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336" r:id="rId2"/>
    <p:sldId id="317" r:id="rId3"/>
    <p:sldId id="318" r:id="rId4"/>
    <p:sldId id="349" r:id="rId5"/>
    <p:sldId id="344" r:id="rId6"/>
    <p:sldId id="340" r:id="rId7"/>
    <p:sldId id="345" r:id="rId8"/>
    <p:sldId id="322" r:id="rId9"/>
    <p:sldId id="347" r:id="rId10"/>
    <p:sldId id="326" r:id="rId11"/>
    <p:sldId id="329" r:id="rId12"/>
    <p:sldId id="341" r:id="rId13"/>
    <p:sldId id="350" r:id="rId14"/>
    <p:sldId id="352" r:id="rId15"/>
    <p:sldId id="353" r:id="rId16"/>
    <p:sldId id="354" r:id="rId17"/>
    <p:sldId id="355" r:id="rId18"/>
    <p:sldId id="351" r:id="rId19"/>
  </p:sldIdLst>
  <p:sldSz cx="9144000" cy="5143500" type="screen16x9"/>
  <p:notesSz cx="6858000" cy="9144000"/>
  <p:defaultTextStyle>
    <a:defPPr>
      <a:defRPr lang="zh-CN"/>
    </a:defPPr>
    <a:lvl1pPr marL="0" lvl="0" indent="0" algn="l" defTabSz="684530" eaLnBrk="1" fontAlgn="base" latinLnBrk="0" hangingPunct="1">
      <a:lnSpc>
        <a:spcPct val="100000"/>
      </a:lnSpc>
      <a:spcBef>
        <a:spcPct val="0"/>
      </a:spcBef>
      <a:spcAft>
        <a:spcPct val="0"/>
      </a:spcAft>
      <a:buNone/>
      <a:defRPr sz="1300" b="0" i="0" u="none" kern="1200" baseline="0">
        <a:solidFill>
          <a:schemeClr val="tx1"/>
        </a:solidFill>
        <a:latin typeface="华文细黑" panose="02010600040101010101" pitchFamily="2" charset="-122"/>
        <a:ea typeface="华文细黑" panose="02010600040101010101" pitchFamily="2" charset="-122"/>
        <a:cs typeface="+mn-cs"/>
      </a:defRPr>
    </a:lvl1pPr>
    <a:lvl2pPr marL="341630" lvl="1" indent="115570" algn="l" defTabSz="684530" eaLnBrk="1" fontAlgn="base" latinLnBrk="0" hangingPunct="1">
      <a:lnSpc>
        <a:spcPct val="100000"/>
      </a:lnSpc>
      <a:spcBef>
        <a:spcPct val="0"/>
      </a:spcBef>
      <a:spcAft>
        <a:spcPct val="0"/>
      </a:spcAft>
      <a:buNone/>
      <a:defRPr sz="1300" b="0" i="0" u="none" kern="1200" baseline="0">
        <a:solidFill>
          <a:schemeClr val="tx1"/>
        </a:solidFill>
        <a:latin typeface="华文细黑" panose="02010600040101010101" pitchFamily="2" charset="-122"/>
        <a:ea typeface="华文细黑" panose="02010600040101010101" pitchFamily="2" charset="-122"/>
        <a:cs typeface="+mn-cs"/>
      </a:defRPr>
    </a:lvl2pPr>
    <a:lvl3pPr marL="684530" lvl="2" indent="229870" algn="l" defTabSz="684530" eaLnBrk="1" fontAlgn="base" latinLnBrk="0" hangingPunct="1">
      <a:lnSpc>
        <a:spcPct val="100000"/>
      </a:lnSpc>
      <a:spcBef>
        <a:spcPct val="0"/>
      </a:spcBef>
      <a:spcAft>
        <a:spcPct val="0"/>
      </a:spcAft>
      <a:buNone/>
      <a:defRPr sz="1300" b="0" i="0" u="none" kern="1200" baseline="0">
        <a:solidFill>
          <a:schemeClr val="tx1"/>
        </a:solidFill>
        <a:latin typeface="华文细黑" panose="02010600040101010101" pitchFamily="2" charset="-122"/>
        <a:ea typeface="华文细黑" panose="02010600040101010101" pitchFamily="2" charset="-122"/>
        <a:cs typeface="+mn-cs"/>
      </a:defRPr>
    </a:lvl3pPr>
    <a:lvl4pPr marL="1027430" lvl="3" indent="344170" algn="l" defTabSz="684530" eaLnBrk="1" fontAlgn="base" latinLnBrk="0" hangingPunct="1">
      <a:lnSpc>
        <a:spcPct val="100000"/>
      </a:lnSpc>
      <a:spcBef>
        <a:spcPct val="0"/>
      </a:spcBef>
      <a:spcAft>
        <a:spcPct val="0"/>
      </a:spcAft>
      <a:buNone/>
      <a:defRPr sz="1300" b="0" i="0" u="none" kern="1200" baseline="0">
        <a:solidFill>
          <a:schemeClr val="tx1"/>
        </a:solidFill>
        <a:latin typeface="华文细黑" panose="02010600040101010101" pitchFamily="2" charset="-122"/>
        <a:ea typeface="华文细黑" panose="02010600040101010101" pitchFamily="2" charset="-122"/>
        <a:cs typeface="+mn-cs"/>
      </a:defRPr>
    </a:lvl4pPr>
    <a:lvl5pPr marL="1370330" lvl="4" indent="458470" algn="l" defTabSz="684530" eaLnBrk="1" fontAlgn="base" latinLnBrk="0" hangingPunct="1">
      <a:lnSpc>
        <a:spcPct val="100000"/>
      </a:lnSpc>
      <a:spcBef>
        <a:spcPct val="0"/>
      </a:spcBef>
      <a:spcAft>
        <a:spcPct val="0"/>
      </a:spcAft>
      <a:buNone/>
      <a:defRPr sz="1300" b="0" i="0" u="none" kern="1200" baseline="0">
        <a:solidFill>
          <a:schemeClr val="tx1"/>
        </a:solidFill>
        <a:latin typeface="华文细黑" panose="02010600040101010101" pitchFamily="2" charset="-122"/>
        <a:ea typeface="华文细黑" panose="02010600040101010101" pitchFamily="2" charset="-122"/>
        <a:cs typeface="+mn-cs"/>
      </a:defRPr>
    </a:lvl5pPr>
    <a:lvl6pPr marL="2286000" lvl="5" indent="458470" algn="l" defTabSz="684530" eaLnBrk="1" fontAlgn="base" latinLnBrk="0" hangingPunct="1">
      <a:lnSpc>
        <a:spcPct val="100000"/>
      </a:lnSpc>
      <a:spcBef>
        <a:spcPct val="0"/>
      </a:spcBef>
      <a:spcAft>
        <a:spcPct val="0"/>
      </a:spcAft>
      <a:buNone/>
      <a:defRPr sz="1300" b="0" i="0" u="none" kern="1200" baseline="0">
        <a:solidFill>
          <a:schemeClr val="tx1"/>
        </a:solidFill>
        <a:latin typeface="华文细黑" panose="02010600040101010101" pitchFamily="2" charset="-122"/>
        <a:ea typeface="华文细黑" panose="02010600040101010101" pitchFamily="2" charset="-122"/>
        <a:cs typeface="+mn-cs"/>
      </a:defRPr>
    </a:lvl6pPr>
    <a:lvl7pPr marL="2743200" lvl="6" indent="458470" algn="l" defTabSz="684530" eaLnBrk="1" fontAlgn="base" latinLnBrk="0" hangingPunct="1">
      <a:lnSpc>
        <a:spcPct val="100000"/>
      </a:lnSpc>
      <a:spcBef>
        <a:spcPct val="0"/>
      </a:spcBef>
      <a:spcAft>
        <a:spcPct val="0"/>
      </a:spcAft>
      <a:buNone/>
      <a:defRPr sz="1300" b="0" i="0" u="none" kern="1200" baseline="0">
        <a:solidFill>
          <a:schemeClr val="tx1"/>
        </a:solidFill>
        <a:latin typeface="华文细黑" panose="02010600040101010101" pitchFamily="2" charset="-122"/>
        <a:ea typeface="华文细黑" panose="02010600040101010101" pitchFamily="2" charset="-122"/>
        <a:cs typeface="+mn-cs"/>
      </a:defRPr>
    </a:lvl7pPr>
    <a:lvl8pPr marL="3200400" lvl="7" indent="458470" algn="l" defTabSz="684530" eaLnBrk="1" fontAlgn="base" latinLnBrk="0" hangingPunct="1">
      <a:lnSpc>
        <a:spcPct val="100000"/>
      </a:lnSpc>
      <a:spcBef>
        <a:spcPct val="0"/>
      </a:spcBef>
      <a:spcAft>
        <a:spcPct val="0"/>
      </a:spcAft>
      <a:buNone/>
      <a:defRPr sz="1300" b="0" i="0" u="none" kern="1200" baseline="0">
        <a:solidFill>
          <a:schemeClr val="tx1"/>
        </a:solidFill>
        <a:latin typeface="华文细黑" panose="02010600040101010101" pitchFamily="2" charset="-122"/>
        <a:ea typeface="华文细黑" panose="02010600040101010101" pitchFamily="2" charset="-122"/>
        <a:cs typeface="+mn-cs"/>
      </a:defRPr>
    </a:lvl8pPr>
    <a:lvl9pPr marL="3657600" lvl="8" indent="458470" algn="l" defTabSz="684530" eaLnBrk="1" fontAlgn="base" latinLnBrk="0" hangingPunct="1">
      <a:lnSpc>
        <a:spcPct val="100000"/>
      </a:lnSpc>
      <a:spcBef>
        <a:spcPct val="0"/>
      </a:spcBef>
      <a:spcAft>
        <a:spcPct val="0"/>
      </a:spcAft>
      <a:buNone/>
      <a:defRPr sz="1300" b="0" i="0" u="none" kern="1200" baseline="0">
        <a:solidFill>
          <a:schemeClr val="tx1"/>
        </a:solidFill>
        <a:latin typeface="华文细黑" panose="02010600040101010101" pitchFamily="2" charset="-122"/>
        <a:ea typeface="华文细黑" panose="0201060004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127368"/>
    <a:srgbClr val="255D6E"/>
    <a:srgbClr val="E4484C"/>
    <a:srgbClr val="2E2E2E"/>
    <a:srgbClr val="FB565C"/>
    <a:srgbClr val="B31128"/>
    <a:srgbClr val="CE142F"/>
    <a:srgbClr val="EA2D4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699"/>
    <p:restoredTop sz="94660"/>
  </p:normalViewPr>
  <p:slideViewPr>
    <p:cSldViewPr snapToGrid="0" showGuides="1">
      <p:cViewPr varScale="1">
        <p:scale>
          <a:sx n="130" d="100"/>
          <a:sy n="130" d="100"/>
        </p:scale>
        <p:origin x="200" y="912"/>
      </p:cViewPr>
      <p:guideLst>
        <p:guide orient="horz" pos="2160"/>
        <p:guide pos="2880"/>
      </p:guideLst>
    </p:cSldViewPr>
  </p:slideViewPr>
  <p:notesTextViewPr>
    <p:cViewPr>
      <p:scale>
        <a:sx n="1" d="1"/>
        <a:sy n="1" d="1"/>
      </p:scale>
      <p:origin x="0" y="0"/>
    </p:cViewPr>
  </p:notesTextViewPr>
  <p:sorterViewPr showFormatting="0">
    <p:cViewPr>
      <p:scale>
        <a:sx n="114" d="100"/>
        <a:sy n="114"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notesMaster" Target="notesMasters/notesMaster1.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 Id="rId2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marL="0" marR="0" lvl="0" indent="0" algn="l" defTabSz="685165" rtl="0" eaLnBrk="1" fontAlgn="auto" latinLnBrk="0" hangingPunct="1">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marL="0" marR="0" lvl="0" indent="0" algn="r" defTabSz="685165" rtl="0" eaLnBrk="1" fontAlgn="auto" latinLnBrk="0" hangingPunct="1">
              <a:spcBef>
                <a:spcPts val="0"/>
              </a:spcBef>
              <a:spcAft>
                <a:spcPts val="0"/>
              </a:spcAft>
              <a:buClrTx/>
              <a:buSzTx/>
              <a:buFontTx/>
              <a:buNone/>
              <a:defRPr/>
            </a:pP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marL="0" marR="0" lvl="0" indent="0" algn="l" defTabSz="685165" rtl="0" eaLnBrk="1" fontAlgn="auto" latinLnBrk="0" hangingPunct="1">
              <a:spcBef>
                <a:spcPts val="0"/>
              </a:spcBef>
              <a:spcAft>
                <a:spcPts val="0"/>
              </a:spcAft>
              <a:buClrTx/>
              <a:buSzTx/>
              <a:buFontTx/>
              <a:buNone/>
              <a:defRPr/>
            </a:pPr>
            <a:endParaRPr kumimoji="0" lang="zh-CN" altLang="en-US" sz="900" b="0" i="0" u="none" strike="noStrike" kern="1200" cap="none" spc="0" normalizeH="0" baseline="0" noProof="0">
              <a:ln>
                <a:noFill/>
              </a:ln>
              <a:solidFill>
                <a:schemeClr val="tx1"/>
              </a:solidFill>
              <a:effectLst/>
              <a:uLnTx/>
              <a:uFillTx/>
              <a:latin typeface="+mn-lt"/>
              <a:ea typeface="+mn-ea"/>
              <a:cs typeface="+mn-cs"/>
            </a:endParaRPr>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marL="0" marR="0" lvl="0" indent="0" algn="l" defTabSz="685165" rtl="0" eaLnBrk="1" fontAlgn="auto" latinLnBrk="0" hangingPunct="1">
              <a:spcBef>
                <a:spcPts val="0"/>
              </a:spcBef>
              <a:spcAft>
                <a:spcPts val="0"/>
              </a:spcAft>
              <a:buClrTx/>
              <a:buSzTx/>
              <a:buFontTx/>
              <a:buNone/>
              <a:defRPr/>
            </a:pPr>
            <a:r>
              <a:rPr kumimoji="0" lang="zh-CN" altLang="en-US" sz="900" b="0" i="0" u="none" strike="noStrike" kern="1200" cap="none" spc="0" normalizeH="0" baseline="0" noProof="0" smtClean="0">
                <a:ln>
                  <a:noFill/>
                </a:ln>
                <a:solidFill>
                  <a:schemeClr val="tx1"/>
                </a:solidFill>
                <a:effectLst/>
                <a:uLnTx/>
                <a:uFillTx/>
                <a:latin typeface="+mn-lt"/>
                <a:ea typeface="+mn-ea"/>
                <a:cs typeface="+mn-cs"/>
              </a:rPr>
              <a:t>单击此处编辑母版文本样式</a:t>
            </a:r>
          </a:p>
          <a:p>
            <a:pPr marL="342900" marR="0" lvl="1" indent="0" algn="l" defTabSz="685165" rtl="0" eaLnBrk="1" fontAlgn="auto" latinLnBrk="0" hangingPunct="1">
              <a:spcBef>
                <a:spcPts val="0"/>
              </a:spcBef>
              <a:spcAft>
                <a:spcPts val="0"/>
              </a:spcAft>
              <a:buClrTx/>
              <a:buSzTx/>
              <a:buFontTx/>
              <a:buNone/>
              <a:defRPr/>
            </a:pPr>
            <a:r>
              <a:rPr kumimoji="0" lang="zh-CN" altLang="en-US" sz="900" b="0" i="0" u="none" strike="noStrike" kern="1200" cap="none" spc="0" normalizeH="0" baseline="0" noProof="0" smtClean="0">
                <a:ln>
                  <a:noFill/>
                </a:ln>
                <a:solidFill>
                  <a:schemeClr val="tx1"/>
                </a:solidFill>
                <a:effectLst/>
                <a:uLnTx/>
                <a:uFillTx/>
                <a:latin typeface="+mn-lt"/>
                <a:ea typeface="+mn-ea"/>
                <a:cs typeface="+mn-cs"/>
              </a:rPr>
              <a:t>第二级</a:t>
            </a:r>
          </a:p>
          <a:p>
            <a:pPr marL="685800" marR="0" lvl="2" indent="0" algn="l" defTabSz="685165" rtl="0" eaLnBrk="1" fontAlgn="auto" latinLnBrk="0" hangingPunct="1">
              <a:spcBef>
                <a:spcPts val="0"/>
              </a:spcBef>
              <a:spcAft>
                <a:spcPts val="0"/>
              </a:spcAft>
              <a:buClrTx/>
              <a:buSzTx/>
              <a:buFontTx/>
              <a:buNone/>
              <a:defRPr/>
            </a:pPr>
            <a:r>
              <a:rPr kumimoji="0" lang="zh-CN" altLang="en-US" sz="900" b="0" i="0" u="none" strike="noStrike" kern="1200" cap="none" spc="0" normalizeH="0" baseline="0" noProof="0" smtClean="0">
                <a:ln>
                  <a:noFill/>
                </a:ln>
                <a:solidFill>
                  <a:schemeClr val="tx1"/>
                </a:solidFill>
                <a:effectLst/>
                <a:uLnTx/>
                <a:uFillTx/>
                <a:latin typeface="+mn-lt"/>
                <a:ea typeface="+mn-ea"/>
                <a:cs typeface="+mn-cs"/>
              </a:rPr>
              <a:t>第三级</a:t>
            </a:r>
          </a:p>
          <a:p>
            <a:pPr marL="1028700" marR="0" lvl="3" indent="0" algn="l" defTabSz="685165" rtl="0" eaLnBrk="1" fontAlgn="auto" latinLnBrk="0" hangingPunct="1">
              <a:spcBef>
                <a:spcPts val="0"/>
              </a:spcBef>
              <a:spcAft>
                <a:spcPts val="0"/>
              </a:spcAft>
              <a:buClrTx/>
              <a:buSzTx/>
              <a:buFontTx/>
              <a:buNone/>
              <a:defRPr/>
            </a:pPr>
            <a:r>
              <a:rPr kumimoji="0" lang="zh-CN" altLang="en-US" sz="900" b="0" i="0" u="none" strike="noStrike" kern="1200" cap="none" spc="0" normalizeH="0" baseline="0" noProof="0" smtClean="0">
                <a:ln>
                  <a:noFill/>
                </a:ln>
                <a:solidFill>
                  <a:schemeClr val="tx1"/>
                </a:solidFill>
                <a:effectLst/>
                <a:uLnTx/>
                <a:uFillTx/>
                <a:latin typeface="+mn-lt"/>
                <a:ea typeface="+mn-ea"/>
                <a:cs typeface="+mn-cs"/>
              </a:rPr>
              <a:t>第四级</a:t>
            </a:r>
          </a:p>
          <a:p>
            <a:pPr marL="1371600" marR="0" lvl="4" indent="0" algn="l" defTabSz="685165" rtl="0" eaLnBrk="1" fontAlgn="auto" latinLnBrk="0" hangingPunct="1">
              <a:spcBef>
                <a:spcPts val="0"/>
              </a:spcBef>
              <a:spcAft>
                <a:spcPts val="0"/>
              </a:spcAft>
              <a:buClrTx/>
              <a:buSzTx/>
              <a:buFontTx/>
              <a:buNone/>
              <a:defRPr/>
            </a:pPr>
            <a:r>
              <a:rPr kumimoji="0" lang="zh-CN" altLang="en-US" sz="900" b="0" i="0" u="none" strike="noStrike" kern="1200" cap="none" spc="0" normalizeH="0" baseline="0" noProof="0" smtClean="0">
                <a:ln>
                  <a:noFill/>
                </a:ln>
                <a:solidFill>
                  <a:schemeClr val="tx1"/>
                </a:solidFill>
                <a:effectLst/>
                <a:uLnTx/>
                <a:uFillTx/>
                <a:latin typeface="+mn-lt"/>
                <a:ea typeface="+mn-ea"/>
                <a:cs typeface="+mn-cs"/>
              </a:rPr>
              <a:t>第五级</a:t>
            </a:r>
            <a:endParaRPr kumimoji="0" lang="zh-CN" altLang="en-US" sz="900" b="0" i="0" u="none" strike="noStrike" kern="1200" cap="none" spc="0" normalizeH="0" baseline="0" noProof="0">
              <a:ln>
                <a:noFill/>
              </a:ln>
              <a:solidFill>
                <a:schemeClr val="tx1"/>
              </a:solidFill>
              <a:effectLst/>
              <a:uLnTx/>
              <a:uFillTx/>
              <a:latin typeface="+mn-lt"/>
              <a:ea typeface="+mn-ea"/>
              <a:cs typeface="+mn-cs"/>
            </a:endParaRPr>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a:defRPr sz="1200"/>
            </a:lvl1pPr>
          </a:lstStyle>
          <a:p>
            <a:pPr marL="0" marR="0" lvl="0" indent="0" algn="l" defTabSz="685165" rtl="0" eaLnBrk="1" fontAlgn="auto" latinLnBrk="0" hangingPunct="1">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lIns="91440" tIns="45720" rIns="91440" bIns="45720" rtlCol="0" anchor="b"/>
          <a:lstStyle>
            <a:lvl1pPr algn="r">
              <a:defRPr sz="1200"/>
            </a:lvl1pPr>
          </a:lstStyle>
          <a:p>
            <a:pPr marL="0" marR="0" lvl="0" indent="0" algn="r" defTabSz="685165" rtl="0" eaLnBrk="1" fontAlgn="auto" latinLnBrk="0" hangingPunct="1">
              <a:spcBef>
                <a:spcPts val="0"/>
              </a:spcBef>
              <a:spcAft>
                <a:spcPts val="0"/>
              </a:spcAft>
              <a:buClrTx/>
              <a:buSzTx/>
              <a:buFontTx/>
              <a:buNone/>
              <a:defRPr/>
            </a:pPr>
            <a:fld id="{5ADBB0C9-B4B5-4981-8185-40C817E1AF74}" type="slidenum">
              <a:rPr kumimoji="0" lang="zh-CN" altLang="en-US" sz="1200" b="0" i="0" u="none" strike="noStrike" kern="1200" cap="none" spc="0" normalizeH="0" baseline="0" noProof="0" smtClean="0">
                <a:ln>
                  <a:noFill/>
                </a:ln>
                <a:solidFill>
                  <a:schemeClr val="tx1"/>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hf sldNum="0" hdr="0" ftr="0" dt="0"/>
  <p:notesStyle>
    <a:lvl1pPr marL="0" algn="l" defTabSz="685165" rtl="0" eaLnBrk="1" latinLnBrk="0" hangingPunct="1">
      <a:defRPr sz="900" kern="1200">
        <a:solidFill>
          <a:schemeClr val="tx1"/>
        </a:solidFill>
        <a:latin typeface="+mn-lt"/>
        <a:ea typeface="+mn-ea"/>
        <a:cs typeface="+mn-cs"/>
      </a:defRPr>
    </a:lvl1pPr>
    <a:lvl2pPr marL="342900" algn="l" defTabSz="685165" rtl="0" eaLnBrk="1" latinLnBrk="0" hangingPunct="1">
      <a:defRPr sz="900" kern="1200">
        <a:solidFill>
          <a:schemeClr val="tx1"/>
        </a:solidFill>
        <a:latin typeface="+mn-lt"/>
        <a:ea typeface="+mn-ea"/>
        <a:cs typeface="+mn-cs"/>
      </a:defRPr>
    </a:lvl2pPr>
    <a:lvl3pPr marL="685800" algn="l" defTabSz="685165" rtl="0" eaLnBrk="1" latinLnBrk="0" hangingPunct="1">
      <a:defRPr sz="900" kern="1200">
        <a:solidFill>
          <a:schemeClr val="tx1"/>
        </a:solidFill>
        <a:latin typeface="+mn-lt"/>
        <a:ea typeface="+mn-ea"/>
        <a:cs typeface="+mn-cs"/>
      </a:defRPr>
    </a:lvl3pPr>
    <a:lvl4pPr marL="1028700" algn="l" defTabSz="685165" rtl="0" eaLnBrk="1" latinLnBrk="0" hangingPunct="1">
      <a:defRPr sz="900" kern="1200">
        <a:solidFill>
          <a:schemeClr val="tx1"/>
        </a:solidFill>
        <a:latin typeface="+mn-lt"/>
        <a:ea typeface="+mn-ea"/>
        <a:cs typeface="+mn-cs"/>
      </a:defRPr>
    </a:lvl4pPr>
    <a:lvl5pPr marL="1371600" algn="l" defTabSz="685165" rtl="0" eaLnBrk="1" latinLnBrk="0" hangingPunct="1">
      <a:defRPr sz="900" kern="1200">
        <a:solidFill>
          <a:schemeClr val="tx1"/>
        </a:solidFill>
        <a:latin typeface="+mn-lt"/>
        <a:ea typeface="+mn-ea"/>
        <a:cs typeface="+mn-cs"/>
      </a:defRPr>
    </a:lvl5pPr>
    <a:lvl6pPr marL="1714500" algn="l" defTabSz="685165" rtl="0" eaLnBrk="1" latinLnBrk="0" hangingPunct="1">
      <a:defRPr sz="900" kern="1200">
        <a:solidFill>
          <a:schemeClr val="tx1"/>
        </a:solidFill>
        <a:latin typeface="+mn-lt"/>
        <a:ea typeface="+mn-ea"/>
        <a:cs typeface="+mn-cs"/>
      </a:defRPr>
    </a:lvl6pPr>
    <a:lvl7pPr marL="2057400" algn="l" defTabSz="685165" rtl="0" eaLnBrk="1" latinLnBrk="0" hangingPunct="1">
      <a:defRPr sz="900" kern="1200">
        <a:solidFill>
          <a:schemeClr val="tx1"/>
        </a:solidFill>
        <a:latin typeface="+mn-lt"/>
        <a:ea typeface="+mn-ea"/>
        <a:cs typeface="+mn-cs"/>
      </a:defRPr>
    </a:lvl7pPr>
    <a:lvl8pPr marL="2400300" algn="l" defTabSz="685165" rtl="0" eaLnBrk="1" latinLnBrk="0" hangingPunct="1">
      <a:defRPr sz="900" kern="1200">
        <a:solidFill>
          <a:schemeClr val="tx1"/>
        </a:solidFill>
        <a:latin typeface="+mn-lt"/>
        <a:ea typeface="+mn-ea"/>
        <a:cs typeface="+mn-cs"/>
      </a:defRPr>
    </a:lvl8pPr>
    <a:lvl9pPr marL="2743200" algn="l" defTabSz="685165"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幻灯片图像占位符 1"/>
          <p:cNvSpPr>
            <a:spLocks noGrp="1" noRot="1" noChangeAspect="1" noTextEdit="1"/>
          </p:cNvSpPr>
          <p:nvPr>
            <p:ph type="sldImg"/>
          </p:nvPr>
        </p:nvSpPr>
        <p:spPr>
          <a:ln>
            <a:solidFill>
              <a:srgbClr val="000000"/>
            </a:solidFill>
            <a:miter/>
          </a:ln>
        </p:spPr>
      </p:sp>
      <p:sp>
        <p:nvSpPr>
          <p:cNvPr id="7170" name="备注占位符 2"/>
          <p:cNvSpPr>
            <a:spLocks noGrp="1"/>
          </p:cNvSpPr>
          <p:nvPr>
            <p:ph type="body"/>
          </p:nvPr>
        </p:nvSpPr>
        <p:spPr>
          <a:noFill/>
          <a:ln>
            <a:noFill/>
          </a:ln>
        </p:spPr>
        <p:txBody>
          <a:bodyPr wrap="square" lIns="91440" tIns="45720" rIns="91440" bIns="45720" anchor="t"/>
          <a:lstStyle/>
          <a:p>
            <a:pPr lvl="0">
              <a:spcBef>
                <a:spcPct val="0"/>
              </a:spcBef>
            </a:pPr>
            <a:endParaRPr lang="zh-CN" altLang="en-US" dirty="0"/>
          </a:p>
        </p:txBody>
      </p:sp>
      <p:sp>
        <p:nvSpPr>
          <p:cNvPr id="7171" name="灯片编号占位符 3"/>
          <p:cNvSpPr txBox="1">
            <a:spLocks noGrp="1"/>
          </p:cNvSpPr>
          <p:nvPr>
            <p:ph type="sldNum" sz="quarter"/>
          </p:nvPr>
        </p:nvSpPr>
        <p:spPr>
          <a:xfrm>
            <a:off x="3884613" y="8685213"/>
            <a:ext cx="2971800" cy="458787"/>
          </a:xfrm>
          <a:prstGeom prst="rect">
            <a:avLst/>
          </a:prstGeom>
          <a:noFill/>
          <a:ln w="9525">
            <a:noFill/>
          </a:ln>
        </p:spPr>
        <p:txBody>
          <a:bodyPr lIns="91440" tIns="45720" rIns="91440" bIns="45720" anchor="b"/>
          <a:lstStyle/>
          <a:p>
            <a:pPr lvl="0" algn="r"/>
            <a:fld id="{9A0DB2DC-4C9A-4742-B13C-FB6460FD3503}" type="slidenum">
              <a:rPr lang="en-US" altLang="zh-CN" sz="1200" dirty="0">
                <a:latin typeface="Calibri" panose="020F0502020204030204" pitchFamily="34" charset="0"/>
              </a:rPr>
              <a:t>1</a:t>
            </a:fld>
            <a:endParaRPr lang="en-US" altLang="zh-CN" sz="1200" dirty="0">
              <a:latin typeface="Calibri" panose="020F050202020403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幻灯片图像占位符 1"/>
          <p:cNvSpPr>
            <a:spLocks noGrp="1" noRot="1" noChangeAspect="1" noTextEdit="1"/>
          </p:cNvSpPr>
          <p:nvPr>
            <p:ph type="sldImg"/>
          </p:nvPr>
        </p:nvSpPr>
        <p:spPr>
          <a:ln>
            <a:solidFill>
              <a:srgbClr val="000000"/>
            </a:solidFill>
            <a:miter/>
          </a:ln>
        </p:spPr>
      </p:sp>
      <p:sp>
        <p:nvSpPr>
          <p:cNvPr id="31746" name="备注占位符 2"/>
          <p:cNvSpPr>
            <a:spLocks noGrp="1"/>
          </p:cNvSpPr>
          <p:nvPr>
            <p:ph type="body"/>
          </p:nvPr>
        </p:nvSpPr>
        <p:spPr>
          <a:noFill/>
          <a:ln>
            <a:noFill/>
          </a:ln>
        </p:spPr>
        <p:txBody>
          <a:bodyPr wrap="square" lIns="91440" tIns="45720" rIns="91440" bIns="45720" anchor="t"/>
          <a:lstStyle/>
          <a:p>
            <a:pPr lvl="0">
              <a:spcBef>
                <a:spcPct val="0"/>
              </a:spcBef>
            </a:pPr>
            <a:endParaRPr lang="zh-CN" altLang="en-US" dirty="0"/>
          </a:p>
        </p:txBody>
      </p:sp>
      <p:sp>
        <p:nvSpPr>
          <p:cNvPr id="31747" name="灯片编号占位符 3"/>
          <p:cNvSpPr txBox="1">
            <a:spLocks noGrp="1"/>
          </p:cNvSpPr>
          <p:nvPr>
            <p:ph type="sldNum" sz="quarter"/>
          </p:nvPr>
        </p:nvSpPr>
        <p:spPr>
          <a:xfrm>
            <a:off x="3884613" y="8685213"/>
            <a:ext cx="2971800" cy="458787"/>
          </a:xfrm>
          <a:prstGeom prst="rect">
            <a:avLst/>
          </a:prstGeom>
          <a:noFill/>
          <a:ln w="9525">
            <a:noFill/>
          </a:ln>
        </p:spPr>
        <p:txBody>
          <a:bodyPr lIns="91440" tIns="45720" rIns="91440" bIns="45720" anchor="b"/>
          <a:lstStyle/>
          <a:p>
            <a:pPr lvl="0" algn="r"/>
            <a:fld id="{9A0DB2DC-4C9A-4742-B13C-FB6460FD3503}" type="slidenum">
              <a:rPr lang="zh-CN" altLang="en-US" sz="1200" dirty="0">
                <a:latin typeface="Calibri" panose="020F0502020204030204" pitchFamily="34" charset="0"/>
                <a:ea typeface="宋体" panose="02010600030101010101" pitchFamily="2" charset="-122"/>
              </a:rPr>
              <a:t>11</a:t>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幻灯片图像占位符 1"/>
          <p:cNvSpPr>
            <a:spLocks noGrp="1" noRot="1" noChangeAspect="1" noTextEdit="1"/>
          </p:cNvSpPr>
          <p:nvPr>
            <p:ph type="sldImg"/>
          </p:nvPr>
        </p:nvSpPr>
        <p:spPr>
          <a:ln>
            <a:solidFill>
              <a:srgbClr val="000000"/>
            </a:solidFill>
            <a:miter/>
          </a:ln>
        </p:spPr>
      </p:sp>
      <p:sp>
        <p:nvSpPr>
          <p:cNvPr id="33794" name="备注占位符 2"/>
          <p:cNvSpPr>
            <a:spLocks noGrp="1"/>
          </p:cNvSpPr>
          <p:nvPr>
            <p:ph type="body"/>
          </p:nvPr>
        </p:nvSpPr>
        <p:spPr>
          <a:noFill/>
          <a:ln>
            <a:noFill/>
          </a:ln>
        </p:spPr>
        <p:txBody>
          <a:bodyPr wrap="square" lIns="91440" tIns="45720" rIns="91440" bIns="45720" anchor="t"/>
          <a:lstStyle/>
          <a:p>
            <a:pPr lvl="0">
              <a:spcBef>
                <a:spcPct val="0"/>
              </a:spcBef>
            </a:pPr>
            <a:endParaRPr lang="zh-CN" altLang="en-US" dirty="0"/>
          </a:p>
        </p:txBody>
      </p:sp>
      <p:sp>
        <p:nvSpPr>
          <p:cNvPr id="33795" name="灯片编号占位符 3"/>
          <p:cNvSpPr txBox="1">
            <a:spLocks noGrp="1"/>
          </p:cNvSpPr>
          <p:nvPr>
            <p:ph type="sldNum" sz="quarter"/>
          </p:nvPr>
        </p:nvSpPr>
        <p:spPr>
          <a:xfrm>
            <a:off x="3884613" y="8685213"/>
            <a:ext cx="2971800" cy="458787"/>
          </a:xfrm>
          <a:prstGeom prst="rect">
            <a:avLst/>
          </a:prstGeom>
          <a:noFill/>
          <a:ln w="9525">
            <a:noFill/>
          </a:ln>
        </p:spPr>
        <p:txBody>
          <a:bodyPr lIns="91440" tIns="45720" rIns="91440" bIns="45720" anchor="b"/>
          <a:lstStyle/>
          <a:p>
            <a:pPr lvl="0" algn="r"/>
            <a:fld id="{9A0DB2DC-4C9A-4742-B13C-FB6460FD3503}" type="slidenum">
              <a:rPr lang="zh-CN" altLang="en-US" sz="1200" dirty="0">
                <a:latin typeface="Calibri" panose="020F0502020204030204" pitchFamily="34" charset="0"/>
                <a:ea typeface="宋体" panose="02010600030101010101" pitchFamily="2" charset="-122"/>
              </a:rPr>
              <a:t>12</a:t>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幻灯片图像占位符 1"/>
          <p:cNvSpPr>
            <a:spLocks noGrp="1" noRot="1" noChangeAspect="1" noTextEdit="1"/>
          </p:cNvSpPr>
          <p:nvPr>
            <p:ph type="sldImg"/>
          </p:nvPr>
        </p:nvSpPr>
        <p:spPr>
          <a:ln>
            <a:solidFill>
              <a:srgbClr val="000000"/>
            </a:solidFill>
            <a:miter/>
          </a:ln>
        </p:spPr>
      </p:sp>
      <p:sp>
        <p:nvSpPr>
          <p:cNvPr id="23554" name="备注占位符 2"/>
          <p:cNvSpPr>
            <a:spLocks noGrp="1"/>
          </p:cNvSpPr>
          <p:nvPr>
            <p:ph type="body"/>
          </p:nvPr>
        </p:nvSpPr>
        <p:spPr>
          <a:noFill/>
          <a:ln>
            <a:noFill/>
          </a:ln>
        </p:spPr>
        <p:txBody>
          <a:bodyPr wrap="square" lIns="91440" tIns="45720" rIns="91440" bIns="45720" anchor="t"/>
          <a:lstStyle/>
          <a:p>
            <a:pPr lvl="0">
              <a:spcBef>
                <a:spcPct val="0"/>
              </a:spcBef>
            </a:pPr>
            <a:endParaRPr lang="zh-CN" altLang="en-US" dirty="0"/>
          </a:p>
        </p:txBody>
      </p:sp>
      <p:sp>
        <p:nvSpPr>
          <p:cNvPr id="23555" name="灯片编号占位符 3"/>
          <p:cNvSpPr txBox="1">
            <a:spLocks noGrp="1"/>
          </p:cNvSpPr>
          <p:nvPr>
            <p:ph type="sldNum" sz="quarter"/>
          </p:nvPr>
        </p:nvSpPr>
        <p:spPr>
          <a:xfrm>
            <a:off x="3884613" y="8685213"/>
            <a:ext cx="2971800" cy="458787"/>
          </a:xfrm>
          <a:prstGeom prst="rect">
            <a:avLst/>
          </a:prstGeom>
          <a:noFill/>
          <a:ln w="9525">
            <a:noFill/>
          </a:ln>
        </p:spPr>
        <p:txBody>
          <a:bodyPr lIns="91440" tIns="45720" rIns="91440" bIns="45720" anchor="b"/>
          <a:lstStyle/>
          <a:p>
            <a:pPr lvl="0" algn="r"/>
            <a:fld id="{9A0DB2DC-4C9A-4742-B13C-FB6460FD3503}" type="slidenum">
              <a:rPr lang="zh-CN" altLang="en-US" sz="1200" dirty="0">
                <a:latin typeface="Calibri" panose="020F0502020204030204" pitchFamily="34" charset="0"/>
                <a:ea typeface="宋体" panose="02010600030101010101" pitchFamily="2" charset="-122"/>
              </a:rPr>
              <a:t>13</a:t>
            </a:fld>
            <a:endParaRPr lang="zh-CN" altLang="en-US" sz="1200" dirty="0">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17099695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幻灯片图像占位符 1"/>
          <p:cNvSpPr>
            <a:spLocks noGrp="1" noRot="1" noChangeAspect="1" noTextEdit="1"/>
          </p:cNvSpPr>
          <p:nvPr>
            <p:ph type="sldImg"/>
          </p:nvPr>
        </p:nvSpPr>
        <p:spPr>
          <a:ln>
            <a:solidFill>
              <a:srgbClr val="000000"/>
            </a:solidFill>
            <a:miter/>
          </a:ln>
        </p:spPr>
      </p:sp>
      <p:sp>
        <p:nvSpPr>
          <p:cNvPr id="23554" name="备注占位符 2"/>
          <p:cNvSpPr>
            <a:spLocks noGrp="1"/>
          </p:cNvSpPr>
          <p:nvPr>
            <p:ph type="body"/>
          </p:nvPr>
        </p:nvSpPr>
        <p:spPr>
          <a:noFill/>
          <a:ln>
            <a:noFill/>
          </a:ln>
        </p:spPr>
        <p:txBody>
          <a:bodyPr wrap="square" lIns="91440" tIns="45720" rIns="91440" bIns="45720" anchor="t"/>
          <a:lstStyle/>
          <a:p>
            <a:pPr lvl="0">
              <a:spcBef>
                <a:spcPct val="0"/>
              </a:spcBef>
            </a:pPr>
            <a:endParaRPr lang="zh-CN" altLang="en-US" dirty="0"/>
          </a:p>
        </p:txBody>
      </p:sp>
      <p:sp>
        <p:nvSpPr>
          <p:cNvPr id="23555" name="灯片编号占位符 3"/>
          <p:cNvSpPr txBox="1">
            <a:spLocks noGrp="1"/>
          </p:cNvSpPr>
          <p:nvPr>
            <p:ph type="sldNum" sz="quarter"/>
          </p:nvPr>
        </p:nvSpPr>
        <p:spPr>
          <a:xfrm>
            <a:off x="3884613" y="8685213"/>
            <a:ext cx="2971800" cy="458787"/>
          </a:xfrm>
          <a:prstGeom prst="rect">
            <a:avLst/>
          </a:prstGeom>
          <a:noFill/>
          <a:ln w="9525">
            <a:noFill/>
          </a:ln>
        </p:spPr>
        <p:txBody>
          <a:bodyPr lIns="91440" tIns="45720" rIns="91440" bIns="45720" anchor="b"/>
          <a:lstStyle/>
          <a:p>
            <a:pPr lvl="0" algn="r"/>
            <a:fld id="{9A0DB2DC-4C9A-4742-B13C-FB6460FD3503}" type="slidenum">
              <a:rPr lang="zh-CN" altLang="en-US" sz="1200" dirty="0">
                <a:latin typeface="Calibri" panose="020F0502020204030204" pitchFamily="34" charset="0"/>
                <a:ea typeface="宋体" panose="02010600030101010101" pitchFamily="2" charset="-122"/>
              </a:rPr>
              <a:t>18</a:t>
            </a:fld>
            <a:endParaRPr lang="zh-CN" altLang="en-US" sz="1200" dirty="0">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8686432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幻灯片图像占位符 1"/>
          <p:cNvSpPr>
            <a:spLocks noGrp="1" noRot="1" noChangeAspect="1" noTextEdit="1"/>
          </p:cNvSpPr>
          <p:nvPr>
            <p:ph type="sldImg"/>
          </p:nvPr>
        </p:nvSpPr>
        <p:spPr>
          <a:ln>
            <a:solidFill>
              <a:srgbClr val="000000"/>
            </a:solidFill>
            <a:miter/>
          </a:ln>
        </p:spPr>
      </p:sp>
      <p:sp>
        <p:nvSpPr>
          <p:cNvPr id="9218" name="备注占位符 2"/>
          <p:cNvSpPr>
            <a:spLocks noGrp="1"/>
          </p:cNvSpPr>
          <p:nvPr>
            <p:ph type="body"/>
          </p:nvPr>
        </p:nvSpPr>
        <p:spPr>
          <a:noFill/>
          <a:ln>
            <a:noFill/>
          </a:ln>
        </p:spPr>
        <p:txBody>
          <a:bodyPr wrap="square" lIns="91440" tIns="45720" rIns="91440" bIns="45720" anchor="t"/>
          <a:lstStyle/>
          <a:p>
            <a:pPr lvl="0">
              <a:spcBef>
                <a:spcPct val="0"/>
              </a:spcBef>
            </a:pPr>
            <a:endParaRPr lang="zh-CN" altLang="en-US" dirty="0"/>
          </a:p>
        </p:txBody>
      </p:sp>
      <p:sp>
        <p:nvSpPr>
          <p:cNvPr id="9219" name="灯片编号占位符 3"/>
          <p:cNvSpPr txBox="1">
            <a:spLocks noGrp="1"/>
          </p:cNvSpPr>
          <p:nvPr>
            <p:ph type="sldNum" sz="quarter"/>
          </p:nvPr>
        </p:nvSpPr>
        <p:spPr>
          <a:xfrm>
            <a:off x="3884613" y="8685213"/>
            <a:ext cx="2971800" cy="458787"/>
          </a:xfrm>
          <a:prstGeom prst="rect">
            <a:avLst/>
          </a:prstGeom>
          <a:noFill/>
          <a:ln w="9525">
            <a:noFill/>
          </a:ln>
        </p:spPr>
        <p:txBody>
          <a:bodyPr lIns="91440" tIns="45720" rIns="91440" bIns="45720" anchor="b"/>
          <a:lstStyle/>
          <a:p>
            <a:pPr lvl="0" algn="r"/>
            <a:fld id="{9A0DB2DC-4C9A-4742-B13C-FB6460FD3503}" type="slidenum">
              <a:rPr lang="zh-CN" altLang="en-US" sz="1200" dirty="0">
                <a:latin typeface="Calibri" panose="020F0502020204030204" pitchFamily="34" charset="0"/>
                <a:ea typeface="宋体" panose="02010600030101010101" pitchFamily="2" charset="-122"/>
              </a:rPr>
              <a:t>2</a:t>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幻灯片图像占位符 1"/>
          <p:cNvSpPr>
            <a:spLocks noGrp="1" noRot="1" noChangeAspect="1" noTextEdit="1"/>
          </p:cNvSpPr>
          <p:nvPr>
            <p:ph type="sldImg"/>
          </p:nvPr>
        </p:nvSpPr>
        <p:spPr>
          <a:ln>
            <a:solidFill>
              <a:srgbClr val="000000"/>
            </a:solidFill>
            <a:miter/>
          </a:ln>
        </p:spPr>
      </p:sp>
      <p:sp>
        <p:nvSpPr>
          <p:cNvPr id="14338" name="备注占位符 2"/>
          <p:cNvSpPr>
            <a:spLocks noGrp="1"/>
          </p:cNvSpPr>
          <p:nvPr>
            <p:ph type="body"/>
          </p:nvPr>
        </p:nvSpPr>
        <p:spPr>
          <a:noFill/>
          <a:ln>
            <a:noFill/>
          </a:ln>
        </p:spPr>
        <p:txBody>
          <a:bodyPr wrap="square" lIns="91440" tIns="45720" rIns="91440" bIns="45720" anchor="t"/>
          <a:lstStyle/>
          <a:p>
            <a:pPr lvl="0">
              <a:spcBef>
                <a:spcPct val="0"/>
              </a:spcBef>
            </a:pPr>
            <a:endParaRPr lang="zh-CN" altLang="en-US" dirty="0"/>
          </a:p>
        </p:txBody>
      </p:sp>
      <p:sp>
        <p:nvSpPr>
          <p:cNvPr id="14339" name="灯片编号占位符 3"/>
          <p:cNvSpPr txBox="1">
            <a:spLocks noGrp="1"/>
          </p:cNvSpPr>
          <p:nvPr>
            <p:ph type="sldNum" sz="quarter"/>
          </p:nvPr>
        </p:nvSpPr>
        <p:spPr>
          <a:xfrm>
            <a:off x="3884613" y="8685213"/>
            <a:ext cx="2971800" cy="458787"/>
          </a:xfrm>
          <a:prstGeom prst="rect">
            <a:avLst/>
          </a:prstGeom>
          <a:noFill/>
          <a:ln w="9525">
            <a:noFill/>
          </a:ln>
        </p:spPr>
        <p:txBody>
          <a:bodyPr lIns="91440" tIns="45720" rIns="91440" bIns="45720" anchor="b"/>
          <a:lstStyle/>
          <a:p>
            <a:pPr lvl="0" algn="r"/>
            <a:fld id="{9A0DB2DC-4C9A-4742-B13C-FB6460FD3503}" type="slidenum">
              <a:rPr lang="zh-CN" altLang="en-US" sz="1200" dirty="0">
                <a:latin typeface="Calibri" panose="020F0502020204030204" pitchFamily="34" charset="0"/>
                <a:ea typeface="宋体" panose="02010600030101010101" pitchFamily="2" charset="-122"/>
              </a:rPr>
              <a:t>3</a:t>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幻灯片图像占位符 1"/>
          <p:cNvSpPr>
            <a:spLocks noGrp="1" noRot="1" noChangeAspect="1" noTextEdit="1"/>
          </p:cNvSpPr>
          <p:nvPr>
            <p:ph type="sldImg"/>
          </p:nvPr>
        </p:nvSpPr>
        <p:spPr>
          <a:ln>
            <a:solidFill>
              <a:srgbClr val="000000"/>
            </a:solidFill>
            <a:miter/>
          </a:ln>
        </p:spPr>
      </p:sp>
      <p:sp>
        <p:nvSpPr>
          <p:cNvPr id="17410" name="备注占位符 2"/>
          <p:cNvSpPr>
            <a:spLocks noGrp="1"/>
          </p:cNvSpPr>
          <p:nvPr>
            <p:ph type="body"/>
          </p:nvPr>
        </p:nvSpPr>
        <p:spPr>
          <a:noFill/>
          <a:ln>
            <a:noFill/>
          </a:ln>
        </p:spPr>
        <p:txBody>
          <a:bodyPr wrap="square" lIns="91440" tIns="45720" rIns="91440" bIns="45720" anchor="t"/>
          <a:lstStyle/>
          <a:p>
            <a:pPr lvl="0">
              <a:spcBef>
                <a:spcPct val="0"/>
              </a:spcBef>
            </a:pPr>
            <a:endParaRPr lang="zh-CN" altLang="en-US" dirty="0"/>
          </a:p>
        </p:txBody>
      </p:sp>
      <p:sp>
        <p:nvSpPr>
          <p:cNvPr id="17411" name="灯片编号占位符 3"/>
          <p:cNvSpPr txBox="1">
            <a:spLocks noGrp="1"/>
          </p:cNvSpPr>
          <p:nvPr>
            <p:ph type="sldNum" sz="quarter"/>
          </p:nvPr>
        </p:nvSpPr>
        <p:spPr>
          <a:xfrm>
            <a:off x="3884613" y="8685213"/>
            <a:ext cx="2971800" cy="458787"/>
          </a:xfrm>
          <a:prstGeom prst="rect">
            <a:avLst/>
          </a:prstGeom>
          <a:noFill/>
          <a:ln w="9525">
            <a:noFill/>
          </a:ln>
        </p:spPr>
        <p:txBody>
          <a:bodyPr lIns="91440" tIns="45720" rIns="91440" bIns="45720" anchor="b"/>
          <a:lstStyle/>
          <a:p>
            <a:pPr lvl="0" algn="r"/>
            <a:fld id="{9A0DB2DC-4C9A-4742-B13C-FB6460FD3503}" type="slidenum">
              <a:rPr lang="zh-CN" altLang="en-US" sz="1200" dirty="0">
                <a:latin typeface="Calibri" panose="020F0502020204030204" pitchFamily="34" charset="0"/>
                <a:ea typeface="宋体" panose="02010600030101010101" pitchFamily="2" charset="-122"/>
              </a:rPr>
              <a:t>5</a:t>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幻灯片图像占位符 1"/>
          <p:cNvSpPr>
            <a:spLocks noGrp="1" noRot="1" noChangeAspect="1" noTextEdit="1"/>
          </p:cNvSpPr>
          <p:nvPr>
            <p:ph type="sldImg"/>
          </p:nvPr>
        </p:nvSpPr>
        <p:spPr>
          <a:ln>
            <a:solidFill>
              <a:srgbClr val="000000"/>
            </a:solidFill>
            <a:miter/>
          </a:ln>
        </p:spPr>
      </p:sp>
      <p:sp>
        <p:nvSpPr>
          <p:cNvPr id="23554" name="备注占位符 2"/>
          <p:cNvSpPr>
            <a:spLocks noGrp="1"/>
          </p:cNvSpPr>
          <p:nvPr>
            <p:ph type="body"/>
          </p:nvPr>
        </p:nvSpPr>
        <p:spPr>
          <a:noFill/>
          <a:ln>
            <a:noFill/>
          </a:ln>
        </p:spPr>
        <p:txBody>
          <a:bodyPr wrap="square" lIns="91440" tIns="45720" rIns="91440" bIns="45720" anchor="t"/>
          <a:lstStyle/>
          <a:p>
            <a:pPr lvl="0">
              <a:spcBef>
                <a:spcPct val="0"/>
              </a:spcBef>
            </a:pPr>
            <a:endParaRPr lang="zh-CN" altLang="en-US" dirty="0"/>
          </a:p>
        </p:txBody>
      </p:sp>
      <p:sp>
        <p:nvSpPr>
          <p:cNvPr id="23555" name="灯片编号占位符 3"/>
          <p:cNvSpPr txBox="1">
            <a:spLocks noGrp="1"/>
          </p:cNvSpPr>
          <p:nvPr>
            <p:ph type="sldNum" sz="quarter"/>
          </p:nvPr>
        </p:nvSpPr>
        <p:spPr>
          <a:xfrm>
            <a:off x="3884613" y="8685213"/>
            <a:ext cx="2971800" cy="458787"/>
          </a:xfrm>
          <a:prstGeom prst="rect">
            <a:avLst/>
          </a:prstGeom>
          <a:noFill/>
          <a:ln w="9525">
            <a:noFill/>
          </a:ln>
        </p:spPr>
        <p:txBody>
          <a:bodyPr lIns="91440" tIns="45720" rIns="91440" bIns="45720" anchor="b"/>
          <a:lstStyle/>
          <a:p>
            <a:pPr lvl="0" algn="r"/>
            <a:fld id="{9A0DB2DC-4C9A-4742-B13C-FB6460FD3503}" type="slidenum">
              <a:rPr lang="zh-CN" altLang="en-US" sz="1200" dirty="0">
                <a:latin typeface="Calibri" panose="020F0502020204030204" pitchFamily="34" charset="0"/>
                <a:ea typeface="宋体" panose="02010600030101010101" pitchFamily="2" charset="-122"/>
              </a:rPr>
              <a:t>6</a:t>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幻灯片图像占位符 1"/>
          <p:cNvSpPr>
            <a:spLocks noGrp="1" noRot="1" noChangeAspect="1" noTextEdit="1"/>
          </p:cNvSpPr>
          <p:nvPr>
            <p:ph type="sldImg"/>
          </p:nvPr>
        </p:nvSpPr>
        <p:spPr>
          <a:ln>
            <a:solidFill>
              <a:srgbClr val="000000"/>
            </a:solidFill>
            <a:miter/>
          </a:ln>
        </p:spPr>
      </p:sp>
      <p:sp>
        <p:nvSpPr>
          <p:cNvPr id="19458" name="备注占位符 2"/>
          <p:cNvSpPr>
            <a:spLocks noGrp="1"/>
          </p:cNvSpPr>
          <p:nvPr>
            <p:ph type="body"/>
          </p:nvPr>
        </p:nvSpPr>
        <p:spPr>
          <a:noFill/>
          <a:ln>
            <a:noFill/>
          </a:ln>
        </p:spPr>
        <p:txBody>
          <a:bodyPr wrap="square" lIns="91440" tIns="45720" rIns="91440" bIns="45720" anchor="t"/>
          <a:lstStyle/>
          <a:p>
            <a:pPr lvl="0">
              <a:spcBef>
                <a:spcPct val="0"/>
              </a:spcBef>
            </a:pPr>
            <a:endParaRPr lang="zh-CN" altLang="en-US" dirty="0"/>
          </a:p>
        </p:txBody>
      </p:sp>
      <p:sp>
        <p:nvSpPr>
          <p:cNvPr id="19459" name="灯片编号占位符 3"/>
          <p:cNvSpPr txBox="1">
            <a:spLocks noGrp="1"/>
          </p:cNvSpPr>
          <p:nvPr>
            <p:ph type="sldNum" sz="quarter"/>
          </p:nvPr>
        </p:nvSpPr>
        <p:spPr>
          <a:xfrm>
            <a:off x="3884613" y="8685213"/>
            <a:ext cx="2971800" cy="458787"/>
          </a:xfrm>
          <a:prstGeom prst="rect">
            <a:avLst/>
          </a:prstGeom>
          <a:noFill/>
          <a:ln w="9525">
            <a:noFill/>
          </a:ln>
        </p:spPr>
        <p:txBody>
          <a:bodyPr lIns="91440" tIns="45720" rIns="91440" bIns="45720" anchor="b"/>
          <a:lstStyle/>
          <a:p>
            <a:pPr lvl="0" algn="r"/>
            <a:fld id="{9A0DB2DC-4C9A-4742-B13C-FB6460FD3503}" type="slidenum">
              <a:rPr lang="zh-CN" altLang="en-US" sz="1200" dirty="0">
                <a:latin typeface="Calibri" panose="020F0502020204030204" pitchFamily="34" charset="0"/>
                <a:ea typeface="宋体" panose="02010600030101010101" pitchFamily="2" charset="-122"/>
              </a:rPr>
              <a:t>7</a:t>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幻灯片图像占位符 1"/>
          <p:cNvSpPr>
            <a:spLocks noGrp="1" noRot="1" noChangeAspect="1" noTextEdit="1"/>
          </p:cNvSpPr>
          <p:nvPr>
            <p:ph type="sldImg"/>
          </p:nvPr>
        </p:nvSpPr>
        <p:spPr>
          <a:ln>
            <a:solidFill>
              <a:srgbClr val="000000"/>
            </a:solidFill>
            <a:miter/>
          </a:ln>
        </p:spPr>
      </p:sp>
      <p:sp>
        <p:nvSpPr>
          <p:cNvPr id="25602" name="备注占位符 2"/>
          <p:cNvSpPr>
            <a:spLocks noGrp="1"/>
          </p:cNvSpPr>
          <p:nvPr>
            <p:ph type="body"/>
          </p:nvPr>
        </p:nvSpPr>
        <p:spPr>
          <a:noFill/>
          <a:ln>
            <a:noFill/>
          </a:ln>
        </p:spPr>
        <p:txBody>
          <a:bodyPr wrap="square" lIns="91440" tIns="45720" rIns="91440" bIns="45720" anchor="t"/>
          <a:lstStyle/>
          <a:p>
            <a:pPr lvl="0">
              <a:spcBef>
                <a:spcPct val="0"/>
              </a:spcBef>
            </a:pPr>
            <a:endParaRPr lang="zh-CN" altLang="en-US" dirty="0"/>
          </a:p>
        </p:txBody>
      </p:sp>
      <p:sp>
        <p:nvSpPr>
          <p:cNvPr id="25603" name="灯片编号占位符 3"/>
          <p:cNvSpPr txBox="1">
            <a:spLocks noGrp="1"/>
          </p:cNvSpPr>
          <p:nvPr>
            <p:ph type="sldNum" sz="quarter"/>
          </p:nvPr>
        </p:nvSpPr>
        <p:spPr>
          <a:xfrm>
            <a:off x="3884613" y="8685213"/>
            <a:ext cx="2971800" cy="458787"/>
          </a:xfrm>
          <a:prstGeom prst="rect">
            <a:avLst/>
          </a:prstGeom>
          <a:noFill/>
          <a:ln w="9525">
            <a:noFill/>
          </a:ln>
        </p:spPr>
        <p:txBody>
          <a:bodyPr lIns="91440" tIns="45720" rIns="91440" bIns="45720" anchor="b"/>
          <a:lstStyle/>
          <a:p>
            <a:pPr lvl="0" algn="r"/>
            <a:fld id="{9A0DB2DC-4C9A-4742-B13C-FB6460FD3503}" type="slidenum">
              <a:rPr lang="zh-CN" altLang="en-US" sz="1200" dirty="0">
                <a:latin typeface="Calibri" panose="020F0502020204030204" pitchFamily="34" charset="0"/>
                <a:ea typeface="宋体" panose="02010600030101010101" pitchFamily="2" charset="-122"/>
              </a:rPr>
              <a:t>8</a:t>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幻灯片图像占位符 1"/>
          <p:cNvSpPr>
            <a:spLocks noGrp="1" noRot="1" noChangeAspect="1" noTextEdit="1"/>
          </p:cNvSpPr>
          <p:nvPr>
            <p:ph type="sldImg"/>
          </p:nvPr>
        </p:nvSpPr>
        <p:spPr>
          <a:ln>
            <a:solidFill>
              <a:srgbClr val="000000"/>
            </a:solidFill>
            <a:miter/>
          </a:ln>
        </p:spPr>
      </p:sp>
      <p:sp>
        <p:nvSpPr>
          <p:cNvPr id="27650" name="备注占位符 2"/>
          <p:cNvSpPr>
            <a:spLocks noGrp="1"/>
          </p:cNvSpPr>
          <p:nvPr>
            <p:ph type="body"/>
          </p:nvPr>
        </p:nvSpPr>
        <p:spPr>
          <a:noFill/>
          <a:ln>
            <a:noFill/>
          </a:ln>
        </p:spPr>
        <p:txBody>
          <a:bodyPr wrap="square" lIns="91440" tIns="45720" rIns="91440" bIns="45720" anchor="t"/>
          <a:lstStyle/>
          <a:p>
            <a:pPr lvl="0">
              <a:spcBef>
                <a:spcPct val="0"/>
              </a:spcBef>
            </a:pPr>
            <a:endParaRPr lang="zh-CN" altLang="en-US" dirty="0"/>
          </a:p>
        </p:txBody>
      </p:sp>
      <p:sp>
        <p:nvSpPr>
          <p:cNvPr id="27651" name="灯片编号占位符 3"/>
          <p:cNvSpPr txBox="1">
            <a:spLocks noGrp="1"/>
          </p:cNvSpPr>
          <p:nvPr>
            <p:ph type="sldNum" sz="quarter"/>
          </p:nvPr>
        </p:nvSpPr>
        <p:spPr>
          <a:xfrm>
            <a:off x="3884613" y="8685213"/>
            <a:ext cx="2971800" cy="458787"/>
          </a:xfrm>
          <a:prstGeom prst="rect">
            <a:avLst/>
          </a:prstGeom>
          <a:noFill/>
          <a:ln w="9525">
            <a:noFill/>
          </a:ln>
        </p:spPr>
        <p:txBody>
          <a:bodyPr lIns="91440" tIns="45720" rIns="91440" bIns="45720" anchor="b"/>
          <a:lstStyle/>
          <a:p>
            <a:pPr lvl="0" algn="r"/>
            <a:fld id="{9A0DB2DC-4C9A-4742-B13C-FB6460FD3503}" type="slidenum">
              <a:rPr lang="zh-CN" altLang="en-US" sz="1200" dirty="0">
                <a:latin typeface="Calibri" panose="020F0502020204030204" pitchFamily="34" charset="0"/>
                <a:ea typeface="宋体" panose="02010600030101010101" pitchFamily="2" charset="-122"/>
              </a:rPr>
              <a:t>9</a:t>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幻灯片图像占位符 1"/>
          <p:cNvSpPr>
            <a:spLocks noGrp="1" noRot="1" noChangeAspect="1" noTextEdit="1"/>
          </p:cNvSpPr>
          <p:nvPr>
            <p:ph type="sldImg"/>
          </p:nvPr>
        </p:nvSpPr>
        <p:spPr>
          <a:ln>
            <a:solidFill>
              <a:srgbClr val="000000"/>
            </a:solidFill>
            <a:miter/>
          </a:ln>
        </p:spPr>
      </p:sp>
      <p:sp>
        <p:nvSpPr>
          <p:cNvPr id="29698" name="备注占位符 2"/>
          <p:cNvSpPr>
            <a:spLocks noGrp="1"/>
          </p:cNvSpPr>
          <p:nvPr>
            <p:ph type="body"/>
          </p:nvPr>
        </p:nvSpPr>
        <p:spPr>
          <a:noFill/>
          <a:ln>
            <a:noFill/>
          </a:ln>
        </p:spPr>
        <p:txBody>
          <a:bodyPr wrap="square" lIns="91440" tIns="45720" rIns="91440" bIns="45720" anchor="t"/>
          <a:lstStyle/>
          <a:p>
            <a:pPr lvl="0">
              <a:spcBef>
                <a:spcPct val="0"/>
              </a:spcBef>
            </a:pPr>
            <a:endParaRPr lang="zh-CN" altLang="en-US" dirty="0"/>
          </a:p>
        </p:txBody>
      </p:sp>
      <p:sp>
        <p:nvSpPr>
          <p:cNvPr id="29699" name="灯片编号占位符 3"/>
          <p:cNvSpPr txBox="1">
            <a:spLocks noGrp="1"/>
          </p:cNvSpPr>
          <p:nvPr>
            <p:ph type="sldNum" sz="quarter"/>
          </p:nvPr>
        </p:nvSpPr>
        <p:spPr>
          <a:xfrm>
            <a:off x="3884613" y="8685213"/>
            <a:ext cx="2971800" cy="458787"/>
          </a:xfrm>
          <a:prstGeom prst="rect">
            <a:avLst/>
          </a:prstGeom>
          <a:noFill/>
          <a:ln w="9525">
            <a:noFill/>
          </a:ln>
        </p:spPr>
        <p:txBody>
          <a:bodyPr lIns="91440" tIns="45720" rIns="91440" bIns="45720" anchor="b"/>
          <a:lstStyle/>
          <a:p>
            <a:pPr lvl="0" algn="r"/>
            <a:fld id="{9A0DB2DC-4C9A-4742-B13C-FB6460FD3503}" type="slidenum">
              <a:rPr lang="zh-CN" altLang="en-US" sz="1200" dirty="0">
                <a:latin typeface="Calibri" panose="020F0502020204030204" pitchFamily="34" charset="0"/>
                <a:ea typeface="宋体" panose="02010600030101010101" pitchFamily="2" charset="-122"/>
              </a:rPr>
              <a:t>10</a:t>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bg>
      <p:bgPr>
        <a:solidFill>
          <a:srgbClr val="F2F2F2"/>
        </a:solidFill>
        <a:effectLst/>
      </p:bgPr>
    </p:bg>
    <p:spTree>
      <p:nvGrpSpPr>
        <p:cNvPr id="1" name=""/>
        <p:cNvGrpSpPr/>
        <p:nvPr/>
      </p:nvGrpSpPr>
      <p:grpSpPr>
        <a:xfrm>
          <a:off x="0" y="0"/>
          <a:ext cx="0" cy="0"/>
          <a:chOff x="0" y="0"/>
          <a:chExt cx="0" cy="0"/>
        </a:xfrm>
      </p:grpSpPr>
      <p:sp>
        <p:nvSpPr>
          <p:cNvPr id="7" name="矩形 6"/>
          <p:cNvSpPr/>
          <p:nvPr/>
        </p:nvSpPr>
        <p:spPr>
          <a:xfrm>
            <a:off x="0" y="0"/>
            <a:ext cx="9144000" cy="5143500"/>
          </a:xfrm>
          <a:prstGeom prst="rect">
            <a:avLst/>
          </a:prstGeom>
          <a:blipFill>
            <a:blip r:embed="rId2"/>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165" rtl="0" eaLnBrk="1" fontAlgn="auto" latinLnBrk="0" hangingPunct="1">
              <a:spcBef>
                <a:spcPts val="0"/>
              </a:spcBef>
              <a:spcAft>
                <a:spcPts val="0"/>
              </a:spcAft>
              <a:buClrTx/>
              <a:buSzTx/>
              <a:buFontTx/>
              <a:buNone/>
              <a:defRPr/>
            </a:pPr>
            <a:endParaRPr kumimoji="0" lang="zh-CN" altLang="en-US" sz="1350" b="0" i="0" u="none" strike="noStrike" kern="1200" cap="none" spc="0" normalizeH="0" baseline="0" noProof="0">
              <a:ln>
                <a:noFill/>
              </a:ln>
              <a:solidFill>
                <a:schemeClr val="lt1"/>
              </a:solidFill>
              <a:effectLst/>
              <a:uLnTx/>
              <a:uFillTx/>
              <a:latin typeface="+mn-lt"/>
              <a:ea typeface="+mn-ea"/>
              <a:cs typeface="+mn-cs"/>
            </a:endParaRPr>
          </a:p>
        </p:txBody>
      </p:sp>
      <p:sp>
        <p:nvSpPr>
          <p:cNvPr id="2051" name="文本框 7"/>
          <p:cNvSpPr txBox="1"/>
          <p:nvPr userDrawn="1"/>
        </p:nvSpPr>
        <p:spPr>
          <a:xfrm>
            <a:off x="2722563" y="320675"/>
            <a:ext cx="3698875" cy="400050"/>
          </a:xfrm>
          <a:prstGeom prst="rect">
            <a:avLst/>
          </a:prstGeom>
          <a:noFill/>
          <a:ln w="9525">
            <a:noFill/>
          </a:ln>
        </p:spPr>
        <p:txBody>
          <a:bodyPr anchor="t">
            <a:spAutoFit/>
          </a:bodyPr>
          <a:lstStyle/>
          <a:p>
            <a:pPr lvl="0" algn="ctr" eaLnBrk="0" hangingPunct="0"/>
            <a:r>
              <a:rPr lang="en-US" altLang="zh-CN" sz="2000" dirty="0">
                <a:solidFill>
                  <a:schemeClr val="bg1"/>
                </a:solidFill>
                <a:latin typeface="华文细黑" panose="02010600040101010101" pitchFamily="2" charset="-122"/>
                <a:ea typeface="华文细黑" panose="02010600040101010101" pitchFamily="2" charset="-122"/>
              </a:rPr>
              <a:t>ADD YOUR TITLE HERE</a:t>
            </a:r>
            <a:endParaRPr lang="zh-CN" altLang="en-US" sz="2000" dirty="0">
              <a:solidFill>
                <a:schemeClr val="bg1"/>
              </a:solidFill>
              <a:latin typeface="华文细黑" panose="02010600040101010101" pitchFamily="2" charset="-122"/>
              <a:ea typeface="华文细黑" panose="02010600040101010101" pitchFamily="2" charset="-122"/>
            </a:endParaRPr>
          </a:p>
        </p:txBody>
      </p:sp>
      <p:sp>
        <p:nvSpPr>
          <p:cNvPr id="2052" name="Content Placeholder 2"/>
          <p:cNvSpPr txBox="1"/>
          <p:nvPr/>
        </p:nvSpPr>
        <p:spPr>
          <a:xfrm>
            <a:off x="898525" y="719138"/>
            <a:ext cx="7137400" cy="320675"/>
          </a:xfrm>
          <a:prstGeom prst="rect">
            <a:avLst/>
          </a:prstGeom>
          <a:noFill/>
          <a:ln w="9525">
            <a:noFill/>
          </a:ln>
        </p:spPr>
        <p:txBody>
          <a:bodyPr lIns="91440" tIns="45720" rIns="91440" bIns="45720" anchor="t"/>
          <a:lstStyle/>
          <a:p>
            <a:pPr lvl="0" algn="ctr" defTabSz="1087755" eaLnBrk="0" hangingPunct="0">
              <a:spcBef>
                <a:spcPct val="20000"/>
              </a:spcBef>
            </a:pPr>
            <a:r>
              <a:rPr lang="en-US" altLang="zh-CN" sz="1200" dirty="0">
                <a:solidFill>
                  <a:schemeClr val="bg1"/>
                </a:solidFill>
                <a:latin typeface="华文细黑" panose="02010600040101010101" pitchFamily="2" charset="-122"/>
                <a:ea typeface="华文细黑" panose="02010600040101010101" pitchFamily="2" charset="-122"/>
              </a:rPr>
              <a:t>There are many variations of passages of Lorem available, but the majority have suffered</a:t>
            </a:r>
            <a:endParaRPr lang="en-US" altLang="zh-CN" sz="1200" dirty="0">
              <a:solidFill>
                <a:schemeClr val="bg1"/>
              </a:solidFill>
              <a:latin typeface="华文细黑" panose="02010600040101010101" pitchFamily="2" charset="-122"/>
              <a:ea typeface="Arial" panose="020B0604020202020204" pitchFamily="34" charset="0"/>
            </a:endParaRPr>
          </a:p>
        </p:txBody>
      </p:sp>
      <p:sp>
        <p:nvSpPr>
          <p:cNvPr id="2" name="日期占位符 1"/>
          <p:cNvSpPr>
            <a:spLocks noGrp="1"/>
          </p:cNvSpPr>
          <p:nvPr>
            <p:ph type="dt" sz="half" idx="10"/>
          </p:nvPr>
        </p:nvSpPr>
        <p:spPr>
          <a:xfrm>
            <a:off x="628650" y="4767263"/>
            <a:ext cx="2057400" cy="274638"/>
          </a:xfrm>
          <a:prstGeom prst="rect">
            <a:avLst/>
          </a:prstGeom>
        </p:spPr>
        <p:txBody>
          <a:bodyPr vert="horz" lIns="91440" tIns="45720" rIns="91440" bIns="45720" rtlCol="0" anchor="ctr"/>
          <a:lstStyle/>
          <a:p>
            <a:pPr marL="0" marR="0" lvl="0" indent="0" algn="l" defTabSz="685165" rtl="0" eaLnBrk="1" fontAlgn="auto" latinLnBrk="0" hangingPunct="1">
              <a:spcBef>
                <a:spcPts val="0"/>
              </a:spcBef>
              <a:spcAft>
                <a:spcPts val="0"/>
              </a:spcAft>
              <a:buClrTx/>
              <a:buSzTx/>
              <a:buFontTx/>
              <a:buNone/>
              <a:defRPr/>
            </a:pPr>
            <a:fld id="{29BF0C02-A196-4561-B28F-1EBF27CBEE3D}" type="datetimeFigureOut">
              <a:rPr kumimoji="0" lang="zh-CN" altLang="en-US" sz="900" b="0" i="0" u="none" strike="noStrike" kern="1200" cap="none" spc="0" normalizeH="0" baseline="0" noProof="0" smtClean="0">
                <a:ln>
                  <a:noFill/>
                </a:ln>
                <a:solidFill>
                  <a:schemeClr val="tx1">
                    <a:tint val="75000"/>
                  </a:schemeClr>
                </a:solidFill>
                <a:effectLst/>
                <a:uLnTx/>
                <a:uFillTx/>
                <a:latin typeface="华文细黑" panose="02010600040101010101" pitchFamily="2" charset="-122"/>
                <a:ea typeface="+mn-ea"/>
                <a:cs typeface="+mn-cs"/>
              </a:rPr>
              <a:t>2017/12/20</a:t>
            </a:fld>
            <a:endParaRPr kumimoji="0" lang="zh-CN" altLang="en-US" sz="900" b="0" i="0" u="none" strike="noStrike" kern="1200" cap="none" spc="0" normalizeH="0" baseline="0" noProof="0" dirty="0" smtClean="0">
              <a:ln>
                <a:noFill/>
              </a:ln>
              <a:solidFill>
                <a:schemeClr val="tx1">
                  <a:tint val="75000"/>
                </a:schemeClr>
              </a:solidFill>
              <a:effectLst/>
              <a:uLnTx/>
              <a:uFillTx/>
              <a:latin typeface="华文细黑" panose="02010600040101010101" pitchFamily="2" charset="-122"/>
              <a:ea typeface="+mn-ea"/>
              <a:cs typeface="+mn-cs"/>
            </a:endParaRPr>
          </a:p>
        </p:txBody>
      </p:sp>
      <p:sp>
        <p:nvSpPr>
          <p:cNvPr id="3" name="页脚占位符 2"/>
          <p:cNvSpPr>
            <a:spLocks noGrp="1"/>
          </p:cNvSpPr>
          <p:nvPr>
            <p:ph type="ftr" sz="quarter" idx="11"/>
          </p:nvPr>
        </p:nvSpPr>
        <p:spPr>
          <a:xfrm>
            <a:off x="3028950" y="4767263"/>
            <a:ext cx="3086100" cy="274638"/>
          </a:xfrm>
          <a:prstGeom prst="rect">
            <a:avLst/>
          </a:prstGeom>
        </p:spPr>
        <p:txBody>
          <a:bodyPr vert="horz" lIns="91440" tIns="45720" rIns="91440" bIns="45720" rtlCol="0" anchor="ctr"/>
          <a:lstStyle/>
          <a:p>
            <a:pPr marL="0" marR="0" lvl="0" indent="0" algn="ctr" defTabSz="685165" rtl="0" eaLnBrk="1" fontAlgn="auto" latinLnBrk="0" hangingPunct="1">
              <a:spcBef>
                <a:spcPts val="0"/>
              </a:spcBef>
              <a:spcAft>
                <a:spcPts val="0"/>
              </a:spcAft>
              <a:buClrTx/>
              <a:buSzTx/>
              <a:buFontTx/>
              <a:buNone/>
              <a:defRPr/>
            </a:pPr>
            <a:endParaRPr kumimoji="0" lang="zh-CN" altLang="en-US" sz="900" b="0" i="0" u="none" strike="noStrike" kern="1200" cap="none" spc="0" normalizeH="0" baseline="0" noProof="0" dirty="0">
              <a:ln>
                <a:noFill/>
              </a:ln>
              <a:solidFill>
                <a:schemeClr val="tx1">
                  <a:tint val="75000"/>
                </a:schemeClr>
              </a:solidFill>
              <a:effectLst/>
              <a:uLnTx/>
              <a:uFillTx/>
              <a:latin typeface="华文细黑" panose="02010600040101010101" pitchFamily="2" charset="-122"/>
              <a:ea typeface="+mn-ea"/>
              <a:cs typeface="+mn-cs"/>
            </a:endParaRPr>
          </a:p>
        </p:txBody>
      </p:sp>
      <p:sp>
        <p:nvSpPr>
          <p:cNvPr id="4" name="灯片编号占位符 3"/>
          <p:cNvSpPr>
            <a:spLocks noGrp="1"/>
          </p:cNvSpPr>
          <p:nvPr>
            <p:ph type="sldNum" sz="quarter" idx="12"/>
          </p:nvPr>
        </p:nvSpPr>
        <p:spPr>
          <a:xfrm>
            <a:off x="6457950" y="4767263"/>
            <a:ext cx="2057400" cy="274638"/>
          </a:xfrm>
          <a:prstGeom prst="rect">
            <a:avLst/>
          </a:prstGeom>
        </p:spPr>
        <p:txBody>
          <a:bodyPr vert="horz" lIns="91440" tIns="45720" rIns="91440" bIns="45720" rtlCol="0" anchor="ctr"/>
          <a:lstStyle/>
          <a:p>
            <a:pPr marL="0" marR="0" lvl="0" indent="0" algn="r" defTabSz="685165" rtl="0" eaLnBrk="1" fontAlgn="auto" latinLnBrk="0" hangingPunct="1">
              <a:spcBef>
                <a:spcPts val="0"/>
              </a:spcBef>
              <a:spcAft>
                <a:spcPts val="0"/>
              </a:spcAft>
              <a:buClrTx/>
              <a:buSzTx/>
              <a:buFontTx/>
              <a:buNone/>
              <a:defRPr/>
            </a:pPr>
            <a:fld id="{8AC99F02-1E23-4BD3-B63C-F56E222E4162}" type="slidenum">
              <a:rPr kumimoji="0" lang="zh-CN" altLang="en-US" sz="900" b="0" i="0" u="none" strike="noStrike" kern="1200" cap="none" spc="0" normalizeH="0" baseline="0" noProof="0" smtClean="0">
                <a:ln>
                  <a:noFill/>
                </a:ln>
                <a:solidFill>
                  <a:schemeClr val="tx1">
                    <a:tint val="75000"/>
                  </a:schemeClr>
                </a:solidFill>
                <a:effectLst/>
                <a:uLnTx/>
                <a:uFillTx/>
                <a:latin typeface="华文细黑" panose="02010600040101010101" pitchFamily="2" charset="-122"/>
                <a:ea typeface="+mn-ea"/>
                <a:cs typeface="+mn-cs"/>
              </a:rPr>
              <a:t>‹#›</a:t>
            </a:fld>
            <a:endParaRPr kumimoji="0" lang="zh-CN" altLang="en-US" sz="900" b="0" i="0" u="none" strike="noStrike" kern="1200" cap="none" spc="0" normalizeH="0" baseline="0" noProof="0" dirty="0">
              <a:ln>
                <a:noFill/>
              </a:ln>
              <a:solidFill>
                <a:schemeClr val="tx1">
                  <a:tint val="75000"/>
                </a:schemeClr>
              </a:solidFill>
              <a:effectLst/>
              <a:uLnTx/>
              <a:uFillTx/>
              <a:latin typeface="华文细黑" panose="02010600040101010101" pitchFamily="2" charset="-122"/>
              <a:ea typeface="+mn-ea"/>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1_空白">
    <p:bg>
      <p:bgPr>
        <a:solidFill>
          <a:srgbClr val="F2F2F2"/>
        </a:solidFill>
        <a:effectLst/>
      </p:bgPr>
    </p:bg>
    <p:spTree>
      <p:nvGrpSpPr>
        <p:cNvPr id="1" name=""/>
        <p:cNvGrpSpPr/>
        <p:nvPr/>
      </p:nvGrpSpPr>
      <p:grpSpPr>
        <a:xfrm>
          <a:off x="0" y="0"/>
          <a:ext cx="0" cy="0"/>
          <a:chOff x="0" y="0"/>
          <a:chExt cx="0" cy="0"/>
        </a:xfrm>
      </p:grpSpPr>
      <p:sp>
        <p:nvSpPr>
          <p:cNvPr id="7" name="矩形 6"/>
          <p:cNvSpPr/>
          <p:nvPr/>
        </p:nvSpPr>
        <p:spPr>
          <a:xfrm>
            <a:off x="0" y="0"/>
            <a:ext cx="9144000" cy="5143500"/>
          </a:xfrm>
          <a:prstGeom prst="rect">
            <a:avLst/>
          </a:prstGeom>
          <a:blipFill>
            <a:blip r:embed="rId2"/>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165" rtl="0" eaLnBrk="1" fontAlgn="auto" latinLnBrk="0" hangingPunct="1">
              <a:spcBef>
                <a:spcPts val="0"/>
              </a:spcBef>
              <a:spcAft>
                <a:spcPts val="0"/>
              </a:spcAft>
              <a:buClrTx/>
              <a:buSzTx/>
              <a:buFontTx/>
              <a:buNone/>
              <a:defRPr/>
            </a:pPr>
            <a:endParaRPr kumimoji="0" lang="zh-CN" altLang="en-US" sz="1350" b="0" i="0" u="none" strike="noStrike" kern="1200" cap="none" spc="0" normalizeH="0" baseline="0" noProof="0">
              <a:ln>
                <a:noFill/>
              </a:ln>
              <a:solidFill>
                <a:schemeClr val="bg1"/>
              </a:solidFill>
              <a:effectLst/>
              <a:uLnTx/>
              <a:uFillTx/>
              <a:latin typeface="+mn-lt"/>
              <a:ea typeface="+mn-ea"/>
              <a:cs typeface="+mn-cs"/>
            </a:endParaRPr>
          </a:p>
        </p:txBody>
      </p:sp>
      <p:sp>
        <p:nvSpPr>
          <p:cNvPr id="3075" name="文本框 7"/>
          <p:cNvSpPr txBox="1"/>
          <p:nvPr userDrawn="1"/>
        </p:nvSpPr>
        <p:spPr>
          <a:xfrm>
            <a:off x="2722563" y="479425"/>
            <a:ext cx="3698875" cy="400050"/>
          </a:xfrm>
          <a:prstGeom prst="rect">
            <a:avLst/>
          </a:prstGeom>
          <a:noFill/>
          <a:ln w="9525">
            <a:noFill/>
          </a:ln>
        </p:spPr>
        <p:txBody>
          <a:bodyPr anchor="t">
            <a:spAutoFit/>
          </a:bodyPr>
          <a:lstStyle/>
          <a:p>
            <a:pPr lvl="0" algn="ctr" eaLnBrk="0" hangingPunct="0"/>
            <a:r>
              <a:rPr lang="en-US" altLang="zh-CN" sz="2000" dirty="0">
                <a:solidFill>
                  <a:schemeClr val="bg1"/>
                </a:solidFill>
                <a:latin typeface="华文细黑" panose="02010600040101010101" pitchFamily="2" charset="-122"/>
                <a:ea typeface="华文细黑" panose="02010600040101010101" pitchFamily="2" charset="-122"/>
              </a:rPr>
              <a:t>ADD YOUR TITLE HERE</a:t>
            </a:r>
            <a:endParaRPr lang="zh-CN" altLang="en-US" sz="2000" dirty="0">
              <a:solidFill>
                <a:schemeClr val="bg1"/>
              </a:solidFill>
              <a:latin typeface="华文细黑" panose="02010600040101010101" pitchFamily="2" charset="-122"/>
              <a:ea typeface="华文细黑" panose="02010600040101010101" pitchFamily="2" charset="-122"/>
            </a:endParaRPr>
          </a:p>
        </p:txBody>
      </p:sp>
      <p:sp>
        <p:nvSpPr>
          <p:cNvPr id="3076" name="Content Placeholder 2"/>
          <p:cNvSpPr txBox="1"/>
          <p:nvPr/>
        </p:nvSpPr>
        <p:spPr>
          <a:xfrm>
            <a:off x="898525" y="889000"/>
            <a:ext cx="7137400" cy="322263"/>
          </a:xfrm>
          <a:prstGeom prst="rect">
            <a:avLst/>
          </a:prstGeom>
          <a:noFill/>
          <a:ln w="9525">
            <a:noFill/>
          </a:ln>
        </p:spPr>
        <p:txBody>
          <a:bodyPr lIns="91440" tIns="45720" rIns="91440" bIns="45720" anchor="t"/>
          <a:lstStyle/>
          <a:p>
            <a:pPr lvl="0" algn="ctr" defTabSz="1087755" eaLnBrk="0" hangingPunct="0">
              <a:spcBef>
                <a:spcPct val="20000"/>
              </a:spcBef>
            </a:pPr>
            <a:r>
              <a:rPr lang="en-US" altLang="zh-CN" sz="1200" dirty="0">
                <a:solidFill>
                  <a:schemeClr val="bg1"/>
                </a:solidFill>
                <a:latin typeface="华文细黑" panose="02010600040101010101" pitchFamily="2" charset="-122"/>
                <a:ea typeface="华文细黑" panose="02010600040101010101" pitchFamily="2" charset="-122"/>
              </a:rPr>
              <a:t>There are many variations of passages of Lorem available, but the majority have suffered</a:t>
            </a:r>
            <a:endParaRPr lang="en-US" altLang="zh-CN" sz="1200" dirty="0">
              <a:solidFill>
                <a:schemeClr val="bg1"/>
              </a:solidFill>
              <a:latin typeface="华文细黑" panose="02010600040101010101" pitchFamily="2" charset="-122"/>
              <a:ea typeface="Arial" panose="020B0604020202020204" pitchFamily="34" charset="0"/>
            </a:endParaRPr>
          </a:p>
        </p:txBody>
      </p:sp>
      <p:sp>
        <p:nvSpPr>
          <p:cNvPr id="2" name="日期占位符 1"/>
          <p:cNvSpPr>
            <a:spLocks noGrp="1"/>
          </p:cNvSpPr>
          <p:nvPr>
            <p:ph type="dt" sz="half" idx="10"/>
          </p:nvPr>
        </p:nvSpPr>
        <p:spPr>
          <a:xfrm>
            <a:off x="628650" y="4767263"/>
            <a:ext cx="2057400" cy="274638"/>
          </a:xfrm>
          <a:prstGeom prst="rect">
            <a:avLst/>
          </a:prstGeom>
        </p:spPr>
        <p:txBody>
          <a:bodyPr vert="horz" lIns="91440" tIns="45720" rIns="91440" bIns="45720" rtlCol="0" anchor="ctr"/>
          <a:lstStyle/>
          <a:p>
            <a:pPr marL="0" marR="0" lvl="0" indent="0" algn="l" defTabSz="685165" rtl="0" eaLnBrk="1" fontAlgn="auto" latinLnBrk="0" hangingPunct="1">
              <a:spcBef>
                <a:spcPts val="0"/>
              </a:spcBef>
              <a:spcAft>
                <a:spcPts val="0"/>
              </a:spcAft>
              <a:buClrTx/>
              <a:buSzTx/>
              <a:buFontTx/>
              <a:buNone/>
              <a:defRPr/>
            </a:pPr>
            <a:fld id="{29BF0C02-A196-4561-B28F-1EBF27CBEE3D}" type="datetimeFigureOut">
              <a:rPr kumimoji="0" lang="zh-CN" altLang="en-US" sz="900" b="0" i="0" u="none" strike="noStrike" kern="1200" cap="none" spc="0" normalizeH="0" baseline="0" noProof="0" smtClean="0">
                <a:ln>
                  <a:noFill/>
                </a:ln>
                <a:solidFill>
                  <a:schemeClr val="tx1">
                    <a:tint val="75000"/>
                  </a:schemeClr>
                </a:solidFill>
                <a:effectLst/>
                <a:uLnTx/>
                <a:uFillTx/>
                <a:latin typeface="华文细黑" panose="02010600040101010101" pitchFamily="2" charset="-122"/>
                <a:ea typeface="+mn-ea"/>
                <a:cs typeface="+mn-cs"/>
              </a:rPr>
              <a:t>2017/12/20</a:t>
            </a:fld>
            <a:endParaRPr kumimoji="0" lang="zh-CN" altLang="en-US" sz="900" b="0" i="0" u="none" strike="noStrike" kern="1200" cap="none" spc="0" normalizeH="0" baseline="0" noProof="0" dirty="0" smtClean="0">
              <a:ln>
                <a:noFill/>
              </a:ln>
              <a:solidFill>
                <a:schemeClr val="tx1">
                  <a:tint val="75000"/>
                </a:schemeClr>
              </a:solidFill>
              <a:effectLst/>
              <a:uLnTx/>
              <a:uFillTx/>
              <a:latin typeface="华文细黑" panose="02010600040101010101" pitchFamily="2" charset="-122"/>
              <a:ea typeface="+mn-ea"/>
              <a:cs typeface="+mn-cs"/>
            </a:endParaRPr>
          </a:p>
        </p:txBody>
      </p:sp>
      <p:sp>
        <p:nvSpPr>
          <p:cNvPr id="3" name="页脚占位符 2"/>
          <p:cNvSpPr>
            <a:spLocks noGrp="1"/>
          </p:cNvSpPr>
          <p:nvPr>
            <p:ph type="ftr" sz="quarter" idx="11"/>
          </p:nvPr>
        </p:nvSpPr>
        <p:spPr>
          <a:xfrm>
            <a:off x="3028950" y="4767263"/>
            <a:ext cx="3086100" cy="274638"/>
          </a:xfrm>
          <a:prstGeom prst="rect">
            <a:avLst/>
          </a:prstGeom>
        </p:spPr>
        <p:txBody>
          <a:bodyPr vert="horz" lIns="91440" tIns="45720" rIns="91440" bIns="45720" rtlCol="0" anchor="ctr"/>
          <a:lstStyle/>
          <a:p>
            <a:pPr marL="0" marR="0" lvl="0" indent="0" algn="ctr" defTabSz="685165" rtl="0" eaLnBrk="1" fontAlgn="auto" latinLnBrk="0" hangingPunct="1">
              <a:spcBef>
                <a:spcPts val="0"/>
              </a:spcBef>
              <a:spcAft>
                <a:spcPts val="0"/>
              </a:spcAft>
              <a:buClrTx/>
              <a:buSzTx/>
              <a:buFontTx/>
              <a:buNone/>
              <a:defRPr/>
            </a:pPr>
            <a:endParaRPr kumimoji="0" lang="zh-CN" altLang="en-US" sz="900" b="0" i="0" u="none" strike="noStrike" kern="1200" cap="none" spc="0" normalizeH="0" baseline="0" noProof="0" dirty="0">
              <a:ln>
                <a:noFill/>
              </a:ln>
              <a:solidFill>
                <a:schemeClr val="tx1">
                  <a:tint val="75000"/>
                </a:schemeClr>
              </a:solidFill>
              <a:effectLst/>
              <a:uLnTx/>
              <a:uFillTx/>
              <a:latin typeface="华文细黑" panose="02010600040101010101" pitchFamily="2" charset="-122"/>
              <a:ea typeface="+mn-ea"/>
              <a:cs typeface="+mn-cs"/>
            </a:endParaRPr>
          </a:p>
        </p:txBody>
      </p:sp>
      <p:sp>
        <p:nvSpPr>
          <p:cNvPr id="4" name="灯片编号占位符 3"/>
          <p:cNvSpPr>
            <a:spLocks noGrp="1"/>
          </p:cNvSpPr>
          <p:nvPr>
            <p:ph type="sldNum" sz="quarter" idx="12"/>
          </p:nvPr>
        </p:nvSpPr>
        <p:spPr>
          <a:xfrm>
            <a:off x="6457950" y="4767263"/>
            <a:ext cx="2057400" cy="274638"/>
          </a:xfrm>
          <a:prstGeom prst="rect">
            <a:avLst/>
          </a:prstGeom>
        </p:spPr>
        <p:txBody>
          <a:bodyPr vert="horz" lIns="91440" tIns="45720" rIns="91440" bIns="45720" rtlCol="0" anchor="ctr"/>
          <a:lstStyle/>
          <a:p>
            <a:pPr marL="0" marR="0" lvl="0" indent="0" algn="r" defTabSz="685165" rtl="0" eaLnBrk="1" fontAlgn="auto" latinLnBrk="0" hangingPunct="1">
              <a:spcBef>
                <a:spcPts val="0"/>
              </a:spcBef>
              <a:spcAft>
                <a:spcPts val="0"/>
              </a:spcAft>
              <a:buClrTx/>
              <a:buSzTx/>
              <a:buFontTx/>
              <a:buNone/>
              <a:defRPr/>
            </a:pPr>
            <a:fld id="{8AC99F02-1E23-4BD3-B63C-F56E222E4162}" type="slidenum">
              <a:rPr kumimoji="0" lang="zh-CN" altLang="en-US" sz="900" b="0" i="0" u="none" strike="noStrike" kern="1200" cap="none" spc="0" normalizeH="0" baseline="0" noProof="0" smtClean="0">
                <a:ln>
                  <a:noFill/>
                </a:ln>
                <a:solidFill>
                  <a:schemeClr val="tx1">
                    <a:tint val="75000"/>
                  </a:schemeClr>
                </a:solidFill>
                <a:effectLst/>
                <a:uLnTx/>
                <a:uFillTx/>
                <a:latin typeface="华文细黑" panose="02010600040101010101" pitchFamily="2" charset="-122"/>
                <a:ea typeface="+mn-ea"/>
                <a:cs typeface="+mn-cs"/>
              </a:rPr>
              <a:t>‹#›</a:t>
            </a:fld>
            <a:endParaRPr kumimoji="0" lang="zh-CN" altLang="en-US" sz="900" b="0" i="0" u="none" strike="noStrike" kern="1200" cap="none" spc="0" normalizeH="0" baseline="0" noProof="0" dirty="0">
              <a:ln>
                <a:noFill/>
              </a:ln>
              <a:solidFill>
                <a:schemeClr val="tx1">
                  <a:tint val="75000"/>
                </a:schemeClr>
              </a:solidFill>
              <a:effectLst/>
              <a:uLnTx/>
              <a:uFillTx/>
              <a:latin typeface="华文细黑" panose="02010600040101010101" pitchFamily="2" charset="-122"/>
              <a:ea typeface="+mn-ea"/>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2_空白">
    <p:bg>
      <p:bgPr>
        <a:solidFill>
          <a:srgbClr val="F2F2F2"/>
        </a:solidFill>
        <a:effectLst/>
      </p:bgPr>
    </p:bg>
    <p:spTree>
      <p:nvGrpSpPr>
        <p:cNvPr id="1" name=""/>
        <p:cNvGrpSpPr/>
        <p:nvPr/>
      </p:nvGrpSpPr>
      <p:grpSpPr>
        <a:xfrm>
          <a:off x="0" y="0"/>
          <a:ext cx="0" cy="0"/>
          <a:chOff x="0" y="0"/>
          <a:chExt cx="0" cy="0"/>
        </a:xfrm>
      </p:grpSpPr>
      <p:sp>
        <p:nvSpPr>
          <p:cNvPr id="7" name="矩形 6"/>
          <p:cNvSpPr/>
          <p:nvPr/>
        </p:nvSpPr>
        <p:spPr>
          <a:xfrm>
            <a:off x="0" y="0"/>
            <a:ext cx="9144000" cy="5143500"/>
          </a:xfrm>
          <a:prstGeom prst="rect">
            <a:avLst/>
          </a:prstGeom>
          <a:blipFill>
            <a:blip r:embed="rId2"/>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165" rtl="0" eaLnBrk="1" fontAlgn="auto" latinLnBrk="0" hangingPunct="1">
              <a:spcBef>
                <a:spcPts val="0"/>
              </a:spcBef>
              <a:spcAft>
                <a:spcPts val="0"/>
              </a:spcAft>
              <a:buClrTx/>
              <a:buSzTx/>
              <a:buFontTx/>
              <a:buNone/>
              <a:defRPr/>
            </a:pPr>
            <a:endParaRPr kumimoji="0" lang="zh-CN" altLang="en-US" sz="1350" b="0" i="0" u="none" strike="noStrike" kern="1200" cap="none" spc="0" normalizeH="0" baseline="0" noProof="0">
              <a:ln>
                <a:noFill/>
              </a:ln>
              <a:solidFill>
                <a:schemeClr val="bg1"/>
              </a:solidFill>
              <a:effectLst/>
              <a:uLnTx/>
              <a:uFillTx/>
              <a:latin typeface="+mn-lt"/>
              <a:ea typeface="+mn-ea"/>
              <a:cs typeface="+mn-cs"/>
            </a:endParaRPr>
          </a:p>
        </p:txBody>
      </p:sp>
      <p:sp>
        <p:nvSpPr>
          <p:cNvPr id="2" name="日期占位符 1"/>
          <p:cNvSpPr>
            <a:spLocks noGrp="1"/>
          </p:cNvSpPr>
          <p:nvPr>
            <p:ph type="dt" sz="half" idx="10"/>
          </p:nvPr>
        </p:nvSpPr>
        <p:spPr>
          <a:xfrm>
            <a:off x="628650" y="4767263"/>
            <a:ext cx="2057400" cy="274638"/>
          </a:xfrm>
          <a:prstGeom prst="rect">
            <a:avLst/>
          </a:prstGeom>
        </p:spPr>
        <p:txBody>
          <a:bodyPr vert="horz" lIns="91440" tIns="45720" rIns="91440" bIns="45720" rtlCol="0" anchor="ctr"/>
          <a:lstStyle/>
          <a:p>
            <a:pPr marL="0" marR="0" lvl="0" indent="0" algn="l" defTabSz="685165" rtl="0" eaLnBrk="1" fontAlgn="auto" latinLnBrk="0" hangingPunct="1">
              <a:spcBef>
                <a:spcPts val="0"/>
              </a:spcBef>
              <a:spcAft>
                <a:spcPts val="0"/>
              </a:spcAft>
              <a:buClrTx/>
              <a:buSzTx/>
              <a:buFontTx/>
              <a:buNone/>
              <a:defRPr/>
            </a:pPr>
            <a:fld id="{29BF0C02-A196-4561-B28F-1EBF27CBEE3D}" type="datetimeFigureOut">
              <a:rPr kumimoji="0" lang="zh-CN" altLang="en-US" sz="900" b="0" i="0" u="none" strike="noStrike" kern="1200" cap="none" spc="0" normalizeH="0" baseline="0" noProof="0" smtClean="0">
                <a:ln>
                  <a:noFill/>
                </a:ln>
                <a:solidFill>
                  <a:schemeClr val="tx1">
                    <a:tint val="75000"/>
                  </a:schemeClr>
                </a:solidFill>
                <a:effectLst/>
                <a:uLnTx/>
                <a:uFillTx/>
                <a:latin typeface="华文细黑" panose="02010600040101010101" pitchFamily="2" charset="-122"/>
                <a:ea typeface="+mn-ea"/>
                <a:cs typeface="+mn-cs"/>
              </a:rPr>
              <a:t>2017/12/20</a:t>
            </a:fld>
            <a:endParaRPr kumimoji="0" lang="zh-CN" altLang="en-US" sz="900" b="0" i="0" u="none" strike="noStrike" kern="1200" cap="none" spc="0" normalizeH="0" baseline="0" noProof="0" dirty="0" smtClean="0">
              <a:ln>
                <a:noFill/>
              </a:ln>
              <a:solidFill>
                <a:schemeClr val="tx1">
                  <a:tint val="75000"/>
                </a:schemeClr>
              </a:solidFill>
              <a:effectLst/>
              <a:uLnTx/>
              <a:uFillTx/>
              <a:latin typeface="华文细黑" panose="02010600040101010101" pitchFamily="2" charset="-122"/>
              <a:ea typeface="+mn-ea"/>
              <a:cs typeface="+mn-cs"/>
            </a:endParaRPr>
          </a:p>
        </p:txBody>
      </p:sp>
      <p:sp>
        <p:nvSpPr>
          <p:cNvPr id="3" name="页脚占位符 2"/>
          <p:cNvSpPr>
            <a:spLocks noGrp="1"/>
          </p:cNvSpPr>
          <p:nvPr>
            <p:ph type="ftr" sz="quarter" idx="11"/>
          </p:nvPr>
        </p:nvSpPr>
        <p:spPr>
          <a:xfrm>
            <a:off x="3028950" y="4767263"/>
            <a:ext cx="3086100" cy="274638"/>
          </a:xfrm>
          <a:prstGeom prst="rect">
            <a:avLst/>
          </a:prstGeom>
        </p:spPr>
        <p:txBody>
          <a:bodyPr vert="horz" lIns="91440" tIns="45720" rIns="91440" bIns="45720" rtlCol="0" anchor="ctr"/>
          <a:lstStyle/>
          <a:p>
            <a:pPr marL="0" marR="0" lvl="0" indent="0" algn="ctr" defTabSz="685165" rtl="0" eaLnBrk="1" fontAlgn="auto" latinLnBrk="0" hangingPunct="1">
              <a:spcBef>
                <a:spcPts val="0"/>
              </a:spcBef>
              <a:spcAft>
                <a:spcPts val="0"/>
              </a:spcAft>
              <a:buClrTx/>
              <a:buSzTx/>
              <a:buFontTx/>
              <a:buNone/>
              <a:defRPr/>
            </a:pPr>
            <a:endParaRPr kumimoji="0" lang="zh-CN" altLang="en-US" sz="900" b="0" i="0" u="none" strike="noStrike" kern="1200" cap="none" spc="0" normalizeH="0" baseline="0" noProof="0" dirty="0">
              <a:ln>
                <a:noFill/>
              </a:ln>
              <a:solidFill>
                <a:schemeClr val="tx1">
                  <a:tint val="75000"/>
                </a:schemeClr>
              </a:solidFill>
              <a:effectLst/>
              <a:uLnTx/>
              <a:uFillTx/>
              <a:latin typeface="华文细黑" panose="02010600040101010101" pitchFamily="2" charset="-122"/>
              <a:ea typeface="+mn-ea"/>
              <a:cs typeface="+mn-cs"/>
            </a:endParaRPr>
          </a:p>
        </p:txBody>
      </p:sp>
      <p:sp>
        <p:nvSpPr>
          <p:cNvPr id="4" name="灯片编号占位符 3"/>
          <p:cNvSpPr>
            <a:spLocks noGrp="1"/>
          </p:cNvSpPr>
          <p:nvPr>
            <p:ph type="sldNum" sz="quarter" idx="12"/>
          </p:nvPr>
        </p:nvSpPr>
        <p:spPr>
          <a:xfrm>
            <a:off x="6457950" y="4767263"/>
            <a:ext cx="2057400" cy="274638"/>
          </a:xfrm>
          <a:prstGeom prst="rect">
            <a:avLst/>
          </a:prstGeom>
        </p:spPr>
        <p:txBody>
          <a:bodyPr vert="horz" lIns="91440" tIns="45720" rIns="91440" bIns="45720" rtlCol="0" anchor="ctr"/>
          <a:lstStyle/>
          <a:p>
            <a:pPr marL="0" marR="0" lvl="0" indent="0" algn="r" defTabSz="685165" rtl="0" eaLnBrk="1" fontAlgn="auto" latinLnBrk="0" hangingPunct="1">
              <a:spcBef>
                <a:spcPts val="0"/>
              </a:spcBef>
              <a:spcAft>
                <a:spcPts val="0"/>
              </a:spcAft>
              <a:buClrTx/>
              <a:buSzTx/>
              <a:buFontTx/>
              <a:buNone/>
              <a:defRPr/>
            </a:pPr>
            <a:fld id="{8AC99F02-1E23-4BD3-B63C-F56E222E4162}" type="slidenum">
              <a:rPr kumimoji="0" lang="zh-CN" altLang="en-US" sz="900" b="0" i="0" u="none" strike="noStrike" kern="1200" cap="none" spc="0" normalizeH="0" baseline="0" noProof="0" smtClean="0">
                <a:ln>
                  <a:noFill/>
                </a:ln>
                <a:solidFill>
                  <a:schemeClr val="tx1">
                    <a:tint val="75000"/>
                  </a:schemeClr>
                </a:solidFill>
                <a:effectLst/>
                <a:uLnTx/>
                <a:uFillTx/>
                <a:latin typeface="华文细黑" panose="02010600040101010101" pitchFamily="2" charset="-122"/>
                <a:ea typeface="+mn-ea"/>
                <a:cs typeface="+mn-cs"/>
              </a:rPr>
              <a:t>‹#›</a:t>
            </a:fld>
            <a:endParaRPr kumimoji="0" lang="zh-CN" altLang="en-US" sz="900" b="0" i="0" u="none" strike="noStrike" kern="1200" cap="none" spc="0" normalizeH="0" baseline="0" noProof="0" dirty="0">
              <a:ln>
                <a:noFill/>
              </a:ln>
              <a:solidFill>
                <a:schemeClr val="tx1">
                  <a:tint val="75000"/>
                </a:schemeClr>
              </a:solidFill>
              <a:effectLst/>
              <a:uLnTx/>
              <a:uFillTx/>
              <a:latin typeface="华文细黑" panose="02010600040101010101" pitchFamily="2" charset="-122"/>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a:xfrm>
            <a:off x="628650" y="274638"/>
            <a:ext cx="7886700" cy="993775"/>
          </a:xfrm>
          <a:prstGeom prst="rect">
            <a:avLst/>
          </a:prstGeom>
          <a:noFill/>
          <a:ln w="9525">
            <a:noFill/>
          </a:ln>
        </p:spPr>
        <p:txBody>
          <a:bodyPr anchor="ctr"/>
          <a:lstStyle/>
          <a:p>
            <a:pPr lvl="0"/>
            <a:r>
              <a:rPr lang="zh-CN" altLang="en-US" dirty="0"/>
              <a:t>单击此处编辑母版标题样式</a:t>
            </a:r>
            <a:endParaRPr lang="en-US" altLang="x-none" dirty="0"/>
          </a:p>
        </p:txBody>
      </p:sp>
      <p:sp>
        <p:nvSpPr>
          <p:cNvPr id="3" name="Text Placeholder 2"/>
          <p:cNvSpPr>
            <a:spLocks noGrp="1"/>
          </p:cNvSpPr>
          <p:nvPr>
            <p:ph type="body" idx="1"/>
          </p:nvPr>
        </p:nvSpPr>
        <p:spPr>
          <a:xfrm>
            <a:off x="628650" y="1370013"/>
            <a:ext cx="7886700" cy="3262313"/>
          </a:xfrm>
          <a:prstGeom prst="rect">
            <a:avLst/>
          </a:prstGeom>
        </p:spPr>
        <p:txBody>
          <a:bodyPr vert="horz" lIns="91440" tIns="45720" rIns="91440" bIns="45720" rtlCol="0">
            <a:normAutofit/>
          </a:bodyPr>
          <a:lstStyle/>
          <a:p>
            <a:pPr lvl="0" fontAlgn="auto"/>
            <a:r>
              <a:rPr lang="zh-CN" altLang="en-US" strike="noStrike" noProof="1" smtClean="0"/>
              <a:t>单击此处编辑母版文本样式</a:t>
            </a:r>
          </a:p>
          <a:p>
            <a:pPr lvl="1" fontAlgn="auto"/>
            <a:r>
              <a:rPr lang="zh-CN" altLang="en-US" strike="noStrike" noProof="1" smtClean="0"/>
              <a:t>第二级</a:t>
            </a:r>
          </a:p>
          <a:p>
            <a:pPr lvl="2" fontAlgn="auto"/>
            <a:r>
              <a:rPr lang="zh-CN" altLang="en-US" strike="noStrike" noProof="1" smtClean="0"/>
              <a:t>第三级</a:t>
            </a:r>
          </a:p>
          <a:p>
            <a:pPr lvl="3" fontAlgn="auto"/>
            <a:r>
              <a:rPr lang="zh-CN" altLang="en-US" sz="1350" strike="noStrike" noProof="1" smtClean="0"/>
              <a:t>第四级</a:t>
            </a:r>
            <a:endParaRPr lang="zh-CN" altLang="en-US" strike="noStrike" noProof="1" smtClean="0"/>
          </a:p>
          <a:p>
            <a:pPr lvl="4" fontAlgn="auto"/>
            <a:r>
              <a:rPr lang="zh-CN" altLang="en-US" sz="1350" strike="noStrike" noProof="1" smtClean="0"/>
              <a:t>第五级</a:t>
            </a:r>
            <a:endParaRPr lang="en-US" strike="noStrike" noProof="1"/>
          </a:p>
        </p:txBody>
      </p:sp>
      <p:sp>
        <p:nvSpPr>
          <p:cNvPr id="4" name="Date Placeholder 3"/>
          <p:cNvSpPr>
            <a:spLocks noGrp="1"/>
          </p:cNvSpPr>
          <p:nvPr>
            <p:ph type="dt" sz="half" idx="2"/>
          </p:nvPr>
        </p:nvSpPr>
        <p:spPr>
          <a:xfrm>
            <a:off x="628650" y="4767263"/>
            <a:ext cx="2057400" cy="274638"/>
          </a:xfrm>
          <a:prstGeom prst="rect">
            <a:avLst/>
          </a:prstGeom>
        </p:spPr>
        <p:txBody>
          <a:bodyPr vert="horz" lIns="91440" tIns="45720" rIns="91440" bIns="45720" rtlCol="0" anchor="ctr"/>
          <a:lstStyle>
            <a:lvl1pPr algn="l">
              <a:defRPr sz="900">
                <a:solidFill>
                  <a:schemeClr val="tx1">
                    <a:tint val="75000"/>
                  </a:schemeClr>
                </a:solidFill>
                <a:latin typeface="华文细黑" panose="02010600040101010101" pitchFamily="2" charset="-122"/>
              </a:defRPr>
            </a:lvl1pPr>
          </a:lstStyle>
          <a:p>
            <a:pPr marL="0" marR="0" lvl="0" indent="0" algn="l" defTabSz="685165" rtl="0" eaLnBrk="1" fontAlgn="auto" latinLnBrk="0" hangingPunct="1">
              <a:spcBef>
                <a:spcPts val="0"/>
              </a:spcBef>
              <a:spcAft>
                <a:spcPts val="0"/>
              </a:spcAft>
              <a:buClrTx/>
              <a:buSzTx/>
              <a:buFontTx/>
              <a:buNone/>
              <a:defRPr/>
            </a:pPr>
            <a:endParaRPr kumimoji="0" lang="zh-CN" altLang="en-US" sz="900" b="0" i="0" u="none" strike="noStrike" kern="1200" cap="none" spc="0" normalizeH="0" baseline="0" noProof="0" dirty="0" smtClean="0">
              <a:ln>
                <a:noFill/>
              </a:ln>
              <a:solidFill>
                <a:schemeClr val="tx1">
                  <a:tint val="75000"/>
                </a:schemeClr>
              </a:solidFill>
              <a:effectLst/>
              <a:uLnTx/>
              <a:uFillTx/>
              <a:latin typeface="华文细黑" panose="02010600040101010101" pitchFamily="2" charset="-122"/>
              <a:ea typeface="+mn-ea"/>
              <a:cs typeface="+mn-cs"/>
            </a:endParaRPr>
          </a:p>
        </p:txBody>
      </p:sp>
      <p:sp>
        <p:nvSpPr>
          <p:cNvPr id="5" name="Footer Placeholder 4"/>
          <p:cNvSpPr>
            <a:spLocks noGrp="1"/>
          </p:cNvSpPr>
          <p:nvPr>
            <p:ph type="ftr" sz="quarter" idx="3"/>
          </p:nvPr>
        </p:nvSpPr>
        <p:spPr>
          <a:xfrm>
            <a:off x="3028950" y="4767263"/>
            <a:ext cx="3086100" cy="274638"/>
          </a:xfrm>
          <a:prstGeom prst="rect">
            <a:avLst/>
          </a:prstGeom>
        </p:spPr>
        <p:txBody>
          <a:bodyPr vert="horz" lIns="91440" tIns="45720" rIns="91440" bIns="45720" rtlCol="0" anchor="ctr"/>
          <a:lstStyle>
            <a:lvl1pPr algn="ctr">
              <a:defRPr sz="900">
                <a:solidFill>
                  <a:schemeClr val="tx1">
                    <a:tint val="75000"/>
                  </a:schemeClr>
                </a:solidFill>
                <a:latin typeface="华文细黑" panose="02010600040101010101" pitchFamily="2" charset="-122"/>
              </a:defRPr>
            </a:lvl1pPr>
          </a:lstStyle>
          <a:p>
            <a:pPr marL="0" marR="0" lvl="0" indent="0" algn="ctr" defTabSz="685165" rtl="0" eaLnBrk="1" fontAlgn="auto" latinLnBrk="0" hangingPunct="1">
              <a:spcBef>
                <a:spcPts val="0"/>
              </a:spcBef>
              <a:spcAft>
                <a:spcPts val="0"/>
              </a:spcAft>
              <a:buClrTx/>
              <a:buSzTx/>
              <a:buFontTx/>
              <a:buNone/>
              <a:defRPr/>
            </a:pPr>
            <a:endParaRPr kumimoji="0" lang="zh-CN" altLang="en-US" sz="900" b="0" i="0" u="none" strike="noStrike" kern="1200" cap="none" spc="0" normalizeH="0" baseline="0" noProof="0" dirty="0">
              <a:ln>
                <a:noFill/>
              </a:ln>
              <a:solidFill>
                <a:schemeClr val="tx1">
                  <a:tint val="75000"/>
                </a:schemeClr>
              </a:solidFill>
              <a:effectLst/>
              <a:uLnTx/>
              <a:uFillTx/>
              <a:latin typeface="华文细黑" panose="02010600040101010101" pitchFamily="2" charset="-122"/>
              <a:ea typeface="+mn-ea"/>
              <a:cs typeface="+mn-cs"/>
            </a:endParaRPr>
          </a:p>
        </p:txBody>
      </p:sp>
      <p:sp>
        <p:nvSpPr>
          <p:cNvPr id="6" name="Slide Number Placeholder 5"/>
          <p:cNvSpPr>
            <a:spLocks noGrp="1"/>
          </p:cNvSpPr>
          <p:nvPr>
            <p:ph type="sldNum" sz="quarter" idx="4"/>
          </p:nvPr>
        </p:nvSpPr>
        <p:spPr>
          <a:xfrm>
            <a:off x="6457950" y="4767263"/>
            <a:ext cx="2057400" cy="274638"/>
          </a:xfrm>
          <a:prstGeom prst="rect">
            <a:avLst/>
          </a:prstGeom>
        </p:spPr>
        <p:txBody>
          <a:bodyPr vert="horz" lIns="91440" tIns="45720" rIns="91440" bIns="45720" rtlCol="0" anchor="ctr"/>
          <a:lstStyle>
            <a:lvl1pPr algn="r">
              <a:defRPr sz="900">
                <a:solidFill>
                  <a:schemeClr val="tx1">
                    <a:tint val="75000"/>
                  </a:schemeClr>
                </a:solidFill>
                <a:latin typeface="华文细黑" panose="02010600040101010101" pitchFamily="2" charset="-122"/>
              </a:defRPr>
            </a:lvl1pPr>
          </a:lstStyle>
          <a:p>
            <a:pPr marL="0" marR="0" lvl="0" indent="0" algn="r" defTabSz="685165" rtl="0" eaLnBrk="1" fontAlgn="auto" latinLnBrk="0" hangingPunct="1">
              <a:spcBef>
                <a:spcPts val="0"/>
              </a:spcBef>
              <a:spcAft>
                <a:spcPts val="0"/>
              </a:spcAft>
              <a:buClrTx/>
              <a:buSzTx/>
              <a:buFontTx/>
              <a:buNone/>
              <a:defRPr/>
            </a:pPr>
            <a:fld id="{8AC99F02-1E23-4BD3-B63C-F56E222E4162}" type="slidenum">
              <a:rPr kumimoji="0" lang="zh-CN" altLang="en-US" sz="900" b="0" i="0" u="none" strike="noStrike" kern="1200" cap="none" spc="0" normalizeH="0" baseline="0" noProof="0" smtClean="0">
                <a:ln>
                  <a:noFill/>
                </a:ln>
                <a:solidFill>
                  <a:schemeClr val="tx1">
                    <a:tint val="75000"/>
                  </a:schemeClr>
                </a:solidFill>
                <a:effectLst/>
                <a:uLnTx/>
                <a:uFillTx/>
                <a:latin typeface="华文细黑" panose="02010600040101010101" pitchFamily="2" charset="-122"/>
                <a:ea typeface="+mn-ea"/>
                <a:cs typeface="+mn-cs"/>
              </a:rPr>
              <a:t>‹#›</a:t>
            </a:fld>
            <a:endParaRPr kumimoji="0" lang="zh-CN" altLang="en-US" sz="900" b="0" i="0" u="none" strike="noStrike" kern="1200" cap="none" spc="0" normalizeH="0" baseline="0" noProof="0" dirty="0">
              <a:ln>
                <a:noFill/>
              </a:ln>
              <a:solidFill>
                <a:schemeClr val="tx1">
                  <a:tint val="75000"/>
                </a:schemeClr>
              </a:solidFill>
              <a:effectLst/>
              <a:uLnTx/>
              <a:uFillTx/>
              <a:latin typeface="华文细黑" panose="02010600040101010101" pitchFamily="2" charset="-122"/>
              <a:ea typeface="+mn-ea"/>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华文细黑" panose="02010600040101010101" pitchFamily="2" charset="-122"/>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华文细黑" panose="02010600040101010101" pitchFamily="2" charset="-122"/>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华文细黑" panose="02010600040101010101" pitchFamily="2" charset="-122"/>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华文细黑" panose="02010600040101010101" pitchFamily="2" charset="-122"/>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华文细黑" panose="02010600040101010101" pitchFamily="2" charset="-122"/>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华文细黑" panose="02010600040101010101" pitchFamily="2" charset="-122"/>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2.tif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3.tif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4.tiff"/></Relationships>
</file>

<file path=ppt/slides/_rels/slide13.xml.rels><?xml version="1.0" encoding="UTF-8" standalone="yes"?>
<Relationships xmlns="http://schemas.openxmlformats.org/package/2006/relationships"><Relationship Id="rId3" Type="http://schemas.openxmlformats.org/officeDocument/2006/relationships/image" Target="../media/image25.tiff"/><Relationship Id="rId4" Type="http://schemas.openxmlformats.org/officeDocument/2006/relationships/image" Target="../media/image26.tiff"/><Relationship Id="rId5" Type="http://schemas.openxmlformats.org/officeDocument/2006/relationships/image" Target="../media/image27.tiff"/><Relationship Id="rId6" Type="http://schemas.openxmlformats.org/officeDocument/2006/relationships/image" Target="../media/image28.tiff"/><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9.tiff"/></Relationships>
</file>

<file path=ppt/slides/_rels/slide15.xml.rels><?xml version="1.0" encoding="UTF-8" standalone="yes"?>
<Relationships xmlns="http://schemas.openxmlformats.org/package/2006/relationships"><Relationship Id="rId3" Type="http://schemas.openxmlformats.org/officeDocument/2006/relationships/image" Target="../media/image31.tiff"/><Relationship Id="rId4" Type="http://schemas.openxmlformats.org/officeDocument/2006/relationships/image" Target="../media/image32.tiff"/><Relationship Id="rId5" Type="http://schemas.openxmlformats.org/officeDocument/2006/relationships/image" Target="../media/image33.tiff"/><Relationship Id="rId1" Type="http://schemas.openxmlformats.org/officeDocument/2006/relationships/slideLayout" Target="../slideLayouts/slideLayout3.xml"/><Relationship Id="rId2" Type="http://schemas.openxmlformats.org/officeDocument/2006/relationships/image" Target="../media/image30.tiff"/></Relationships>
</file>

<file path=ppt/slides/_rels/slide16.xml.rels><?xml version="1.0" encoding="UTF-8" standalone="yes"?>
<Relationships xmlns="http://schemas.openxmlformats.org/package/2006/relationships"><Relationship Id="rId3" Type="http://schemas.openxmlformats.org/officeDocument/2006/relationships/image" Target="../media/image25.tiff"/><Relationship Id="rId4" Type="http://schemas.openxmlformats.org/officeDocument/2006/relationships/image" Target="../media/image34.tiff"/><Relationship Id="rId1" Type="http://schemas.openxmlformats.org/officeDocument/2006/relationships/slideLayout" Target="../slideLayouts/slideLayout3.xml"/><Relationship Id="rId2" Type="http://schemas.openxmlformats.org/officeDocument/2006/relationships/image" Target="../media/image29.tiff"/></Relationships>
</file>

<file path=ppt/slides/_rels/slide17.xml.rels><?xml version="1.0" encoding="UTF-8" standalone="yes"?>
<Relationships xmlns="http://schemas.openxmlformats.org/package/2006/relationships"><Relationship Id="rId3" Type="http://schemas.openxmlformats.org/officeDocument/2006/relationships/image" Target="../media/image35.tiff"/><Relationship Id="rId4" Type="http://schemas.openxmlformats.org/officeDocument/2006/relationships/image" Target="../media/image36.tiff"/><Relationship Id="rId1" Type="http://schemas.openxmlformats.org/officeDocument/2006/relationships/slideLayout" Target="../slideLayouts/slideLayout3.xml"/><Relationship Id="rId2" Type="http://schemas.openxmlformats.org/officeDocument/2006/relationships/image" Target="../media/image34.tif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6.jpg"/><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0.png"/><Relationship Id="rId6" Type="http://schemas.openxmlformats.org/officeDocument/2006/relationships/image" Target="../media/image11.png"/><Relationship Id="rId7" Type="http://schemas.openxmlformats.org/officeDocument/2006/relationships/image" Target="../media/image12.tiff"/><Relationship Id="rId1" Type="http://schemas.openxmlformats.org/officeDocument/2006/relationships/slideLayout" Target="../slideLayouts/slideLayout1.xml"/><Relationship Id="rId2"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image" Target="../media/image15.png"/><Relationship Id="rId6" Type="http://schemas.openxmlformats.org/officeDocument/2006/relationships/image" Target="../media/image16.png"/><Relationship Id="rId7" Type="http://schemas.openxmlformats.org/officeDocument/2006/relationships/image" Target="../media/image3.jpg"/><Relationship Id="rId8" Type="http://schemas.openxmlformats.org/officeDocument/2006/relationships/image" Target="../media/image17.tiff"/><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18.png"/><Relationship Id="rId5" Type="http://schemas.openxmlformats.org/officeDocument/2006/relationships/image" Target="../media/image18.tiff"/><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3" Type="http://schemas.openxmlformats.org/officeDocument/2006/relationships/image" Target="../media/image19.tiff"/><Relationship Id="rId4" Type="http://schemas.openxmlformats.org/officeDocument/2006/relationships/image" Target="../media/image20.tiff"/><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21.tif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a:spLocks noChangeArrowheads="1"/>
          </p:cNvSpPr>
          <p:nvPr/>
        </p:nvSpPr>
        <p:spPr bwMode="auto">
          <a:xfrm>
            <a:off x="989348" y="2335692"/>
            <a:ext cx="7165305"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Lao UI" pitchFamily="34" charset="0"/>
                <a:ea typeface="微软雅黑" panose="020B0503020204020204" pitchFamily="34" charset="-122"/>
              </a:defRPr>
            </a:lvl1pPr>
            <a:lvl2pPr marL="742950" indent="-285750">
              <a:defRPr>
                <a:solidFill>
                  <a:schemeClr val="tx1"/>
                </a:solidFill>
                <a:latin typeface="Lao UI" pitchFamily="34" charset="0"/>
                <a:ea typeface="微软雅黑" panose="020B0503020204020204" pitchFamily="34" charset="-122"/>
              </a:defRPr>
            </a:lvl2pPr>
            <a:lvl3pPr marL="1143000" indent="-228600">
              <a:defRPr>
                <a:solidFill>
                  <a:schemeClr val="tx1"/>
                </a:solidFill>
                <a:latin typeface="Lao UI" pitchFamily="34" charset="0"/>
                <a:ea typeface="微软雅黑" panose="020B0503020204020204" pitchFamily="34" charset="-122"/>
              </a:defRPr>
            </a:lvl3pPr>
            <a:lvl4pPr marL="1600200" indent="-228600">
              <a:defRPr>
                <a:solidFill>
                  <a:schemeClr val="tx1"/>
                </a:solidFill>
                <a:latin typeface="Lao UI" pitchFamily="34" charset="0"/>
                <a:ea typeface="微软雅黑" panose="020B0503020204020204" pitchFamily="34" charset="-122"/>
              </a:defRPr>
            </a:lvl4pPr>
            <a:lvl5pPr marL="2057400" indent="-228600">
              <a:defRPr>
                <a:solidFill>
                  <a:schemeClr val="tx1"/>
                </a:solidFill>
                <a:latin typeface="Lao UI"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Lao UI"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Lao UI"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Lao UI"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Lao UI" pitchFamily="34" charset="0"/>
                <a:ea typeface="微软雅黑" panose="020B0503020204020204" pitchFamily="34" charset="-122"/>
              </a:defRPr>
            </a:lvl9pPr>
          </a:lstStyle>
          <a:p>
            <a:pPr marL="0" marR="0" lvl="0" indent="0" algn="ctr" defTabSz="685165" rtl="0" eaLnBrk="1" fontAlgn="auto" latinLnBrk="0" hangingPunct="1">
              <a:spcBef>
                <a:spcPts val="0"/>
              </a:spcBef>
              <a:spcAft>
                <a:spcPts val="0"/>
              </a:spcAft>
              <a:buClrTx/>
              <a:buSzTx/>
              <a:buFontTx/>
              <a:buNone/>
              <a:defRPr/>
            </a:pPr>
            <a:r>
              <a:rPr kumimoji="0" lang="zh-CN" altLang="en-US" sz="6600" b="0" i="0" u="none" strike="noStrike" kern="1200" cap="none" spc="0" normalizeH="0" baseline="0" noProof="0" dirty="0" smtClean="0">
                <a:ln>
                  <a:noFill/>
                </a:ln>
                <a:solidFill>
                  <a:schemeClr val="bg1">
                    <a:alpha val="70000"/>
                  </a:schemeClr>
                </a:solidFill>
                <a:effectLst/>
                <a:uLnTx/>
                <a:uFillTx/>
                <a:latin typeface="DFGothic-EB" pitchFamily="1" charset="-128"/>
                <a:ea typeface="DFGothic-EB" pitchFamily="1" charset="-128"/>
                <a:cs typeface="+mn-cs"/>
              </a:rPr>
              <a:t>罗森拉布特感知器</a:t>
            </a:r>
            <a:endParaRPr kumimoji="0" lang="zh-CN" altLang="en-US" sz="6600" b="0" i="0" u="none" strike="noStrike" kern="1200" cap="none" spc="0" normalizeH="0" baseline="0" noProof="0" dirty="0">
              <a:ln>
                <a:noFill/>
              </a:ln>
              <a:solidFill>
                <a:schemeClr val="bg1">
                  <a:alpha val="70000"/>
                </a:schemeClr>
              </a:solidFill>
              <a:effectLst/>
              <a:uLnTx/>
              <a:uFillTx/>
              <a:latin typeface="DFGothic-EB" pitchFamily="1" charset="-128"/>
              <a:ea typeface="DFGothic-EB" pitchFamily="1" charset="-128"/>
              <a:cs typeface="+mn-cs"/>
            </a:endParaRPr>
          </a:p>
        </p:txBody>
      </p:sp>
      <p:sp>
        <p:nvSpPr>
          <p:cNvPr id="11" name="TextBox 111"/>
          <p:cNvSpPr txBox="1">
            <a:spLocks noChangeArrowheads="1"/>
          </p:cNvSpPr>
          <p:nvPr/>
        </p:nvSpPr>
        <p:spPr bwMode="auto">
          <a:xfrm>
            <a:off x="1475791" y="3518159"/>
            <a:ext cx="6192417" cy="3388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29" tIns="34263" rIns="68529" bIns="34263">
            <a:spAutoFit/>
          </a:bodyPr>
          <a:lstStyle>
            <a:lvl1pPr>
              <a:defRPr>
                <a:solidFill>
                  <a:schemeClr val="tx1"/>
                </a:solidFill>
                <a:latin typeface="Lao UI" pitchFamily="34" charset="0"/>
                <a:ea typeface="微软雅黑" panose="020B0503020204020204" pitchFamily="34" charset="-122"/>
              </a:defRPr>
            </a:lvl1pPr>
            <a:lvl2pPr marL="742950" indent="-285750">
              <a:defRPr>
                <a:solidFill>
                  <a:schemeClr val="tx1"/>
                </a:solidFill>
                <a:latin typeface="Lao UI" pitchFamily="34" charset="0"/>
                <a:ea typeface="微软雅黑" panose="020B0503020204020204" pitchFamily="34" charset="-122"/>
              </a:defRPr>
            </a:lvl2pPr>
            <a:lvl3pPr marL="1143000" indent="-228600">
              <a:defRPr>
                <a:solidFill>
                  <a:schemeClr val="tx1"/>
                </a:solidFill>
                <a:latin typeface="Lao UI" pitchFamily="34" charset="0"/>
                <a:ea typeface="微软雅黑" panose="020B0503020204020204" pitchFamily="34" charset="-122"/>
              </a:defRPr>
            </a:lvl3pPr>
            <a:lvl4pPr marL="1600200" indent="-228600">
              <a:defRPr>
                <a:solidFill>
                  <a:schemeClr val="tx1"/>
                </a:solidFill>
                <a:latin typeface="Lao UI" pitchFamily="34" charset="0"/>
                <a:ea typeface="微软雅黑" panose="020B0503020204020204" pitchFamily="34" charset="-122"/>
              </a:defRPr>
            </a:lvl4pPr>
            <a:lvl5pPr marL="2057400" indent="-228600">
              <a:defRPr>
                <a:solidFill>
                  <a:schemeClr val="tx1"/>
                </a:solidFill>
                <a:latin typeface="Lao UI"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Lao UI"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Lao UI"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Lao UI"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Lao UI" pitchFamily="34" charset="0"/>
                <a:ea typeface="微软雅黑" panose="020B0503020204020204" pitchFamily="34" charset="-122"/>
              </a:defRPr>
            </a:lvl9pPr>
          </a:lstStyle>
          <a:p>
            <a:pPr marL="0" marR="0" lvl="0" indent="0" algn="ctr" defTabSz="685165" rtl="0" eaLnBrk="1" fontAlgn="auto" latinLnBrk="0" hangingPunct="1">
              <a:lnSpc>
                <a:spcPct val="120000"/>
              </a:lnSpc>
              <a:spcBef>
                <a:spcPts val="0"/>
              </a:spcBef>
              <a:spcAft>
                <a:spcPts val="0"/>
              </a:spcAft>
              <a:buClrTx/>
              <a:buSzTx/>
              <a:buFontTx/>
              <a:buNone/>
              <a:defRPr/>
            </a:pPr>
            <a:r>
              <a:rPr kumimoji="0" lang="en-US" altLang="zh-CN" sz="2400" b="0" i="0" u="none" strike="noStrike" kern="1200" cap="none" spc="0" normalizeH="0" baseline="-3000" noProof="0" dirty="0" err="1" smtClean="0">
                <a:ln>
                  <a:noFill/>
                </a:ln>
                <a:solidFill>
                  <a:schemeClr val="bg1">
                    <a:alpha val="70000"/>
                  </a:schemeClr>
                </a:solidFill>
                <a:effectLst/>
                <a:uLnTx/>
                <a:uFillTx/>
                <a:latin typeface="华文细黑" panose="02010600040101010101" pitchFamily="2" charset="-122"/>
                <a:ea typeface="华文细黑" panose="02010600040101010101" pitchFamily="2" charset="-122"/>
                <a:cs typeface="Arial" panose="020B0604020202020204" pitchFamily="34" charset="0"/>
              </a:rPr>
              <a:t>Rossenblatt</a:t>
            </a:r>
            <a:r>
              <a:rPr kumimoji="0" lang="en-US" altLang="zh-CN" sz="2400" b="0" i="0" u="none" strike="noStrike" kern="1200" cap="none" spc="0" normalizeH="0" baseline="-3000" noProof="0" dirty="0" smtClean="0">
                <a:ln>
                  <a:noFill/>
                </a:ln>
                <a:solidFill>
                  <a:schemeClr val="bg1">
                    <a:alpha val="70000"/>
                  </a:schemeClr>
                </a:solidFill>
                <a:effectLst/>
                <a:uLnTx/>
                <a:uFillTx/>
                <a:latin typeface="华文细黑" panose="02010600040101010101" pitchFamily="2" charset="-122"/>
                <a:ea typeface="华文细黑" panose="02010600040101010101" pitchFamily="2" charset="-122"/>
                <a:cs typeface="Arial" panose="020B0604020202020204" pitchFamily="34" charset="0"/>
              </a:rPr>
              <a:t> Perceptron</a:t>
            </a:r>
            <a:endParaRPr kumimoji="0" lang="zh-CN" altLang="en-US" sz="2400" b="0" i="0" u="none" strike="noStrike" kern="1200" cap="none" spc="0" normalizeH="0" baseline="-3000" noProof="0" dirty="0">
              <a:ln>
                <a:noFill/>
              </a:ln>
              <a:solidFill>
                <a:schemeClr val="bg1">
                  <a:alpha val="70000"/>
                </a:schemeClr>
              </a:solidFill>
              <a:effectLst/>
              <a:uLnTx/>
              <a:uFillTx/>
              <a:latin typeface="华文细黑" panose="02010600040101010101" pitchFamily="2" charset="-122"/>
              <a:ea typeface="华文细黑" panose="02010600040101010101" pitchFamily="2" charset="-122"/>
              <a:cs typeface="Arial" panose="020B0604020202020204" pitchFamily="34" charset="0"/>
            </a:endParaRPr>
          </a:p>
        </p:txBody>
      </p:sp>
      <p:pic>
        <p:nvPicPr>
          <p:cNvPr id="6147" name="Of Monsters and Men-Dirty Paws">
            <a:hlinkClick r:id="" action="ppaction://media"/>
          </p:cNvPr>
          <p:cNvPicPr>
            <a:picLocks noChangeAspect="1"/>
          </p:cNvPicPr>
          <p:nvPr/>
        </p:nvPicPr>
        <p:blipFill>
          <a:blip r:embed="rId3"/>
          <a:stretch>
            <a:fillRect/>
          </a:stretch>
        </p:blipFill>
        <p:spPr>
          <a:xfrm>
            <a:off x="4873625" y="-798512"/>
            <a:ext cx="609600" cy="609600"/>
          </a:xfrm>
          <a:prstGeom prst="rect">
            <a:avLst/>
          </a:prstGeom>
          <a:noFill/>
          <a:ln w="9525">
            <a:noFill/>
          </a:ln>
        </p:spPr>
      </p:pic>
      <p:grpSp>
        <p:nvGrpSpPr>
          <p:cNvPr id="30" name="组合 29"/>
          <p:cNvGrpSpPr/>
          <p:nvPr/>
        </p:nvGrpSpPr>
        <p:grpSpPr>
          <a:xfrm>
            <a:off x="3687646" y="1031085"/>
            <a:ext cx="898526" cy="1260476"/>
            <a:chOff x="800100" y="922338"/>
            <a:chExt cx="898525" cy="1260476"/>
          </a:xfrm>
          <a:solidFill>
            <a:schemeClr val="bg1">
              <a:lumMod val="95000"/>
              <a:alpha val="70000"/>
            </a:schemeClr>
          </a:solidFill>
        </p:grpSpPr>
        <p:sp>
          <p:nvSpPr>
            <p:cNvPr id="31" name="Oval 854"/>
            <p:cNvSpPr>
              <a:spLocks noChangeArrowheads="1"/>
            </p:cNvSpPr>
            <p:nvPr/>
          </p:nvSpPr>
          <p:spPr bwMode="auto">
            <a:xfrm>
              <a:off x="982663" y="922338"/>
              <a:ext cx="168275" cy="16668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685165" rtl="0" eaLnBrk="1" fontAlgn="auto" latinLnBrk="0" hangingPunct="1">
                <a:spcBef>
                  <a:spcPts val="0"/>
                </a:spcBef>
                <a:spcAft>
                  <a:spcPts val="0"/>
                </a:spcAft>
                <a:buClrTx/>
                <a:buSzTx/>
                <a:buFontTx/>
                <a:buNone/>
                <a:defRPr/>
              </a:pPr>
              <a:endParaRPr kumimoji="0" lang="zh-CN" altLang="en-US" sz="1350" b="0" i="0" u="none" strike="noStrike" kern="1200" cap="none" spc="0" normalizeH="0" baseline="0" noProof="0">
                <a:ln>
                  <a:noFill/>
                </a:ln>
                <a:solidFill>
                  <a:schemeClr val="tx1"/>
                </a:solidFill>
                <a:effectLst/>
                <a:uLnTx/>
                <a:uFillTx/>
                <a:latin typeface="+mn-lt"/>
                <a:ea typeface="+mn-ea"/>
                <a:cs typeface="+mn-cs"/>
              </a:endParaRPr>
            </a:p>
          </p:txBody>
        </p:sp>
        <p:sp>
          <p:nvSpPr>
            <p:cNvPr id="32" name="Oval 859"/>
            <p:cNvSpPr>
              <a:spLocks noChangeArrowheads="1"/>
            </p:cNvSpPr>
            <p:nvPr/>
          </p:nvSpPr>
          <p:spPr bwMode="auto">
            <a:xfrm>
              <a:off x="1165225" y="922338"/>
              <a:ext cx="168275" cy="16668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685165" rtl="0" eaLnBrk="1" fontAlgn="auto" latinLnBrk="0" hangingPunct="1">
                <a:spcBef>
                  <a:spcPts val="0"/>
                </a:spcBef>
                <a:spcAft>
                  <a:spcPts val="0"/>
                </a:spcAft>
                <a:buClrTx/>
                <a:buSzTx/>
                <a:buFontTx/>
                <a:buNone/>
                <a:defRPr/>
              </a:pPr>
              <a:endParaRPr kumimoji="0" lang="zh-CN" altLang="en-US" sz="1350" b="0" i="0" u="none" strike="noStrike" kern="1200" cap="none" spc="0" normalizeH="0" baseline="0" noProof="0">
                <a:ln>
                  <a:noFill/>
                </a:ln>
                <a:solidFill>
                  <a:schemeClr val="tx1"/>
                </a:solidFill>
                <a:effectLst/>
                <a:uLnTx/>
                <a:uFillTx/>
                <a:latin typeface="+mn-lt"/>
                <a:ea typeface="+mn-ea"/>
                <a:cs typeface="+mn-cs"/>
              </a:endParaRPr>
            </a:p>
          </p:txBody>
        </p:sp>
        <p:sp>
          <p:nvSpPr>
            <p:cNvPr id="33" name="Oval 864"/>
            <p:cNvSpPr>
              <a:spLocks noChangeArrowheads="1"/>
            </p:cNvSpPr>
            <p:nvPr/>
          </p:nvSpPr>
          <p:spPr bwMode="auto">
            <a:xfrm>
              <a:off x="1347788" y="922338"/>
              <a:ext cx="168275" cy="16668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685165" rtl="0" eaLnBrk="1" fontAlgn="auto" latinLnBrk="0" hangingPunct="1">
                <a:spcBef>
                  <a:spcPts val="0"/>
                </a:spcBef>
                <a:spcAft>
                  <a:spcPts val="0"/>
                </a:spcAft>
                <a:buClrTx/>
                <a:buSzTx/>
                <a:buFontTx/>
                <a:buNone/>
                <a:defRPr/>
              </a:pPr>
              <a:endParaRPr kumimoji="0" lang="zh-CN" altLang="en-US" sz="1350" b="0" i="0" u="none" strike="noStrike" kern="1200" cap="none" spc="0" normalizeH="0" baseline="0" noProof="0">
                <a:ln>
                  <a:noFill/>
                </a:ln>
                <a:solidFill>
                  <a:schemeClr val="tx1"/>
                </a:solidFill>
                <a:effectLst/>
                <a:uLnTx/>
                <a:uFillTx/>
                <a:latin typeface="+mn-lt"/>
                <a:ea typeface="+mn-ea"/>
                <a:cs typeface="+mn-cs"/>
              </a:endParaRPr>
            </a:p>
          </p:txBody>
        </p:sp>
        <p:sp>
          <p:nvSpPr>
            <p:cNvPr id="34" name="Oval 869"/>
            <p:cNvSpPr>
              <a:spLocks noChangeArrowheads="1"/>
            </p:cNvSpPr>
            <p:nvPr/>
          </p:nvSpPr>
          <p:spPr bwMode="auto">
            <a:xfrm>
              <a:off x="800100" y="1104901"/>
              <a:ext cx="168275" cy="16668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685165" rtl="0" eaLnBrk="1" fontAlgn="auto" latinLnBrk="0" hangingPunct="1">
                <a:spcBef>
                  <a:spcPts val="0"/>
                </a:spcBef>
                <a:spcAft>
                  <a:spcPts val="0"/>
                </a:spcAft>
                <a:buClrTx/>
                <a:buSzTx/>
                <a:buFontTx/>
                <a:buNone/>
                <a:defRPr/>
              </a:pPr>
              <a:endParaRPr kumimoji="0" lang="zh-CN" altLang="en-US" sz="1350" b="0" i="0" u="none" strike="noStrike" kern="1200" cap="none" spc="0" normalizeH="0" baseline="0" noProof="0">
                <a:ln>
                  <a:noFill/>
                </a:ln>
                <a:solidFill>
                  <a:schemeClr val="tx1"/>
                </a:solidFill>
                <a:effectLst/>
                <a:uLnTx/>
                <a:uFillTx/>
                <a:latin typeface="+mn-lt"/>
                <a:ea typeface="+mn-ea"/>
                <a:cs typeface="+mn-cs"/>
              </a:endParaRPr>
            </a:p>
          </p:txBody>
        </p:sp>
        <p:sp>
          <p:nvSpPr>
            <p:cNvPr id="35" name="Oval 874"/>
            <p:cNvSpPr>
              <a:spLocks noChangeArrowheads="1"/>
            </p:cNvSpPr>
            <p:nvPr/>
          </p:nvSpPr>
          <p:spPr bwMode="auto">
            <a:xfrm>
              <a:off x="1530350" y="1104901"/>
              <a:ext cx="168275" cy="16668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685165" rtl="0" eaLnBrk="1" fontAlgn="auto" latinLnBrk="0" hangingPunct="1">
                <a:spcBef>
                  <a:spcPts val="0"/>
                </a:spcBef>
                <a:spcAft>
                  <a:spcPts val="0"/>
                </a:spcAft>
                <a:buClrTx/>
                <a:buSzTx/>
                <a:buFontTx/>
                <a:buNone/>
                <a:defRPr/>
              </a:pPr>
              <a:endParaRPr kumimoji="0" lang="zh-CN" altLang="en-US" sz="1350" b="0" i="0" u="none" strike="noStrike" kern="1200" cap="none" spc="0" normalizeH="0" baseline="0" noProof="0">
                <a:ln>
                  <a:noFill/>
                </a:ln>
                <a:solidFill>
                  <a:schemeClr val="tx1"/>
                </a:solidFill>
                <a:effectLst/>
                <a:uLnTx/>
                <a:uFillTx/>
                <a:latin typeface="+mn-lt"/>
                <a:ea typeface="+mn-ea"/>
                <a:cs typeface="+mn-cs"/>
              </a:endParaRPr>
            </a:p>
          </p:txBody>
        </p:sp>
        <p:sp>
          <p:nvSpPr>
            <p:cNvPr id="36" name="Oval 879"/>
            <p:cNvSpPr>
              <a:spLocks noChangeArrowheads="1"/>
            </p:cNvSpPr>
            <p:nvPr/>
          </p:nvSpPr>
          <p:spPr bwMode="auto">
            <a:xfrm>
              <a:off x="800100" y="1287463"/>
              <a:ext cx="168275" cy="16668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685165" rtl="0" eaLnBrk="1" fontAlgn="auto" latinLnBrk="0" hangingPunct="1">
                <a:spcBef>
                  <a:spcPts val="0"/>
                </a:spcBef>
                <a:spcAft>
                  <a:spcPts val="0"/>
                </a:spcAft>
                <a:buClrTx/>
                <a:buSzTx/>
                <a:buFontTx/>
                <a:buNone/>
                <a:defRPr/>
              </a:pPr>
              <a:endParaRPr kumimoji="0" lang="zh-CN" altLang="en-US" sz="1350" b="0" i="0" u="none" strike="noStrike" kern="1200" cap="none" spc="0" normalizeH="0" baseline="0" noProof="0">
                <a:ln>
                  <a:noFill/>
                </a:ln>
                <a:solidFill>
                  <a:schemeClr val="tx1"/>
                </a:solidFill>
                <a:effectLst/>
                <a:uLnTx/>
                <a:uFillTx/>
                <a:latin typeface="+mn-lt"/>
                <a:ea typeface="+mn-ea"/>
                <a:cs typeface="+mn-cs"/>
              </a:endParaRPr>
            </a:p>
          </p:txBody>
        </p:sp>
        <p:sp>
          <p:nvSpPr>
            <p:cNvPr id="37" name="Oval 884"/>
            <p:cNvSpPr>
              <a:spLocks noChangeArrowheads="1"/>
            </p:cNvSpPr>
            <p:nvPr/>
          </p:nvSpPr>
          <p:spPr bwMode="auto">
            <a:xfrm>
              <a:off x="1530350" y="1287463"/>
              <a:ext cx="168275" cy="16668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685165" rtl="0" eaLnBrk="1" fontAlgn="auto" latinLnBrk="0" hangingPunct="1">
                <a:spcBef>
                  <a:spcPts val="0"/>
                </a:spcBef>
                <a:spcAft>
                  <a:spcPts val="0"/>
                </a:spcAft>
                <a:buClrTx/>
                <a:buSzTx/>
                <a:buFontTx/>
                <a:buNone/>
                <a:defRPr/>
              </a:pPr>
              <a:endParaRPr kumimoji="0" lang="zh-CN" altLang="en-US" sz="1350" b="0" i="0" u="none" strike="noStrike" kern="1200" cap="none" spc="0" normalizeH="0" baseline="0" noProof="0">
                <a:ln>
                  <a:noFill/>
                </a:ln>
                <a:solidFill>
                  <a:schemeClr val="tx1"/>
                </a:solidFill>
                <a:effectLst/>
                <a:uLnTx/>
                <a:uFillTx/>
                <a:latin typeface="+mn-lt"/>
                <a:ea typeface="+mn-ea"/>
                <a:cs typeface="+mn-cs"/>
              </a:endParaRPr>
            </a:p>
          </p:txBody>
        </p:sp>
        <p:sp>
          <p:nvSpPr>
            <p:cNvPr id="38" name="Oval 889"/>
            <p:cNvSpPr>
              <a:spLocks noChangeArrowheads="1"/>
            </p:cNvSpPr>
            <p:nvPr/>
          </p:nvSpPr>
          <p:spPr bwMode="auto">
            <a:xfrm>
              <a:off x="800100" y="1468438"/>
              <a:ext cx="168275" cy="168275"/>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685165" rtl="0" eaLnBrk="1" fontAlgn="auto" latinLnBrk="0" hangingPunct="1">
                <a:spcBef>
                  <a:spcPts val="0"/>
                </a:spcBef>
                <a:spcAft>
                  <a:spcPts val="0"/>
                </a:spcAft>
                <a:buClrTx/>
                <a:buSzTx/>
                <a:buFontTx/>
                <a:buNone/>
                <a:defRPr/>
              </a:pPr>
              <a:endParaRPr kumimoji="0" lang="zh-CN" altLang="en-US" sz="1350" b="0" i="0" u="none" strike="noStrike" kern="1200" cap="none" spc="0" normalizeH="0" baseline="0" noProof="0">
                <a:ln>
                  <a:noFill/>
                </a:ln>
                <a:solidFill>
                  <a:schemeClr val="tx1"/>
                </a:solidFill>
                <a:effectLst/>
                <a:uLnTx/>
                <a:uFillTx/>
                <a:latin typeface="+mn-lt"/>
                <a:ea typeface="+mn-ea"/>
                <a:cs typeface="+mn-cs"/>
              </a:endParaRPr>
            </a:p>
          </p:txBody>
        </p:sp>
        <p:sp>
          <p:nvSpPr>
            <p:cNvPr id="39" name="Oval 894"/>
            <p:cNvSpPr>
              <a:spLocks noChangeArrowheads="1"/>
            </p:cNvSpPr>
            <p:nvPr/>
          </p:nvSpPr>
          <p:spPr bwMode="auto">
            <a:xfrm>
              <a:off x="1530350" y="1468438"/>
              <a:ext cx="168275" cy="168275"/>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685165" rtl="0" eaLnBrk="1" fontAlgn="auto" latinLnBrk="0" hangingPunct="1">
                <a:spcBef>
                  <a:spcPts val="0"/>
                </a:spcBef>
                <a:spcAft>
                  <a:spcPts val="0"/>
                </a:spcAft>
                <a:buClrTx/>
                <a:buSzTx/>
                <a:buFontTx/>
                <a:buNone/>
                <a:defRPr/>
              </a:pPr>
              <a:endParaRPr kumimoji="0" lang="zh-CN" altLang="en-US" sz="1350" b="0" i="0" u="none" strike="noStrike" kern="1200" cap="none" spc="0" normalizeH="0" baseline="0" noProof="0">
                <a:ln>
                  <a:noFill/>
                </a:ln>
                <a:solidFill>
                  <a:schemeClr val="tx1"/>
                </a:solidFill>
                <a:effectLst/>
                <a:uLnTx/>
                <a:uFillTx/>
                <a:latin typeface="+mn-lt"/>
                <a:ea typeface="+mn-ea"/>
                <a:cs typeface="+mn-cs"/>
              </a:endParaRPr>
            </a:p>
          </p:txBody>
        </p:sp>
        <p:sp>
          <p:nvSpPr>
            <p:cNvPr id="40" name="Oval 899"/>
            <p:cNvSpPr>
              <a:spLocks noChangeArrowheads="1"/>
            </p:cNvSpPr>
            <p:nvPr/>
          </p:nvSpPr>
          <p:spPr bwMode="auto">
            <a:xfrm>
              <a:off x="800100" y="1651001"/>
              <a:ext cx="168275" cy="16668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685165" rtl="0" eaLnBrk="1" fontAlgn="auto" latinLnBrk="0" hangingPunct="1">
                <a:spcBef>
                  <a:spcPts val="0"/>
                </a:spcBef>
                <a:spcAft>
                  <a:spcPts val="0"/>
                </a:spcAft>
                <a:buClrTx/>
                <a:buSzTx/>
                <a:buFontTx/>
                <a:buNone/>
                <a:defRPr/>
              </a:pPr>
              <a:endParaRPr kumimoji="0" lang="zh-CN" altLang="en-US" sz="1350" b="0" i="0" u="none" strike="noStrike" kern="1200" cap="none" spc="0" normalizeH="0" baseline="0" noProof="0">
                <a:ln>
                  <a:noFill/>
                </a:ln>
                <a:solidFill>
                  <a:schemeClr val="tx1"/>
                </a:solidFill>
                <a:effectLst/>
                <a:uLnTx/>
                <a:uFillTx/>
                <a:latin typeface="+mn-lt"/>
                <a:ea typeface="+mn-ea"/>
                <a:cs typeface="+mn-cs"/>
              </a:endParaRPr>
            </a:p>
          </p:txBody>
        </p:sp>
        <p:sp>
          <p:nvSpPr>
            <p:cNvPr id="41" name="Oval 904"/>
            <p:cNvSpPr>
              <a:spLocks noChangeArrowheads="1"/>
            </p:cNvSpPr>
            <p:nvPr/>
          </p:nvSpPr>
          <p:spPr bwMode="auto">
            <a:xfrm>
              <a:off x="1530350" y="1651001"/>
              <a:ext cx="168275" cy="16668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685165" rtl="0" eaLnBrk="1" fontAlgn="auto" latinLnBrk="0" hangingPunct="1">
                <a:spcBef>
                  <a:spcPts val="0"/>
                </a:spcBef>
                <a:spcAft>
                  <a:spcPts val="0"/>
                </a:spcAft>
                <a:buClrTx/>
                <a:buSzTx/>
                <a:buFontTx/>
                <a:buNone/>
                <a:defRPr/>
              </a:pPr>
              <a:endParaRPr kumimoji="0" lang="zh-CN" altLang="en-US" sz="1350" b="0" i="0" u="none" strike="noStrike" kern="1200" cap="none" spc="0" normalizeH="0" baseline="0" noProof="0">
                <a:ln>
                  <a:noFill/>
                </a:ln>
                <a:solidFill>
                  <a:schemeClr val="tx1"/>
                </a:solidFill>
                <a:effectLst/>
                <a:uLnTx/>
                <a:uFillTx/>
                <a:latin typeface="+mn-lt"/>
                <a:ea typeface="+mn-ea"/>
                <a:cs typeface="+mn-cs"/>
              </a:endParaRPr>
            </a:p>
          </p:txBody>
        </p:sp>
        <p:sp>
          <p:nvSpPr>
            <p:cNvPr id="42" name="Oval 909"/>
            <p:cNvSpPr>
              <a:spLocks noChangeArrowheads="1"/>
            </p:cNvSpPr>
            <p:nvPr/>
          </p:nvSpPr>
          <p:spPr bwMode="auto">
            <a:xfrm>
              <a:off x="800100" y="1833563"/>
              <a:ext cx="168275" cy="16668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685165" rtl="0" eaLnBrk="1" fontAlgn="auto" latinLnBrk="0" hangingPunct="1">
                <a:spcBef>
                  <a:spcPts val="0"/>
                </a:spcBef>
                <a:spcAft>
                  <a:spcPts val="0"/>
                </a:spcAft>
                <a:buClrTx/>
                <a:buSzTx/>
                <a:buFontTx/>
                <a:buNone/>
                <a:defRPr/>
              </a:pPr>
              <a:endParaRPr kumimoji="0" lang="zh-CN" altLang="en-US" sz="1350" b="0" i="0" u="none" strike="noStrike" kern="1200" cap="none" spc="0" normalizeH="0" baseline="0" noProof="0">
                <a:ln>
                  <a:noFill/>
                </a:ln>
                <a:solidFill>
                  <a:schemeClr val="tx1"/>
                </a:solidFill>
                <a:effectLst/>
                <a:uLnTx/>
                <a:uFillTx/>
                <a:latin typeface="+mn-lt"/>
                <a:ea typeface="+mn-ea"/>
                <a:cs typeface="+mn-cs"/>
              </a:endParaRPr>
            </a:p>
          </p:txBody>
        </p:sp>
        <p:sp>
          <p:nvSpPr>
            <p:cNvPr id="43" name="Oval 914"/>
            <p:cNvSpPr>
              <a:spLocks noChangeArrowheads="1"/>
            </p:cNvSpPr>
            <p:nvPr/>
          </p:nvSpPr>
          <p:spPr bwMode="auto">
            <a:xfrm>
              <a:off x="1530350" y="1833563"/>
              <a:ext cx="168275" cy="16668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685165" rtl="0" eaLnBrk="1" fontAlgn="auto" latinLnBrk="0" hangingPunct="1">
                <a:spcBef>
                  <a:spcPts val="0"/>
                </a:spcBef>
                <a:spcAft>
                  <a:spcPts val="0"/>
                </a:spcAft>
                <a:buClrTx/>
                <a:buSzTx/>
                <a:buFontTx/>
                <a:buNone/>
                <a:defRPr/>
              </a:pPr>
              <a:endParaRPr kumimoji="0" lang="zh-CN" altLang="en-US" sz="1350" b="0" i="0" u="none" strike="noStrike" kern="1200" cap="none" spc="0" normalizeH="0" baseline="0" noProof="0">
                <a:ln>
                  <a:noFill/>
                </a:ln>
                <a:solidFill>
                  <a:schemeClr val="tx1"/>
                </a:solidFill>
                <a:effectLst/>
                <a:uLnTx/>
                <a:uFillTx/>
                <a:latin typeface="+mn-lt"/>
                <a:ea typeface="+mn-ea"/>
                <a:cs typeface="+mn-cs"/>
              </a:endParaRPr>
            </a:p>
          </p:txBody>
        </p:sp>
        <p:sp>
          <p:nvSpPr>
            <p:cNvPr id="44" name="Oval 919"/>
            <p:cNvSpPr>
              <a:spLocks noChangeArrowheads="1"/>
            </p:cNvSpPr>
            <p:nvPr/>
          </p:nvSpPr>
          <p:spPr bwMode="auto">
            <a:xfrm>
              <a:off x="982663" y="2016126"/>
              <a:ext cx="168275" cy="16668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685165" rtl="0" eaLnBrk="1" fontAlgn="auto" latinLnBrk="0" hangingPunct="1">
                <a:spcBef>
                  <a:spcPts val="0"/>
                </a:spcBef>
                <a:spcAft>
                  <a:spcPts val="0"/>
                </a:spcAft>
                <a:buClrTx/>
                <a:buSzTx/>
                <a:buFontTx/>
                <a:buNone/>
                <a:defRPr/>
              </a:pPr>
              <a:endParaRPr kumimoji="0" lang="zh-CN" altLang="en-US" sz="1350" b="0" i="0" u="none" strike="noStrike" kern="1200" cap="none" spc="0" normalizeH="0" baseline="0" noProof="0">
                <a:ln>
                  <a:noFill/>
                </a:ln>
                <a:solidFill>
                  <a:schemeClr val="tx1"/>
                </a:solidFill>
                <a:effectLst/>
                <a:uLnTx/>
                <a:uFillTx/>
                <a:latin typeface="+mn-lt"/>
                <a:ea typeface="+mn-ea"/>
                <a:cs typeface="+mn-cs"/>
              </a:endParaRPr>
            </a:p>
          </p:txBody>
        </p:sp>
        <p:sp>
          <p:nvSpPr>
            <p:cNvPr id="45" name="Oval 924"/>
            <p:cNvSpPr>
              <a:spLocks noChangeArrowheads="1"/>
            </p:cNvSpPr>
            <p:nvPr/>
          </p:nvSpPr>
          <p:spPr bwMode="auto">
            <a:xfrm>
              <a:off x="1165225" y="2016126"/>
              <a:ext cx="168275" cy="16668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685165" rtl="0" eaLnBrk="1" fontAlgn="auto" latinLnBrk="0" hangingPunct="1">
                <a:spcBef>
                  <a:spcPts val="0"/>
                </a:spcBef>
                <a:spcAft>
                  <a:spcPts val="0"/>
                </a:spcAft>
                <a:buClrTx/>
                <a:buSzTx/>
                <a:buFontTx/>
                <a:buNone/>
                <a:defRPr/>
              </a:pPr>
              <a:endParaRPr kumimoji="0" lang="zh-CN" altLang="en-US" sz="1350" b="0" i="0" u="none" strike="noStrike" kern="1200" cap="none" spc="0" normalizeH="0" baseline="0" noProof="0">
                <a:ln>
                  <a:noFill/>
                </a:ln>
                <a:solidFill>
                  <a:schemeClr val="tx1"/>
                </a:solidFill>
                <a:effectLst/>
                <a:uLnTx/>
                <a:uFillTx/>
                <a:latin typeface="+mn-lt"/>
                <a:ea typeface="+mn-ea"/>
                <a:cs typeface="+mn-cs"/>
              </a:endParaRPr>
            </a:p>
          </p:txBody>
        </p:sp>
        <p:sp>
          <p:nvSpPr>
            <p:cNvPr id="46" name="Oval 929"/>
            <p:cNvSpPr>
              <a:spLocks noChangeArrowheads="1"/>
            </p:cNvSpPr>
            <p:nvPr/>
          </p:nvSpPr>
          <p:spPr bwMode="auto">
            <a:xfrm>
              <a:off x="1347788" y="2016126"/>
              <a:ext cx="168275" cy="16668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685165" rtl="0" eaLnBrk="1" fontAlgn="auto" latinLnBrk="0" hangingPunct="1">
                <a:spcBef>
                  <a:spcPts val="0"/>
                </a:spcBef>
                <a:spcAft>
                  <a:spcPts val="0"/>
                </a:spcAft>
                <a:buClrTx/>
                <a:buSzTx/>
                <a:buFontTx/>
                <a:buNone/>
                <a:defRPr/>
              </a:pPr>
              <a:endParaRPr kumimoji="0" lang="zh-CN" altLang="en-US" sz="1350" b="0" i="0" u="none" strike="noStrike" kern="1200" cap="none" spc="0" normalizeH="0" baseline="0" noProof="0">
                <a:ln>
                  <a:noFill/>
                </a:ln>
                <a:solidFill>
                  <a:schemeClr val="tx1"/>
                </a:solidFill>
                <a:effectLst/>
                <a:uLnTx/>
                <a:uFillTx/>
                <a:latin typeface="+mn-lt"/>
                <a:ea typeface="+mn-ea"/>
                <a:cs typeface="+mn-cs"/>
              </a:endParaRPr>
            </a:p>
          </p:txBody>
        </p:sp>
      </p:grpSp>
      <p:grpSp>
        <p:nvGrpSpPr>
          <p:cNvPr id="47" name="组合 46"/>
          <p:cNvGrpSpPr/>
          <p:nvPr/>
        </p:nvGrpSpPr>
        <p:grpSpPr>
          <a:xfrm>
            <a:off x="2528314" y="1031085"/>
            <a:ext cx="898526" cy="1260476"/>
            <a:chOff x="4022726" y="928688"/>
            <a:chExt cx="898526" cy="1260476"/>
          </a:xfrm>
          <a:solidFill>
            <a:schemeClr val="bg1">
              <a:lumMod val="95000"/>
              <a:alpha val="70000"/>
            </a:schemeClr>
          </a:solidFill>
        </p:grpSpPr>
        <p:sp>
          <p:nvSpPr>
            <p:cNvPr id="48" name="Oval 937"/>
            <p:cNvSpPr>
              <a:spLocks noChangeArrowheads="1"/>
            </p:cNvSpPr>
            <p:nvPr/>
          </p:nvSpPr>
          <p:spPr bwMode="auto">
            <a:xfrm>
              <a:off x="4206876" y="928688"/>
              <a:ext cx="166688" cy="168275"/>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685165" rtl="0" eaLnBrk="1" fontAlgn="auto" latinLnBrk="0" hangingPunct="1">
                <a:spcBef>
                  <a:spcPts val="0"/>
                </a:spcBef>
                <a:spcAft>
                  <a:spcPts val="0"/>
                </a:spcAft>
                <a:buClrTx/>
                <a:buSzTx/>
                <a:buFontTx/>
                <a:buNone/>
                <a:defRPr/>
              </a:pPr>
              <a:endParaRPr kumimoji="0" lang="zh-CN" altLang="en-US" sz="1350" b="0" i="0" u="none" strike="noStrike" kern="1200" cap="none" spc="0" normalizeH="0" baseline="0" noProof="0">
                <a:ln>
                  <a:noFill/>
                </a:ln>
                <a:solidFill>
                  <a:schemeClr val="tx1"/>
                </a:solidFill>
                <a:effectLst/>
                <a:uLnTx/>
                <a:uFillTx/>
                <a:latin typeface="+mn-lt"/>
                <a:ea typeface="+mn-ea"/>
                <a:cs typeface="+mn-cs"/>
              </a:endParaRPr>
            </a:p>
          </p:txBody>
        </p:sp>
        <p:sp>
          <p:nvSpPr>
            <p:cNvPr id="49" name="Oval 942"/>
            <p:cNvSpPr>
              <a:spLocks noChangeArrowheads="1"/>
            </p:cNvSpPr>
            <p:nvPr/>
          </p:nvSpPr>
          <p:spPr bwMode="auto">
            <a:xfrm>
              <a:off x="4389439" y="928688"/>
              <a:ext cx="166688" cy="168275"/>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685165" rtl="0" eaLnBrk="1" fontAlgn="auto" latinLnBrk="0" hangingPunct="1">
                <a:spcBef>
                  <a:spcPts val="0"/>
                </a:spcBef>
                <a:spcAft>
                  <a:spcPts val="0"/>
                </a:spcAft>
                <a:buClrTx/>
                <a:buSzTx/>
                <a:buFontTx/>
                <a:buNone/>
                <a:defRPr/>
              </a:pPr>
              <a:endParaRPr kumimoji="0" lang="zh-CN" altLang="en-US" sz="1350" b="0" i="0" u="none" strike="noStrike" kern="1200" cap="none" spc="0" normalizeH="0" baseline="0" noProof="0">
                <a:ln>
                  <a:noFill/>
                </a:ln>
                <a:solidFill>
                  <a:schemeClr val="tx1"/>
                </a:solidFill>
                <a:effectLst/>
                <a:uLnTx/>
                <a:uFillTx/>
                <a:latin typeface="+mn-lt"/>
                <a:ea typeface="+mn-ea"/>
                <a:cs typeface="+mn-cs"/>
              </a:endParaRPr>
            </a:p>
          </p:txBody>
        </p:sp>
        <p:sp>
          <p:nvSpPr>
            <p:cNvPr id="50" name="Oval 947"/>
            <p:cNvSpPr>
              <a:spLocks noChangeArrowheads="1"/>
            </p:cNvSpPr>
            <p:nvPr/>
          </p:nvSpPr>
          <p:spPr bwMode="auto">
            <a:xfrm>
              <a:off x="4572001" y="928688"/>
              <a:ext cx="166688" cy="168275"/>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685165" rtl="0" eaLnBrk="1" fontAlgn="auto" latinLnBrk="0" hangingPunct="1">
                <a:spcBef>
                  <a:spcPts val="0"/>
                </a:spcBef>
                <a:spcAft>
                  <a:spcPts val="0"/>
                </a:spcAft>
                <a:buClrTx/>
                <a:buSzTx/>
                <a:buFontTx/>
                <a:buNone/>
                <a:defRPr/>
              </a:pPr>
              <a:endParaRPr kumimoji="0" lang="zh-CN" altLang="en-US" sz="1350" b="0" i="0" u="none" strike="noStrike" kern="1200" cap="none" spc="0" normalizeH="0" baseline="0" noProof="0">
                <a:ln>
                  <a:noFill/>
                </a:ln>
                <a:solidFill>
                  <a:schemeClr val="tx1"/>
                </a:solidFill>
                <a:effectLst/>
                <a:uLnTx/>
                <a:uFillTx/>
                <a:latin typeface="+mn-lt"/>
                <a:ea typeface="+mn-ea"/>
                <a:cs typeface="+mn-cs"/>
              </a:endParaRPr>
            </a:p>
          </p:txBody>
        </p:sp>
        <p:sp>
          <p:nvSpPr>
            <p:cNvPr id="51" name="Oval 952"/>
            <p:cNvSpPr>
              <a:spLocks noChangeArrowheads="1"/>
            </p:cNvSpPr>
            <p:nvPr/>
          </p:nvSpPr>
          <p:spPr bwMode="auto">
            <a:xfrm>
              <a:off x="4022726" y="1111251"/>
              <a:ext cx="168275" cy="16668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685165" rtl="0" eaLnBrk="1" fontAlgn="auto" latinLnBrk="0" hangingPunct="1">
                <a:spcBef>
                  <a:spcPts val="0"/>
                </a:spcBef>
                <a:spcAft>
                  <a:spcPts val="0"/>
                </a:spcAft>
                <a:buClrTx/>
                <a:buSzTx/>
                <a:buFontTx/>
                <a:buNone/>
                <a:defRPr/>
              </a:pPr>
              <a:endParaRPr kumimoji="0" lang="zh-CN" altLang="en-US" sz="1350" b="0" i="0" u="none" strike="noStrike" kern="1200" cap="none" spc="0" normalizeH="0" baseline="0" noProof="0">
                <a:ln>
                  <a:noFill/>
                </a:ln>
                <a:solidFill>
                  <a:schemeClr val="tx1"/>
                </a:solidFill>
                <a:effectLst/>
                <a:uLnTx/>
                <a:uFillTx/>
                <a:latin typeface="+mn-lt"/>
                <a:ea typeface="+mn-ea"/>
                <a:cs typeface="+mn-cs"/>
              </a:endParaRPr>
            </a:p>
          </p:txBody>
        </p:sp>
        <p:sp>
          <p:nvSpPr>
            <p:cNvPr id="52" name="Oval 957"/>
            <p:cNvSpPr>
              <a:spLocks noChangeArrowheads="1"/>
            </p:cNvSpPr>
            <p:nvPr/>
          </p:nvSpPr>
          <p:spPr bwMode="auto">
            <a:xfrm>
              <a:off x="4754564" y="1111251"/>
              <a:ext cx="166688" cy="16668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685165" rtl="0" eaLnBrk="1" fontAlgn="auto" latinLnBrk="0" hangingPunct="1">
                <a:spcBef>
                  <a:spcPts val="0"/>
                </a:spcBef>
                <a:spcAft>
                  <a:spcPts val="0"/>
                </a:spcAft>
                <a:buClrTx/>
                <a:buSzTx/>
                <a:buFontTx/>
                <a:buNone/>
                <a:defRPr/>
              </a:pPr>
              <a:endParaRPr kumimoji="0" lang="zh-CN" altLang="en-US" sz="1350" b="0" i="0" u="none" strike="noStrike" kern="1200" cap="none" spc="0" normalizeH="0" baseline="0" noProof="0">
                <a:ln>
                  <a:noFill/>
                </a:ln>
                <a:solidFill>
                  <a:schemeClr val="tx1"/>
                </a:solidFill>
                <a:effectLst/>
                <a:uLnTx/>
                <a:uFillTx/>
                <a:latin typeface="+mn-lt"/>
                <a:ea typeface="+mn-ea"/>
                <a:cs typeface="+mn-cs"/>
              </a:endParaRPr>
            </a:p>
          </p:txBody>
        </p:sp>
        <p:sp>
          <p:nvSpPr>
            <p:cNvPr id="53" name="Oval 962"/>
            <p:cNvSpPr>
              <a:spLocks noChangeArrowheads="1"/>
            </p:cNvSpPr>
            <p:nvPr/>
          </p:nvSpPr>
          <p:spPr bwMode="auto">
            <a:xfrm>
              <a:off x="4754564" y="1293813"/>
              <a:ext cx="166688" cy="16668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685165" rtl="0" eaLnBrk="1" fontAlgn="auto" latinLnBrk="0" hangingPunct="1">
                <a:spcBef>
                  <a:spcPts val="0"/>
                </a:spcBef>
                <a:spcAft>
                  <a:spcPts val="0"/>
                </a:spcAft>
                <a:buClrTx/>
                <a:buSzTx/>
                <a:buFontTx/>
                <a:buNone/>
                <a:defRPr/>
              </a:pPr>
              <a:endParaRPr kumimoji="0" lang="zh-CN" altLang="en-US" sz="1350" b="0" i="0" u="none" strike="noStrike" kern="1200" cap="none" spc="0" normalizeH="0" baseline="0" noProof="0">
                <a:ln>
                  <a:noFill/>
                </a:ln>
                <a:solidFill>
                  <a:schemeClr val="tx1"/>
                </a:solidFill>
                <a:effectLst/>
                <a:uLnTx/>
                <a:uFillTx/>
                <a:latin typeface="+mn-lt"/>
                <a:ea typeface="+mn-ea"/>
                <a:cs typeface="+mn-cs"/>
              </a:endParaRPr>
            </a:p>
          </p:txBody>
        </p:sp>
        <p:sp>
          <p:nvSpPr>
            <p:cNvPr id="54" name="Oval 967"/>
            <p:cNvSpPr>
              <a:spLocks noChangeArrowheads="1"/>
            </p:cNvSpPr>
            <p:nvPr/>
          </p:nvSpPr>
          <p:spPr bwMode="auto">
            <a:xfrm>
              <a:off x="4206876" y="1476376"/>
              <a:ext cx="166688" cy="16668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685165" rtl="0" eaLnBrk="1" fontAlgn="auto" latinLnBrk="0" hangingPunct="1">
                <a:spcBef>
                  <a:spcPts val="0"/>
                </a:spcBef>
                <a:spcAft>
                  <a:spcPts val="0"/>
                </a:spcAft>
                <a:buClrTx/>
                <a:buSzTx/>
                <a:buFontTx/>
                <a:buNone/>
                <a:defRPr/>
              </a:pPr>
              <a:endParaRPr kumimoji="0" lang="zh-CN" altLang="en-US" sz="1350" b="0" i="0" u="none" strike="noStrike" kern="1200" cap="none" spc="0" normalizeH="0" baseline="0" noProof="0">
                <a:ln>
                  <a:noFill/>
                </a:ln>
                <a:solidFill>
                  <a:schemeClr val="tx1"/>
                </a:solidFill>
                <a:effectLst/>
                <a:uLnTx/>
                <a:uFillTx/>
                <a:latin typeface="+mn-lt"/>
                <a:ea typeface="+mn-ea"/>
                <a:cs typeface="+mn-cs"/>
              </a:endParaRPr>
            </a:p>
          </p:txBody>
        </p:sp>
        <p:sp>
          <p:nvSpPr>
            <p:cNvPr id="55" name="Oval 972"/>
            <p:cNvSpPr>
              <a:spLocks noChangeArrowheads="1"/>
            </p:cNvSpPr>
            <p:nvPr/>
          </p:nvSpPr>
          <p:spPr bwMode="auto">
            <a:xfrm>
              <a:off x="4389439" y="1476376"/>
              <a:ext cx="166688" cy="16668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685165" rtl="0" eaLnBrk="1" fontAlgn="auto" latinLnBrk="0" hangingPunct="1">
                <a:spcBef>
                  <a:spcPts val="0"/>
                </a:spcBef>
                <a:spcAft>
                  <a:spcPts val="0"/>
                </a:spcAft>
                <a:buClrTx/>
                <a:buSzTx/>
                <a:buFontTx/>
                <a:buNone/>
                <a:defRPr/>
              </a:pPr>
              <a:endParaRPr kumimoji="0" lang="zh-CN" altLang="en-US" sz="1350" b="0" i="0" u="none" strike="noStrike" kern="1200" cap="none" spc="0" normalizeH="0" baseline="0" noProof="0">
                <a:ln>
                  <a:noFill/>
                </a:ln>
                <a:solidFill>
                  <a:schemeClr val="tx1"/>
                </a:solidFill>
                <a:effectLst/>
                <a:uLnTx/>
                <a:uFillTx/>
                <a:latin typeface="+mn-lt"/>
                <a:ea typeface="+mn-ea"/>
                <a:cs typeface="+mn-cs"/>
              </a:endParaRPr>
            </a:p>
          </p:txBody>
        </p:sp>
        <p:sp>
          <p:nvSpPr>
            <p:cNvPr id="56" name="Oval 977"/>
            <p:cNvSpPr>
              <a:spLocks noChangeArrowheads="1"/>
            </p:cNvSpPr>
            <p:nvPr/>
          </p:nvSpPr>
          <p:spPr bwMode="auto">
            <a:xfrm>
              <a:off x="4572001" y="1476376"/>
              <a:ext cx="166688" cy="16668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685165" rtl="0" eaLnBrk="1" fontAlgn="auto" latinLnBrk="0" hangingPunct="1">
                <a:spcBef>
                  <a:spcPts val="0"/>
                </a:spcBef>
                <a:spcAft>
                  <a:spcPts val="0"/>
                </a:spcAft>
                <a:buClrTx/>
                <a:buSzTx/>
                <a:buFontTx/>
                <a:buNone/>
                <a:defRPr/>
              </a:pPr>
              <a:endParaRPr kumimoji="0" lang="zh-CN" altLang="en-US" sz="1350" b="0" i="0" u="none" strike="noStrike" kern="1200" cap="none" spc="0" normalizeH="0" baseline="0" noProof="0">
                <a:ln>
                  <a:noFill/>
                </a:ln>
                <a:solidFill>
                  <a:schemeClr val="tx1"/>
                </a:solidFill>
                <a:effectLst/>
                <a:uLnTx/>
                <a:uFillTx/>
                <a:latin typeface="+mn-lt"/>
                <a:ea typeface="+mn-ea"/>
                <a:cs typeface="+mn-cs"/>
              </a:endParaRPr>
            </a:p>
          </p:txBody>
        </p:sp>
        <p:sp>
          <p:nvSpPr>
            <p:cNvPr id="57" name="Oval 982"/>
            <p:cNvSpPr>
              <a:spLocks noChangeArrowheads="1"/>
            </p:cNvSpPr>
            <p:nvPr/>
          </p:nvSpPr>
          <p:spPr bwMode="auto">
            <a:xfrm>
              <a:off x="4022726" y="1658938"/>
              <a:ext cx="168275" cy="16668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685165" rtl="0" eaLnBrk="1" fontAlgn="auto" latinLnBrk="0" hangingPunct="1">
                <a:spcBef>
                  <a:spcPts val="0"/>
                </a:spcBef>
                <a:spcAft>
                  <a:spcPts val="0"/>
                </a:spcAft>
                <a:buClrTx/>
                <a:buSzTx/>
                <a:buFontTx/>
                <a:buNone/>
                <a:defRPr/>
              </a:pPr>
              <a:endParaRPr kumimoji="0" lang="zh-CN" altLang="en-US" sz="1350" b="0" i="0" u="none" strike="noStrike" kern="1200" cap="none" spc="0" normalizeH="0" baseline="0" noProof="0">
                <a:ln>
                  <a:noFill/>
                </a:ln>
                <a:solidFill>
                  <a:schemeClr val="tx1"/>
                </a:solidFill>
                <a:effectLst/>
                <a:uLnTx/>
                <a:uFillTx/>
                <a:latin typeface="+mn-lt"/>
                <a:ea typeface="+mn-ea"/>
                <a:cs typeface="+mn-cs"/>
              </a:endParaRPr>
            </a:p>
          </p:txBody>
        </p:sp>
        <p:sp>
          <p:nvSpPr>
            <p:cNvPr id="58" name="Oval 987"/>
            <p:cNvSpPr>
              <a:spLocks noChangeArrowheads="1"/>
            </p:cNvSpPr>
            <p:nvPr/>
          </p:nvSpPr>
          <p:spPr bwMode="auto">
            <a:xfrm>
              <a:off x="4022726" y="1839913"/>
              <a:ext cx="168275" cy="168275"/>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685165" rtl="0" eaLnBrk="1" fontAlgn="auto" latinLnBrk="0" hangingPunct="1">
                <a:spcBef>
                  <a:spcPts val="0"/>
                </a:spcBef>
                <a:spcAft>
                  <a:spcPts val="0"/>
                </a:spcAft>
                <a:buClrTx/>
                <a:buSzTx/>
                <a:buFontTx/>
                <a:buNone/>
                <a:defRPr/>
              </a:pPr>
              <a:endParaRPr kumimoji="0" lang="zh-CN" altLang="en-US" sz="1350" b="0" i="0" u="none" strike="noStrike" kern="1200" cap="none" spc="0" normalizeH="0" baseline="0" noProof="0">
                <a:ln>
                  <a:noFill/>
                </a:ln>
                <a:solidFill>
                  <a:schemeClr val="tx1"/>
                </a:solidFill>
                <a:effectLst/>
                <a:uLnTx/>
                <a:uFillTx/>
                <a:latin typeface="+mn-lt"/>
                <a:ea typeface="+mn-ea"/>
                <a:cs typeface="+mn-cs"/>
              </a:endParaRPr>
            </a:p>
          </p:txBody>
        </p:sp>
        <p:sp>
          <p:nvSpPr>
            <p:cNvPr id="59" name="Oval 992"/>
            <p:cNvSpPr>
              <a:spLocks noChangeArrowheads="1"/>
            </p:cNvSpPr>
            <p:nvPr/>
          </p:nvSpPr>
          <p:spPr bwMode="auto">
            <a:xfrm>
              <a:off x="4022726" y="2022476"/>
              <a:ext cx="168275" cy="16668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685165" rtl="0" eaLnBrk="1" fontAlgn="auto" latinLnBrk="0" hangingPunct="1">
                <a:spcBef>
                  <a:spcPts val="0"/>
                </a:spcBef>
                <a:spcAft>
                  <a:spcPts val="0"/>
                </a:spcAft>
                <a:buClrTx/>
                <a:buSzTx/>
                <a:buFontTx/>
                <a:buNone/>
                <a:defRPr/>
              </a:pPr>
              <a:endParaRPr kumimoji="0" lang="zh-CN" altLang="en-US" sz="1350" b="0" i="0" u="none" strike="noStrike" kern="1200" cap="none" spc="0" normalizeH="0" baseline="0" noProof="0">
                <a:ln>
                  <a:noFill/>
                </a:ln>
                <a:solidFill>
                  <a:schemeClr val="tx1"/>
                </a:solidFill>
                <a:effectLst/>
                <a:uLnTx/>
                <a:uFillTx/>
                <a:latin typeface="+mn-lt"/>
                <a:ea typeface="+mn-ea"/>
                <a:cs typeface="+mn-cs"/>
              </a:endParaRPr>
            </a:p>
          </p:txBody>
        </p:sp>
        <p:sp>
          <p:nvSpPr>
            <p:cNvPr id="60" name="Oval 997"/>
            <p:cNvSpPr>
              <a:spLocks noChangeArrowheads="1"/>
            </p:cNvSpPr>
            <p:nvPr/>
          </p:nvSpPr>
          <p:spPr bwMode="auto">
            <a:xfrm>
              <a:off x="4206876" y="2022476"/>
              <a:ext cx="166688" cy="16668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685165" rtl="0" eaLnBrk="1" fontAlgn="auto" latinLnBrk="0" hangingPunct="1">
                <a:spcBef>
                  <a:spcPts val="0"/>
                </a:spcBef>
                <a:spcAft>
                  <a:spcPts val="0"/>
                </a:spcAft>
                <a:buClrTx/>
                <a:buSzTx/>
                <a:buFontTx/>
                <a:buNone/>
                <a:defRPr/>
              </a:pPr>
              <a:endParaRPr kumimoji="0" lang="zh-CN" altLang="en-US" sz="1350" b="0" i="0" u="none" strike="noStrike" kern="1200" cap="none" spc="0" normalizeH="0" baseline="0" noProof="0">
                <a:ln>
                  <a:noFill/>
                </a:ln>
                <a:solidFill>
                  <a:schemeClr val="tx1"/>
                </a:solidFill>
                <a:effectLst/>
                <a:uLnTx/>
                <a:uFillTx/>
                <a:latin typeface="+mn-lt"/>
                <a:ea typeface="+mn-ea"/>
                <a:cs typeface="+mn-cs"/>
              </a:endParaRPr>
            </a:p>
          </p:txBody>
        </p:sp>
        <p:sp>
          <p:nvSpPr>
            <p:cNvPr id="61" name="Oval 1002"/>
            <p:cNvSpPr>
              <a:spLocks noChangeArrowheads="1"/>
            </p:cNvSpPr>
            <p:nvPr/>
          </p:nvSpPr>
          <p:spPr bwMode="auto">
            <a:xfrm>
              <a:off x="4389439" y="2022476"/>
              <a:ext cx="166688" cy="16668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685165" rtl="0" eaLnBrk="1" fontAlgn="auto" latinLnBrk="0" hangingPunct="1">
                <a:spcBef>
                  <a:spcPts val="0"/>
                </a:spcBef>
                <a:spcAft>
                  <a:spcPts val="0"/>
                </a:spcAft>
                <a:buClrTx/>
                <a:buSzTx/>
                <a:buFontTx/>
                <a:buNone/>
                <a:defRPr/>
              </a:pPr>
              <a:endParaRPr kumimoji="0" lang="zh-CN" altLang="en-US" sz="1350" b="0" i="0" u="none" strike="noStrike" kern="1200" cap="none" spc="0" normalizeH="0" baseline="0" noProof="0">
                <a:ln>
                  <a:noFill/>
                </a:ln>
                <a:solidFill>
                  <a:schemeClr val="tx1"/>
                </a:solidFill>
                <a:effectLst/>
                <a:uLnTx/>
                <a:uFillTx/>
                <a:latin typeface="+mn-lt"/>
                <a:ea typeface="+mn-ea"/>
                <a:cs typeface="+mn-cs"/>
              </a:endParaRPr>
            </a:p>
          </p:txBody>
        </p:sp>
        <p:sp>
          <p:nvSpPr>
            <p:cNvPr id="62" name="Oval 1007"/>
            <p:cNvSpPr>
              <a:spLocks noChangeArrowheads="1"/>
            </p:cNvSpPr>
            <p:nvPr/>
          </p:nvSpPr>
          <p:spPr bwMode="auto">
            <a:xfrm>
              <a:off x="4572001" y="2022476"/>
              <a:ext cx="166688" cy="16668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685165" rtl="0" eaLnBrk="1" fontAlgn="auto" latinLnBrk="0" hangingPunct="1">
                <a:spcBef>
                  <a:spcPts val="0"/>
                </a:spcBef>
                <a:spcAft>
                  <a:spcPts val="0"/>
                </a:spcAft>
                <a:buClrTx/>
                <a:buSzTx/>
                <a:buFontTx/>
                <a:buNone/>
                <a:defRPr/>
              </a:pPr>
              <a:endParaRPr kumimoji="0" lang="zh-CN" altLang="en-US" sz="1350" b="0" i="0" u="none" strike="noStrike" kern="1200" cap="none" spc="0" normalizeH="0" baseline="0" noProof="0">
                <a:ln>
                  <a:noFill/>
                </a:ln>
                <a:solidFill>
                  <a:schemeClr val="tx1"/>
                </a:solidFill>
                <a:effectLst/>
                <a:uLnTx/>
                <a:uFillTx/>
                <a:latin typeface="+mn-lt"/>
                <a:ea typeface="+mn-ea"/>
                <a:cs typeface="+mn-cs"/>
              </a:endParaRPr>
            </a:p>
          </p:txBody>
        </p:sp>
        <p:sp>
          <p:nvSpPr>
            <p:cNvPr id="63" name="Oval 1012"/>
            <p:cNvSpPr>
              <a:spLocks noChangeArrowheads="1"/>
            </p:cNvSpPr>
            <p:nvPr/>
          </p:nvSpPr>
          <p:spPr bwMode="auto">
            <a:xfrm>
              <a:off x="4754564" y="2022476"/>
              <a:ext cx="166688" cy="16668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685165" rtl="0" eaLnBrk="1" fontAlgn="auto" latinLnBrk="0" hangingPunct="1">
                <a:spcBef>
                  <a:spcPts val="0"/>
                </a:spcBef>
                <a:spcAft>
                  <a:spcPts val="0"/>
                </a:spcAft>
                <a:buClrTx/>
                <a:buSzTx/>
                <a:buFontTx/>
                <a:buNone/>
                <a:defRPr/>
              </a:pPr>
              <a:endParaRPr kumimoji="0" lang="zh-CN" altLang="en-US" sz="1350" b="0" i="0" u="none" strike="noStrike" kern="1200" cap="none" spc="0" normalizeH="0" baseline="0" noProof="0">
                <a:ln>
                  <a:noFill/>
                </a:ln>
                <a:solidFill>
                  <a:schemeClr val="tx1"/>
                </a:solidFill>
                <a:effectLst/>
                <a:uLnTx/>
                <a:uFillTx/>
                <a:latin typeface="+mn-lt"/>
                <a:ea typeface="+mn-ea"/>
                <a:cs typeface="+mn-cs"/>
              </a:endParaRPr>
            </a:p>
          </p:txBody>
        </p:sp>
      </p:grpSp>
      <p:grpSp>
        <p:nvGrpSpPr>
          <p:cNvPr id="64" name="组合 63"/>
          <p:cNvGrpSpPr/>
          <p:nvPr/>
        </p:nvGrpSpPr>
        <p:grpSpPr>
          <a:xfrm>
            <a:off x="4846978" y="1031085"/>
            <a:ext cx="898524" cy="1260476"/>
            <a:chOff x="2535237" y="922338"/>
            <a:chExt cx="898524" cy="1260476"/>
          </a:xfrm>
          <a:solidFill>
            <a:schemeClr val="bg1">
              <a:lumMod val="95000"/>
              <a:alpha val="70000"/>
            </a:schemeClr>
          </a:solidFill>
        </p:grpSpPr>
        <p:sp>
          <p:nvSpPr>
            <p:cNvPr id="65" name="Oval 1020"/>
            <p:cNvSpPr>
              <a:spLocks noChangeArrowheads="1"/>
            </p:cNvSpPr>
            <p:nvPr/>
          </p:nvSpPr>
          <p:spPr bwMode="auto">
            <a:xfrm>
              <a:off x="2900362" y="922338"/>
              <a:ext cx="168275" cy="168275"/>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685165" rtl="0" eaLnBrk="1" fontAlgn="auto" latinLnBrk="0" hangingPunct="1">
                <a:spcBef>
                  <a:spcPts val="0"/>
                </a:spcBef>
                <a:spcAft>
                  <a:spcPts val="0"/>
                </a:spcAft>
                <a:buClrTx/>
                <a:buSzTx/>
                <a:buFontTx/>
                <a:buNone/>
                <a:defRPr/>
              </a:pPr>
              <a:endParaRPr kumimoji="0" lang="zh-CN" altLang="en-US" sz="1350" b="0" i="0" u="none" strike="noStrike" kern="1200" cap="none" spc="0" normalizeH="0" baseline="0" noProof="0">
                <a:ln>
                  <a:noFill/>
                </a:ln>
                <a:solidFill>
                  <a:schemeClr val="tx1"/>
                </a:solidFill>
                <a:effectLst/>
                <a:uLnTx/>
                <a:uFillTx/>
                <a:latin typeface="+mn-lt"/>
                <a:ea typeface="+mn-ea"/>
                <a:cs typeface="+mn-cs"/>
              </a:endParaRPr>
            </a:p>
          </p:txBody>
        </p:sp>
        <p:sp>
          <p:nvSpPr>
            <p:cNvPr id="66" name="Oval 1025"/>
            <p:cNvSpPr>
              <a:spLocks noChangeArrowheads="1"/>
            </p:cNvSpPr>
            <p:nvPr/>
          </p:nvSpPr>
          <p:spPr bwMode="auto">
            <a:xfrm>
              <a:off x="2717799" y="1104901"/>
              <a:ext cx="168275" cy="16668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685165" rtl="0" eaLnBrk="1" fontAlgn="auto" latinLnBrk="0" hangingPunct="1">
                <a:spcBef>
                  <a:spcPts val="0"/>
                </a:spcBef>
                <a:spcAft>
                  <a:spcPts val="0"/>
                </a:spcAft>
                <a:buClrTx/>
                <a:buSzTx/>
                <a:buFontTx/>
                <a:buNone/>
                <a:defRPr/>
              </a:pPr>
              <a:endParaRPr kumimoji="0" lang="zh-CN" altLang="en-US" sz="1350" b="0" i="0" u="none" strike="noStrike" kern="1200" cap="none" spc="0" normalizeH="0" baseline="0" noProof="0">
                <a:ln>
                  <a:noFill/>
                </a:ln>
                <a:solidFill>
                  <a:schemeClr val="tx1"/>
                </a:solidFill>
                <a:effectLst/>
                <a:uLnTx/>
                <a:uFillTx/>
                <a:latin typeface="+mn-lt"/>
                <a:ea typeface="+mn-ea"/>
                <a:cs typeface="+mn-cs"/>
              </a:endParaRPr>
            </a:p>
          </p:txBody>
        </p:sp>
        <p:sp>
          <p:nvSpPr>
            <p:cNvPr id="67" name="Oval 1030"/>
            <p:cNvSpPr>
              <a:spLocks noChangeArrowheads="1"/>
            </p:cNvSpPr>
            <p:nvPr/>
          </p:nvSpPr>
          <p:spPr bwMode="auto">
            <a:xfrm>
              <a:off x="2900362" y="1104901"/>
              <a:ext cx="168275" cy="16668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685165" rtl="0" eaLnBrk="1" fontAlgn="auto" latinLnBrk="0" hangingPunct="1">
                <a:spcBef>
                  <a:spcPts val="0"/>
                </a:spcBef>
                <a:spcAft>
                  <a:spcPts val="0"/>
                </a:spcAft>
                <a:buClrTx/>
                <a:buSzTx/>
                <a:buFontTx/>
                <a:buNone/>
                <a:defRPr/>
              </a:pPr>
              <a:endParaRPr kumimoji="0" lang="zh-CN" altLang="en-US" sz="1350" b="0" i="0" u="none" strike="noStrike" kern="1200" cap="none" spc="0" normalizeH="0" baseline="0" noProof="0">
                <a:ln>
                  <a:noFill/>
                </a:ln>
                <a:solidFill>
                  <a:schemeClr val="tx1"/>
                </a:solidFill>
                <a:effectLst/>
                <a:uLnTx/>
                <a:uFillTx/>
                <a:latin typeface="+mn-lt"/>
                <a:ea typeface="+mn-ea"/>
                <a:cs typeface="+mn-cs"/>
              </a:endParaRPr>
            </a:p>
          </p:txBody>
        </p:sp>
        <p:sp>
          <p:nvSpPr>
            <p:cNvPr id="68" name="Oval 1035"/>
            <p:cNvSpPr>
              <a:spLocks noChangeArrowheads="1"/>
            </p:cNvSpPr>
            <p:nvPr/>
          </p:nvSpPr>
          <p:spPr bwMode="auto">
            <a:xfrm>
              <a:off x="2535237" y="1287463"/>
              <a:ext cx="168275" cy="16668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685165" rtl="0" eaLnBrk="1" fontAlgn="auto" latinLnBrk="0" hangingPunct="1">
                <a:spcBef>
                  <a:spcPts val="0"/>
                </a:spcBef>
                <a:spcAft>
                  <a:spcPts val="0"/>
                </a:spcAft>
                <a:buClrTx/>
                <a:buSzTx/>
                <a:buFontTx/>
                <a:buNone/>
                <a:defRPr/>
              </a:pPr>
              <a:endParaRPr kumimoji="0" lang="zh-CN" altLang="en-US" sz="1350" b="0" i="0" u="none" strike="noStrike" kern="1200" cap="none" spc="0" normalizeH="0" baseline="0" noProof="0">
                <a:ln>
                  <a:noFill/>
                </a:ln>
                <a:solidFill>
                  <a:schemeClr val="tx1"/>
                </a:solidFill>
                <a:effectLst/>
                <a:uLnTx/>
                <a:uFillTx/>
                <a:latin typeface="+mn-lt"/>
                <a:ea typeface="+mn-ea"/>
                <a:cs typeface="+mn-cs"/>
              </a:endParaRPr>
            </a:p>
          </p:txBody>
        </p:sp>
        <p:sp>
          <p:nvSpPr>
            <p:cNvPr id="69" name="Oval 1040"/>
            <p:cNvSpPr>
              <a:spLocks noChangeArrowheads="1"/>
            </p:cNvSpPr>
            <p:nvPr/>
          </p:nvSpPr>
          <p:spPr bwMode="auto">
            <a:xfrm>
              <a:off x="2900362" y="1287463"/>
              <a:ext cx="168275" cy="16668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685165" rtl="0" eaLnBrk="1" fontAlgn="auto" latinLnBrk="0" hangingPunct="1">
                <a:spcBef>
                  <a:spcPts val="0"/>
                </a:spcBef>
                <a:spcAft>
                  <a:spcPts val="0"/>
                </a:spcAft>
                <a:buClrTx/>
                <a:buSzTx/>
                <a:buFontTx/>
                <a:buNone/>
                <a:defRPr/>
              </a:pPr>
              <a:endParaRPr kumimoji="0" lang="zh-CN" altLang="en-US" sz="1350" b="0" i="0" u="none" strike="noStrike" kern="1200" cap="none" spc="0" normalizeH="0" baseline="0" noProof="0">
                <a:ln>
                  <a:noFill/>
                </a:ln>
                <a:solidFill>
                  <a:schemeClr val="tx1"/>
                </a:solidFill>
                <a:effectLst/>
                <a:uLnTx/>
                <a:uFillTx/>
                <a:latin typeface="+mn-lt"/>
                <a:ea typeface="+mn-ea"/>
                <a:cs typeface="+mn-cs"/>
              </a:endParaRPr>
            </a:p>
          </p:txBody>
        </p:sp>
        <p:sp>
          <p:nvSpPr>
            <p:cNvPr id="70" name="Oval 1045"/>
            <p:cNvSpPr>
              <a:spLocks noChangeArrowheads="1"/>
            </p:cNvSpPr>
            <p:nvPr/>
          </p:nvSpPr>
          <p:spPr bwMode="auto">
            <a:xfrm>
              <a:off x="2900362" y="1470026"/>
              <a:ext cx="168275" cy="16668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685165" rtl="0" eaLnBrk="1" fontAlgn="auto" latinLnBrk="0" hangingPunct="1">
                <a:spcBef>
                  <a:spcPts val="0"/>
                </a:spcBef>
                <a:spcAft>
                  <a:spcPts val="0"/>
                </a:spcAft>
                <a:buClrTx/>
                <a:buSzTx/>
                <a:buFontTx/>
                <a:buNone/>
                <a:defRPr/>
              </a:pPr>
              <a:endParaRPr kumimoji="0" lang="zh-CN" altLang="en-US" sz="1350" b="0" i="0" u="none" strike="noStrike" kern="1200" cap="none" spc="0" normalizeH="0" baseline="0" noProof="0">
                <a:ln>
                  <a:noFill/>
                </a:ln>
                <a:solidFill>
                  <a:schemeClr val="tx1"/>
                </a:solidFill>
                <a:effectLst/>
                <a:uLnTx/>
                <a:uFillTx/>
                <a:latin typeface="+mn-lt"/>
                <a:ea typeface="+mn-ea"/>
                <a:cs typeface="+mn-cs"/>
              </a:endParaRPr>
            </a:p>
          </p:txBody>
        </p:sp>
        <p:sp>
          <p:nvSpPr>
            <p:cNvPr id="71" name="Oval 1050"/>
            <p:cNvSpPr>
              <a:spLocks noChangeArrowheads="1"/>
            </p:cNvSpPr>
            <p:nvPr/>
          </p:nvSpPr>
          <p:spPr bwMode="auto">
            <a:xfrm>
              <a:off x="2900362" y="1652588"/>
              <a:ext cx="168275" cy="16668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685165" rtl="0" eaLnBrk="1" fontAlgn="auto" latinLnBrk="0" hangingPunct="1">
                <a:spcBef>
                  <a:spcPts val="0"/>
                </a:spcBef>
                <a:spcAft>
                  <a:spcPts val="0"/>
                </a:spcAft>
                <a:buClrTx/>
                <a:buSzTx/>
                <a:buFontTx/>
                <a:buNone/>
                <a:defRPr/>
              </a:pPr>
              <a:endParaRPr kumimoji="0" lang="zh-CN" altLang="en-US" sz="1350" b="0" i="0" u="none" strike="noStrike" kern="1200" cap="none" spc="0" normalizeH="0" baseline="0" noProof="0">
                <a:ln>
                  <a:noFill/>
                </a:ln>
                <a:solidFill>
                  <a:schemeClr val="tx1"/>
                </a:solidFill>
                <a:effectLst/>
                <a:uLnTx/>
                <a:uFillTx/>
                <a:latin typeface="+mn-lt"/>
                <a:ea typeface="+mn-ea"/>
                <a:cs typeface="+mn-cs"/>
              </a:endParaRPr>
            </a:p>
          </p:txBody>
        </p:sp>
        <p:sp>
          <p:nvSpPr>
            <p:cNvPr id="72" name="Oval 1055"/>
            <p:cNvSpPr>
              <a:spLocks noChangeArrowheads="1"/>
            </p:cNvSpPr>
            <p:nvPr/>
          </p:nvSpPr>
          <p:spPr bwMode="auto">
            <a:xfrm>
              <a:off x="2900362" y="1833563"/>
              <a:ext cx="168275" cy="168275"/>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685165" rtl="0" eaLnBrk="1" fontAlgn="auto" latinLnBrk="0" hangingPunct="1">
                <a:spcBef>
                  <a:spcPts val="0"/>
                </a:spcBef>
                <a:spcAft>
                  <a:spcPts val="0"/>
                </a:spcAft>
                <a:buClrTx/>
                <a:buSzTx/>
                <a:buFontTx/>
                <a:buNone/>
                <a:defRPr/>
              </a:pPr>
              <a:endParaRPr kumimoji="0" lang="zh-CN" altLang="en-US" sz="1350" b="0" i="0" u="none" strike="noStrike" kern="1200" cap="none" spc="0" normalizeH="0" baseline="0" noProof="0">
                <a:ln>
                  <a:noFill/>
                </a:ln>
                <a:solidFill>
                  <a:schemeClr val="tx1"/>
                </a:solidFill>
                <a:effectLst/>
                <a:uLnTx/>
                <a:uFillTx/>
                <a:latin typeface="+mn-lt"/>
                <a:ea typeface="+mn-ea"/>
                <a:cs typeface="+mn-cs"/>
              </a:endParaRPr>
            </a:p>
          </p:txBody>
        </p:sp>
        <p:sp>
          <p:nvSpPr>
            <p:cNvPr id="73" name="Oval 1060"/>
            <p:cNvSpPr>
              <a:spLocks noChangeArrowheads="1"/>
            </p:cNvSpPr>
            <p:nvPr/>
          </p:nvSpPr>
          <p:spPr bwMode="auto">
            <a:xfrm>
              <a:off x="2535237" y="2016126"/>
              <a:ext cx="168275" cy="16668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685165" rtl="0" eaLnBrk="1" fontAlgn="auto" latinLnBrk="0" hangingPunct="1">
                <a:spcBef>
                  <a:spcPts val="0"/>
                </a:spcBef>
                <a:spcAft>
                  <a:spcPts val="0"/>
                </a:spcAft>
                <a:buClrTx/>
                <a:buSzTx/>
                <a:buFontTx/>
                <a:buNone/>
                <a:defRPr/>
              </a:pPr>
              <a:endParaRPr kumimoji="0" lang="zh-CN" altLang="en-US" sz="1350" b="0" i="0" u="none" strike="noStrike" kern="1200" cap="none" spc="0" normalizeH="0" baseline="0" noProof="0">
                <a:ln>
                  <a:noFill/>
                </a:ln>
                <a:solidFill>
                  <a:schemeClr val="tx1"/>
                </a:solidFill>
                <a:effectLst/>
                <a:uLnTx/>
                <a:uFillTx/>
                <a:latin typeface="+mn-lt"/>
                <a:ea typeface="+mn-ea"/>
                <a:cs typeface="+mn-cs"/>
              </a:endParaRPr>
            </a:p>
          </p:txBody>
        </p:sp>
        <p:sp>
          <p:nvSpPr>
            <p:cNvPr id="74" name="Oval 1065"/>
            <p:cNvSpPr>
              <a:spLocks noChangeArrowheads="1"/>
            </p:cNvSpPr>
            <p:nvPr/>
          </p:nvSpPr>
          <p:spPr bwMode="auto">
            <a:xfrm>
              <a:off x="2717799" y="2016126"/>
              <a:ext cx="168275" cy="16668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685165" rtl="0" eaLnBrk="1" fontAlgn="auto" latinLnBrk="0" hangingPunct="1">
                <a:spcBef>
                  <a:spcPts val="0"/>
                </a:spcBef>
                <a:spcAft>
                  <a:spcPts val="0"/>
                </a:spcAft>
                <a:buClrTx/>
                <a:buSzTx/>
                <a:buFontTx/>
                <a:buNone/>
                <a:defRPr/>
              </a:pPr>
              <a:endParaRPr kumimoji="0" lang="zh-CN" altLang="en-US" sz="1350" b="0" i="0" u="none" strike="noStrike" kern="1200" cap="none" spc="0" normalizeH="0" baseline="0" noProof="0">
                <a:ln>
                  <a:noFill/>
                </a:ln>
                <a:solidFill>
                  <a:schemeClr val="tx1"/>
                </a:solidFill>
                <a:effectLst/>
                <a:uLnTx/>
                <a:uFillTx/>
                <a:latin typeface="+mn-lt"/>
                <a:ea typeface="+mn-ea"/>
                <a:cs typeface="+mn-cs"/>
              </a:endParaRPr>
            </a:p>
          </p:txBody>
        </p:sp>
        <p:sp>
          <p:nvSpPr>
            <p:cNvPr id="75" name="Oval 1070"/>
            <p:cNvSpPr>
              <a:spLocks noChangeArrowheads="1"/>
            </p:cNvSpPr>
            <p:nvPr/>
          </p:nvSpPr>
          <p:spPr bwMode="auto">
            <a:xfrm>
              <a:off x="2900362" y="2016126"/>
              <a:ext cx="168275" cy="16668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685165" rtl="0" eaLnBrk="1" fontAlgn="auto" latinLnBrk="0" hangingPunct="1">
                <a:spcBef>
                  <a:spcPts val="0"/>
                </a:spcBef>
                <a:spcAft>
                  <a:spcPts val="0"/>
                </a:spcAft>
                <a:buClrTx/>
                <a:buSzTx/>
                <a:buFontTx/>
                <a:buNone/>
                <a:defRPr/>
              </a:pPr>
              <a:endParaRPr kumimoji="0" lang="zh-CN" altLang="en-US" sz="1350" b="0" i="0" u="none" strike="noStrike" kern="1200" cap="none" spc="0" normalizeH="0" baseline="0" noProof="0">
                <a:ln>
                  <a:noFill/>
                </a:ln>
                <a:solidFill>
                  <a:schemeClr val="tx1"/>
                </a:solidFill>
                <a:effectLst/>
                <a:uLnTx/>
                <a:uFillTx/>
                <a:latin typeface="+mn-lt"/>
                <a:ea typeface="+mn-ea"/>
                <a:cs typeface="+mn-cs"/>
              </a:endParaRPr>
            </a:p>
          </p:txBody>
        </p:sp>
        <p:sp>
          <p:nvSpPr>
            <p:cNvPr id="76" name="Oval 1075"/>
            <p:cNvSpPr>
              <a:spLocks noChangeArrowheads="1"/>
            </p:cNvSpPr>
            <p:nvPr/>
          </p:nvSpPr>
          <p:spPr bwMode="auto">
            <a:xfrm>
              <a:off x="3082924" y="2016126"/>
              <a:ext cx="168275" cy="16668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685165" rtl="0" eaLnBrk="1" fontAlgn="auto" latinLnBrk="0" hangingPunct="1">
                <a:spcBef>
                  <a:spcPts val="0"/>
                </a:spcBef>
                <a:spcAft>
                  <a:spcPts val="0"/>
                </a:spcAft>
                <a:buClrTx/>
                <a:buSzTx/>
                <a:buFontTx/>
                <a:buNone/>
                <a:defRPr/>
              </a:pPr>
              <a:endParaRPr kumimoji="0" lang="zh-CN" altLang="en-US" sz="1350" b="0" i="0" u="none" strike="noStrike" kern="1200" cap="none" spc="0" normalizeH="0" baseline="0" noProof="0">
                <a:ln>
                  <a:noFill/>
                </a:ln>
                <a:solidFill>
                  <a:schemeClr val="tx1"/>
                </a:solidFill>
                <a:effectLst/>
                <a:uLnTx/>
                <a:uFillTx/>
                <a:latin typeface="+mn-lt"/>
                <a:ea typeface="+mn-ea"/>
                <a:cs typeface="+mn-cs"/>
              </a:endParaRPr>
            </a:p>
          </p:txBody>
        </p:sp>
        <p:sp>
          <p:nvSpPr>
            <p:cNvPr id="77" name="Oval 1080"/>
            <p:cNvSpPr>
              <a:spLocks noChangeArrowheads="1"/>
            </p:cNvSpPr>
            <p:nvPr/>
          </p:nvSpPr>
          <p:spPr bwMode="auto">
            <a:xfrm>
              <a:off x="3265486" y="2016126"/>
              <a:ext cx="168275" cy="16668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685165" rtl="0" eaLnBrk="1" fontAlgn="auto" latinLnBrk="0" hangingPunct="1">
                <a:spcBef>
                  <a:spcPts val="0"/>
                </a:spcBef>
                <a:spcAft>
                  <a:spcPts val="0"/>
                </a:spcAft>
                <a:buClrTx/>
                <a:buSzTx/>
                <a:buFontTx/>
                <a:buNone/>
                <a:defRPr/>
              </a:pPr>
              <a:endParaRPr kumimoji="0" lang="zh-CN" altLang="en-US" sz="1350" b="0" i="0" u="none" strike="noStrike" kern="1200" cap="none" spc="0" normalizeH="0" baseline="0" noProof="0">
                <a:ln>
                  <a:noFill/>
                </a:ln>
                <a:solidFill>
                  <a:schemeClr val="tx1"/>
                </a:solidFill>
                <a:effectLst/>
                <a:uLnTx/>
                <a:uFillTx/>
                <a:latin typeface="+mn-lt"/>
                <a:ea typeface="+mn-ea"/>
                <a:cs typeface="+mn-cs"/>
              </a:endParaRPr>
            </a:p>
          </p:txBody>
        </p:sp>
      </p:grpSp>
      <p:sp>
        <p:nvSpPr>
          <p:cNvPr id="78" name="Oval 557"/>
          <p:cNvSpPr>
            <a:spLocks noChangeArrowheads="1"/>
          </p:cNvSpPr>
          <p:nvPr/>
        </p:nvSpPr>
        <p:spPr bwMode="auto">
          <a:xfrm>
            <a:off x="5823747" y="1031086"/>
            <a:ext cx="166688" cy="166688"/>
          </a:xfrm>
          <a:prstGeom prst="ellipse">
            <a:avLst/>
          </a:prstGeom>
          <a:solidFill>
            <a:schemeClr val="bg1">
              <a:alpha val="70000"/>
            </a:schemeClr>
          </a:solidFill>
          <a:ln>
            <a:noFill/>
          </a:ln>
        </p:spPr>
        <p:txBody>
          <a:bodyPr vert="horz" wrap="square" lIns="91440" tIns="45720" rIns="91440" bIns="45720" numCol="1" anchor="t" anchorCtr="0" compatLnSpc="1"/>
          <a:lstStyle/>
          <a:p>
            <a:pPr marL="0" marR="0" lvl="0" indent="0" algn="l" defTabSz="685165" rtl="0" eaLnBrk="1" fontAlgn="auto" latinLnBrk="0" hangingPunct="1">
              <a:spcBef>
                <a:spcPts val="0"/>
              </a:spcBef>
              <a:spcAft>
                <a:spcPts val="0"/>
              </a:spcAft>
              <a:buClrTx/>
              <a:buSzTx/>
              <a:buFontTx/>
              <a:buNone/>
              <a:defRPr/>
            </a:pPr>
            <a:endParaRPr kumimoji="0" lang="zh-CN" altLang="en-US" sz="1350" b="0" i="0" u="none" strike="noStrike" kern="1200" cap="none" spc="0" normalizeH="0" baseline="0" noProof="0">
              <a:ln>
                <a:noFill/>
              </a:ln>
              <a:solidFill>
                <a:schemeClr val="tx1"/>
              </a:solidFill>
              <a:effectLst/>
              <a:uLnTx/>
              <a:uFillTx/>
              <a:latin typeface="+mn-lt"/>
              <a:ea typeface="+mn-ea"/>
              <a:cs typeface="+mn-cs"/>
            </a:endParaRPr>
          </a:p>
        </p:txBody>
      </p:sp>
      <p:sp>
        <p:nvSpPr>
          <p:cNvPr id="79" name="Oval 562"/>
          <p:cNvSpPr>
            <a:spLocks noChangeArrowheads="1"/>
          </p:cNvSpPr>
          <p:nvPr/>
        </p:nvSpPr>
        <p:spPr bwMode="auto">
          <a:xfrm>
            <a:off x="6006309" y="1031086"/>
            <a:ext cx="166688" cy="166688"/>
          </a:xfrm>
          <a:prstGeom prst="ellipse">
            <a:avLst/>
          </a:prstGeom>
          <a:solidFill>
            <a:schemeClr val="bg1">
              <a:alpha val="70000"/>
            </a:schemeClr>
          </a:solidFill>
          <a:ln>
            <a:noFill/>
          </a:ln>
        </p:spPr>
        <p:txBody>
          <a:bodyPr vert="horz" wrap="square" lIns="91440" tIns="45720" rIns="91440" bIns="45720" numCol="1" anchor="t" anchorCtr="0" compatLnSpc="1"/>
          <a:lstStyle/>
          <a:p>
            <a:pPr marL="0" marR="0" lvl="0" indent="0" algn="l" defTabSz="685165" rtl="0" eaLnBrk="1" fontAlgn="auto" latinLnBrk="0" hangingPunct="1">
              <a:spcBef>
                <a:spcPts val="0"/>
              </a:spcBef>
              <a:spcAft>
                <a:spcPts val="0"/>
              </a:spcAft>
              <a:buClrTx/>
              <a:buSzTx/>
              <a:buFontTx/>
              <a:buNone/>
              <a:defRPr/>
            </a:pPr>
            <a:endParaRPr kumimoji="0" lang="zh-CN" altLang="en-US" sz="1350" b="0" i="0" u="none" strike="noStrike" kern="1200" cap="none" spc="0" normalizeH="0" baseline="0" noProof="0">
              <a:ln>
                <a:noFill/>
              </a:ln>
              <a:solidFill>
                <a:schemeClr val="tx1"/>
              </a:solidFill>
              <a:effectLst/>
              <a:uLnTx/>
              <a:uFillTx/>
              <a:latin typeface="+mn-lt"/>
              <a:ea typeface="+mn-ea"/>
              <a:cs typeface="+mn-cs"/>
            </a:endParaRPr>
          </a:p>
        </p:txBody>
      </p:sp>
      <p:sp>
        <p:nvSpPr>
          <p:cNvPr id="80" name="Oval 567"/>
          <p:cNvSpPr>
            <a:spLocks noChangeArrowheads="1"/>
          </p:cNvSpPr>
          <p:nvPr/>
        </p:nvSpPr>
        <p:spPr bwMode="auto">
          <a:xfrm>
            <a:off x="6188872" y="1031086"/>
            <a:ext cx="166688" cy="166688"/>
          </a:xfrm>
          <a:prstGeom prst="ellipse">
            <a:avLst/>
          </a:prstGeom>
          <a:solidFill>
            <a:schemeClr val="bg1">
              <a:alpha val="70000"/>
            </a:schemeClr>
          </a:solidFill>
          <a:ln>
            <a:noFill/>
          </a:ln>
        </p:spPr>
        <p:txBody>
          <a:bodyPr vert="horz" wrap="square" lIns="91440" tIns="45720" rIns="91440" bIns="45720" numCol="1" anchor="t" anchorCtr="0" compatLnSpc="1"/>
          <a:lstStyle/>
          <a:p>
            <a:pPr marL="0" marR="0" lvl="0" indent="0" algn="l" defTabSz="685165" rtl="0" eaLnBrk="1" fontAlgn="auto" latinLnBrk="0" hangingPunct="1">
              <a:spcBef>
                <a:spcPts val="0"/>
              </a:spcBef>
              <a:spcAft>
                <a:spcPts val="0"/>
              </a:spcAft>
              <a:buClrTx/>
              <a:buSzTx/>
              <a:buFontTx/>
              <a:buNone/>
              <a:defRPr/>
            </a:pPr>
            <a:endParaRPr kumimoji="0" lang="zh-CN" altLang="en-US" sz="1350" b="0" i="0" u="none" strike="noStrike" kern="1200" cap="none" spc="0" normalizeH="0" baseline="0" noProof="0">
              <a:ln>
                <a:noFill/>
              </a:ln>
              <a:solidFill>
                <a:schemeClr val="tx1"/>
              </a:solidFill>
              <a:effectLst/>
              <a:uLnTx/>
              <a:uFillTx/>
              <a:latin typeface="+mn-lt"/>
              <a:ea typeface="+mn-ea"/>
              <a:cs typeface="+mn-cs"/>
            </a:endParaRPr>
          </a:p>
        </p:txBody>
      </p:sp>
      <p:sp>
        <p:nvSpPr>
          <p:cNvPr id="81" name="Oval 572"/>
          <p:cNvSpPr>
            <a:spLocks noChangeArrowheads="1"/>
          </p:cNvSpPr>
          <p:nvPr/>
        </p:nvSpPr>
        <p:spPr bwMode="auto">
          <a:xfrm>
            <a:off x="6371434" y="1031086"/>
            <a:ext cx="166688" cy="166688"/>
          </a:xfrm>
          <a:prstGeom prst="ellipse">
            <a:avLst/>
          </a:prstGeom>
          <a:solidFill>
            <a:schemeClr val="bg1">
              <a:alpha val="70000"/>
            </a:schemeClr>
          </a:solidFill>
          <a:ln>
            <a:noFill/>
          </a:ln>
        </p:spPr>
        <p:txBody>
          <a:bodyPr vert="horz" wrap="square" lIns="91440" tIns="45720" rIns="91440" bIns="45720" numCol="1" anchor="t" anchorCtr="0" compatLnSpc="1"/>
          <a:lstStyle/>
          <a:p>
            <a:pPr marL="0" marR="0" lvl="0" indent="0" algn="l" defTabSz="685165" rtl="0" eaLnBrk="1" fontAlgn="auto" latinLnBrk="0" hangingPunct="1">
              <a:spcBef>
                <a:spcPts val="0"/>
              </a:spcBef>
              <a:spcAft>
                <a:spcPts val="0"/>
              </a:spcAft>
              <a:buClrTx/>
              <a:buSzTx/>
              <a:buFontTx/>
              <a:buNone/>
              <a:defRPr/>
            </a:pPr>
            <a:endParaRPr kumimoji="0" lang="zh-CN" altLang="en-US" sz="1350" b="0" i="0" u="none" strike="noStrike" kern="1200" cap="none" spc="0" normalizeH="0" baseline="0" noProof="0">
              <a:ln>
                <a:noFill/>
              </a:ln>
              <a:solidFill>
                <a:schemeClr val="tx1"/>
              </a:solidFill>
              <a:effectLst/>
              <a:uLnTx/>
              <a:uFillTx/>
              <a:latin typeface="+mn-lt"/>
              <a:ea typeface="+mn-ea"/>
              <a:cs typeface="+mn-cs"/>
            </a:endParaRPr>
          </a:p>
        </p:txBody>
      </p:sp>
      <p:sp>
        <p:nvSpPr>
          <p:cNvPr id="82" name="Oval 577"/>
          <p:cNvSpPr>
            <a:spLocks noChangeArrowheads="1"/>
          </p:cNvSpPr>
          <p:nvPr/>
        </p:nvSpPr>
        <p:spPr bwMode="auto">
          <a:xfrm>
            <a:off x="6553997" y="1031086"/>
            <a:ext cx="166688" cy="166688"/>
          </a:xfrm>
          <a:prstGeom prst="ellipse">
            <a:avLst/>
          </a:prstGeom>
          <a:solidFill>
            <a:schemeClr val="bg1">
              <a:alpha val="70000"/>
            </a:schemeClr>
          </a:solidFill>
          <a:ln>
            <a:noFill/>
          </a:ln>
        </p:spPr>
        <p:txBody>
          <a:bodyPr vert="horz" wrap="square" lIns="91440" tIns="45720" rIns="91440" bIns="45720" numCol="1" anchor="t" anchorCtr="0" compatLnSpc="1"/>
          <a:lstStyle/>
          <a:p>
            <a:pPr marL="0" marR="0" lvl="0" indent="0" algn="l" defTabSz="685165" rtl="0" eaLnBrk="1" fontAlgn="auto" latinLnBrk="0" hangingPunct="1">
              <a:spcBef>
                <a:spcPts val="0"/>
              </a:spcBef>
              <a:spcAft>
                <a:spcPts val="0"/>
              </a:spcAft>
              <a:buClrTx/>
              <a:buSzTx/>
              <a:buFontTx/>
              <a:buNone/>
              <a:defRPr/>
            </a:pPr>
            <a:endParaRPr kumimoji="0" lang="zh-CN" altLang="en-US" sz="1350" b="0" i="0" u="none" strike="noStrike" kern="1200" cap="none" spc="0" normalizeH="0" baseline="0" noProof="0">
              <a:ln>
                <a:noFill/>
              </a:ln>
              <a:solidFill>
                <a:schemeClr val="tx1"/>
              </a:solidFill>
              <a:effectLst/>
              <a:uLnTx/>
              <a:uFillTx/>
              <a:latin typeface="+mn-lt"/>
              <a:ea typeface="+mn-ea"/>
              <a:cs typeface="+mn-cs"/>
            </a:endParaRPr>
          </a:p>
        </p:txBody>
      </p:sp>
      <p:sp>
        <p:nvSpPr>
          <p:cNvPr id="83" name="Oval 582"/>
          <p:cNvSpPr>
            <a:spLocks noChangeArrowheads="1"/>
          </p:cNvSpPr>
          <p:nvPr/>
        </p:nvSpPr>
        <p:spPr bwMode="auto">
          <a:xfrm>
            <a:off x="6553997" y="1213648"/>
            <a:ext cx="166688" cy="166688"/>
          </a:xfrm>
          <a:prstGeom prst="ellipse">
            <a:avLst/>
          </a:prstGeom>
          <a:solidFill>
            <a:schemeClr val="bg1">
              <a:alpha val="70000"/>
            </a:schemeClr>
          </a:solidFill>
          <a:ln>
            <a:noFill/>
          </a:ln>
        </p:spPr>
        <p:txBody>
          <a:bodyPr vert="horz" wrap="square" lIns="91440" tIns="45720" rIns="91440" bIns="45720" numCol="1" anchor="t" anchorCtr="0" compatLnSpc="1"/>
          <a:lstStyle/>
          <a:p>
            <a:pPr marL="0" marR="0" lvl="0" indent="0" algn="l" defTabSz="685165" rtl="0" eaLnBrk="1" fontAlgn="auto" latinLnBrk="0" hangingPunct="1">
              <a:spcBef>
                <a:spcPts val="0"/>
              </a:spcBef>
              <a:spcAft>
                <a:spcPts val="0"/>
              </a:spcAft>
              <a:buClrTx/>
              <a:buSzTx/>
              <a:buFontTx/>
              <a:buNone/>
              <a:defRPr/>
            </a:pPr>
            <a:endParaRPr kumimoji="0" lang="zh-CN" altLang="en-US" sz="1350" b="0" i="0" u="none" strike="noStrike" kern="1200" cap="none" spc="0" normalizeH="0" baseline="0" noProof="0">
              <a:ln>
                <a:noFill/>
              </a:ln>
              <a:solidFill>
                <a:schemeClr val="tx1"/>
              </a:solidFill>
              <a:effectLst/>
              <a:uLnTx/>
              <a:uFillTx/>
              <a:latin typeface="+mn-lt"/>
              <a:ea typeface="+mn-ea"/>
              <a:cs typeface="+mn-cs"/>
            </a:endParaRPr>
          </a:p>
        </p:txBody>
      </p:sp>
      <p:sp>
        <p:nvSpPr>
          <p:cNvPr id="84" name="Oval 587"/>
          <p:cNvSpPr>
            <a:spLocks noChangeArrowheads="1"/>
          </p:cNvSpPr>
          <p:nvPr/>
        </p:nvSpPr>
        <p:spPr bwMode="auto">
          <a:xfrm>
            <a:off x="6553997" y="1396211"/>
            <a:ext cx="166688" cy="166688"/>
          </a:xfrm>
          <a:prstGeom prst="ellipse">
            <a:avLst/>
          </a:prstGeom>
          <a:solidFill>
            <a:schemeClr val="bg1">
              <a:alpha val="70000"/>
            </a:schemeClr>
          </a:solidFill>
          <a:ln>
            <a:noFill/>
          </a:ln>
        </p:spPr>
        <p:txBody>
          <a:bodyPr vert="horz" wrap="square" lIns="91440" tIns="45720" rIns="91440" bIns="45720" numCol="1" anchor="t" anchorCtr="0" compatLnSpc="1"/>
          <a:lstStyle/>
          <a:p>
            <a:pPr marL="0" marR="0" lvl="0" indent="0" algn="l" defTabSz="685165" rtl="0" eaLnBrk="1" fontAlgn="auto" latinLnBrk="0" hangingPunct="1">
              <a:spcBef>
                <a:spcPts val="0"/>
              </a:spcBef>
              <a:spcAft>
                <a:spcPts val="0"/>
              </a:spcAft>
              <a:buClrTx/>
              <a:buSzTx/>
              <a:buFontTx/>
              <a:buNone/>
              <a:defRPr/>
            </a:pPr>
            <a:endParaRPr kumimoji="0" lang="zh-CN" altLang="en-US" sz="1350" b="0" i="0" u="none" strike="noStrike" kern="1200" cap="none" spc="0" normalizeH="0" baseline="0" noProof="0">
              <a:ln>
                <a:noFill/>
              </a:ln>
              <a:solidFill>
                <a:schemeClr val="tx1"/>
              </a:solidFill>
              <a:effectLst/>
              <a:uLnTx/>
              <a:uFillTx/>
              <a:latin typeface="+mn-lt"/>
              <a:ea typeface="+mn-ea"/>
              <a:cs typeface="+mn-cs"/>
            </a:endParaRPr>
          </a:p>
        </p:txBody>
      </p:sp>
      <p:sp>
        <p:nvSpPr>
          <p:cNvPr id="85" name="Oval 592"/>
          <p:cNvSpPr>
            <a:spLocks noChangeArrowheads="1"/>
          </p:cNvSpPr>
          <p:nvPr/>
        </p:nvSpPr>
        <p:spPr bwMode="auto">
          <a:xfrm>
            <a:off x="6371434" y="1577186"/>
            <a:ext cx="166688" cy="168275"/>
          </a:xfrm>
          <a:prstGeom prst="ellipse">
            <a:avLst/>
          </a:prstGeom>
          <a:solidFill>
            <a:schemeClr val="bg1">
              <a:alpha val="70000"/>
            </a:schemeClr>
          </a:solidFill>
          <a:ln>
            <a:noFill/>
          </a:ln>
        </p:spPr>
        <p:txBody>
          <a:bodyPr vert="horz" wrap="square" lIns="91440" tIns="45720" rIns="91440" bIns="45720" numCol="1" anchor="t" anchorCtr="0" compatLnSpc="1"/>
          <a:lstStyle/>
          <a:p>
            <a:pPr marL="0" marR="0" lvl="0" indent="0" algn="l" defTabSz="685165" rtl="0" eaLnBrk="1" fontAlgn="auto" latinLnBrk="0" hangingPunct="1">
              <a:spcBef>
                <a:spcPts val="0"/>
              </a:spcBef>
              <a:spcAft>
                <a:spcPts val="0"/>
              </a:spcAft>
              <a:buClrTx/>
              <a:buSzTx/>
              <a:buFontTx/>
              <a:buNone/>
              <a:defRPr/>
            </a:pPr>
            <a:endParaRPr kumimoji="0" lang="zh-CN" altLang="en-US" sz="1350" b="0" i="0" u="none" strike="noStrike" kern="1200" cap="none" spc="0" normalizeH="0" baseline="0" noProof="0">
              <a:ln>
                <a:noFill/>
              </a:ln>
              <a:solidFill>
                <a:schemeClr val="tx1"/>
              </a:solidFill>
              <a:effectLst/>
              <a:uLnTx/>
              <a:uFillTx/>
              <a:latin typeface="+mn-lt"/>
              <a:ea typeface="+mn-ea"/>
              <a:cs typeface="+mn-cs"/>
            </a:endParaRPr>
          </a:p>
        </p:txBody>
      </p:sp>
      <p:sp>
        <p:nvSpPr>
          <p:cNvPr id="86" name="Oval 597"/>
          <p:cNvSpPr>
            <a:spLocks noChangeArrowheads="1"/>
          </p:cNvSpPr>
          <p:nvPr/>
        </p:nvSpPr>
        <p:spPr bwMode="auto">
          <a:xfrm>
            <a:off x="6371434" y="1759748"/>
            <a:ext cx="166688" cy="166688"/>
          </a:xfrm>
          <a:prstGeom prst="ellipse">
            <a:avLst/>
          </a:prstGeom>
          <a:solidFill>
            <a:schemeClr val="bg1">
              <a:alpha val="70000"/>
            </a:schemeClr>
          </a:solidFill>
          <a:ln>
            <a:noFill/>
          </a:ln>
        </p:spPr>
        <p:txBody>
          <a:bodyPr vert="horz" wrap="square" lIns="91440" tIns="45720" rIns="91440" bIns="45720" numCol="1" anchor="t" anchorCtr="0" compatLnSpc="1"/>
          <a:lstStyle/>
          <a:p>
            <a:pPr marL="0" marR="0" lvl="0" indent="0" algn="l" defTabSz="685165" rtl="0" eaLnBrk="1" fontAlgn="auto" latinLnBrk="0" hangingPunct="1">
              <a:spcBef>
                <a:spcPts val="0"/>
              </a:spcBef>
              <a:spcAft>
                <a:spcPts val="0"/>
              </a:spcAft>
              <a:buClrTx/>
              <a:buSzTx/>
              <a:buFontTx/>
              <a:buNone/>
              <a:defRPr/>
            </a:pPr>
            <a:endParaRPr kumimoji="0" lang="zh-CN" altLang="en-US" sz="1350" b="0" i="0" u="none" strike="noStrike" kern="1200" cap="none" spc="0" normalizeH="0" baseline="0" noProof="0">
              <a:ln>
                <a:noFill/>
              </a:ln>
              <a:solidFill>
                <a:schemeClr val="tx1"/>
              </a:solidFill>
              <a:effectLst/>
              <a:uLnTx/>
              <a:uFillTx/>
              <a:latin typeface="+mn-lt"/>
              <a:ea typeface="+mn-ea"/>
              <a:cs typeface="+mn-cs"/>
            </a:endParaRPr>
          </a:p>
        </p:txBody>
      </p:sp>
      <p:sp>
        <p:nvSpPr>
          <p:cNvPr id="87" name="Oval 602"/>
          <p:cNvSpPr>
            <a:spLocks noChangeArrowheads="1"/>
          </p:cNvSpPr>
          <p:nvPr/>
        </p:nvSpPr>
        <p:spPr bwMode="auto">
          <a:xfrm>
            <a:off x="6188872" y="1942311"/>
            <a:ext cx="166688" cy="166688"/>
          </a:xfrm>
          <a:prstGeom prst="ellipse">
            <a:avLst/>
          </a:prstGeom>
          <a:solidFill>
            <a:schemeClr val="bg1">
              <a:alpha val="70000"/>
            </a:schemeClr>
          </a:solidFill>
          <a:ln>
            <a:noFill/>
          </a:ln>
        </p:spPr>
        <p:txBody>
          <a:bodyPr vert="horz" wrap="square" lIns="91440" tIns="45720" rIns="91440" bIns="45720" numCol="1" anchor="t" anchorCtr="0" compatLnSpc="1"/>
          <a:lstStyle/>
          <a:p>
            <a:pPr marL="0" marR="0" lvl="0" indent="0" algn="l" defTabSz="685165" rtl="0" eaLnBrk="1" fontAlgn="auto" latinLnBrk="0" hangingPunct="1">
              <a:spcBef>
                <a:spcPts val="0"/>
              </a:spcBef>
              <a:spcAft>
                <a:spcPts val="0"/>
              </a:spcAft>
              <a:buClrTx/>
              <a:buSzTx/>
              <a:buFontTx/>
              <a:buNone/>
              <a:defRPr/>
            </a:pPr>
            <a:endParaRPr kumimoji="0" lang="zh-CN" altLang="en-US" sz="1350" b="0" i="0" u="none" strike="noStrike" kern="1200" cap="none" spc="0" normalizeH="0" baseline="0" noProof="0">
              <a:ln>
                <a:noFill/>
              </a:ln>
              <a:solidFill>
                <a:schemeClr val="tx1"/>
              </a:solidFill>
              <a:effectLst/>
              <a:uLnTx/>
              <a:uFillTx/>
              <a:latin typeface="+mn-lt"/>
              <a:ea typeface="+mn-ea"/>
              <a:cs typeface="+mn-cs"/>
            </a:endParaRPr>
          </a:p>
        </p:txBody>
      </p:sp>
      <p:sp>
        <p:nvSpPr>
          <p:cNvPr id="88" name="Oval 607"/>
          <p:cNvSpPr>
            <a:spLocks noChangeArrowheads="1"/>
          </p:cNvSpPr>
          <p:nvPr/>
        </p:nvSpPr>
        <p:spPr bwMode="auto">
          <a:xfrm>
            <a:off x="6188872" y="2124873"/>
            <a:ext cx="166688" cy="166688"/>
          </a:xfrm>
          <a:prstGeom prst="ellipse">
            <a:avLst/>
          </a:prstGeom>
          <a:solidFill>
            <a:schemeClr val="bg1">
              <a:alpha val="70000"/>
            </a:schemeClr>
          </a:solidFill>
          <a:ln>
            <a:noFill/>
          </a:ln>
        </p:spPr>
        <p:txBody>
          <a:bodyPr vert="horz" wrap="square" lIns="91440" tIns="45720" rIns="91440" bIns="45720" numCol="1" anchor="t" anchorCtr="0" compatLnSpc="1"/>
          <a:lstStyle/>
          <a:p>
            <a:pPr marL="0" marR="0" lvl="0" indent="0" algn="l" defTabSz="685165" rtl="0" eaLnBrk="1" fontAlgn="auto" latinLnBrk="0" hangingPunct="1">
              <a:spcBef>
                <a:spcPts val="0"/>
              </a:spcBef>
              <a:spcAft>
                <a:spcPts val="0"/>
              </a:spcAft>
              <a:buClrTx/>
              <a:buSzTx/>
              <a:buFontTx/>
              <a:buNone/>
              <a:defRPr/>
            </a:pPr>
            <a:endParaRPr kumimoji="0" lang="zh-CN" altLang="en-US" sz="1350" b="0"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transition spd="slow" advClick="0" advTm="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47"/>
                                        </p:tgtEl>
                                        <p:attrNameLst>
                                          <p:attrName>style.visibility</p:attrName>
                                        </p:attrNameLst>
                                      </p:cBhvr>
                                      <p:to>
                                        <p:strVal val="visible"/>
                                      </p:to>
                                    </p:set>
                                    <p:anim calcmode="lin" valueType="num">
                                      <p:cBhvr additive="base">
                                        <p:cTn id="7" dur="500" fill="hold"/>
                                        <p:tgtEl>
                                          <p:spTgt spid="47"/>
                                        </p:tgtEl>
                                        <p:attrNameLst>
                                          <p:attrName>ppt_x</p:attrName>
                                        </p:attrNameLst>
                                      </p:cBhvr>
                                      <p:tavLst>
                                        <p:tav tm="0">
                                          <p:val>
                                            <p:strVal val="#ppt_x"/>
                                          </p:val>
                                        </p:tav>
                                        <p:tav tm="100000">
                                          <p:val>
                                            <p:strVal val="#ppt_x"/>
                                          </p:val>
                                        </p:tav>
                                      </p:tavLst>
                                    </p:anim>
                                    <p:anim calcmode="lin" valueType="num">
                                      <p:cBhvr additive="base">
                                        <p:cTn id="8" dur="500" fill="hold"/>
                                        <p:tgtEl>
                                          <p:spTgt spid="47"/>
                                        </p:tgtEl>
                                        <p:attrNameLst>
                                          <p:attrName>ppt_y</p:attrName>
                                        </p:attrNameLst>
                                      </p:cBhvr>
                                      <p:tavLst>
                                        <p:tav tm="0">
                                          <p:val>
                                            <p:strVal val="0-#ppt_h/2"/>
                                          </p:val>
                                        </p:tav>
                                        <p:tav tm="100000">
                                          <p:val>
                                            <p:strVal val="#ppt_y"/>
                                          </p:val>
                                        </p:tav>
                                      </p:tavLst>
                                    </p:anim>
                                  </p:childTnLst>
                                </p:cTn>
                              </p:par>
                              <p:par>
                                <p:cTn id="9" presetID="2" presetClass="entr" presetSubtype="1" fill="hold" nodeType="withEffect">
                                  <p:stCondLst>
                                    <p:cond delay="250"/>
                                  </p:stCondLst>
                                  <p:childTnLst>
                                    <p:set>
                                      <p:cBhvr>
                                        <p:cTn id="10" dur="1" fill="hold">
                                          <p:stCondLst>
                                            <p:cond delay="0"/>
                                          </p:stCondLst>
                                        </p:cTn>
                                        <p:tgtEl>
                                          <p:spTgt spid="30"/>
                                        </p:tgtEl>
                                        <p:attrNameLst>
                                          <p:attrName>style.visibility</p:attrName>
                                        </p:attrNameLst>
                                      </p:cBhvr>
                                      <p:to>
                                        <p:strVal val="visible"/>
                                      </p:to>
                                    </p:set>
                                    <p:anim calcmode="lin" valueType="num">
                                      <p:cBhvr additive="base">
                                        <p:cTn id="11" dur="500" fill="hold"/>
                                        <p:tgtEl>
                                          <p:spTgt spid="30"/>
                                        </p:tgtEl>
                                        <p:attrNameLst>
                                          <p:attrName>ppt_x</p:attrName>
                                        </p:attrNameLst>
                                      </p:cBhvr>
                                      <p:tavLst>
                                        <p:tav tm="0">
                                          <p:val>
                                            <p:strVal val="#ppt_x"/>
                                          </p:val>
                                        </p:tav>
                                        <p:tav tm="100000">
                                          <p:val>
                                            <p:strVal val="#ppt_x"/>
                                          </p:val>
                                        </p:tav>
                                      </p:tavLst>
                                    </p:anim>
                                    <p:anim calcmode="lin" valueType="num">
                                      <p:cBhvr additive="base">
                                        <p:cTn id="12" dur="500" fill="hold"/>
                                        <p:tgtEl>
                                          <p:spTgt spid="30"/>
                                        </p:tgtEl>
                                        <p:attrNameLst>
                                          <p:attrName>ppt_y</p:attrName>
                                        </p:attrNameLst>
                                      </p:cBhvr>
                                      <p:tavLst>
                                        <p:tav tm="0">
                                          <p:val>
                                            <p:strVal val="0-#ppt_h/2"/>
                                          </p:val>
                                        </p:tav>
                                        <p:tav tm="100000">
                                          <p:val>
                                            <p:strVal val="#ppt_y"/>
                                          </p:val>
                                        </p:tav>
                                      </p:tavLst>
                                    </p:anim>
                                  </p:childTnLst>
                                </p:cTn>
                              </p:par>
                              <p:par>
                                <p:cTn id="13" presetID="2" presetClass="entr" presetSubtype="1" fill="hold" nodeType="withEffect">
                                  <p:stCondLst>
                                    <p:cond delay="500"/>
                                  </p:stCondLst>
                                  <p:childTnLst>
                                    <p:set>
                                      <p:cBhvr>
                                        <p:cTn id="14" dur="1" fill="hold">
                                          <p:stCondLst>
                                            <p:cond delay="0"/>
                                          </p:stCondLst>
                                        </p:cTn>
                                        <p:tgtEl>
                                          <p:spTgt spid="64"/>
                                        </p:tgtEl>
                                        <p:attrNameLst>
                                          <p:attrName>style.visibility</p:attrName>
                                        </p:attrNameLst>
                                      </p:cBhvr>
                                      <p:to>
                                        <p:strVal val="visible"/>
                                      </p:to>
                                    </p:set>
                                    <p:anim calcmode="lin" valueType="num">
                                      <p:cBhvr additive="base">
                                        <p:cTn id="15" dur="500" fill="hold"/>
                                        <p:tgtEl>
                                          <p:spTgt spid="64"/>
                                        </p:tgtEl>
                                        <p:attrNameLst>
                                          <p:attrName>ppt_x</p:attrName>
                                        </p:attrNameLst>
                                      </p:cBhvr>
                                      <p:tavLst>
                                        <p:tav tm="0">
                                          <p:val>
                                            <p:strVal val="#ppt_x"/>
                                          </p:val>
                                        </p:tav>
                                        <p:tav tm="100000">
                                          <p:val>
                                            <p:strVal val="#ppt_x"/>
                                          </p:val>
                                        </p:tav>
                                      </p:tavLst>
                                    </p:anim>
                                    <p:anim calcmode="lin" valueType="num">
                                      <p:cBhvr additive="base">
                                        <p:cTn id="16" dur="500" fill="hold"/>
                                        <p:tgtEl>
                                          <p:spTgt spid="64"/>
                                        </p:tgtEl>
                                        <p:attrNameLst>
                                          <p:attrName>ppt_y</p:attrName>
                                        </p:attrNameLst>
                                      </p:cBhvr>
                                      <p:tavLst>
                                        <p:tav tm="0">
                                          <p:val>
                                            <p:strVal val="0-#ppt_h/2"/>
                                          </p:val>
                                        </p:tav>
                                        <p:tav tm="100000">
                                          <p:val>
                                            <p:strVal val="#ppt_y"/>
                                          </p:val>
                                        </p:tav>
                                      </p:tavLst>
                                    </p:anim>
                                  </p:childTnLst>
                                </p:cTn>
                              </p:par>
                            </p:childTnLst>
                          </p:cTn>
                        </p:par>
                        <p:par>
                          <p:cTn id="17" fill="hold">
                            <p:stCondLst>
                              <p:cond delay="1000"/>
                            </p:stCondLst>
                            <p:childTnLst>
                              <p:par>
                                <p:cTn id="18" presetID="56" presetClass="entr" presetSubtype="0" fill="hold" nodeType="afterEffect">
                                  <p:stCondLst>
                                    <p:cond delay="0"/>
                                  </p:stCondLst>
                                  <p:iterate type="lt">
                                    <p:tmPct val="15000"/>
                                  </p:iterate>
                                  <p:childTnLst>
                                    <p:set>
                                      <p:cBhvr>
                                        <p:cTn id="19" dur="1" fill="hold">
                                          <p:stCondLst>
                                            <p:cond delay="0"/>
                                          </p:stCondLst>
                                        </p:cTn>
                                        <p:tgtEl>
                                          <p:spTgt spid="9"/>
                                        </p:tgtEl>
                                        <p:attrNameLst>
                                          <p:attrName>style.visibility</p:attrName>
                                        </p:attrNameLst>
                                      </p:cBhvr>
                                      <p:to>
                                        <p:strVal val="visible"/>
                                      </p:to>
                                    </p:set>
                                    <p:anim by="(-#ppt_w*2)" calcmode="lin" valueType="num">
                                      <p:cBhvr rctx="PPT">
                                        <p:cTn id="20" dur="500" autoRev="1" fill="hold">
                                          <p:stCondLst>
                                            <p:cond delay="0"/>
                                          </p:stCondLst>
                                        </p:cTn>
                                        <p:tgtEl>
                                          <p:spTgt spid="9"/>
                                        </p:tgtEl>
                                        <p:attrNameLst>
                                          <p:attrName>ppt_w</p:attrName>
                                        </p:attrNameLst>
                                      </p:cBhvr>
                                    </p:anim>
                                    <p:anim by="(#ppt_w*0.50)" calcmode="lin" valueType="num">
                                      <p:cBhvr>
                                        <p:cTn id="21" dur="500" decel="50000" autoRev="1" fill="hold">
                                          <p:stCondLst>
                                            <p:cond delay="0"/>
                                          </p:stCondLst>
                                        </p:cTn>
                                        <p:tgtEl>
                                          <p:spTgt spid="9"/>
                                        </p:tgtEl>
                                        <p:attrNameLst>
                                          <p:attrName>ppt_x</p:attrName>
                                        </p:attrNameLst>
                                      </p:cBhvr>
                                    </p:anim>
                                    <p:anim from="(-#ppt_h/2)" to="(#ppt_y)" calcmode="lin" valueType="num">
                                      <p:cBhvr>
                                        <p:cTn id="22" dur="1000" fill="hold">
                                          <p:stCondLst>
                                            <p:cond delay="0"/>
                                          </p:stCondLst>
                                        </p:cTn>
                                        <p:tgtEl>
                                          <p:spTgt spid="9"/>
                                        </p:tgtEl>
                                        <p:attrNameLst>
                                          <p:attrName>ppt_y</p:attrName>
                                        </p:attrNameLst>
                                      </p:cBhvr>
                                    </p:anim>
                                    <p:animRot by="21600000">
                                      <p:cBhvr>
                                        <p:cTn id="23" dur="1000" fill="hold">
                                          <p:stCondLst>
                                            <p:cond delay="0"/>
                                          </p:stCondLst>
                                        </p:cTn>
                                        <p:tgtEl>
                                          <p:spTgt spid="9"/>
                                        </p:tgtEl>
                                        <p:attrNameLst>
                                          <p:attrName>r</p:attrName>
                                        </p:attrNameLst>
                                      </p:cBhvr>
                                    </p:animRot>
                                  </p:childTnLst>
                                </p:cTn>
                              </p:par>
                            </p:childTnLst>
                          </p:cTn>
                        </p:par>
                        <p:par>
                          <p:cTn id="24" fill="hold">
                            <p:stCondLst>
                              <p:cond delay="3050"/>
                            </p:stCondLst>
                            <p:childTnLst>
                              <p:par>
                                <p:cTn id="25" presetID="10" presetClass="entr" presetSubtype="0" fill="hold" nodeType="afterEffect">
                                  <p:stCondLst>
                                    <p:cond delay="0"/>
                                  </p:stCondLst>
                                  <p:iterate type="lt">
                                    <p:tmPct val="10000"/>
                                  </p:iterate>
                                  <p:childTnLst>
                                    <p:set>
                                      <p:cBhvr>
                                        <p:cTn id="26" dur="1" fill="hold">
                                          <p:stCondLst>
                                            <p:cond delay="0"/>
                                          </p:stCondLst>
                                        </p:cTn>
                                        <p:tgtEl>
                                          <p:spTgt spid="11"/>
                                        </p:tgtEl>
                                        <p:attrNameLst>
                                          <p:attrName>style.visibility</p:attrName>
                                        </p:attrNameLst>
                                      </p:cBhvr>
                                      <p:to>
                                        <p:strVal val="visible"/>
                                      </p:to>
                                    </p:set>
                                    <p:animEffect transition="in" filter="fade">
                                      <p:cBhvr>
                                        <p:cTn id="27" dur="1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3"/>
          <a:stretch>
            <a:fillRect/>
          </a:stretch>
        </p:blipFill>
        <p:spPr>
          <a:xfrm>
            <a:off x="369453" y="424873"/>
            <a:ext cx="6844147" cy="4147127"/>
          </a:xfrm>
          <a:prstGeom prst="rect">
            <a:avLst/>
          </a:prstGeom>
        </p:spPr>
      </p:pic>
      <p:sp>
        <p:nvSpPr>
          <p:cNvPr id="10" name="Rectangle 13"/>
          <p:cNvSpPr/>
          <p:nvPr/>
        </p:nvSpPr>
        <p:spPr>
          <a:xfrm>
            <a:off x="7305962" y="593491"/>
            <a:ext cx="1662547" cy="1600438"/>
          </a:xfrm>
          <a:prstGeom prst="rect">
            <a:avLst/>
          </a:prstGeom>
          <a:noFill/>
          <a:ln w="9525">
            <a:noFill/>
          </a:ln>
        </p:spPr>
        <p:txBody>
          <a:bodyPr wrap="square" anchor="t">
            <a:spAutoFit/>
          </a:bodyPr>
          <a:lstStyle/>
          <a:p>
            <a:r>
              <a:rPr lang="zh-CN" altLang="en-US" sz="1400" dirty="0" smtClean="0">
                <a:solidFill>
                  <a:schemeClr val="bg1"/>
                </a:solidFill>
                <a:ea typeface="微软雅黑" panose="020B0503020204020204" pitchFamily="34" charset="-122"/>
              </a:rPr>
              <a:t>我们开始抽出数据训练感知器，并且绘制出迭代错误分类数量的折线，这样我们可以检验是否收敛，并是否找到决策边。</a:t>
            </a:r>
            <a:endParaRPr lang="en-US" altLang="zh-CN" sz="1400" dirty="0">
              <a:solidFill>
                <a:schemeClr val="bg1"/>
              </a:solidFill>
              <a:ea typeface="微软雅黑" panose="020B0503020204020204" pitchFamily="34" charset="-122"/>
            </a:endParaRPr>
          </a:p>
        </p:txBody>
      </p:sp>
      <p:sp>
        <p:nvSpPr>
          <p:cNvPr id="11" name="Rectangle 13"/>
          <p:cNvSpPr/>
          <p:nvPr/>
        </p:nvSpPr>
        <p:spPr>
          <a:xfrm>
            <a:off x="7305962" y="2664690"/>
            <a:ext cx="1662547" cy="1169551"/>
          </a:xfrm>
          <a:prstGeom prst="rect">
            <a:avLst/>
          </a:prstGeom>
          <a:noFill/>
          <a:ln w="9525">
            <a:noFill/>
          </a:ln>
        </p:spPr>
        <p:txBody>
          <a:bodyPr wrap="square" anchor="t">
            <a:spAutoFit/>
          </a:bodyPr>
          <a:lstStyle/>
          <a:p>
            <a:r>
              <a:rPr lang="zh-CN" altLang="en-US" sz="1400" dirty="0" smtClean="0">
                <a:solidFill>
                  <a:schemeClr val="bg1"/>
                </a:solidFill>
                <a:ea typeface="微软雅黑" panose="020B0503020204020204" pitchFamily="34" charset="-122"/>
              </a:rPr>
              <a:t>我们可以看到第</a:t>
            </a:r>
            <a:r>
              <a:rPr lang="en-US" altLang="zh-CN" sz="1400" dirty="0" smtClean="0">
                <a:solidFill>
                  <a:schemeClr val="bg1"/>
                </a:solidFill>
                <a:ea typeface="微软雅黑" panose="020B0503020204020204" pitchFamily="34" charset="-122"/>
              </a:rPr>
              <a:t>6</a:t>
            </a:r>
            <a:r>
              <a:rPr lang="zh-CN" altLang="en-US" sz="1400" dirty="0" smtClean="0">
                <a:solidFill>
                  <a:schemeClr val="bg1"/>
                </a:solidFill>
                <a:ea typeface="微软雅黑" panose="020B0503020204020204" pitchFamily="34" charset="-122"/>
              </a:rPr>
              <a:t>次迭代后已经收敛，</a:t>
            </a:r>
            <a:endParaRPr lang="en-US" altLang="zh-CN" sz="1400" dirty="0" smtClean="0">
              <a:solidFill>
                <a:schemeClr val="bg1"/>
              </a:solidFill>
              <a:ea typeface="微软雅黑" panose="020B0503020204020204" pitchFamily="34" charset="-122"/>
            </a:endParaRPr>
          </a:p>
          <a:p>
            <a:r>
              <a:rPr lang="zh-CN" altLang="en-US" sz="1400" dirty="0" smtClean="0">
                <a:solidFill>
                  <a:schemeClr val="bg1"/>
                </a:solidFill>
                <a:ea typeface="微软雅黑" panose="020B0503020204020204" pitchFamily="34" charset="-122"/>
              </a:rPr>
              <a:t>并且具备对训练样本进行正确分类能力。</a:t>
            </a:r>
            <a:endParaRPr lang="en-US" altLang="zh-CN" sz="1400" dirty="0" smtClean="0">
              <a:solidFill>
                <a:schemeClr val="bg1"/>
              </a:solidFill>
              <a:ea typeface="微软雅黑" panose="020B0503020204020204" pitchFamily="34" charset="-122"/>
            </a:endParaRPr>
          </a:p>
        </p:txBody>
      </p:sp>
    </p:spTree>
  </p:cSld>
  <p:clrMapOvr>
    <a:masterClrMapping/>
  </p:clrMapOvr>
  <p:transition spd="slow" advClick="0" advTm="0">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a:stretch>
            <a:fillRect/>
          </a:stretch>
        </p:blipFill>
        <p:spPr>
          <a:xfrm>
            <a:off x="295563" y="244329"/>
            <a:ext cx="6982691" cy="3136180"/>
          </a:xfrm>
          <a:prstGeom prst="rect">
            <a:avLst/>
          </a:prstGeom>
        </p:spPr>
      </p:pic>
      <p:sp>
        <p:nvSpPr>
          <p:cNvPr id="27" name="Rectangle 13"/>
          <p:cNvSpPr/>
          <p:nvPr/>
        </p:nvSpPr>
        <p:spPr>
          <a:xfrm>
            <a:off x="295562" y="3687674"/>
            <a:ext cx="4618183" cy="307777"/>
          </a:xfrm>
          <a:prstGeom prst="rect">
            <a:avLst/>
          </a:prstGeom>
          <a:noFill/>
          <a:ln w="9525">
            <a:noFill/>
          </a:ln>
        </p:spPr>
        <p:txBody>
          <a:bodyPr wrap="square" anchor="t">
            <a:spAutoFit/>
          </a:bodyPr>
          <a:lstStyle/>
          <a:p>
            <a:r>
              <a:rPr lang="en-US" altLang="zh-CN" sz="1400" dirty="0" smtClean="0">
                <a:solidFill>
                  <a:schemeClr val="bg1"/>
                </a:solidFill>
                <a:ea typeface="微软雅黑" panose="020B0503020204020204" pitchFamily="34" charset="-122"/>
              </a:rPr>
              <a:t>1.</a:t>
            </a:r>
            <a:r>
              <a:rPr lang="zh-CN" altLang="en-US" sz="1400" dirty="0" smtClean="0">
                <a:solidFill>
                  <a:schemeClr val="bg1"/>
                </a:solidFill>
                <a:ea typeface="微软雅黑" panose="020B0503020204020204" pitchFamily="34" charset="-122"/>
              </a:rPr>
              <a:t>我们通过</a:t>
            </a:r>
            <a:r>
              <a:rPr lang="en-US" altLang="zh-CN" sz="1400" dirty="0" err="1" smtClean="0">
                <a:solidFill>
                  <a:schemeClr val="bg1"/>
                </a:solidFill>
                <a:ea typeface="微软雅黑" panose="020B0503020204020204" pitchFamily="34" charset="-122"/>
              </a:rPr>
              <a:t>ListedColormap</a:t>
            </a:r>
            <a:r>
              <a:rPr lang="zh-CN" altLang="en-US" sz="1400" dirty="0" smtClean="0">
                <a:solidFill>
                  <a:schemeClr val="bg1"/>
                </a:solidFill>
                <a:ea typeface="微软雅黑" panose="020B0503020204020204" pitchFamily="34" charset="-122"/>
              </a:rPr>
              <a:t>方法定义一些颜色和标记符号。</a:t>
            </a:r>
            <a:endParaRPr lang="en-US" altLang="zh-CN" sz="1400" dirty="0">
              <a:solidFill>
                <a:schemeClr val="bg1"/>
              </a:solidFill>
              <a:ea typeface="微软雅黑" panose="020B0503020204020204" pitchFamily="34" charset="-122"/>
            </a:endParaRPr>
          </a:p>
        </p:txBody>
      </p:sp>
      <p:sp>
        <p:nvSpPr>
          <p:cNvPr id="28" name="Rectangle 13"/>
          <p:cNvSpPr/>
          <p:nvPr/>
        </p:nvSpPr>
        <p:spPr>
          <a:xfrm>
            <a:off x="295562" y="3995451"/>
            <a:ext cx="6151420" cy="523220"/>
          </a:xfrm>
          <a:prstGeom prst="rect">
            <a:avLst/>
          </a:prstGeom>
          <a:noFill/>
          <a:ln w="9525">
            <a:noFill/>
          </a:ln>
        </p:spPr>
        <p:txBody>
          <a:bodyPr wrap="square" anchor="t">
            <a:spAutoFit/>
          </a:bodyPr>
          <a:lstStyle/>
          <a:p>
            <a:r>
              <a:rPr lang="en-US" altLang="zh-CN" sz="1400" dirty="0" smtClean="0">
                <a:solidFill>
                  <a:schemeClr val="bg1"/>
                </a:solidFill>
                <a:ea typeface="微软雅黑" panose="020B0503020204020204" pitchFamily="34" charset="-122"/>
              </a:rPr>
              <a:t>2.</a:t>
            </a:r>
            <a:r>
              <a:rPr lang="zh-CN" altLang="en-US" sz="1400" dirty="0" smtClean="0">
                <a:solidFill>
                  <a:schemeClr val="bg1"/>
                </a:solidFill>
                <a:ea typeface="微软雅黑" panose="020B0503020204020204" pitchFamily="34" charset="-122"/>
              </a:rPr>
              <a:t>对两个特征的最大值和最小值做了限定，通过最大和最小值生成两个二维数组</a:t>
            </a:r>
            <a:r>
              <a:rPr lang="en-US" altLang="zh-CN" sz="1400" dirty="0" smtClean="0">
                <a:solidFill>
                  <a:schemeClr val="bg1"/>
                </a:solidFill>
                <a:ea typeface="微软雅黑" panose="020B0503020204020204" pitchFamily="34" charset="-122"/>
              </a:rPr>
              <a:t>xx1</a:t>
            </a:r>
            <a:r>
              <a:rPr lang="zh-CN" altLang="en-US" sz="1400" dirty="0" smtClean="0">
                <a:solidFill>
                  <a:schemeClr val="bg1"/>
                </a:solidFill>
                <a:ea typeface="微软雅黑" panose="020B0503020204020204" pitchFamily="34" charset="-122"/>
              </a:rPr>
              <a:t>和</a:t>
            </a:r>
            <a:r>
              <a:rPr lang="en-US" altLang="zh-CN" sz="1400" dirty="0" smtClean="0">
                <a:solidFill>
                  <a:schemeClr val="bg1"/>
                </a:solidFill>
                <a:ea typeface="微软雅黑" panose="020B0503020204020204" pitchFamily="34" charset="-122"/>
              </a:rPr>
              <a:t>xx2</a:t>
            </a:r>
            <a:r>
              <a:rPr lang="zh-CN" altLang="en-US" sz="1400" dirty="0" smtClean="0">
                <a:solidFill>
                  <a:schemeClr val="bg1"/>
                </a:solidFill>
                <a:ea typeface="微软雅黑" panose="020B0503020204020204" pitchFamily="34" charset="-122"/>
              </a:rPr>
              <a:t>，将这个二维数组展开训练感知器</a:t>
            </a:r>
            <a:endParaRPr lang="en-US" altLang="zh-CN" sz="1400" dirty="0" smtClean="0">
              <a:solidFill>
                <a:schemeClr val="bg1"/>
              </a:solidFill>
              <a:ea typeface="微软雅黑" panose="020B0503020204020204" pitchFamily="34" charset="-122"/>
            </a:endParaRPr>
          </a:p>
        </p:txBody>
      </p:sp>
      <p:sp>
        <p:nvSpPr>
          <p:cNvPr id="29" name="Rectangle 13"/>
          <p:cNvSpPr/>
          <p:nvPr/>
        </p:nvSpPr>
        <p:spPr>
          <a:xfrm>
            <a:off x="295562" y="4518671"/>
            <a:ext cx="6668656" cy="523220"/>
          </a:xfrm>
          <a:prstGeom prst="rect">
            <a:avLst/>
          </a:prstGeom>
          <a:noFill/>
          <a:ln w="9525">
            <a:noFill/>
          </a:ln>
        </p:spPr>
        <p:txBody>
          <a:bodyPr wrap="square" anchor="t">
            <a:spAutoFit/>
          </a:bodyPr>
          <a:lstStyle/>
          <a:p>
            <a:r>
              <a:rPr lang="en-US" altLang="zh-CN" sz="1400" dirty="0" smtClean="0">
                <a:solidFill>
                  <a:schemeClr val="bg1"/>
                </a:solidFill>
                <a:ea typeface="微软雅黑" panose="020B0503020204020204" pitchFamily="34" charset="-122"/>
              </a:rPr>
              <a:t>3.</a:t>
            </a:r>
            <a:r>
              <a:rPr lang="zh-CN" altLang="en-US" sz="1400" dirty="0" smtClean="0">
                <a:solidFill>
                  <a:schemeClr val="bg1"/>
                </a:solidFill>
                <a:ea typeface="微软雅黑" panose="020B0503020204020204" pitchFamily="34" charset="-122"/>
              </a:rPr>
              <a:t>创建一个与训练数据列数相同的矩阵，以预测多维数组中所有对应点的类别</a:t>
            </a:r>
            <a:r>
              <a:rPr lang="en-US" altLang="zh-CN" sz="1400" dirty="0" smtClean="0">
                <a:solidFill>
                  <a:schemeClr val="bg1"/>
                </a:solidFill>
                <a:ea typeface="微软雅黑" panose="020B0503020204020204" pitchFamily="34" charset="-122"/>
              </a:rPr>
              <a:t>z</a:t>
            </a:r>
            <a:r>
              <a:rPr lang="zh-CN" altLang="en-US" sz="1400" dirty="0" smtClean="0">
                <a:solidFill>
                  <a:schemeClr val="bg1"/>
                </a:solidFill>
                <a:ea typeface="微软雅黑" panose="020B0503020204020204" pitchFamily="34" charset="-122"/>
              </a:rPr>
              <a:t> 。将</a:t>
            </a:r>
            <a:r>
              <a:rPr lang="en-US" altLang="zh-CN" sz="1400" dirty="0" smtClean="0">
                <a:solidFill>
                  <a:schemeClr val="bg1"/>
                </a:solidFill>
                <a:ea typeface="微软雅黑" panose="020B0503020204020204" pitchFamily="34" charset="-122"/>
              </a:rPr>
              <a:t>z</a:t>
            </a:r>
            <a:r>
              <a:rPr lang="zh-CN" altLang="en-US" sz="1400" dirty="0" smtClean="0">
                <a:solidFill>
                  <a:schemeClr val="bg1"/>
                </a:solidFill>
                <a:ea typeface="微软雅黑" panose="020B0503020204020204" pitchFamily="34" charset="-122"/>
              </a:rPr>
              <a:t>变换为</a:t>
            </a:r>
            <a:r>
              <a:rPr lang="en-US" altLang="zh-CN" sz="1400" dirty="0" smtClean="0">
                <a:solidFill>
                  <a:schemeClr val="bg1"/>
                </a:solidFill>
                <a:ea typeface="微软雅黑" panose="020B0503020204020204" pitchFamily="34" charset="-122"/>
              </a:rPr>
              <a:t>xx1</a:t>
            </a:r>
            <a:r>
              <a:rPr lang="zh-CN" altLang="en-US" sz="1400" dirty="0" smtClean="0">
                <a:solidFill>
                  <a:schemeClr val="bg1"/>
                </a:solidFill>
                <a:ea typeface="微软雅黑" panose="020B0503020204020204" pitchFamily="34" charset="-122"/>
              </a:rPr>
              <a:t>和</a:t>
            </a:r>
            <a:r>
              <a:rPr lang="en-US" altLang="zh-CN" sz="1400" dirty="0" smtClean="0">
                <a:solidFill>
                  <a:schemeClr val="bg1"/>
                </a:solidFill>
                <a:ea typeface="微软雅黑" panose="020B0503020204020204" pitchFamily="34" charset="-122"/>
              </a:rPr>
              <a:t>xx2</a:t>
            </a:r>
            <a:r>
              <a:rPr lang="zh-CN" altLang="en-US" sz="1400" dirty="0" smtClean="0">
                <a:solidFill>
                  <a:schemeClr val="bg1"/>
                </a:solidFill>
                <a:ea typeface="微软雅黑" panose="020B0503020204020204" pitchFamily="34" charset="-122"/>
              </a:rPr>
              <a:t>的相同维度后，使用</a:t>
            </a:r>
            <a:r>
              <a:rPr lang="en-US" altLang="zh-CN" sz="1400" dirty="0" err="1" smtClean="0">
                <a:solidFill>
                  <a:schemeClr val="bg1"/>
                </a:solidFill>
                <a:ea typeface="微软雅黑" panose="020B0503020204020204" pitchFamily="34" charset="-122"/>
              </a:rPr>
              <a:t>matplotlib</a:t>
            </a:r>
            <a:r>
              <a:rPr lang="zh-CN" altLang="en-US" sz="1400" dirty="0" smtClean="0">
                <a:solidFill>
                  <a:schemeClr val="bg1"/>
                </a:solidFill>
                <a:ea typeface="微软雅黑" panose="020B0503020204020204" pitchFamily="34" charset="-122"/>
              </a:rPr>
              <a:t>中的</a:t>
            </a:r>
            <a:r>
              <a:rPr lang="en-US" altLang="zh-CN" sz="1400" dirty="0" err="1" smtClean="0">
                <a:solidFill>
                  <a:schemeClr val="bg1"/>
                </a:solidFill>
                <a:ea typeface="微软雅黑" panose="020B0503020204020204" pitchFamily="34" charset="-122"/>
              </a:rPr>
              <a:t>contourf</a:t>
            </a:r>
            <a:r>
              <a:rPr lang="zh-CN" altLang="en-US" sz="1400" dirty="0" smtClean="0">
                <a:solidFill>
                  <a:schemeClr val="bg1"/>
                </a:solidFill>
                <a:ea typeface="微软雅黑" panose="020B0503020204020204" pitchFamily="34" charset="-122"/>
              </a:rPr>
              <a:t>函数，绘制出决策区域。</a:t>
            </a:r>
            <a:endParaRPr lang="en-US" altLang="zh-CN" sz="1400" dirty="0">
              <a:solidFill>
                <a:schemeClr val="bg1"/>
              </a:solidFill>
              <a:ea typeface="微软雅黑" panose="020B0503020204020204" pitchFamily="34" charset="-122"/>
            </a:endParaRPr>
          </a:p>
        </p:txBody>
      </p:sp>
    </p:spTree>
  </p:cSld>
  <p:clrMapOvr>
    <a:masterClrMapping/>
  </p:clrMapOvr>
  <p:transition spd="slow" advTm="0">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a:off x="409166" y="304800"/>
            <a:ext cx="4994108" cy="4045528"/>
          </a:xfrm>
          <a:prstGeom prst="rect">
            <a:avLst/>
          </a:prstGeom>
        </p:spPr>
      </p:pic>
      <p:sp>
        <p:nvSpPr>
          <p:cNvPr id="21" name="Rectangle 13"/>
          <p:cNvSpPr/>
          <p:nvPr/>
        </p:nvSpPr>
        <p:spPr>
          <a:xfrm>
            <a:off x="5624944" y="408765"/>
            <a:ext cx="3343565" cy="523220"/>
          </a:xfrm>
          <a:prstGeom prst="rect">
            <a:avLst/>
          </a:prstGeom>
          <a:noFill/>
          <a:ln w="9525">
            <a:noFill/>
          </a:ln>
        </p:spPr>
        <p:txBody>
          <a:bodyPr wrap="square" anchor="t">
            <a:spAutoFit/>
          </a:bodyPr>
          <a:lstStyle/>
          <a:p>
            <a:r>
              <a:rPr lang="zh-CN" altLang="en-US" sz="1400" dirty="0" smtClean="0">
                <a:solidFill>
                  <a:schemeClr val="bg1"/>
                </a:solidFill>
                <a:ea typeface="微软雅黑" panose="020B0503020204020204" pitchFamily="34" charset="-122"/>
              </a:rPr>
              <a:t>通过感知器学习得到分类曲面可以完美地对训练子集中的所有样本进行分类。</a:t>
            </a:r>
            <a:endParaRPr lang="en-US" altLang="zh-CN" sz="1400" dirty="0">
              <a:solidFill>
                <a:schemeClr val="bg1"/>
              </a:solidFill>
              <a:ea typeface="微软雅黑" panose="020B0503020204020204" pitchFamily="34" charset="-122"/>
            </a:endParaRPr>
          </a:p>
        </p:txBody>
      </p:sp>
      <p:sp>
        <p:nvSpPr>
          <p:cNvPr id="22" name="Rectangle 13"/>
          <p:cNvSpPr/>
          <p:nvPr/>
        </p:nvSpPr>
        <p:spPr>
          <a:xfrm>
            <a:off x="5624943" y="1494038"/>
            <a:ext cx="3343565" cy="307777"/>
          </a:xfrm>
          <a:prstGeom prst="rect">
            <a:avLst/>
          </a:prstGeom>
          <a:noFill/>
          <a:ln w="9525">
            <a:noFill/>
          </a:ln>
        </p:spPr>
        <p:txBody>
          <a:bodyPr wrap="square" anchor="t">
            <a:spAutoFit/>
          </a:bodyPr>
          <a:lstStyle/>
          <a:p>
            <a:r>
              <a:rPr lang="zh-CN" altLang="en-US" sz="1400" dirty="0" smtClean="0">
                <a:solidFill>
                  <a:schemeClr val="bg1"/>
                </a:solidFill>
                <a:ea typeface="微软雅黑" panose="020B0503020204020204" pitchFamily="34" charset="-122"/>
              </a:rPr>
              <a:t>感知器最大的问题就是算法是否收敛</a:t>
            </a:r>
            <a:r>
              <a:rPr lang="zh-CN" altLang="en-US" sz="1400" dirty="0">
                <a:solidFill>
                  <a:schemeClr val="bg1"/>
                </a:solidFill>
                <a:ea typeface="微软雅黑" panose="020B0503020204020204" pitchFamily="34" charset="-122"/>
              </a:rPr>
              <a:t>！</a:t>
            </a:r>
            <a:endParaRPr lang="en-US" altLang="zh-CN" sz="1400" dirty="0">
              <a:solidFill>
                <a:schemeClr val="bg1"/>
              </a:solidFill>
              <a:ea typeface="微软雅黑" panose="020B0503020204020204" pitchFamily="34" charset="-122"/>
            </a:endParaRPr>
          </a:p>
        </p:txBody>
      </p:sp>
      <p:sp>
        <p:nvSpPr>
          <p:cNvPr id="23" name="Rectangle 13"/>
          <p:cNvSpPr/>
          <p:nvPr/>
        </p:nvSpPr>
        <p:spPr>
          <a:xfrm>
            <a:off x="5624943" y="2327564"/>
            <a:ext cx="3343565" cy="523220"/>
          </a:xfrm>
          <a:prstGeom prst="rect">
            <a:avLst/>
          </a:prstGeom>
          <a:noFill/>
          <a:ln w="9525">
            <a:noFill/>
          </a:ln>
        </p:spPr>
        <p:txBody>
          <a:bodyPr wrap="square" anchor="t">
            <a:spAutoFit/>
          </a:bodyPr>
          <a:lstStyle/>
          <a:p>
            <a:r>
              <a:rPr lang="zh-CN" altLang="en-US" sz="1400" dirty="0" smtClean="0">
                <a:solidFill>
                  <a:schemeClr val="bg1"/>
                </a:solidFill>
                <a:ea typeface="微软雅黑" panose="020B0503020204020204" pitchFamily="34" charset="-122"/>
              </a:rPr>
              <a:t>如果两个类别可以通过线性超平面进行划分，则感知器一定收敛。</a:t>
            </a:r>
            <a:endParaRPr lang="en-US" altLang="zh-CN" sz="1400" dirty="0">
              <a:solidFill>
                <a:schemeClr val="bg1"/>
              </a:solidFill>
              <a:ea typeface="微软雅黑" panose="020B0503020204020204" pitchFamily="34" charset="-122"/>
            </a:endParaRPr>
          </a:p>
        </p:txBody>
      </p:sp>
      <p:sp>
        <p:nvSpPr>
          <p:cNvPr id="24" name="Rectangle 13"/>
          <p:cNvSpPr/>
          <p:nvPr/>
        </p:nvSpPr>
        <p:spPr>
          <a:xfrm>
            <a:off x="5624942" y="3114923"/>
            <a:ext cx="3343565" cy="523220"/>
          </a:xfrm>
          <a:prstGeom prst="rect">
            <a:avLst/>
          </a:prstGeom>
          <a:noFill/>
          <a:ln w="9525">
            <a:noFill/>
          </a:ln>
        </p:spPr>
        <p:txBody>
          <a:bodyPr wrap="square" anchor="t">
            <a:spAutoFit/>
          </a:bodyPr>
          <a:lstStyle/>
          <a:p>
            <a:r>
              <a:rPr lang="zh-CN" altLang="en-US" sz="1400" dirty="0" smtClean="0">
                <a:solidFill>
                  <a:schemeClr val="bg1"/>
                </a:solidFill>
                <a:ea typeface="微软雅黑" panose="020B0503020204020204" pitchFamily="34" charset="-122"/>
              </a:rPr>
              <a:t>假如无法通过线性判定边界正确划分，就需要设置最大迭代次数。</a:t>
            </a:r>
            <a:endParaRPr lang="en-US" altLang="zh-CN" sz="1400" dirty="0">
              <a:solidFill>
                <a:schemeClr val="bg1"/>
              </a:solidFill>
              <a:ea typeface="微软雅黑" panose="020B0503020204020204" pitchFamily="34" charset="-122"/>
            </a:endParaRPr>
          </a:p>
        </p:txBody>
      </p:sp>
    </p:spTree>
  </p:cSld>
  <p:clrMapOvr>
    <a:masterClrMapping/>
  </p:clrMapOvr>
  <p:transition spd="slow" advClick="0" advTm="0">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557909" y="424123"/>
            <a:ext cx="4207727" cy="584775"/>
          </a:xfrm>
          <a:prstGeom prst="rect">
            <a:avLst/>
          </a:prstGeom>
          <a:noFill/>
        </p:spPr>
        <p:txBody>
          <a:bodyPr wrap="square" rtlCol="0">
            <a:spAutoFit/>
          </a:bodyPr>
          <a:lstStyle/>
          <a:p>
            <a:r>
              <a:rPr kumimoji="1" lang="en-US" altLang="zh-CN" sz="1600" dirty="0" smtClean="0">
                <a:solidFill>
                  <a:schemeClr val="bg1"/>
                </a:solidFill>
              </a:rPr>
              <a:t>Adaline</a:t>
            </a:r>
            <a:r>
              <a:rPr kumimoji="1" lang="zh-CN" altLang="en-US" sz="1600" dirty="0" smtClean="0">
                <a:solidFill>
                  <a:schemeClr val="bg1"/>
                </a:solidFill>
              </a:rPr>
              <a:t>算法</a:t>
            </a:r>
            <a:r>
              <a:rPr kumimoji="1" lang="en-US" altLang="zh-CN" sz="1600" dirty="0" smtClean="0">
                <a:solidFill>
                  <a:schemeClr val="bg1"/>
                </a:solidFill>
              </a:rPr>
              <a:t>——</a:t>
            </a:r>
            <a:r>
              <a:rPr kumimoji="1" lang="zh-CN" altLang="en-US" sz="1600" dirty="0" smtClean="0">
                <a:solidFill>
                  <a:schemeClr val="bg1"/>
                </a:solidFill>
              </a:rPr>
              <a:t>阐明了代价函数的核心概念，并对其做最小优化。</a:t>
            </a:r>
            <a:endParaRPr kumimoji="1" lang="zh-CN" altLang="en-US" sz="1600" dirty="0">
              <a:solidFill>
                <a:schemeClr val="bg1"/>
              </a:solidFill>
            </a:endParaRPr>
          </a:p>
        </p:txBody>
      </p:sp>
      <p:sp>
        <p:nvSpPr>
          <p:cNvPr id="4" name="矩形 3"/>
          <p:cNvSpPr/>
          <p:nvPr/>
        </p:nvSpPr>
        <p:spPr>
          <a:xfrm>
            <a:off x="1810339" y="1124581"/>
            <a:ext cx="3352200" cy="292388"/>
          </a:xfrm>
          <a:prstGeom prst="rect">
            <a:avLst/>
          </a:prstGeom>
        </p:spPr>
        <p:txBody>
          <a:bodyPr wrap="none">
            <a:spAutoFit/>
          </a:bodyPr>
          <a:lstStyle/>
          <a:p>
            <a:r>
              <a:rPr kumimoji="1" lang="zh-CN" altLang="en-US" dirty="0">
                <a:solidFill>
                  <a:schemeClr val="bg1"/>
                </a:solidFill>
              </a:rPr>
              <a:t>才有后来</a:t>
            </a:r>
            <a:r>
              <a:rPr kumimoji="1" lang="zh-CN" altLang="en-US" dirty="0" smtClean="0">
                <a:solidFill>
                  <a:schemeClr val="bg1"/>
                </a:solidFill>
              </a:rPr>
              <a:t>的逻辑回归、支持向量机的发展</a:t>
            </a:r>
            <a:r>
              <a:rPr kumimoji="1" lang="zh-CN" altLang="en-US" dirty="0">
                <a:solidFill>
                  <a:schemeClr val="bg1"/>
                </a:solidFill>
              </a:rPr>
              <a:t>。</a:t>
            </a:r>
            <a:endParaRPr kumimoji="1" lang="en-US" altLang="zh-CN" dirty="0">
              <a:solidFill>
                <a:schemeClr val="bg1"/>
              </a:solidFill>
            </a:endParaRPr>
          </a:p>
        </p:txBody>
      </p:sp>
      <p:pic>
        <p:nvPicPr>
          <p:cNvPr id="5" name="图片 4"/>
          <p:cNvPicPr>
            <a:picLocks noChangeAspect="1"/>
          </p:cNvPicPr>
          <p:nvPr/>
        </p:nvPicPr>
        <p:blipFill>
          <a:blip r:embed="rId3"/>
          <a:stretch>
            <a:fillRect/>
          </a:stretch>
        </p:blipFill>
        <p:spPr>
          <a:xfrm>
            <a:off x="561281" y="1612489"/>
            <a:ext cx="4714208" cy="1729353"/>
          </a:xfrm>
          <a:prstGeom prst="rect">
            <a:avLst/>
          </a:prstGeom>
        </p:spPr>
      </p:pic>
      <p:sp>
        <p:nvSpPr>
          <p:cNvPr id="7" name="矩形 6"/>
          <p:cNvSpPr/>
          <p:nvPr/>
        </p:nvSpPr>
        <p:spPr>
          <a:xfrm>
            <a:off x="5962186" y="1231039"/>
            <a:ext cx="2207656" cy="292388"/>
          </a:xfrm>
          <a:prstGeom prst="rect">
            <a:avLst/>
          </a:prstGeom>
        </p:spPr>
        <p:txBody>
          <a:bodyPr wrap="none">
            <a:spAutoFit/>
          </a:bodyPr>
          <a:lstStyle/>
          <a:p>
            <a:r>
              <a:rPr kumimoji="1" lang="zh-CN" altLang="en-US" dirty="0" smtClean="0">
                <a:solidFill>
                  <a:schemeClr val="bg1"/>
                </a:solidFill>
              </a:rPr>
              <a:t>使用量化器对类标进行预测</a:t>
            </a:r>
            <a:endParaRPr kumimoji="1" lang="en-US" altLang="zh-CN" dirty="0">
              <a:solidFill>
                <a:schemeClr val="bg1"/>
              </a:solidFill>
            </a:endParaRPr>
          </a:p>
        </p:txBody>
      </p:sp>
      <p:sp>
        <p:nvSpPr>
          <p:cNvPr id="8" name="矩形 7"/>
          <p:cNvSpPr/>
          <p:nvPr/>
        </p:nvSpPr>
        <p:spPr>
          <a:xfrm>
            <a:off x="5701991" y="1711896"/>
            <a:ext cx="2862146" cy="492443"/>
          </a:xfrm>
          <a:prstGeom prst="rect">
            <a:avLst/>
          </a:prstGeom>
        </p:spPr>
        <p:txBody>
          <a:bodyPr wrap="square">
            <a:spAutoFit/>
          </a:bodyPr>
          <a:lstStyle/>
          <a:p>
            <a:r>
              <a:rPr kumimoji="1" lang="zh-CN" altLang="en-US" dirty="0" smtClean="0">
                <a:solidFill>
                  <a:schemeClr val="bg1"/>
                </a:solidFill>
              </a:rPr>
              <a:t>其代价函数为：模型输出值与实际类标之间的误差平方和</a:t>
            </a:r>
            <a:r>
              <a:rPr kumimoji="1" lang="en-US" altLang="zh-CN" dirty="0" smtClean="0">
                <a:solidFill>
                  <a:schemeClr val="bg1"/>
                </a:solidFill>
              </a:rPr>
              <a:t>——SSE</a:t>
            </a:r>
            <a:endParaRPr kumimoji="1" lang="en-US" altLang="zh-CN" dirty="0">
              <a:solidFill>
                <a:schemeClr val="bg1"/>
              </a:solidFill>
            </a:endParaRPr>
          </a:p>
        </p:txBody>
      </p:sp>
      <p:sp>
        <p:nvSpPr>
          <p:cNvPr id="6" name="矩形 5"/>
          <p:cNvSpPr/>
          <p:nvPr/>
        </p:nvSpPr>
        <p:spPr>
          <a:xfrm>
            <a:off x="5215187" y="427016"/>
            <a:ext cx="2954655" cy="369332"/>
          </a:xfrm>
          <a:prstGeom prst="rect">
            <a:avLst/>
          </a:prstGeom>
        </p:spPr>
        <p:txBody>
          <a:bodyPr wrap="none">
            <a:spAutoFit/>
          </a:bodyPr>
          <a:lstStyle/>
          <a:p>
            <a:r>
              <a:rPr lang="zh-CN" altLang="en-US" sz="1800" b="1" dirty="0">
                <a:solidFill>
                  <a:schemeClr val="bg2"/>
                </a:solidFill>
                <a:latin typeface="microsoft yahei" charset="-122"/>
              </a:rPr>
              <a:t>用于找到最优解的目的函数</a:t>
            </a:r>
            <a:endParaRPr lang="zh-CN" altLang="en-US" sz="1800" b="1" dirty="0">
              <a:solidFill>
                <a:schemeClr val="bg2"/>
              </a:solidFill>
            </a:endParaRPr>
          </a:p>
        </p:txBody>
      </p:sp>
      <p:pic>
        <p:nvPicPr>
          <p:cNvPr id="9" name="图片 8"/>
          <p:cNvPicPr>
            <a:picLocks noChangeAspect="1"/>
          </p:cNvPicPr>
          <p:nvPr/>
        </p:nvPicPr>
        <p:blipFill>
          <a:blip r:embed="rId4"/>
          <a:stretch>
            <a:fillRect/>
          </a:stretch>
        </p:blipFill>
        <p:spPr>
          <a:xfrm>
            <a:off x="5805709" y="2438975"/>
            <a:ext cx="2654710" cy="490912"/>
          </a:xfrm>
          <a:prstGeom prst="rect">
            <a:avLst/>
          </a:prstGeom>
        </p:spPr>
      </p:pic>
      <p:pic>
        <p:nvPicPr>
          <p:cNvPr id="10" name="图片 9"/>
          <p:cNvPicPr>
            <a:picLocks noChangeAspect="1"/>
          </p:cNvPicPr>
          <p:nvPr/>
        </p:nvPicPr>
        <p:blipFill>
          <a:blip r:embed="rId5"/>
          <a:stretch>
            <a:fillRect/>
          </a:stretch>
        </p:blipFill>
        <p:spPr>
          <a:xfrm>
            <a:off x="5805709" y="3119887"/>
            <a:ext cx="1269266" cy="420862"/>
          </a:xfrm>
          <a:prstGeom prst="rect">
            <a:avLst/>
          </a:prstGeom>
        </p:spPr>
      </p:pic>
      <p:pic>
        <p:nvPicPr>
          <p:cNvPr id="11" name="图片 10"/>
          <p:cNvPicPr>
            <a:picLocks noChangeAspect="1"/>
          </p:cNvPicPr>
          <p:nvPr/>
        </p:nvPicPr>
        <p:blipFill>
          <a:blip r:embed="rId6"/>
          <a:stretch>
            <a:fillRect/>
          </a:stretch>
        </p:blipFill>
        <p:spPr>
          <a:xfrm>
            <a:off x="7267486" y="3110739"/>
            <a:ext cx="1192933" cy="430010"/>
          </a:xfrm>
          <a:prstGeom prst="rect">
            <a:avLst/>
          </a:prstGeom>
        </p:spPr>
      </p:pic>
      <p:sp>
        <p:nvSpPr>
          <p:cNvPr id="13" name="矩形 12"/>
          <p:cNvSpPr/>
          <p:nvPr/>
        </p:nvSpPr>
        <p:spPr>
          <a:xfrm>
            <a:off x="926123" y="3716242"/>
            <a:ext cx="3839513" cy="1015663"/>
          </a:xfrm>
          <a:prstGeom prst="rect">
            <a:avLst/>
          </a:prstGeom>
        </p:spPr>
        <p:txBody>
          <a:bodyPr wrap="none">
            <a:spAutoFit/>
          </a:bodyPr>
          <a:lstStyle/>
          <a:p>
            <a:r>
              <a:rPr kumimoji="1" lang="zh-CN" altLang="en-US" sz="2000" dirty="0" smtClean="0">
                <a:solidFill>
                  <a:schemeClr val="bg1"/>
                </a:solidFill>
              </a:rPr>
              <a:t>明确概念！</a:t>
            </a:r>
            <a:endParaRPr kumimoji="1" lang="en-US" altLang="zh-CN" sz="2000" dirty="0" smtClean="0">
              <a:solidFill>
                <a:schemeClr val="bg1"/>
              </a:solidFill>
            </a:endParaRPr>
          </a:p>
          <a:p>
            <a:endParaRPr kumimoji="1" lang="en-US" altLang="zh-CN" sz="2000" dirty="0" smtClean="0">
              <a:solidFill>
                <a:schemeClr val="bg1"/>
              </a:solidFill>
            </a:endParaRPr>
          </a:p>
          <a:p>
            <a:r>
              <a:rPr kumimoji="1" lang="zh-CN" altLang="en-US" sz="2000" dirty="0" smtClean="0">
                <a:solidFill>
                  <a:schemeClr val="bg1"/>
                </a:solidFill>
              </a:rPr>
              <a:t>代价函数 、目标函数、损失函数</a:t>
            </a:r>
            <a:endParaRPr kumimoji="1" lang="en-US" altLang="zh-CN" sz="2000" dirty="0">
              <a:solidFill>
                <a:schemeClr val="bg1"/>
              </a:solidFill>
            </a:endParaRPr>
          </a:p>
        </p:txBody>
      </p:sp>
    </p:spTree>
    <p:extLst>
      <p:ext uri="{BB962C8B-B14F-4D97-AF65-F5344CB8AC3E}">
        <p14:creationId xmlns:p14="http://schemas.microsoft.com/office/powerpoint/2010/main" val="759968776"/>
      </p:ext>
    </p:extLst>
  </p:cSld>
  <p:clrMapOvr>
    <a:masterClrMapping/>
  </p:clrMapOvr>
  <p:transition spd="slow" advClick="0" advTm="0">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7" grpId="0"/>
      <p:bldP spid="8" grpId="0"/>
      <p:bldP spid="6" grpId="0"/>
      <p:bldP spid="1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57573" y="1296232"/>
            <a:ext cx="7735578" cy="569387"/>
          </a:xfrm>
          <a:prstGeom prst="rect">
            <a:avLst/>
          </a:prstGeom>
        </p:spPr>
        <p:txBody>
          <a:bodyPr wrap="square">
            <a:spAutoFit/>
          </a:bodyPr>
          <a:lstStyle/>
          <a:p>
            <a:r>
              <a:rPr lang="zh-CN" altLang="en-US" sz="1800" dirty="0" smtClean="0">
                <a:solidFill>
                  <a:schemeClr val="bg1"/>
                </a:solidFill>
                <a:latin typeface="-apple-system" charset="0"/>
              </a:rPr>
              <a:t>对于</a:t>
            </a:r>
            <a:r>
              <a:rPr lang="zh-CN" altLang="en-US" sz="1800" dirty="0">
                <a:solidFill>
                  <a:schemeClr val="bg1"/>
                </a:solidFill>
                <a:latin typeface="-apple-system" charset="0"/>
              </a:rPr>
              <a:t>目标函数来说在有约束条件下的最小化就是损失函数（</a:t>
            </a:r>
            <a:r>
              <a:rPr lang="en-US" altLang="zh-CN" sz="1800" dirty="0">
                <a:solidFill>
                  <a:schemeClr val="bg1"/>
                </a:solidFill>
                <a:latin typeface="-apple-system" charset="0"/>
              </a:rPr>
              <a:t>loss function</a:t>
            </a:r>
            <a:r>
              <a:rPr lang="zh-CN" altLang="en-US" sz="1800" dirty="0" smtClean="0">
                <a:solidFill>
                  <a:schemeClr val="bg1"/>
                </a:solidFill>
                <a:latin typeface="-apple-system" charset="0"/>
              </a:rPr>
              <a:t>）</a:t>
            </a:r>
            <a:endParaRPr lang="en-US" altLang="zh-CN" sz="1800" dirty="0" smtClean="0">
              <a:solidFill>
                <a:schemeClr val="bg1"/>
              </a:solidFill>
              <a:latin typeface="-apple-system" charset="0"/>
            </a:endParaRPr>
          </a:p>
          <a:p>
            <a:endParaRPr lang="zh-CN" altLang="en-US" dirty="0"/>
          </a:p>
        </p:txBody>
      </p:sp>
      <p:sp>
        <p:nvSpPr>
          <p:cNvPr id="3" name="矩形 2"/>
          <p:cNvSpPr/>
          <p:nvPr/>
        </p:nvSpPr>
        <p:spPr>
          <a:xfrm>
            <a:off x="657573" y="351170"/>
            <a:ext cx="3647152" cy="369332"/>
          </a:xfrm>
          <a:prstGeom prst="rect">
            <a:avLst/>
          </a:prstGeom>
        </p:spPr>
        <p:txBody>
          <a:bodyPr wrap="none">
            <a:spAutoFit/>
          </a:bodyPr>
          <a:lstStyle/>
          <a:p>
            <a:r>
              <a:rPr lang="zh-CN" altLang="en-US" sz="1800" dirty="0">
                <a:solidFill>
                  <a:schemeClr val="bg1"/>
                </a:solidFill>
                <a:latin typeface="-apple-system" charset="0"/>
              </a:rPr>
              <a:t>损失函数和代价函数是同一个东西</a:t>
            </a:r>
            <a:endParaRPr lang="en-US" altLang="zh-CN" sz="1800" dirty="0">
              <a:solidFill>
                <a:schemeClr val="bg1"/>
              </a:solidFill>
              <a:latin typeface="-apple-system" charset="0"/>
            </a:endParaRPr>
          </a:p>
        </p:txBody>
      </p:sp>
      <p:sp>
        <p:nvSpPr>
          <p:cNvPr id="4" name="矩形 3"/>
          <p:cNvSpPr/>
          <p:nvPr/>
        </p:nvSpPr>
        <p:spPr>
          <a:xfrm>
            <a:off x="657573" y="830537"/>
            <a:ext cx="4339650" cy="369332"/>
          </a:xfrm>
          <a:prstGeom prst="rect">
            <a:avLst/>
          </a:prstGeom>
        </p:spPr>
        <p:txBody>
          <a:bodyPr wrap="none">
            <a:spAutoFit/>
          </a:bodyPr>
          <a:lstStyle/>
          <a:p>
            <a:r>
              <a:rPr lang="zh-CN" altLang="en-US" sz="1800" dirty="0">
                <a:solidFill>
                  <a:schemeClr val="bg1"/>
                </a:solidFill>
                <a:latin typeface="-apple-system" charset="0"/>
              </a:rPr>
              <a:t>目标函数是一个与他们相关但更广的概念</a:t>
            </a:r>
            <a:endParaRPr lang="en-US" altLang="zh-CN" sz="1800" dirty="0">
              <a:solidFill>
                <a:schemeClr val="bg1"/>
              </a:solidFill>
              <a:latin typeface="-apple-system" charset="0"/>
            </a:endParaRPr>
          </a:p>
        </p:txBody>
      </p:sp>
      <p:sp>
        <p:nvSpPr>
          <p:cNvPr id="5" name="文本框 4"/>
          <p:cNvSpPr txBox="1"/>
          <p:nvPr/>
        </p:nvSpPr>
        <p:spPr>
          <a:xfrm>
            <a:off x="709612" y="1931203"/>
            <a:ext cx="3014895" cy="369332"/>
          </a:xfrm>
          <a:prstGeom prst="rect">
            <a:avLst/>
          </a:prstGeom>
          <a:noFill/>
        </p:spPr>
        <p:txBody>
          <a:bodyPr wrap="square" rtlCol="0">
            <a:spAutoFit/>
          </a:bodyPr>
          <a:lstStyle/>
          <a:p>
            <a:r>
              <a:rPr kumimoji="1" lang="zh-CN" altLang="en-US" sz="1800" dirty="0" smtClean="0">
                <a:solidFill>
                  <a:schemeClr val="bg1"/>
                </a:solidFill>
              </a:rPr>
              <a:t>每次迭代最优移动的步长</a:t>
            </a:r>
            <a:endParaRPr kumimoji="1" lang="zh-CN" altLang="en-US" sz="1800" dirty="0">
              <a:solidFill>
                <a:schemeClr val="bg1"/>
              </a:solidFill>
            </a:endParaRPr>
          </a:p>
        </p:txBody>
      </p:sp>
      <p:pic>
        <p:nvPicPr>
          <p:cNvPr id="6" name="图片 5"/>
          <p:cNvPicPr>
            <a:picLocks noChangeAspect="1"/>
          </p:cNvPicPr>
          <p:nvPr/>
        </p:nvPicPr>
        <p:blipFill>
          <a:blip r:embed="rId2"/>
          <a:stretch>
            <a:fillRect/>
          </a:stretch>
        </p:blipFill>
        <p:spPr>
          <a:xfrm>
            <a:off x="657573" y="2581564"/>
            <a:ext cx="4416323" cy="1709057"/>
          </a:xfrm>
          <a:prstGeom prst="rect">
            <a:avLst/>
          </a:prstGeom>
        </p:spPr>
      </p:pic>
      <p:sp>
        <p:nvSpPr>
          <p:cNvPr id="7" name="文本框 6"/>
          <p:cNvSpPr txBox="1"/>
          <p:nvPr/>
        </p:nvSpPr>
        <p:spPr>
          <a:xfrm>
            <a:off x="5868179" y="3289898"/>
            <a:ext cx="1759255" cy="292388"/>
          </a:xfrm>
          <a:prstGeom prst="rect">
            <a:avLst/>
          </a:prstGeom>
          <a:noFill/>
        </p:spPr>
        <p:txBody>
          <a:bodyPr wrap="square" rtlCol="0">
            <a:spAutoFit/>
          </a:bodyPr>
          <a:lstStyle/>
          <a:p>
            <a:r>
              <a:rPr kumimoji="1" lang="zh-CN" altLang="en-US" dirty="0" smtClean="0">
                <a:solidFill>
                  <a:schemeClr val="bg1"/>
                </a:solidFill>
              </a:rPr>
              <a:t>逻辑斯谛回归模型</a:t>
            </a:r>
            <a:endParaRPr kumimoji="1" lang="zh-CN" altLang="en-US" dirty="0">
              <a:solidFill>
                <a:schemeClr val="bg1"/>
              </a:solidFill>
            </a:endParaRPr>
          </a:p>
        </p:txBody>
      </p:sp>
    </p:spTree>
    <p:extLst>
      <p:ext uri="{BB962C8B-B14F-4D97-AF65-F5344CB8AC3E}">
        <p14:creationId xmlns:p14="http://schemas.microsoft.com/office/powerpoint/2010/main" val="345746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5" grpId="0"/>
      <p:bldP spid="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17034" y="386575"/>
            <a:ext cx="2022088" cy="292388"/>
          </a:xfrm>
          <a:prstGeom prst="rect">
            <a:avLst/>
          </a:prstGeom>
          <a:noFill/>
        </p:spPr>
        <p:txBody>
          <a:bodyPr wrap="square" rtlCol="0">
            <a:spAutoFit/>
          </a:bodyPr>
          <a:lstStyle/>
          <a:p>
            <a:r>
              <a:rPr kumimoji="1" lang="zh-CN" altLang="en-US" dirty="0" smtClean="0">
                <a:solidFill>
                  <a:schemeClr val="bg1"/>
                </a:solidFill>
              </a:rPr>
              <a:t>逻辑回归的代价函数：</a:t>
            </a:r>
            <a:endParaRPr kumimoji="1" lang="zh-CN" altLang="en-US" dirty="0">
              <a:solidFill>
                <a:schemeClr val="bg1"/>
              </a:solidFill>
            </a:endParaRPr>
          </a:p>
        </p:txBody>
      </p:sp>
      <p:pic>
        <p:nvPicPr>
          <p:cNvPr id="3" name="图片 2"/>
          <p:cNvPicPr>
            <a:picLocks noChangeAspect="1"/>
          </p:cNvPicPr>
          <p:nvPr/>
        </p:nvPicPr>
        <p:blipFill>
          <a:blip r:embed="rId2"/>
          <a:stretch>
            <a:fillRect/>
          </a:stretch>
        </p:blipFill>
        <p:spPr>
          <a:xfrm>
            <a:off x="2780131" y="240566"/>
            <a:ext cx="4247535" cy="584405"/>
          </a:xfrm>
          <a:prstGeom prst="rect">
            <a:avLst/>
          </a:prstGeom>
        </p:spPr>
      </p:pic>
      <p:sp>
        <p:nvSpPr>
          <p:cNvPr id="4" name="文本框 3"/>
          <p:cNvSpPr txBox="1"/>
          <p:nvPr/>
        </p:nvSpPr>
        <p:spPr>
          <a:xfrm>
            <a:off x="611256" y="1053388"/>
            <a:ext cx="4690946" cy="369332"/>
          </a:xfrm>
          <a:prstGeom prst="rect">
            <a:avLst/>
          </a:prstGeom>
          <a:noFill/>
        </p:spPr>
        <p:txBody>
          <a:bodyPr wrap="square" rtlCol="0">
            <a:spAutoFit/>
          </a:bodyPr>
          <a:lstStyle/>
          <a:p>
            <a:r>
              <a:rPr kumimoji="1" lang="zh-CN" altLang="en-US" sz="1800" dirty="0" smtClean="0">
                <a:solidFill>
                  <a:schemeClr val="bg1"/>
                </a:solidFill>
              </a:rPr>
              <a:t>逻辑回归实质就是在预测想要得到的概率</a:t>
            </a:r>
            <a:endParaRPr kumimoji="1" lang="zh-CN" altLang="en-US" sz="1800" dirty="0">
              <a:solidFill>
                <a:schemeClr val="bg1"/>
              </a:solidFill>
            </a:endParaRPr>
          </a:p>
        </p:txBody>
      </p:sp>
      <p:pic>
        <p:nvPicPr>
          <p:cNvPr id="5" name="图片 4"/>
          <p:cNvPicPr>
            <a:picLocks noChangeAspect="1"/>
          </p:cNvPicPr>
          <p:nvPr/>
        </p:nvPicPr>
        <p:blipFill>
          <a:blip r:embed="rId3"/>
          <a:stretch>
            <a:fillRect/>
          </a:stretch>
        </p:blipFill>
        <p:spPr>
          <a:xfrm>
            <a:off x="611256" y="2255571"/>
            <a:ext cx="5272489" cy="641696"/>
          </a:xfrm>
          <a:prstGeom prst="rect">
            <a:avLst/>
          </a:prstGeom>
        </p:spPr>
      </p:pic>
      <p:pic>
        <p:nvPicPr>
          <p:cNvPr id="6" name="图片 5"/>
          <p:cNvPicPr>
            <a:picLocks noChangeAspect="1"/>
          </p:cNvPicPr>
          <p:nvPr/>
        </p:nvPicPr>
        <p:blipFill>
          <a:blip r:embed="rId4"/>
          <a:stretch>
            <a:fillRect/>
          </a:stretch>
        </p:blipFill>
        <p:spPr>
          <a:xfrm>
            <a:off x="611256" y="1505129"/>
            <a:ext cx="1721507" cy="604434"/>
          </a:xfrm>
          <a:prstGeom prst="rect">
            <a:avLst/>
          </a:prstGeom>
        </p:spPr>
      </p:pic>
      <p:sp>
        <p:nvSpPr>
          <p:cNvPr id="7" name="文本框 6"/>
          <p:cNvSpPr txBox="1"/>
          <p:nvPr/>
        </p:nvSpPr>
        <p:spPr>
          <a:xfrm>
            <a:off x="611256" y="3360596"/>
            <a:ext cx="4451398" cy="369332"/>
          </a:xfrm>
          <a:prstGeom prst="rect">
            <a:avLst/>
          </a:prstGeom>
          <a:noFill/>
        </p:spPr>
        <p:txBody>
          <a:bodyPr wrap="square" rtlCol="0">
            <a:spAutoFit/>
          </a:bodyPr>
          <a:lstStyle/>
          <a:p>
            <a:r>
              <a:rPr kumimoji="1" lang="zh-CN" altLang="en-US" sz="1800" dirty="0" smtClean="0">
                <a:solidFill>
                  <a:schemeClr val="bg1"/>
                </a:solidFill>
              </a:rPr>
              <a:t>所以说</a:t>
            </a:r>
            <a:r>
              <a:rPr kumimoji="1" lang="en-US" altLang="zh-CN" sz="1800" dirty="0" smtClean="0">
                <a:solidFill>
                  <a:schemeClr val="bg1"/>
                </a:solidFill>
              </a:rPr>
              <a:t>S</a:t>
            </a:r>
            <a:r>
              <a:rPr kumimoji="1" lang="zh-CN" altLang="en-US" sz="1800" dirty="0" smtClean="0">
                <a:solidFill>
                  <a:schemeClr val="bg1"/>
                </a:solidFill>
              </a:rPr>
              <a:t>型函数预测得到的值是一个概率</a:t>
            </a:r>
            <a:endParaRPr kumimoji="1" lang="zh-CN" altLang="en-US" sz="1800" dirty="0">
              <a:solidFill>
                <a:schemeClr val="bg1"/>
              </a:solidFill>
            </a:endParaRPr>
          </a:p>
        </p:txBody>
      </p:sp>
      <p:sp>
        <p:nvSpPr>
          <p:cNvPr id="8" name="文本框 7"/>
          <p:cNvSpPr txBox="1"/>
          <p:nvPr/>
        </p:nvSpPr>
        <p:spPr>
          <a:xfrm>
            <a:off x="611256" y="4123749"/>
            <a:ext cx="4890012" cy="338554"/>
          </a:xfrm>
          <a:prstGeom prst="rect">
            <a:avLst/>
          </a:prstGeom>
          <a:noFill/>
        </p:spPr>
        <p:txBody>
          <a:bodyPr wrap="square" rtlCol="0">
            <a:spAutoFit/>
          </a:bodyPr>
          <a:lstStyle/>
          <a:p>
            <a:r>
              <a:rPr kumimoji="1" lang="zh-CN" altLang="en-US" sz="1600" dirty="0" smtClean="0">
                <a:solidFill>
                  <a:schemeClr val="bg1"/>
                </a:solidFill>
              </a:rPr>
              <a:t>逻辑回归中的回归系数更新用到梯度下降的本质</a:t>
            </a:r>
            <a:endParaRPr kumimoji="1" lang="zh-CN" altLang="en-US" sz="1600" dirty="0">
              <a:solidFill>
                <a:schemeClr val="bg1"/>
              </a:solidFill>
            </a:endParaRPr>
          </a:p>
        </p:txBody>
      </p:sp>
      <p:pic>
        <p:nvPicPr>
          <p:cNvPr id="9" name="图片 8"/>
          <p:cNvPicPr>
            <a:picLocks noChangeAspect="1"/>
          </p:cNvPicPr>
          <p:nvPr/>
        </p:nvPicPr>
        <p:blipFill>
          <a:blip r:embed="rId5"/>
          <a:stretch>
            <a:fillRect/>
          </a:stretch>
        </p:blipFill>
        <p:spPr>
          <a:xfrm>
            <a:off x="5392393" y="3403440"/>
            <a:ext cx="2895805" cy="283644"/>
          </a:xfrm>
          <a:prstGeom prst="rect">
            <a:avLst/>
          </a:prstGeom>
        </p:spPr>
      </p:pic>
    </p:spTree>
    <p:extLst>
      <p:ext uri="{BB962C8B-B14F-4D97-AF65-F5344CB8AC3E}">
        <p14:creationId xmlns:p14="http://schemas.microsoft.com/office/powerpoint/2010/main" val="1265892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7" grpId="0"/>
      <p:bldP spid="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4761222" y="229738"/>
            <a:ext cx="3914428" cy="1514830"/>
          </a:xfrm>
          <a:prstGeom prst="rect">
            <a:avLst/>
          </a:prstGeom>
        </p:spPr>
      </p:pic>
      <p:pic>
        <p:nvPicPr>
          <p:cNvPr id="3" name="图片 2"/>
          <p:cNvPicPr>
            <a:picLocks noChangeAspect="1"/>
          </p:cNvPicPr>
          <p:nvPr/>
        </p:nvPicPr>
        <p:blipFill>
          <a:blip r:embed="rId3"/>
          <a:stretch>
            <a:fillRect/>
          </a:stretch>
        </p:blipFill>
        <p:spPr>
          <a:xfrm>
            <a:off x="137182" y="229738"/>
            <a:ext cx="4122584" cy="1512323"/>
          </a:xfrm>
          <a:prstGeom prst="rect">
            <a:avLst/>
          </a:prstGeom>
        </p:spPr>
      </p:pic>
      <p:pic>
        <p:nvPicPr>
          <p:cNvPr id="4" name="图片 3"/>
          <p:cNvPicPr>
            <a:picLocks noChangeAspect="1"/>
          </p:cNvPicPr>
          <p:nvPr/>
        </p:nvPicPr>
        <p:blipFill>
          <a:blip r:embed="rId4"/>
          <a:stretch>
            <a:fillRect/>
          </a:stretch>
        </p:blipFill>
        <p:spPr>
          <a:xfrm>
            <a:off x="468293" y="2199543"/>
            <a:ext cx="4237521" cy="2542512"/>
          </a:xfrm>
          <a:prstGeom prst="rect">
            <a:avLst/>
          </a:prstGeom>
        </p:spPr>
      </p:pic>
      <p:sp>
        <p:nvSpPr>
          <p:cNvPr id="5" name="文本框 4"/>
          <p:cNvSpPr txBox="1"/>
          <p:nvPr/>
        </p:nvSpPr>
        <p:spPr>
          <a:xfrm>
            <a:off x="4817326" y="2051297"/>
            <a:ext cx="4230030" cy="830997"/>
          </a:xfrm>
          <a:prstGeom prst="rect">
            <a:avLst/>
          </a:prstGeom>
          <a:noFill/>
        </p:spPr>
        <p:txBody>
          <a:bodyPr wrap="square" rtlCol="0">
            <a:spAutoFit/>
          </a:bodyPr>
          <a:lstStyle/>
          <a:p>
            <a:r>
              <a:rPr kumimoji="1" lang="en-US" altLang="zh-CN" sz="1600" dirty="0" smtClean="0">
                <a:solidFill>
                  <a:schemeClr val="bg1"/>
                </a:solidFill>
              </a:rPr>
              <a:t>Adaline</a:t>
            </a:r>
            <a:r>
              <a:rPr kumimoji="1" lang="zh-CN" altLang="en-US" sz="1600" dirty="0" smtClean="0">
                <a:solidFill>
                  <a:schemeClr val="bg1"/>
                </a:solidFill>
              </a:rPr>
              <a:t>包含一个输入层和一个输出层，但由于两层之间只有单一的网络连接，因此仍就称为单层神经网络</a:t>
            </a:r>
            <a:r>
              <a:rPr kumimoji="1" lang="zh-CN" altLang="en-US" dirty="0" smtClean="0">
                <a:solidFill>
                  <a:schemeClr val="bg1"/>
                </a:solidFill>
              </a:rPr>
              <a:t>。</a:t>
            </a:r>
            <a:endParaRPr kumimoji="1" lang="zh-CN" altLang="en-US" dirty="0">
              <a:solidFill>
                <a:schemeClr val="bg1"/>
              </a:solidFill>
            </a:endParaRPr>
          </a:p>
        </p:txBody>
      </p:sp>
      <p:sp>
        <p:nvSpPr>
          <p:cNvPr id="6" name="文本框 5"/>
          <p:cNvSpPr txBox="1"/>
          <p:nvPr/>
        </p:nvSpPr>
        <p:spPr>
          <a:xfrm>
            <a:off x="4848748" y="3087214"/>
            <a:ext cx="3916111" cy="584775"/>
          </a:xfrm>
          <a:prstGeom prst="rect">
            <a:avLst/>
          </a:prstGeom>
          <a:noFill/>
        </p:spPr>
        <p:txBody>
          <a:bodyPr wrap="square" rtlCol="0">
            <a:spAutoFit/>
          </a:bodyPr>
          <a:lstStyle/>
          <a:p>
            <a:r>
              <a:rPr kumimoji="1" lang="zh-CN" altLang="en-US" sz="1600" dirty="0" smtClean="0">
                <a:solidFill>
                  <a:schemeClr val="bg1"/>
                </a:solidFill>
              </a:rPr>
              <a:t>网络中的隐层越来越多，通过反向传播算法计算得到的梯度误差也将变得越来越小</a:t>
            </a:r>
            <a:endParaRPr kumimoji="1" lang="zh-CN" altLang="en-US" sz="1600" dirty="0">
              <a:solidFill>
                <a:schemeClr val="bg1"/>
              </a:solidFill>
            </a:endParaRPr>
          </a:p>
        </p:txBody>
      </p:sp>
      <p:sp>
        <p:nvSpPr>
          <p:cNvPr id="7" name="文本框 6"/>
          <p:cNvSpPr txBox="1"/>
          <p:nvPr/>
        </p:nvSpPr>
        <p:spPr>
          <a:xfrm>
            <a:off x="4848748" y="3876909"/>
            <a:ext cx="3826902" cy="646331"/>
          </a:xfrm>
          <a:prstGeom prst="rect">
            <a:avLst/>
          </a:prstGeom>
          <a:noFill/>
        </p:spPr>
        <p:txBody>
          <a:bodyPr wrap="square" rtlCol="0">
            <a:spAutoFit/>
          </a:bodyPr>
          <a:lstStyle/>
          <a:p>
            <a:r>
              <a:rPr kumimoji="1" lang="zh-CN" altLang="en-US" sz="1800" dirty="0" smtClean="0">
                <a:solidFill>
                  <a:schemeClr val="bg1"/>
                </a:solidFill>
              </a:rPr>
              <a:t>所以发展出针对此类深层神经网络架构的预处理方法</a:t>
            </a:r>
            <a:r>
              <a:rPr kumimoji="1" lang="en-US" altLang="zh-CN" sz="1800" dirty="0" smtClean="0">
                <a:solidFill>
                  <a:schemeClr val="bg1"/>
                </a:solidFill>
              </a:rPr>
              <a:t>——</a:t>
            </a:r>
            <a:r>
              <a:rPr kumimoji="1" lang="zh-CN" altLang="en-US" sz="1800" dirty="0" smtClean="0">
                <a:solidFill>
                  <a:schemeClr val="bg1"/>
                </a:solidFill>
              </a:rPr>
              <a:t>深度学习</a:t>
            </a:r>
            <a:endParaRPr kumimoji="1" lang="zh-CN" altLang="en-US" sz="1800" dirty="0">
              <a:solidFill>
                <a:schemeClr val="bg1"/>
              </a:solidFill>
            </a:endParaRPr>
          </a:p>
        </p:txBody>
      </p:sp>
    </p:spTree>
    <p:extLst>
      <p:ext uri="{BB962C8B-B14F-4D97-AF65-F5344CB8AC3E}">
        <p14:creationId xmlns:p14="http://schemas.microsoft.com/office/powerpoint/2010/main" val="1413865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416255" y="184890"/>
            <a:ext cx="3442068" cy="2065240"/>
          </a:xfrm>
          <a:prstGeom prst="rect">
            <a:avLst/>
          </a:prstGeom>
        </p:spPr>
      </p:pic>
      <p:sp>
        <p:nvSpPr>
          <p:cNvPr id="3" name="文本框 2"/>
          <p:cNvSpPr txBox="1"/>
          <p:nvPr/>
        </p:nvSpPr>
        <p:spPr>
          <a:xfrm>
            <a:off x="4252331" y="550127"/>
            <a:ext cx="4676079" cy="338554"/>
          </a:xfrm>
          <a:prstGeom prst="rect">
            <a:avLst/>
          </a:prstGeom>
          <a:noFill/>
        </p:spPr>
        <p:txBody>
          <a:bodyPr wrap="square" rtlCol="0">
            <a:spAutoFit/>
          </a:bodyPr>
          <a:lstStyle/>
          <a:p>
            <a:r>
              <a:rPr kumimoji="1" lang="zh-CN" altLang="en-US" sz="1600" dirty="0" smtClean="0">
                <a:solidFill>
                  <a:schemeClr val="bg1"/>
                </a:solidFill>
              </a:rPr>
              <a:t>对于二分类问题，输出层一个激励单元就够了</a:t>
            </a:r>
            <a:endParaRPr kumimoji="1" lang="zh-CN" altLang="en-US" sz="1600" dirty="0">
              <a:solidFill>
                <a:schemeClr val="bg1"/>
              </a:solidFill>
            </a:endParaRPr>
          </a:p>
        </p:txBody>
      </p:sp>
      <p:sp>
        <p:nvSpPr>
          <p:cNvPr id="4" name="文本框 3"/>
          <p:cNvSpPr txBox="1"/>
          <p:nvPr/>
        </p:nvSpPr>
        <p:spPr>
          <a:xfrm>
            <a:off x="4252331" y="1177927"/>
            <a:ext cx="2453269" cy="338554"/>
          </a:xfrm>
          <a:prstGeom prst="rect">
            <a:avLst/>
          </a:prstGeom>
          <a:noFill/>
        </p:spPr>
        <p:txBody>
          <a:bodyPr wrap="square" rtlCol="0">
            <a:spAutoFit/>
          </a:bodyPr>
          <a:lstStyle/>
          <a:p>
            <a:r>
              <a:rPr kumimoji="1" lang="zh-CN" altLang="en-US" sz="1600" dirty="0" smtClean="0">
                <a:solidFill>
                  <a:schemeClr val="bg1"/>
                </a:solidFill>
              </a:rPr>
              <a:t>多类别分类上怎么做？</a:t>
            </a:r>
            <a:endParaRPr kumimoji="1" lang="zh-CN" altLang="en-US" sz="1600" dirty="0">
              <a:solidFill>
                <a:schemeClr val="bg1"/>
              </a:solidFill>
            </a:endParaRPr>
          </a:p>
        </p:txBody>
      </p:sp>
      <p:sp>
        <p:nvSpPr>
          <p:cNvPr id="5" name="文本框 4"/>
          <p:cNvSpPr txBox="1"/>
          <p:nvPr/>
        </p:nvSpPr>
        <p:spPr>
          <a:xfrm>
            <a:off x="4252331" y="1738699"/>
            <a:ext cx="2743201" cy="338554"/>
          </a:xfrm>
          <a:prstGeom prst="rect">
            <a:avLst/>
          </a:prstGeom>
          <a:noFill/>
        </p:spPr>
        <p:txBody>
          <a:bodyPr wrap="square" rtlCol="0">
            <a:spAutoFit/>
          </a:bodyPr>
          <a:lstStyle/>
          <a:p>
            <a:r>
              <a:rPr kumimoji="1" lang="zh-CN" altLang="en-US" sz="1600" dirty="0" smtClean="0">
                <a:solidFill>
                  <a:schemeClr val="bg1"/>
                </a:solidFill>
              </a:rPr>
              <a:t>独热</a:t>
            </a:r>
            <a:r>
              <a:rPr kumimoji="1" lang="en-US" altLang="zh-CN" sz="1600" dirty="0" smtClean="0">
                <a:solidFill>
                  <a:schemeClr val="bg1"/>
                </a:solidFill>
              </a:rPr>
              <a:t>(one-hot)</a:t>
            </a:r>
            <a:r>
              <a:rPr kumimoji="1" lang="zh-CN" altLang="en-US" sz="1600" dirty="0" smtClean="0">
                <a:solidFill>
                  <a:schemeClr val="bg1"/>
                </a:solidFill>
              </a:rPr>
              <a:t>技术：</a:t>
            </a:r>
            <a:endParaRPr kumimoji="1" lang="zh-CN" altLang="en-US" sz="1600" dirty="0">
              <a:solidFill>
                <a:schemeClr val="bg1"/>
              </a:solidFill>
            </a:endParaRPr>
          </a:p>
        </p:txBody>
      </p:sp>
      <p:sp>
        <p:nvSpPr>
          <p:cNvPr id="6" name="文本框 5"/>
          <p:cNvSpPr txBox="1"/>
          <p:nvPr/>
        </p:nvSpPr>
        <p:spPr>
          <a:xfrm>
            <a:off x="4252331" y="2208651"/>
            <a:ext cx="4505093" cy="923330"/>
          </a:xfrm>
          <a:prstGeom prst="rect">
            <a:avLst/>
          </a:prstGeom>
          <a:noFill/>
        </p:spPr>
        <p:txBody>
          <a:bodyPr wrap="square" rtlCol="0">
            <a:spAutoFit/>
          </a:bodyPr>
          <a:lstStyle/>
          <a:p>
            <a:r>
              <a:rPr kumimoji="1" lang="zh-CN" altLang="en-US" sz="1800" dirty="0" smtClean="0">
                <a:solidFill>
                  <a:schemeClr val="bg1"/>
                </a:solidFill>
              </a:rPr>
              <a:t>例如：</a:t>
            </a:r>
            <a:endParaRPr kumimoji="1" lang="en-US" altLang="zh-CN" sz="1800" dirty="0" smtClean="0">
              <a:solidFill>
                <a:schemeClr val="bg1"/>
              </a:solidFill>
            </a:endParaRPr>
          </a:p>
          <a:p>
            <a:r>
              <a:rPr kumimoji="1" lang="zh-CN" altLang="en-US" sz="1800" dirty="0" smtClean="0">
                <a:solidFill>
                  <a:schemeClr val="bg1"/>
                </a:solidFill>
              </a:rPr>
              <a:t>鸢尾花数据集分三类</a:t>
            </a:r>
            <a:endParaRPr kumimoji="1" lang="en-US" altLang="zh-CN" sz="1800" dirty="0" smtClean="0">
              <a:solidFill>
                <a:schemeClr val="bg1"/>
              </a:solidFill>
            </a:endParaRPr>
          </a:p>
          <a:p>
            <a:r>
              <a:rPr kumimoji="1" lang="zh-CN" altLang="en-US" sz="1800" dirty="0" smtClean="0">
                <a:solidFill>
                  <a:schemeClr val="bg1"/>
                </a:solidFill>
              </a:rPr>
              <a:t>（</a:t>
            </a:r>
            <a:r>
              <a:rPr kumimoji="1" lang="en-US" altLang="zh-CN" sz="1800" dirty="0" smtClean="0">
                <a:solidFill>
                  <a:schemeClr val="bg1"/>
                </a:solidFill>
              </a:rPr>
              <a:t>0=</a:t>
            </a:r>
            <a:r>
              <a:rPr kumimoji="1" lang="en-US" altLang="zh-CN" sz="1800" dirty="0" err="1" smtClean="0">
                <a:solidFill>
                  <a:schemeClr val="bg1"/>
                </a:solidFill>
              </a:rPr>
              <a:t>Setosa</a:t>
            </a:r>
            <a:r>
              <a:rPr kumimoji="1" lang="zh-CN" altLang="en-US" sz="1800" dirty="0" smtClean="0">
                <a:solidFill>
                  <a:schemeClr val="bg1"/>
                </a:solidFill>
              </a:rPr>
              <a:t>，</a:t>
            </a:r>
            <a:r>
              <a:rPr kumimoji="1" lang="en-US" altLang="zh-CN" sz="1800" dirty="0" smtClean="0">
                <a:solidFill>
                  <a:schemeClr val="bg1"/>
                </a:solidFill>
              </a:rPr>
              <a:t>1=Versicolor</a:t>
            </a:r>
            <a:r>
              <a:rPr kumimoji="1" lang="zh-CN" altLang="en-US" sz="1800" dirty="0" smtClean="0">
                <a:solidFill>
                  <a:schemeClr val="bg1"/>
                </a:solidFill>
              </a:rPr>
              <a:t>，</a:t>
            </a:r>
            <a:r>
              <a:rPr kumimoji="1" lang="en-US" altLang="zh-CN" sz="1800" dirty="0" smtClean="0">
                <a:solidFill>
                  <a:schemeClr val="bg1"/>
                </a:solidFill>
              </a:rPr>
              <a:t>2=</a:t>
            </a:r>
            <a:r>
              <a:rPr kumimoji="1" lang="en-US" altLang="zh-CN" sz="1800" dirty="0" err="1" smtClean="0">
                <a:solidFill>
                  <a:schemeClr val="bg1"/>
                </a:solidFill>
              </a:rPr>
              <a:t>Virginica</a:t>
            </a:r>
            <a:r>
              <a:rPr kumimoji="1" lang="zh-CN" altLang="en-US" sz="1800" dirty="0" smtClean="0">
                <a:solidFill>
                  <a:schemeClr val="bg1"/>
                </a:solidFill>
              </a:rPr>
              <a:t>）</a:t>
            </a:r>
            <a:endParaRPr kumimoji="1" lang="zh-CN" altLang="en-US" sz="1800" dirty="0">
              <a:solidFill>
                <a:schemeClr val="bg1"/>
              </a:solidFill>
            </a:endParaRPr>
          </a:p>
        </p:txBody>
      </p:sp>
      <p:pic>
        <p:nvPicPr>
          <p:cNvPr id="7" name="图片 6"/>
          <p:cNvPicPr>
            <a:picLocks noChangeAspect="1"/>
          </p:cNvPicPr>
          <p:nvPr/>
        </p:nvPicPr>
        <p:blipFill>
          <a:blip r:embed="rId3"/>
          <a:stretch>
            <a:fillRect/>
          </a:stretch>
        </p:blipFill>
        <p:spPr>
          <a:xfrm>
            <a:off x="5236116" y="3359943"/>
            <a:ext cx="2257502" cy="1136378"/>
          </a:xfrm>
          <a:prstGeom prst="rect">
            <a:avLst/>
          </a:prstGeom>
        </p:spPr>
      </p:pic>
      <p:pic>
        <p:nvPicPr>
          <p:cNvPr id="8" name="图片 7"/>
          <p:cNvPicPr>
            <a:picLocks noChangeAspect="1"/>
          </p:cNvPicPr>
          <p:nvPr/>
        </p:nvPicPr>
        <p:blipFill>
          <a:blip r:embed="rId4"/>
          <a:stretch>
            <a:fillRect/>
          </a:stretch>
        </p:blipFill>
        <p:spPr>
          <a:xfrm>
            <a:off x="570580" y="2738080"/>
            <a:ext cx="3133418" cy="1838822"/>
          </a:xfrm>
          <a:prstGeom prst="rect">
            <a:avLst/>
          </a:prstGeom>
        </p:spPr>
      </p:pic>
    </p:spTree>
    <p:extLst>
      <p:ext uri="{BB962C8B-B14F-4D97-AF65-F5344CB8AC3E}">
        <p14:creationId xmlns:p14="http://schemas.microsoft.com/office/powerpoint/2010/main" val="4968734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4"/>
          <p:cNvSpPr txBox="1"/>
          <p:nvPr/>
        </p:nvSpPr>
        <p:spPr bwMode="auto">
          <a:xfrm>
            <a:off x="2637576" y="2081281"/>
            <a:ext cx="4326642" cy="1015663"/>
          </a:xfrm>
          <a:prstGeom prst="rect">
            <a:avLst/>
          </a:prstGeom>
          <a:noFill/>
        </p:spPr>
        <p:txBody>
          <a:bodyPr wrap="square">
            <a:spAutoFit/>
          </a:bodyPr>
          <a:lstStyle/>
          <a:p>
            <a:pPr marR="0" algn="ctr" defTabSz="685165" rtl="0" fontAlgn="auto">
              <a:spcBef>
                <a:spcPts val="0"/>
              </a:spcBef>
              <a:spcAft>
                <a:spcPts val="0"/>
              </a:spcAft>
              <a:buClrTx/>
              <a:buSzTx/>
              <a:buFontTx/>
              <a:buNone/>
              <a:defRPr/>
            </a:pPr>
            <a:r>
              <a:rPr kumimoji="0" lang="zh-CN" altLang="en-US" sz="6000" kern="1200" cap="none" spc="0" normalizeH="0" baseline="0" noProof="0" smtClean="0">
                <a:solidFill>
                  <a:schemeClr val="bg1">
                    <a:lumMod val="95000"/>
                    <a:alpha val="70000"/>
                  </a:schemeClr>
                </a:solidFill>
                <a:latin typeface="DFGothic-EB" pitchFamily="1" charset="-128"/>
                <a:ea typeface="DFGothic-EB" pitchFamily="1" charset="-128"/>
                <a:cs typeface="Arial" panose="020B0604020202020204" pitchFamily="34" charset="0"/>
              </a:rPr>
              <a:t>谢谢观赏！</a:t>
            </a:r>
            <a:endParaRPr kumimoji="0" lang="zh-CN" altLang="en-US" sz="6000" kern="1200" cap="none" spc="0" normalizeH="0" baseline="-3000" noProof="0" dirty="0">
              <a:solidFill>
                <a:schemeClr val="bg1">
                  <a:lumMod val="95000"/>
                  <a:alpha val="70000"/>
                </a:schemeClr>
              </a:solidFill>
              <a:latin typeface="DFGothic-EB" pitchFamily="1" charset="-128"/>
              <a:ea typeface="DFGothic-EB" pitchFamily="1" charset="-128"/>
              <a:cs typeface="Arial" panose="020B0604020202020204" pitchFamily="34" charset="0"/>
            </a:endParaRPr>
          </a:p>
        </p:txBody>
      </p:sp>
    </p:spTree>
    <p:extLst>
      <p:ext uri="{BB962C8B-B14F-4D97-AF65-F5344CB8AC3E}">
        <p14:creationId xmlns:p14="http://schemas.microsoft.com/office/powerpoint/2010/main" val="76971131"/>
      </p:ext>
    </p:extLst>
  </p:cSld>
  <p:clrMapOvr>
    <a:masterClrMapping/>
  </p:clrMapOvr>
  <p:transition spd="slow" advClick="0" advTm="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afterEffect">
                                  <p:stCondLst>
                                    <p:cond delay="0"/>
                                  </p:stCondLst>
                                  <p:iterate type="lt">
                                    <p:tmPct val="10000"/>
                                  </p:iterate>
                                  <p:childTnLst>
                                    <p:set>
                                      <p:cBhvr>
                                        <p:cTn id="6" dur="1" fill="hold">
                                          <p:stCondLst>
                                            <p:cond delay="0"/>
                                          </p:stCondLst>
                                        </p:cTn>
                                        <p:tgtEl>
                                          <p:spTgt spid="15"/>
                                        </p:tgtEl>
                                        <p:attrNameLst>
                                          <p:attrName>style.visibility</p:attrName>
                                        </p:attrNameLst>
                                      </p:cBhvr>
                                      <p:to>
                                        <p:strVal val="visible"/>
                                      </p:to>
                                    </p:set>
                                    <p:animEffect transition="in" filter="wipe(down)">
                                      <p:cBhvr>
                                        <p:cTn id="7" dur="290">
                                          <p:stCondLst>
                                            <p:cond delay="0"/>
                                          </p:stCondLst>
                                        </p:cTn>
                                        <p:tgtEl>
                                          <p:spTgt spid="15"/>
                                        </p:tgtEl>
                                      </p:cBhvr>
                                    </p:animEffect>
                                    <p:anim calcmode="lin" valueType="num">
                                      <p:cBhvr>
                                        <p:cTn id="8" dur="911" tmFilter="0,0; 0.14,0.36; 0.43,0.73; 0.71,0.91; 1.0,1.0">
                                          <p:stCondLst>
                                            <p:cond delay="0"/>
                                          </p:stCondLst>
                                        </p:cTn>
                                        <p:tgtEl>
                                          <p:spTgt spid="15"/>
                                        </p:tgtEl>
                                        <p:attrNameLst>
                                          <p:attrName>ppt_x</p:attrName>
                                        </p:attrNameLst>
                                      </p:cBhvr>
                                      <p:tavLst>
                                        <p:tav tm="0">
                                          <p:val>
                                            <p:strVal val="#ppt_x-0.25"/>
                                          </p:val>
                                        </p:tav>
                                        <p:tav tm="100000">
                                          <p:val>
                                            <p:strVal val="#ppt_x"/>
                                          </p:val>
                                        </p:tav>
                                      </p:tavLst>
                                    </p:anim>
                                    <p:anim calcmode="lin" valueType="num">
                                      <p:cBhvr>
                                        <p:cTn id="9" dur="332" tmFilter="0.0,0.0; 0.25,0.07; 0.50,0.2; 0.75,0.467; 1.0,1.0">
                                          <p:stCondLst>
                                            <p:cond delay="0"/>
                                          </p:stCondLst>
                                        </p:cTn>
                                        <p:tgtEl>
                                          <p:spTgt spid="15"/>
                                        </p:tgtEl>
                                        <p:attrNameLst>
                                          <p:attrName>ppt_y</p:attrName>
                                        </p:attrNameLst>
                                      </p:cBhvr>
                                      <p:tavLst>
                                        <p:tav tm="0" fmla="#ppt_y-sin(pi*$)/3">
                                          <p:val>
                                            <p:fltVal val="0.5"/>
                                          </p:val>
                                        </p:tav>
                                        <p:tav tm="100000">
                                          <p:val>
                                            <p:fltVal val="1"/>
                                          </p:val>
                                        </p:tav>
                                      </p:tavLst>
                                    </p:anim>
                                    <p:anim calcmode="lin" valueType="num">
                                      <p:cBhvr>
                                        <p:cTn id="10" dur="332" tmFilter="0, 0; 0.125,0.2665; 0.25,0.4; 0.375,0.465; 0.5,0.5;  0.625,0.535; 0.75,0.6; 0.875,0.7335; 1,1">
                                          <p:stCondLst>
                                            <p:cond delay="332"/>
                                          </p:stCondLst>
                                        </p:cTn>
                                        <p:tgtEl>
                                          <p:spTgt spid="15"/>
                                        </p:tgtEl>
                                        <p:attrNameLst>
                                          <p:attrName>ppt_y</p:attrName>
                                        </p:attrNameLst>
                                      </p:cBhvr>
                                      <p:tavLst>
                                        <p:tav tm="0" fmla="#ppt_y-sin(pi*$)/9">
                                          <p:val>
                                            <p:fltVal val="0"/>
                                          </p:val>
                                        </p:tav>
                                        <p:tav tm="100000">
                                          <p:val>
                                            <p:fltVal val="1"/>
                                          </p:val>
                                        </p:tav>
                                      </p:tavLst>
                                    </p:anim>
                                    <p:anim calcmode="lin" valueType="num">
                                      <p:cBhvr>
                                        <p:cTn id="11" dur="166" tmFilter="0, 0; 0.125,0.2665; 0.25,0.4; 0.375,0.465; 0.5,0.5;  0.625,0.535; 0.75,0.6; 0.875,0.7335; 1,1">
                                          <p:stCondLst>
                                            <p:cond delay="662"/>
                                          </p:stCondLst>
                                        </p:cTn>
                                        <p:tgtEl>
                                          <p:spTgt spid="15"/>
                                        </p:tgtEl>
                                        <p:attrNameLst>
                                          <p:attrName>ppt_y</p:attrName>
                                        </p:attrNameLst>
                                      </p:cBhvr>
                                      <p:tavLst>
                                        <p:tav tm="0" fmla="#ppt_y-sin(pi*$)/27">
                                          <p:val>
                                            <p:fltVal val="0"/>
                                          </p:val>
                                        </p:tav>
                                        <p:tav tm="100000">
                                          <p:val>
                                            <p:fltVal val="1"/>
                                          </p:val>
                                        </p:tav>
                                      </p:tavLst>
                                    </p:anim>
                                    <p:anim calcmode="lin" valueType="num">
                                      <p:cBhvr>
                                        <p:cTn id="12" dur="82" tmFilter="0, 0; 0.125,0.2665; 0.25,0.4; 0.375,0.465; 0.5,0.5;  0.625,0.535; 0.75,0.6; 0.875,0.7335; 1,1">
                                          <p:stCondLst>
                                            <p:cond delay="828"/>
                                          </p:stCondLst>
                                        </p:cTn>
                                        <p:tgtEl>
                                          <p:spTgt spid="15"/>
                                        </p:tgtEl>
                                        <p:attrNameLst>
                                          <p:attrName>ppt_y</p:attrName>
                                        </p:attrNameLst>
                                      </p:cBhvr>
                                      <p:tavLst>
                                        <p:tav tm="0" fmla="#ppt_y-sin(pi*$)/81">
                                          <p:val>
                                            <p:fltVal val="0"/>
                                          </p:val>
                                        </p:tav>
                                        <p:tav tm="100000">
                                          <p:val>
                                            <p:fltVal val="1"/>
                                          </p:val>
                                        </p:tav>
                                      </p:tavLst>
                                    </p:anim>
                                    <p:animScale>
                                      <p:cBhvr>
                                        <p:cTn id="13" dur="13">
                                          <p:stCondLst>
                                            <p:cond delay="325"/>
                                          </p:stCondLst>
                                        </p:cTn>
                                        <p:tgtEl>
                                          <p:spTgt spid="15"/>
                                        </p:tgtEl>
                                      </p:cBhvr>
                                      <p:to x="100000" y="60000"/>
                                    </p:animScale>
                                    <p:animScale>
                                      <p:cBhvr>
                                        <p:cTn id="14" dur="83" decel="50000">
                                          <p:stCondLst>
                                            <p:cond delay="338"/>
                                          </p:stCondLst>
                                        </p:cTn>
                                        <p:tgtEl>
                                          <p:spTgt spid="15"/>
                                        </p:tgtEl>
                                      </p:cBhvr>
                                      <p:to x="100000" y="100000"/>
                                    </p:animScale>
                                    <p:animScale>
                                      <p:cBhvr>
                                        <p:cTn id="15" dur="13">
                                          <p:stCondLst>
                                            <p:cond delay="656"/>
                                          </p:stCondLst>
                                        </p:cTn>
                                        <p:tgtEl>
                                          <p:spTgt spid="15"/>
                                        </p:tgtEl>
                                      </p:cBhvr>
                                      <p:to x="100000" y="80000"/>
                                    </p:animScale>
                                    <p:animScale>
                                      <p:cBhvr>
                                        <p:cTn id="16" dur="83" decel="50000">
                                          <p:stCondLst>
                                            <p:cond delay="669"/>
                                          </p:stCondLst>
                                        </p:cTn>
                                        <p:tgtEl>
                                          <p:spTgt spid="15"/>
                                        </p:tgtEl>
                                      </p:cBhvr>
                                      <p:to x="100000" y="100000"/>
                                    </p:animScale>
                                    <p:animScale>
                                      <p:cBhvr>
                                        <p:cTn id="17" dur="13">
                                          <p:stCondLst>
                                            <p:cond delay="821"/>
                                          </p:stCondLst>
                                        </p:cTn>
                                        <p:tgtEl>
                                          <p:spTgt spid="15"/>
                                        </p:tgtEl>
                                      </p:cBhvr>
                                      <p:to x="100000" y="90000"/>
                                    </p:animScale>
                                    <p:animScale>
                                      <p:cBhvr>
                                        <p:cTn id="18" dur="83" decel="50000">
                                          <p:stCondLst>
                                            <p:cond delay="834"/>
                                          </p:stCondLst>
                                        </p:cTn>
                                        <p:tgtEl>
                                          <p:spTgt spid="15"/>
                                        </p:tgtEl>
                                      </p:cBhvr>
                                      <p:to x="100000" y="100000"/>
                                    </p:animScale>
                                    <p:animScale>
                                      <p:cBhvr>
                                        <p:cTn id="19" dur="13">
                                          <p:stCondLst>
                                            <p:cond delay="904"/>
                                          </p:stCondLst>
                                        </p:cTn>
                                        <p:tgtEl>
                                          <p:spTgt spid="15"/>
                                        </p:tgtEl>
                                      </p:cBhvr>
                                      <p:to x="100000" y="95000"/>
                                    </p:animScale>
                                    <p:animScale>
                                      <p:cBhvr>
                                        <p:cTn id="20" dur="83" decel="50000">
                                          <p:stCondLst>
                                            <p:cond delay="917"/>
                                          </p:stCondLst>
                                        </p:cTn>
                                        <p:tgtEl>
                                          <p:spTgt spid="1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 name="图片 2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51675" y="2060575"/>
            <a:ext cx="1228725" cy="1216025"/>
          </a:xfrm>
          <a:prstGeom prst="rect">
            <a:avLst/>
          </a:prstGeom>
          <a:noFill/>
          <a:ln w="9525">
            <a:noFill/>
          </a:ln>
        </p:spPr>
      </p:pic>
      <p:pic>
        <p:nvPicPr>
          <p:cNvPr id="43" name="图片 26"/>
          <p:cNvPicPr>
            <a:picLocks noChangeAspect="1"/>
          </p:cNvPicPr>
          <p:nvPr/>
        </p:nvPicPr>
        <p:blipFill>
          <a:blip r:embed="rId4"/>
          <a:srcRect r="7535"/>
          <a:stretch>
            <a:fillRect/>
          </a:stretch>
        </p:blipFill>
        <p:spPr>
          <a:xfrm>
            <a:off x="906463" y="2060575"/>
            <a:ext cx="1235075" cy="1220788"/>
          </a:xfrm>
          <a:prstGeom prst="rect">
            <a:avLst/>
          </a:prstGeom>
          <a:noFill/>
          <a:ln w="9525">
            <a:noFill/>
          </a:ln>
        </p:spPr>
      </p:pic>
      <p:pic>
        <p:nvPicPr>
          <p:cNvPr id="44" name="图片 27"/>
          <p:cNvPicPr>
            <a:picLocks noChangeAspect="1"/>
          </p:cNvPicPr>
          <p:nvPr/>
        </p:nvPicPr>
        <p:blipFill>
          <a:blip r:embed="rId5"/>
          <a:srcRect l="6564" r="7132"/>
          <a:stretch>
            <a:fillRect/>
          </a:stretch>
        </p:blipFill>
        <p:spPr>
          <a:xfrm>
            <a:off x="3370263" y="3268663"/>
            <a:ext cx="1223962" cy="1246187"/>
          </a:xfrm>
          <a:prstGeom prst="rect">
            <a:avLst/>
          </a:prstGeom>
          <a:noFill/>
          <a:ln w="9525">
            <a:noFill/>
          </a:ln>
        </p:spPr>
      </p:pic>
      <p:sp>
        <p:nvSpPr>
          <p:cNvPr id="60" name="文本框 45"/>
          <p:cNvSpPr/>
          <p:nvPr/>
        </p:nvSpPr>
        <p:spPr>
          <a:xfrm>
            <a:off x="501650" y="487363"/>
            <a:ext cx="2286000" cy="500062"/>
          </a:xfrm>
          <a:prstGeom prst="rect">
            <a:avLst/>
          </a:prstGeom>
          <a:noFill/>
          <a:ln w="9525">
            <a:noFill/>
          </a:ln>
        </p:spPr>
        <p:txBody>
          <a:bodyPr lIns="68541" tIns="34270" rIns="68541" bIns="34270" anchor="t">
            <a:spAutoFit/>
          </a:bodyPr>
          <a:lstStyle/>
          <a:p>
            <a:pPr algn="ctr" eaLnBrk="0" hangingPunct="0"/>
            <a:r>
              <a:rPr lang="en-US" altLang="zh-CN" sz="2800" dirty="0">
                <a:solidFill>
                  <a:srgbClr val="F2F2F2"/>
                </a:solidFill>
                <a:latin typeface="华文细黑" panose="02010600040101010101" pitchFamily="2" charset="-122"/>
                <a:ea typeface="Arial Unicode MS" panose="020B0604020202020204" pitchFamily="34" charset="-122"/>
                <a:sym typeface="微软雅黑" panose="020B0503020204020204" pitchFamily="34" charset="-122"/>
              </a:rPr>
              <a:t>CONTENTS</a:t>
            </a:r>
            <a:endParaRPr lang="zh-CN" altLang="en-US" sz="2800" dirty="0">
              <a:solidFill>
                <a:srgbClr val="F2F2F2"/>
              </a:solidFill>
              <a:latin typeface="华文细黑" panose="02010600040101010101" pitchFamily="2" charset="-122"/>
              <a:ea typeface="Arial Unicode MS" panose="020B0604020202020204" pitchFamily="34" charset="-122"/>
              <a:sym typeface="微软雅黑" panose="020B0503020204020204" pitchFamily="34" charset="-122"/>
            </a:endParaRPr>
          </a:p>
        </p:txBody>
      </p:sp>
      <p:grpSp>
        <p:nvGrpSpPr>
          <p:cNvPr id="2" name="组合 1"/>
          <p:cNvGrpSpPr/>
          <p:nvPr/>
        </p:nvGrpSpPr>
        <p:grpSpPr>
          <a:xfrm>
            <a:off x="2132013" y="2041524"/>
            <a:ext cx="1227137" cy="1227138"/>
            <a:chOff x="3156450" y="2457449"/>
            <a:chExt cx="1638221" cy="1638300"/>
          </a:xfrm>
        </p:grpSpPr>
        <p:sp>
          <p:nvSpPr>
            <p:cNvPr id="33" name="矩形 4"/>
            <p:cNvSpPr>
              <a:spLocks noChangeArrowheads="1"/>
            </p:cNvSpPr>
            <p:nvPr/>
          </p:nvSpPr>
          <p:spPr bwMode="auto">
            <a:xfrm>
              <a:off x="3156450" y="2457449"/>
              <a:ext cx="1638221" cy="1638300"/>
            </a:xfrm>
            <a:prstGeom prst="rect">
              <a:avLst/>
            </a:prstGeom>
            <a:solidFill>
              <a:schemeClr val="bg1">
                <a:alpha val="20000"/>
              </a:schemeClr>
            </a:solidFill>
            <a:ln>
              <a:noFill/>
            </a:ln>
          </p:spPr>
          <p:txBody>
            <a:bodyPr anchor="ctr"/>
            <a:lstStyle/>
            <a:p>
              <a:pPr marL="0" marR="0" lvl="0" indent="0" algn="ctr" defTabSz="685165" rtl="0" eaLnBrk="1" fontAlgn="auto" latinLnBrk="0" hangingPunct="1">
                <a:spcBef>
                  <a:spcPts val="0"/>
                </a:spcBef>
                <a:spcAft>
                  <a:spcPts val="0"/>
                </a:spcAft>
                <a:buClrTx/>
                <a:buSzTx/>
                <a:buFontTx/>
                <a:buNone/>
                <a:defRPr/>
              </a:pPr>
              <a:endParaRPr kumimoji="0" lang="zh-CN" altLang="zh-CN" sz="1350" b="0" i="0" u="none" strike="noStrike" kern="1200" cap="none" spc="0" normalizeH="0" baseline="0" noProof="0" dirty="0">
                <a:ln>
                  <a:noFill/>
                </a:ln>
                <a:solidFill>
                  <a:schemeClr val="bg1">
                    <a:lumMod val="95000"/>
                  </a:schemeClr>
                </a:solidFill>
                <a:effectLst/>
                <a:uLnTx/>
                <a:uFillTx/>
                <a:latin typeface="华文细黑" panose="02010600040101010101" pitchFamily="2" charset="-122"/>
                <a:ea typeface="+mn-ea"/>
                <a:cs typeface="+mn-cs"/>
                <a:sym typeface="宋体" panose="02010600030101010101" pitchFamily="2" charset="-122"/>
              </a:endParaRPr>
            </a:p>
          </p:txBody>
        </p:sp>
        <p:sp>
          <p:nvSpPr>
            <p:cNvPr id="57" name="文本框 42"/>
            <p:cNvSpPr>
              <a:spLocks noChangeArrowheads="1"/>
            </p:cNvSpPr>
            <p:nvPr/>
          </p:nvSpPr>
          <p:spPr bwMode="auto">
            <a:xfrm>
              <a:off x="3362022" y="3635839"/>
              <a:ext cx="1369070" cy="385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marR="0" lvl="0" indent="0" algn="ctr" defTabSz="685165" rtl="0" eaLnBrk="1" fontAlgn="auto" latinLnBrk="0" hangingPunct="1">
                <a:spcBef>
                  <a:spcPts val="0"/>
                </a:spcBef>
                <a:spcAft>
                  <a:spcPts val="0"/>
                </a:spcAft>
                <a:buClrTx/>
                <a:buSzTx/>
                <a:buFontTx/>
                <a:buNone/>
                <a:defRPr/>
              </a:pPr>
              <a:r>
                <a:rPr kumimoji="0" lang="en-US" altLang="zh-CN" sz="1275" b="0" i="0" u="none" strike="noStrike" kern="1200" cap="none" spc="0" normalizeH="0" baseline="0" noProof="0" dirty="0" smtClean="0">
                  <a:ln>
                    <a:noFill/>
                  </a:ln>
                  <a:solidFill>
                    <a:schemeClr val="bg1">
                      <a:lumMod val="95000"/>
                    </a:schemeClr>
                  </a:solidFill>
                  <a:effectLst/>
                  <a:uLnTx/>
                  <a:uFillTx/>
                  <a:latin typeface="华文细黑" panose="02010600040101010101" pitchFamily="2" charset="-122"/>
                  <a:ea typeface="+mn-ea"/>
                  <a:cs typeface="+mn-cs"/>
                  <a:sym typeface="微软雅黑" panose="020B0503020204020204" pitchFamily="34" charset="-122"/>
                </a:rPr>
                <a:t>Adaline</a:t>
              </a:r>
              <a:r>
                <a:rPr kumimoji="0" lang="zh-CN" altLang="en-US" sz="1275" b="0" i="0" u="none" strike="noStrike" kern="1200" cap="none" spc="0" normalizeH="0" baseline="0" noProof="0" dirty="0" smtClean="0">
                  <a:ln>
                    <a:noFill/>
                  </a:ln>
                  <a:solidFill>
                    <a:schemeClr val="bg1">
                      <a:lumMod val="95000"/>
                    </a:schemeClr>
                  </a:solidFill>
                  <a:effectLst/>
                  <a:uLnTx/>
                  <a:uFillTx/>
                  <a:latin typeface="华文细黑" panose="02010600040101010101" pitchFamily="2" charset="-122"/>
                  <a:ea typeface="+mn-ea"/>
                  <a:cs typeface="+mn-cs"/>
                  <a:sym typeface="微软雅黑" panose="020B0503020204020204" pitchFamily="34" charset="-122"/>
                </a:rPr>
                <a:t>算法</a:t>
              </a:r>
              <a:endParaRPr kumimoji="0" lang="zh-CN" altLang="en-US" sz="1275" b="0" i="0" u="none" strike="noStrike" kern="1200" cap="none" spc="0" normalizeH="0" baseline="0" noProof="0" dirty="0">
                <a:ln>
                  <a:noFill/>
                </a:ln>
                <a:solidFill>
                  <a:schemeClr val="bg1">
                    <a:lumMod val="95000"/>
                  </a:schemeClr>
                </a:solidFill>
                <a:effectLst/>
                <a:uLnTx/>
                <a:uFillTx/>
                <a:latin typeface="华文细黑" panose="02010600040101010101" pitchFamily="2" charset="-122"/>
                <a:ea typeface="+mn-ea"/>
                <a:cs typeface="+mn-cs"/>
                <a:sym typeface="微软雅黑" panose="020B0503020204020204" pitchFamily="34" charset="-122"/>
              </a:endParaRPr>
            </a:p>
          </p:txBody>
        </p:sp>
        <p:grpSp>
          <p:nvGrpSpPr>
            <p:cNvPr id="65" name="组合 64"/>
            <p:cNvGrpSpPr>
              <a:grpSpLocks noChangeAspect="1"/>
            </p:cNvGrpSpPr>
            <p:nvPr/>
          </p:nvGrpSpPr>
          <p:grpSpPr>
            <a:xfrm>
              <a:off x="3694246" y="2804636"/>
              <a:ext cx="648000" cy="624651"/>
              <a:chOff x="7019925" y="5499100"/>
              <a:chExt cx="312738" cy="301626"/>
            </a:xfrm>
            <a:solidFill>
              <a:schemeClr val="bg1"/>
            </a:solidFill>
          </p:grpSpPr>
          <p:sp>
            <p:nvSpPr>
              <p:cNvPr id="66" name="Freeform 252"/>
              <p:cNvSpPr/>
              <p:nvPr/>
            </p:nvSpPr>
            <p:spPr bwMode="auto">
              <a:xfrm>
                <a:off x="7069138" y="5567363"/>
                <a:ext cx="214313" cy="233363"/>
              </a:xfrm>
              <a:custGeom>
                <a:avLst/>
                <a:gdLst>
                  <a:gd name="T0" fmla="*/ 0 w 57"/>
                  <a:gd name="T1" fmla="*/ 26 h 62"/>
                  <a:gd name="T2" fmla="*/ 0 w 57"/>
                  <a:gd name="T3" fmla="*/ 59 h 62"/>
                  <a:gd name="T4" fmla="*/ 2 w 57"/>
                  <a:gd name="T5" fmla="*/ 62 h 62"/>
                  <a:gd name="T6" fmla="*/ 4 w 57"/>
                  <a:gd name="T7" fmla="*/ 62 h 62"/>
                  <a:gd name="T8" fmla="*/ 19 w 57"/>
                  <a:gd name="T9" fmla="*/ 62 h 62"/>
                  <a:gd name="T10" fmla="*/ 21 w 57"/>
                  <a:gd name="T11" fmla="*/ 62 h 62"/>
                  <a:gd name="T12" fmla="*/ 21 w 57"/>
                  <a:gd name="T13" fmla="*/ 61 h 62"/>
                  <a:gd name="T14" fmla="*/ 21 w 57"/>
                  <a:gd name="T15" fmla="*/ 45 h 62"/>
                  <a:gd name="T16" fmla="*/ 36 w 57"/>
                  <a:gd name="T17" fmla="*/ 45 h 62"/>
                  <a:gd name="T18" fmla="*/ 36 w 57"/>
                  <a:gd name="T19" fmla="*/ 61 h 62"/>
                  <a:gd name="T20" fmla="*/ 37 w 57"/>
                  <a:gd name="T21" fmla="*/ 62 h 62"/>
                  <a:gd name="T22" fmla="*/ 38 w 57"/>
                  <a:gd name="T23" fmla="*/ 62 h 62"/>
                  <a:gd name="T24" fmla="*/ 53 w 57"/>
                  <a:gd name="T25" fmla="*/ 62 h 62"/>
                  <a:gd name="T26" fmla="*/ 56 w 57"/>
                  <a:gd name="T27" fmla="*/ 62 h 62"/>
                  <a:gd name="T28" fmla="*/ 57 w 57"/>
                  <a:gd name="T29" fmla="*/ 59 h 62"/>
                  <a:gd name="T30" fmla="*/ 57 w 57"/>
                  <a:gd name="T31" fmla="*/ 26 h 62"/>
                  <a:gd name="T32" fmla="*/ 29 w 57"/>
                  <a:gd name="T33" fmla="*/ 0 h 62"/>
                  <a:gd name="T34" fmla="*/ 0 w 57"/>
                  <a:gd name="T35" fmla="*/ 26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7" h="62">
                    <a:moveTo>
                      <a:pt x="0" y="26"/>
                    </a:moveTo>
                    <a:cubicBezTo>
                      <a:pt x="0" y="59"/>
                      <a:pt x="0" y="59"/>
                      <a:pt x="0" y="59"/>
                    </a:cubicBezTo>
                    <a:cubicBezTo>
                      <a:pt x="0" y="61"/>
                      <a:pt x="1" y="62"/>
                      <a:pt x="2" y="62"/>
                    </a:cubicBezTo>
                    <a:cubicBezTo>
                      <a:pt x="3" y="62"/>
                      <a:pt x="3" y="62"/>
                      <a:pt x="4" y="62"/>
                    </a:cubicBezTo>
                    <a:cubicBezTo>
                      <a:pt x="19" y="62"/>
                      <a:pt x="19" y="62"/>
                      <a:pt x="19" y="62"/>
                    </a:cubicBezTo>
                    <a:cubicBezTo>
                      <a:pt x="20" y="62"/>
                      <a:pt x="20" y="62"/>
                      <a:pt x="21" y="62"/>
                    </a:cubicBezTo>
                    <a:cubicBezTo>
                      <a:pt x="21" y="62"/>
                      <a:pt x="21" y="61"/>
                      <a:pt x="21" y="61"/>
                    </a:cubicBezTo>
                    <a:cubicBezTo>
                      <a:pt x="21" y="45"/>
                      <a:pt x="21" y="45"/>
                      <a:pt x="21" y="45"/>
                    </a:cubicBezTo>
                    <a:cubicBezTo>
                      <a:pt x="36" y="45"/>
                      <a:pt x="36" y="45"/>
                      <a:pt x="36" y="45"/>
                    </a:cubicBezTo>
                    <a:cubicBezTo>
                      <a:pt x="36" y="61"/>
                      <a:pt x="36" y="61"/>
                      <a:pt x="36" y="61"/>
                    </a:cubicBezTo>
                    <a:cubicBezTo>
                      <a:pt x="36" y="61"/>
                      <a:pt x="37" y="62"/>
                      <a:pt x="37" y="62"/>
                    </a:cubicBezTo>
                    <a:cubicBezTo>
                      <a:pt x="37" y="62"/>
                      <a:pt x="38" y="62"/>
                      <a:pt x="38" y="62"/>
                    </a:cubicBezTo>
                    <a:cubicBezTo>
                      <a:pt x="53" y="62"/>
                      <a:pt x="53" y="62"/>
                      <a:pt x="53" y="62"/>
                    </a:cubicBezTo>
                    <a:cubicBezTo>
                      <a:pt x="54" y="62"/>
                      <a:pt x="55" y="62"/>
                      <a:pt x="56" y="62"/>
                    </a:cubicBezTo>
                    <a:cubicBezTo>
                      <a:pt x="56" y="62"/>
                      <a:pt x="57" y="61"/>
                      <a:pt x="57" y="59"/>
                    </a:cubicBezTo>
                    <a:cubicBezTo>
                      <a:pt x="57" y="26"/>
                      <a:pt x="57" y="26"/>
                      <a:pt x="57" y="26"/>
                    </a:cubicBezTo>
                    <a:cubicBezTo>
                      <a:pt x="29" y="0"/>
                      <a:pt x="29" y="0"/>
                      <a:pt x="29" y="0"/>
                    </a:cubicBezTo>
                    <a:lnTo>
                      <a:pt x="0" y="2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165" rtl="0" eaLnBrk="1" fontAlgn="auto" latinLnBrk="0" hangingPunct="1">
                  <a:spcBef>
                    <a:spcPts val="0"/>
                  </a:spcBef>
                  <a:spcAft>
                    <a:spcPts val="0"/>
                  </a:spcAft>
                  <a:buClrTx/>
                  <a:buSzTx/>
                  <a:buFontTx/>
                  <a:buNone/>
                  <a:defRPr/>
                </a:pPr>
                <a:endParaRPr kumimoji="0" lang="zh-CN" altLang="en-US" sz="1350" b="0" i="0" u="none" strike="noStrike" kern="1200" cap="none" spc="0" normalizeH="0" baseline="0" noProof="0" dirty="0">
                  <a:ln>
                    <a:noFill/>
                  </a:ln>
                  <a:solidFill>
                    <a:schemeClr val="bg1">
                      <a:lumMod val="95000"/>
                    </a:schemeClr>
                  </a:solidFill>
                  <a:effectLst/>
                  <a:uLnTx/>
                  <a:uFillTx/>
                  <a:latin typeface="华文细黑" panose="02010600040101010101" pitchFamily="2" charset="-122"/>
                  <a:ea typeface="+mn-ea"/>
                  <a:cs typeface="+mn-cs"/>
                </a:endParaRPr>
              </a:p>
            </p:txBody>
          </p:sp>
          <p:sp>
            <p:nvSpPr>
              <p:cNvPr id="67" name="Freeform 253"/>
              <p:cNvSpPr/>
              <p:nvPr/>
            </p:nvSpPr>
            <p:spPr bwMode="auto">
              <a:xfrm>
                <a:off x="7019925" y="5499100"/>
                <a:ext cx="312738" cy="169863"/>
              </a:xfrm>
              <a:custGeom>
                <a:avLst/>
                <a:gdLst>
                  <a:gd name="T0" fmla="*/ 81 w 83"/>
                  <a:gd name="T1" fmla="*/ 35 h 45"/>
                  <a:gd name="T2" fmla="*/ 68 w 83"/>
                  <a:gd name="T3" fmla="*/ 23 h 45"/>
                  <a:gd name="T4" fmla="*/ 68 w 83"/>
                  <a:gd name="T5" fmla="*/ 4 h 45"/>
                  <a:gd name="T6" fmla="*/ 66 w 83"/>
                  <a:gd name="T7" fmla="*/ 2 h 45"/>
                  <a:gd name="T8" fmla="*/ 61 w 83"/>
                  <a:gd name="T9" fmla="*/ 2 h 45"/>
                  <a:gd name="T10" fmla="*/ 59 w 83"/>
                  <a:gd name="T11" fmla="*/ 4 h 45"/>
                  <a:gd name="T12" fmla="*/ 59 w 83"/>
                  <a:gd name="T13" fmla="*/ 15 h 45"/>
                  <a:gd name="T14" fmla="*/ 45 w 83"/>
                  <a:gd name="T15" fmla="*/ 2 h 45"/>
                  <a:gd name="T16" fmla="*/ 38 w 83"/>
                  <a:gd name="T17" fmla="*/ 2 h 45"/>
                  <a:gd name="T18" fmla="*/ 2 w 83"/>
                  <a:gd name="T19" fmla="*/ 35 h 45"/>
                  <a:gd name="T20" fmla="*/ 2 w 83"/>
                  <a:gd name="T21" fmla="*/ 43 h 45"/>
                  <a:gd name="T22" fmla="*/ 6 w 83"/>
                  <a:gd name="T23" fmla="*/ 44 h 45"/>
                  <a:gd name="T24" fmla="*/ 10 w 83"/>
                  <a:gd name="T25" fmla="*/ 43 h 45"/>
                  <a:gd name="T26" fmla="*/ 42 w 83"/>
                  <a:gd name="T27" fmla="*/ 13 h 45"/>
                  <a:gd name="T28" fmla="*/ 74 w 83"/>
                  <a:gd name="T29" fmla="*/ 43 h 45"/>
                  <a:gd name="T30" fmla="*/ 81 w 83"/>
                  <a:gd name="T31" fmla="*/ 43 h 45"/>
                  <a:gd name="T32" fmla="*/ 81 w 83"/>
                  <a:gd name="T33" fmla="*/ 3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3" h="45">
                    <a:moveTo>
                      <a:pt x="81" y="35"/>
                    </a:moveTo>
                    <a:cubicBezTo>
                      <a:pt x="68" y="23"/>
                      <a:pt x="68" y="23"/>
                      <a:pt x="68" y="23"/>
                    </a:cubicBezTo>
                    <a:cubicBezTo>
                      <a:pt x="68" y="4"/>
                      <a:pt x="68" y="4"/>
                      <a:pt x="68" y="4"/>
                    </a:cubicBezTo>
                    <a:cubicBezTo>
                      <a:pt x="68" y="3"/>
                      <a:pt x="67" y="2"/>
                      <a:pt x="66" y="2"/>
                    </a:cubicBezTo>
                    <a:cubicBezTo>
                      <a:pt x="61" y="2"/>
                      <a:pt x="61" y="2"/>
                      <a:pt x="61" y="2"/>
                    </a:cubicBezTo>
                    <a:cubicBezTo>
                      <a:pt x="60" y="2"/>
                      <a:pt x="59" y="3"/>
                      <a:pt x="59" y="4"/>
                    </a:cubicBezTo>
                    <a:cubicBezTo>
                      <a:pt x="59" y="15"/>
                      <a:pt x="59" y="15"/>
                      <a:pt x="59" y="15"/>
                    </a:cubicBezTo>
                    <a:cubicBezTo>
                      <a:pt x="45" y="2"/>
                      <a:pt x="45" y="2"/>
                      <a:pt x="45" y="2"/>
                    </a:cubicBezTo>
                    <a:cubicBezTo>
                      <a:pt x="43" y="0"/>
                      <a:pt x="40" y="0"/>
                      <a:pt x="38" y="2"/>
                    </a:cubicBezTo>
                    <a:cubicBezTo>
                      <a:pt x="2" y="35"/>
                      <a:pt x="2" y="35"/>
                      <a:pt x="2" y="35"/>
                    </a:cubicBezTo>
                    <a:cubicBezTo>
                      <a:pt x="0" y="37"/>
                      <a:pt x="0" y="40"/>
                      <a:pt x="2" y="43"/>
                    </a:cubicBezTo>
                    <a:cubicBezTo>
                      <a:pt x="3" y="44"/>
                      <a:pt x="5" y="44"/>
                      <a:pt x="6" y="44"/>
                    </a:cubicBezTo>
                    <a:cubicBezTo>
                      <a:pt x="7" y="44"/>
                      <a:pt x="9" y="44"/>
                      <a:pt x="10" y="43"/>
                    </a:cubicBezTo>
                    <a:cubicBezTo>
                      <a:pt x="42" y="13"/>
                      <a:pt x="42" y="13"/>
                      <a:pt x="42" y="13"/>
                    </a:cubicBezTo>
                    <a:cubicBezTo>
                      <a:pt x="74" y="43"/>
                      <a:pt x="74" y="43"/>
                      <a:pt x="74" y="43"/>
                    </a:cubicBezTo>
                    <a:cubicBezTo>
                      <a:pt x="76" y="45"/>
                      <a:pt x="80" y="45"/>
                      <a:pt x="81" y="43"/>
                    </a:cubicBezTo>
                    <a:cubicBezTo>
                      <a:pt x="83" y="40"/>
                      <a:pt x="83" y="37"/>
                      <a:pt x="81" y="3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165" rtl="0" eaLnBrk="1" fontAlgn="auto" latinLnBrk="0" hangingPunct="1">
                  <a:spcBef>
                    <a:spcPts val="0"/>
                  </a:spcBef>
                  <a:spcAft>
                    <a:spcPts val="0"/>
                  </a:spcAft>
                  <a:buClrTx/>
                  <a:buSzTx/>
                  <a:buFontTx/>
                  <a:buNone/>
                  <a:defRPr/>
                </a:pPr>
                <a:endParaRPr kumimoji="0" lang="zh-CN" altLang="en-US" sz="1350" b="0" i="0" u="none" strike="noStrike" kern="1200" cap="none" spc="0" normalizeH="0" baseline="0" noProof="0" dirty="0">
                  <a:ln>
                    <a:noFill/>
                  </a:ln>
                  <a:solidFill>
                    <a:schemeClr val="bg1">
                      <a:lumMod val="95000"/>
                    </a:schemeClr>
                  </a:solidFill>
                  <a:effectLst/>
                  <a:uLnTx/>
                  <a:uFillTx/>
                  <a:latin typeface="华文细黑" panose="02010600040101010101" pitchFamily="2" charset="-122"/>
                  <a:ea typeface="+mn-ea"/>
                  <a:cs typeface="+mn-cs"/>
                </a:endParaRPr>
              </a:p>
            </p:txBody>
          </p:sp>
        </p:grpSp>
      </p:grpSp>
      <p:grpSp>
        <p:nvGrpSpPr>
          <p:cNvPr id="3" name="组合 2"/>
          <p:cNvGrpSpPr/>
          <p:nvPr/>
        </p:nvGrpSpPr>
        <p:grpSpPr>
          <a:xfrm>
            <a:off x="3368675" y="2041525"/>
            <a:ext cx="1228725" cy="1227138"/>
            <a:chOff x="4806792" y="2457450"/>
            <a:chExt cx="1638221" cy="1638300"/>
          </a:xfrm>
        </p:grpSpPr>
        <p:sp>
          <p:nvSpPr>
            <p:cNvPr id="34" name="矩形 5"/>
            <p:cNvSpPr>
              <a:spLocks noChangeArrowheads="1"/>
            </p:cNvSpPr>
            <p:nvPr/>
          </p:nvSpPr>
          <p:spPr bwMode="auto">
            <a:xfrm>
              <a:off x="4806792" y="2457450"/>
              <a:ext cx="1638221" cy="1638300"/>
            </a:xfrm>
            <a:prstGeom prst="rect">
              <a:avLst/>
            </a:prstGeom>
            <a:solidFill>
              <a:schemeClr val="bg1">
                <a:alpha val="30000"/>
              </a:schemeClr>
            </a:solidFill>
            <a:ln>
              <a:noFill/>
            </a:ln>
          </p:spPr>
          <p:txBody>
            <a:bodyPr anchor="ctr"/>
            <a:lstStyle/>
            <a:p>
              <a:pPr marL="0" marR="0" lvl="0" indent="0" algn="ctr" defTabSz="685165" rtl="0" eaLnBrk="1" fontAlgn="auto" latinLnBrk="0" hangingPunct="1">
                <a:spcBef>
                  <a:spcPts val="0"/>
                </a:spcBef>
                <a:spcAft>
                  <a:spcPts val="0"/>
                </a:spcAft>
                <a:buClrTx/>
                <a:buSzTx/>
                <a:buFontTx/>
                <a:buNone/>
                <a:defRPr/>
              </a:pPr>
              <a:endParaRPr kumimoji="0" lang="zh-CN" altLang="zh-CN" sz="1350" b="0" i="0" u="none" strike="noStrike" kern="1200" cap="none" spc="0" normalizeH="0" baseline="0" noProof="0" dirty="0">
                <a:ln>
                  <a:noFill/>
                </a:ln>
                <a:solidFill>
                  <a:schemeClr val="bg1">
                    <a:lumMod val="95000"/>
                  </a:schemeClr>
                </a:solidFill>
                <a:effectLst/>
                <a:uLnTx/>
                <a:uFillTx/>
                <a:latin typeface="华文细黑" panose="02010600040101010101" pitchFamily="2" charset="-122"/>
                <a:ea typeface="+mn-ea"/>
                <a:cs typeface="+mn-cs"/>
                <a:sym typeface="宋体" panose="02010600030101010101" pitchFamily="2" charset="-122"/>
              </a:endParaRPr>
            </a:p>
          </p:txBody>
        </p:sp>
        <p:sp>
          <p:nvSpPr>
            <p:cNvPr id="68" name="Freeform 8"/>
            <p:cNvSpPr>
              <a:spLocks noEditPoints="1"/>
            </p:cNvSpPr>
            <p:nvPr/>
          </p:nvSpPr>
          <p:spPr bwMode="auto">
            <a:xfrm>
              <a:off x="5208939" y="2749928"/>
              <a:ext cx="776780" cy="680329"/>
            </a:xfrm>
            <a:custGeom>
              <a:avLst/>
              <a:gdLst>
                <a:gd name="T0" fmla="*/ 92 w 137"/>
                <a:gd name="T1" fmla="*/ 69 h 120"/>
                <a:gd name="T2" fmla="*/ 76 w 137"/>
                <a:gd name="T3" fmla="*/ 52 h 120"/>
                <a:gd name="T4" fmla="*/ 75 w 137"/>
                <a:gd name="T5" fmla="*/ 38 h 120"/>
                <a:gd name="T6" fmla="*/ 69 w 137"/>
                <a:gd name="T7" fmla="*/ 44 h 120"/>
                <a:gd name="T8" fmla="*/ 52 w 137"/>
                <a:gd name="T9" fmla="*/ 28 h 120"/>
                <a:gd name="T10" fmla="*/ 41 w 137"/>
                <a:gd name="T11" fmla="*/ 37 h 120"/>
                <a:gd name="T12" fmla="*/ 18 w 137"/>
                <a:gd name="T13" fmla="*/ 38 h 120"/>
                <a:gd name="T14" fmla="*/ 16 w 137"/>
                <a:gd name="T15" fmla="*/ 52 h 120"/>
                <a:gd name="T16" fmla="*/ 0 w 137"/>
                <a:gd name="T17" fmla="*/ 69 h 120"/>
                <a:gd name="T18" fmla="*/ 9 w 137"/>
                <a:gd name="T19" fmla="*/ 80 h 120"/>
                <a:gd name="T20" fmla="*/ 10 w 137"/>
                <a:gd name="T21" fmla="*/ 103 h 120"/>
                <a:gd name="T22" fmla="*/ 24 w 137"/>
                <a:gd name="T23" fmla="*/ 104 h 120"/>
                <a:gd name="T24" fmla="*/ 41 w 137"/>
                <a:gd name="T25" fmla="*/ 120 h 120"/>
                <a:gd name="T26" fmla="*/ 52 w 137"/>
                <a:gd name="T27" fmla="*/ 111 h 120"/>
                <a:gd name="T28" fmla="*/ 72 w 137"/>
                <a:gd name="T29" fmla="*/ 107 h 120"/>
                <a:gd name="T30" fmla="*/ 83 w 137"/>
                <a:gd name="T31" fmla="*/ 103 h 120"/>
                <a:gd name="T32" fmla="*/ 83 w 137"/>
                <a:gd name="T33" fmla="*/ 80 h 120"/>
                <a:gd name="T34" fmla="*/ 72 w 137"/>
                <a:gd name="T35" fmla="*/ 84 h 120"/>
                <a:gd name="T36" fmla="*/ 46 w 137"/>
                <a:gd name="T37" fmla="*/ 101 h 120"/>
                <a:gd name="T38" fmla="*/ 46 w 137"/>
                <a:gd name="T39" fmla="*/ 47 h 120"/>
                <a:gd name="T40" fmla="*/ 73 w 137"/>
                <a:gd name="T41" fmla="*/ 74 h 120"/>
                <a:gd name="T42" fmla="*/ 129 w 137"/>
                <a:gd name="T43" fmla="*/ 77 h 120"/>
                <a:gd name="T44" fmla="*/ 137 w 137"/>
                <a:gd name="T45" fmla="*/ 85 h 120"/>
                <a:gd name="T46" fmla="*/ 133 w 137"/>
                <a:gd name="T47" fmla="*/ 91 h 120"/>
                <a:gd name="T48" fmla="*/ 132 w 137"/>
                <a:gd name="T49" fmla="*/ 102 h 120"/>
                <a:gd name="T50" fmla="*/ 125 w 137"/>
                <a:gd name="T51" fmla="*/ 103 h 120"/>
                <a:gd name="T52" fmla="*/ 117 w 137"/>
                <a:gd name="T53" fmla="*/ 111 h 120"/>
                <a:gd name="T54" fmla="*/ 111 w 137"/>
                <a:gd name="T55" fmla="*/ 107 h 120"/>
                <a:gd name="T56" fmla="*/ 100 w 137"/>
                <a:gd name="T57" fmla="*/ 106 h 120"/>
                <a:gd name="T58" fmla="*/ 99 w 137"/>
                <a:gd name="T59" fmla="*/ 99 h 120"/>
                <a:gd name="T60" fmla="*/ 91 w 137"/>
                <a:gd name="T61" fmla="*/ 91 h 120"/>
                <a:gd name="T62" fmla="*/ 96 w 137"/>
                <a:gd name="T63" fmla="*/ 85 h 120"/>
                <a:gd name="T64" fmla="*/ 96 w 137"/>
                <a:gd name="T65" fmla="*/ 74 h 120"/>
                <a:gd name="T66" fmla="*/ 103 w 137"/>
                <a:gd name="T67" fmla="*/ 73 h 120"/>
                <a:gd name="T68" fmla="*/ 111 w 137"/>
                <a:gd name="T69" fmla="*/ 65 h 120"/>
                <a:gd name="T70" fmla="*/ 117 w 137"/>
                <a:gd name="T71" fmla="*/ 70 h 120"/>
                <a:gd name="T72" fmla="*/ 128 w 137"/>
                <a:gd name="T73" fmla="*/ 70 h 120"/>
                <a:gd name="T74" fmla="*/ 129 w 137"/>
                <a:gd name="T75" fmla="*/ 77 h 120"/>
                <a:gd name="T76" fmla="*/ 128 w 137"/>
                <a:gd name="T77" fmla="*/ 88 h 120"/>
                <a:gd name="T78" fmla="*/ 101 w 137"/>
                <a:gd name="T79" fmla="*/ 88 h 120"/>
                <a:gd name="T80" fmla="*/ 114 w 137"/>
                <a:gd name="T81" fmla="*/ 102 h 120"/>
                <a:gd name="T82" fmla="*/ 137 w 137"/>
                <a:gd name="T83" fmla="*/ 27 h 120"/>
                <a:gd name="T84" fmla="*/ 131 w 137"/>
                <a:gd name="T85" fmla="*/ 34 h 120"/>
                <a:gd name="T86" fmla="*/ 131 w 137"/>
                <a:gd name="T87" fmla="*/ 50 h 120"/>
                <a:gd name="T88" fmla="*/ 122 w 137"/>
                <a:gd name="T89" fmla="*/ 51 h 120"/>
                <a:gd name="T90" fmla="*/ 111 w 137"/>
                <a:gd name="T91" fmla="*/ 61 h 120"/>
                <a:gd name="T92" fmla="*/ 103 w 137"/>
                <a:gd name="T93" fmla="*/ 55 h 120"/>
                <a:gd name="T94" fmla="*/ 88 w 137"/>
                <a:gd name="T95" fmla="*/ 55 h 120"/>
                <a:gd name="T96" fmla="*/ 87 w 137"/>
                <a:gd name="T97" fmla="*/ 46 h 120"/>
                <a:gd name="T98" fmla="*/ 76 w 137"/>
                <a:gd name="T99" fmla="*/ 34 h 120"/>
                <a:gd name="T100" fmla="*/ 82 w 137"/>
                <a:gd name="T101" fmla="*/ 27 h 120"/>
                <a:gd name="T102" fmla="*/ 83 w 137"/>
                <a:gd name="T103" fmla="*/ 12 h 120"/>
                <a:gd name="T104" fmla="*/ 92 w 137"/>
                <a:gd name="T105" fmla="*/ 11 h 120"/>
                <a:gd name="T106" fmla="*/ 103 w 137"/>
                <a:gd name="T107" fmla="*/ 0 h 120"/>
                <a:gd name="T108" fmla="*/ 110 w 137"/>
                <a:gd name="T109" fmla="*/ 6 h 120"/>
                <a:gd name="T110" fmla="*/ 126 w 137"/>
                <a:gd name="T111" fmla="*/ 7 h 120"/>
                <a:gd name="T112" fmla="*/ 127 w 137"/>
                <a:gd name="T113" fmla="*/ 16 h 120"/>
                <a:gd name="T114" fmla="*/ 107 w 137"/>
                <a:gd name="T115" fmla="*/ 49 h 120"/>
                <a:gd name="T116" fmla="*/ 89 w 137"/>
                <a:gd name="T117" fmla="*/ 31 h 120"/>
                <a:gd name="T118" fmla="*/ 125 w 137"/>
                <a:gd name="T119" fmla="*/ 31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37" h="120">
                  <a:moveTo>
                    <a:pt x="92" y="80"/>
                  </a:moveTo>
                  <a:cubicBezTo>
                    <a:pt x="92" y="69"/>
                    <a:pt x="92" y="69"/>
                    <a:pt x="92" y="69"/>
                  </a:cubicBezTo>
                  <a:cubicBezTo>
                    <a:pt x="83" y="69"/>
                    <a:pt x="83" y="69"/>
                    <a:pt x="83" y="69"/>
                  </a:cubicBezTo>
                  <a:cubicBezTo>
                    <a:pt x="82" y="62"/>
                    <a:pt x="80" y="57"/>
                    <a:pt x="76" y="52"/>
                  </a:cubicBezTo>
                  <a:cubicBezTo>
                    <a:pt x="83" y="45"/>
                    <a:pt x="83" y="45"/>
                    <a:pt x="83" y="45"/>
                  </a:cubicBezTo>
                  <a:cubicBezTo>
                    <a:pt x="75" y="38"/>
                    <a:pt x="75" y="38"/>
                    <a:pt x="75" y="38"/>
                  </a:cubicBezTo>
                  <a:cubicBezTo>
                    <a:pt x="72" y="41"/>
                    <a:pt x="72" y="41"/>
                    <a:pt x="72" y="41"/>
                  </a:cubicBezTo>
                  <a:cubicBezTo>
                    <a:pt x="69" y="44"/>
                    <a:pt x="69" y="44"/>
                    <a:pt x="69" y="44"/>
                  </a:cubicBezTo>
                  <a:cubicBezTo>
                    <a:pt x="64" y="40"/>
                    <a:pt x="58" y="38"/>
                    <a:pt x="52" y="37"/>
                  </a:cubicBezTo>
                  <a:cubicBezTo>
                    <a:pt x="52" y="28"/>
                    <a:pt x="52" y="28"/>
                    <a:pt x="52" y="28"/>
                  </a:cubicBezTo>
                  <a:cubicBezTo>
                    <a:pt x="41" y="28"/>
                    <a:pt x="41" y="28"/>
                    <a:pt x="41" y="28"/>
                  </a:cubicBezTo>
                  <a:cubicBezTo>
                    <a:pt x="41" y="37"/>
                    <a:pt x="41" y="37"/>
                    <a:pt x="41" y="37"/>
                  </a:cubicBezTo>
                  <a:cubicBezTo>
                    <a:pt x="35" y="38"/>
                    <a:pt x="29" y="40"/>
                    <a:pt x="24" y="44"/>
                  </a:cubicBezTo>
                  <a:cubicBezTo>
                    <a:pt x="18" y="38"/>
                    <a:pt x="18" y="38"/>
                    <a:pt x="18" y="38"/>
                  </a:cubicBezTo>
                  <a:cubicBezTo>
                    <a:pt x="10" y="46"/>
                    <a:pt x="10" y="46"/>
                    <a:pt x="10" y="46"/>
                  </a:cubicBezTo>
                  <a:cubicBezTo>
                    <a:pt x="16" y="52"/>
                    <a:pt x="16" y="52"/>
                    <a:pt x="16" y="52"/>
                  </a:cubicBezTo>
                  <a:cubicBezTo>
                    <a:pt x="13" y="57"/>
                    <a:pt x="10" y="63"/>
                    <a:pt x="9" y="69"/>
                  </a:cubicBezTo>
                  <a:cubicBezTo>
                    <a:pt x="0" y="69"/>
                    <a:pt x="0" y="69"/>
                    <a:pt x="0" y="69"/>
                  </a:cubicBezTo>
                  <a:cubicBezTo>
                    <a:pt x="0" y="80"/>
                    <a:pt x="0" y="80"/>
                    <a:pt x="0" y="80"/>
                  </a:cubicBezTo>
                  <a:cubicBezTo>
                    <a:pt x="9" y="80"/>
                    <a:pt x="9" y="80"/>
                    <a:pt x="9" y="80"/>
                  </a:cubicBezTo>
                  <a:cubicBezTo>
                    <a:pt x="10" y="86"/>
                    <a:pt x="13" y="92"/>
                    <a:pt x="16" y="97"/>
                  </a:cubicBezTo>
                  <a:cubicBezTo>
                    <a:pt x="10" y="103"/>
                    <a:pt x="10" y="103"/>
                    <a:pt x="10" y="103"/>
                  </a:cubicBezTo>
                  <a:cubicBezTo>
                    <a:pt x="18" y="111"/>
                    <a:pt x="18" y="111"/>
                    <a:pt x="18" y="111"/>
                  </a:cubicBezTo>
                  <a:cubicBezTo>
                    <a:pt x="24" y="104"/>
                    <a:pt x="24" y="104"/>
                    <a:pt x="24" y="104"/>
                  </a:cubicBezTo>
                  <a:cubicBezTo>
                    <a:pt x="29" y="108"/>
                    <a:pt x="35" y="110"/>
                    <a:pt x="41" y="111"/>
                  </a:cubicBezTo>
                  <a:cubicBezTo>
                    <a:pt x="41" y="120"/>
                    <a:pt x="41" y="120"/>
                    <a:pt x="41" y="120"/>
                  </a:cubicBezTo>
                  <a:cubicBezTo>
                    <a:pt x="52" y="120"/>
                    <a:pt x="52" y="120"/>
                    <a:pt x="52" y="120"/>
                  </a:cubicBezTo>
                  <a:cubicBezTo>
                    <a:pt x="52" y="111"/>
                    <a:pt x="52" y="111"/>
                    <a:pt x="52" y="111"/>
                  </a:cubicBezTo>
                  <a:cubicBezTo>
                    <a:pt x="58" y="110"/>
                    <a:pt x="64" y="108"/>
                    <a:pt x="69" y="104"/>
                  </a:cubicBezTo>
                  <a:cubicBezTo>
                    <a:pt x="72" y="107"/>
                    <a:pt x="72" y="107"/>
                    <a:pt x="72" y="107"/>
                  </a:cubicBezTo>
                  <a:cubicBezTo>
                    <a:pt x="75" y="111"/>
                    <a:pt x="75" y="111"/>
                    <a:pt x="75" y="111"/>
                  </a:cubicBezTo>
                  <a:cubicBezTo>
                    <a:pt x="83" y="103"/>
                    <a:pt x="83" y="103"/>
                    <a:pt x="83" y="103"/>
                  </a:cubicBezTo>
                  <a:cubicBezTo>
                    <a:pt x="77" y="96"/>
                    <a:pt x="77" y="96"/>
                    <a:pt x="77" y="96"/>
                  </a:cubicBezTo>
                  <a:cubicBezTo>
                    <a:pt x="80" y="91"/>
                    <a:pt x="83" y="86"/>
                    <a:pt x="83" y="80"/>
                  </a:cubicBezTo>
                  <a:cubicBezTo>
                    <a:pt x="92" y="80"/>
                    <a:pt x="92" y="80"/>
                    <a:pt x="92" y="80"/>
                  </a:cubicBezTo>
                  <a:close/>
                  <a:moveTo>
                    <a:pt x="72" y="84"/>
                  </a:moveTo>
                  <a:cubicBezTo>
                    <a:pt x="72" y="84"/>
                    <a:pt x="72" y="84"/>
                    <a:pt x="72" y="84"/>
                  </a:cubicBezTo>
                  <a:cubicBezTo>
                    <a:pt x="68" y="94"/>
                    <a:pt x="58" y="101"/>
                    <a:pt x="46" y="101"/>
                  </a:cubicBezTo>
                  <a:cubicBezTo>
                    <a:pt x="31" y="101"/>
                    <a:pt x="19" y="89"/>
                    <a:pt x="19" y="74"/>
                  </a:cubicBezTo>
                  <a:cubicBezTo>
                    <a:pt x="19" y="59"/>
                    <a:pt x="31" y="47"/>
                    <a:pt x="46" y="47"/>
                  </a:cubicBezTo>
                  <a:cubicBezTo>
                    <a:pt x="58" y="47"/>
                    <a:pt x="68" y="54"/>
                    <a:pt x="72" y="64"/>
                  </a:cubicBezTo>
                  <a:cubicBezTo>
                    <a:pt x="73" y="67"/>
                    <a:pt x="73" y="71"/>
                    <a:pt x="73" y="74"/>
                  </a:cubicBezTo>
                  <a:cubicBezTo>
                    <a:pt x="73" y="78"/>
                    <a:pt x="73" y="81"/>
                    <a:pt x="72" y="84"/>
                  </a:cubicBezTo>
                  <a:close/>
                  <a:moveTo>
                    <a:pt x="129" y="77"/>
                  </a:moveTo>
                  <a:cubicBezTo>
                    <a:pt x="131" y="79"/>
                    <a:pt x="132" y="82"/>
                    <a:pt x="133" y="85"/>
                  </a:cubicBezTo>
                  <a:cubicBezTo>
                    <a:pt x="137" y="85"/>
                    <a:pt x="137" y="85"/>
                    <a:pt x="137" y="85"/>
                  </a:cubicBezTo>
                  <a:cubicBezTo>
                    <a:pt x="137" y="91"/>
                    <a:pt x="137" y="91"/>
                    <a:pt x="137" y="91"/>
                  </a:cubicBezTo>
                  <a:cubicBezTo>
                    <a:pt x="133" y="91"/>
                    <a:pt x="133" y="91"/>
                    <a:pt x="133" y="91"/>
                  </a:cubicBezTo>
                  <a:cubicBezTo>
                    <a:pt x="132" y="94"/>
                    <a:pt x="131" y="97"/>
                    <a:pt x="129" y="99"/>
                  </a:cubicBezTo>
                  <a:cubicBezTo>
                    <a:pt x="132" y="102"/>
                    <a:pt x="132" y="102"/>
                    <a:pt x="132" y="102"/>
                  </a:cubicBezTo>
                  <a:cubicBezTo>
                    <a:pt x="129" y="106"/>
                    <a:pt x="129" y="106"/>
                    <a:pt x="129" y="106"/>
                  </a:cubicBezTo>
                  <a:cubicBezTo>
                    <a:pt x="125" y="103"/>
                    <a:pt x="125" y="103"/>
                    <a:pt x="125" y="103"/>
                  </a:cubicBezTo>
                  <a:cubicBezTo>
                    <a:pt x="123" y="105"/>
                    <a:pt x="120" y="106"/>
                    <a:pt x="117" y="107"/>
                  </a:cubicBezTo>
                  <a:cubicBezTo>
                    <a:pt x="117" y="111"/>
                    <a:pt x="117" y="111"/>
                    <a:pt x="117" y="111"/>
                  </a:cubicBezTo>
                  <a:cubicBezTo>
                    <a:pt x="111" y="111"/>
                    <a:pt x="111" y="111"/>
                    <a:pt x="111" y="111"/>
                  </a:cubicBezTo>
                  <a:cubicBezTo>
                    <a:pt x="111" y="107"/>
                    <a:pt x="111" y="107"/>
                    <a:pt x="111" y="107"/>
                  </a:cubicBezTo>
                  <a:cubicBezTo>
                    <a:pt x="108" y="106"/>
                    <a:pt x="105" y="105"/>
                    <a:pt x="103" y="103"/>
                  </a:cubicBezTo>
                  <a:cubicBezTo>
                    <a:pt x="100" y="106"/>
                    <a:pt x="100" y="106"/>
                    <a:pt x="100" y="106"/>
                  </a:cubicBezTo>
                  <a:cubicBezTo>
                    <a:pt x="96" y="102"/>
                    <a:pt x="96" y="102"/>
                    <a:pt x="96" y="102"/>
                  </a:cubicBezTo>
                  <a:cubicBezTo>
                    <a:pt x="99" y="99"/>
                    <a:pt x="99" y="99"/>
                    <a:pt x="99" y="99"/>
                  </a:cubicBezTo>
                  <a:cubicBezTo>
                    <a:pt x="97" y="97"/>
                    <a:pt x="96" y="94"/>
                    <a:pt x="96" y="91"/>
                  </a:cubicBezTo>
                  <a:cubicBezTo>
                    <a:pt x="91" y="91"/>
                    <a:pt x="91" y="91"/>
                    <a:pt x="91" y="91"/>
                  </a:cubicBezTo>
                  <a:cubicBezTo>
                    <a:pt x="91" y="85"/>
                    <a:pt x="91" y="85"/>
                    <a:pt x="91" y="85"/>
                  </a:cubicBezTo>
                  <a:cubicBezTo>
                    <a:pt x="96" y="85"/>
                    <a:pt x="96" y="85"/>
                    <a:pt x="96" y="85"/>
                  </a:cubicBezTo>
                  <a:cubicBezTo>
                    <a:pt x="96" y="82"/>
                    <a:pt x="97" y="79"/>
                    <a:pt x="99" y="77"/>
                  </a:cubicBezTo>
                  <a:cubicBezTo>
                    <a:pt x="96" y="74"/>
                    <a:pt x="96" y="74"/>
                    <a:pt x="96" y="74"/>
                  </a:cubicBezTo>
                  <a:cubicBezTo>
                    <a:pt x="100" y="70"/>
                    <a:pt x="100" y="70"/>
                    <a:pt x="100" y="70"/>
                  </a:cubicBezTo>
                  <a:cubicBezTo>
                    <a:pt x="103" y="73"/>
                    <a:pt x="103" y="73"/>
                    <a:pt x="103" y="73"/>
                  </a:cubicBezTo>
                  <a:cubicBezTo>
                    <a:pt x="105" y="71"/>
                    <a:pt x="108" y="70"/>
                    <a:pt x="111" y="70"/>
                  </a:cubicBezTo>
                  <a:cubicBezTo>
                    <a:pt x="111" y="65"/>
                    <a:pt x="111" y="65"/>
                    <a:pt x="111" y="65"/>
                  </a:cubicBezTo>
                  <a:cubicBezTo>
                    <a:pt x="117" y="65"/>
                    <a:pt x="117" y="65"/>
                    <a:pt x="117" y="65"/>
                  </a:cubicBezTo>
                  <a:cubicBezTo>
                    <a:pt x="117" y="70"/>
                    <a:pt x="117" y="70"/>
                    <a:pt x="117" y="70"/>
                  </a:cubicBezTo>
                  <a:cubicBezTo>
                    <a:pt x="120" y="70"/>
                    <a:pt x="123" y="71"/>
                    <a:pt x="125" y="73"/>
                  </a:cubicBezTo>
                  <a:cubicBezTo>
                    <a:pt x="128" y="70"/>
                    <a:pt x="128" y="70"/>
                    <a:pt x="128" y="70"/>
                  </a:cubicBezTo>
                  <a:cubicBezTo>
                    <a:pt x="132" y="74"/>
                    <a:pt x="132" y="74"/>
                    <a:pt x="132" y="74"/>
                  </a:cubicBezTo>
                  <a:cubicBezTo>
                    <a:pt x="129" y="77"/>
                    <a:pt x="129" y="77"/>
                    <a:pt x="129" y="77"/>
                  </a:cubicBezTo>
                  <a:close/>
                  <a:moveTo>
                    <a:pt x="114" y="102"/>
                  </a:moveTo>
                  <a:cubicBezTo>
                    <a:pt x="122" y="102"/>
                    <a:pt x="128" y="96"/>
                    <a:pt x="128" y="88"/>
                  </a:cubicBezTo>
                  <a:cubicBezTo>
                    <a:pt x="128" y="81"/>
                    <a:pt x="122" y="75"/>
                    <a:pt x="114" y="75"/>
                  </a:cubicBezTo>
                  <a:cubicBezTo>
                    <a:pt x="107" y="75"/>
                    <a:pt x="101" y="81"/>
                    <a:pt x="101" y="88"/>
                  </a:cubicBezTo>
                  <a:cubicBezTo>
                    <a:pt x="101" y="96"/>
                    <a:pt x="107" y="102"/>
                    <a:pt x="114" y="102"/>
                  </a:cubicBezTo>
                  <a:cubicBezTo>
                    <a:pt x="114" y="102"/>
                    <a:pt x="114" y="102"/>
                    <a:pt x="114" y="102"/>
                  </a:cubicBezTo>
                  <a:close/>
                  <a:moveTo>
                    <a:pt x="131" y="27"/>
                  </a:moveTo>
                  <a:cubicBezTo>
                    <a:pt x="137" y="27"/>
                    <a:pt x="137" y="27"/>
                    <a:pt x="137" y="27"/>
                  </a:cubicBezTo>
                  <a:cubicBezTo>
                    <a:pt x="137" y="34"/>
                    <a:pt x="137" y="34"/>
                    <a:pt x="137" y="34"/>
                  </a:cubicBezTo>
                  <a:cubicBezTo>
                    <a:pt x="131" y="34"/>
                    <a:pt x="131" y="34"/>
                    <a:pt x="131" y="34"/>
                  </a:cubicBezTo>
                  <a:cubicBezTo>
                    <a:pt x="131" y="38"/>
                    <a:pt x="129" y="42"/>
                    <a:pt x="127" y="45"/>
                  </a:cubicBezTo>
                  <a:cubicBezTo>
                    <a:pt x="131" y="50"/>
                    <a:pt x="131" y="50"/>
                    <a:pt x="131" y="50"/>
                  </a:cubicBezTo>
                  <a:cubicBezTo>
                    <a:pt x="126" y="55"/>
                    <a:pt x="126" y="55"/>
                    <a:pt x="126" y="55"/>
                  </a:cubicBezTo>
                  <a:cubicBezTo>
                    <a:pt x="122" y="51"/>
                    <a:pt x="122" y="51"/>
                    <a:pt x="122" y="51"/>
                  </a:cubicBezTo>
                  <a:cubicBezTo>
                    <a:pt x="118" y="53"/>
                    <a:pt x="115" y="55"/>
                    <a:pt x="111" y="55"/>
                  </a:cubicBezTo>
                  <a:cubicBezTo>
                    <a:pt x="111" y="61"/>
                    <a:pt x="111" y="61"/>
                    <a:pt x="111" y="61"/>
                  </a:cubicBezTo>
                  <a:cubicBezTo>
                    <a:pt x="103" y="61"/>
                    <a:pt x="103" y="61"/>
                    <a:pt x="103" y="61"/>
                  </a:cubicBezTo>
                  <a:cubicBezTo>
                    <a:pt x="103" y="55"/>
                    <a:pt x="103" y="55"/>
                    <a:pt x="103" y="55"/>
                  </a:cubicBezTo>
                  <a:cubicBezTo>
                    <a:pt x="99" y="55"/>
                    <a:pt x="95" y="53"/>
                    <a:pt x="92" y="51"/>
                  </a:cubicBezTo>
                  <a:cubicBezTo>
                    <a:pt x="88" y="55"/>
                    <a:pt x="88" y="55"/>
                    <a:pt x="88" y="55"/>
                  </a:cubicBezTo>
                  <a:cubicBezTo>
                    <a:pt x="83" y="50"/>
                    <a:pt x="83" y="50"/>
                    <a:pt x="83" y="50"/>
                  </a:cubicBezTo>
                  <a:cubicBezTo>
                    <a:pt x="87" y="46"/>
                    <a:pt x="87" y="46"/>
                    <a:pt x="87" y="46"/>
                  </a:cubicBezTo>
                  <a:cubicBezTo>
                    <a:pt x="85" y="42"/>
                    <a:pt x="83" y="39"/>
                    <a:pt x="82" y="34"/>
                  </a:cubicBezTo>
                  <a:cubicBezTo>
                    <a:pt x="76" y="34"/>
                    <a:pt x="76" y="34"/>
                    <a:pt x="76" y="34"/>
                  </a:cubicBezTo>
                  <a:cubicBezTo>
                    <a:pt x="76" y="27"/>
                    <a:pt x="76" y="27"/>
                    <a:pt x="76" y="27"/>
                  </a:cubicBezTo>
                  <a:cubicBezTo>
                    <a:pt x="82" y="27"/>
                    <a:pt x="82" y="27"/>
                    <a:pt x="82" y="27"/>
                  </a:cubicBezTo>
                  <a:cubicBezTo>
                    <a:pt x="83" y="23"/>
                    <a:pt x="84" y="19"/>
                    <a:pt x="87" y="16"/>
                  </a:cubicBezTo>
                  <a:cubicBezTo>
                    <a:pt x="83" y="12"/>
                    <a:pt x="83" y="12"/>
                    <a:pt x="83" y="12"/>
                  </a:cubicBezTo>
                  <a:cubicBezTo>
                    <a:pt x="88" y="7"/>
                    <a:pt x="88" y="7"/>
                    <a:pt x="88" y="7"/>
                  </a:cubicBezTo>
                  <a:cubicBezTo>
                    <a:pt x="92" y="11"/>
                    <a:pt x="92" y="11"/>
                    <a:pt x="92" y="11"/>
                  </a:cubicBezTo>
                  <a:cubicBezTo>
                    <a:pt x="95" y="8"/>
                    <a:pt x="99" y="7"/>
                    <a:pt x="103" y="6"/>
                  </a:cubicBezTo>
                  <a:cubicBezTo>
                    <a:pt x="103" y="0"/>
                    <a:pt x="103" y="0"/>
                    <a:pt x="103" y="0"/>
                  </a:cubicBezTo>
                  <a:cubicBezTo>
                    <a:pt x="110" y="0"/>
                    <a:pt x="110" y="0"/>
                    <a:pt x="110" y="0"/>
                  </a:cubicBezTo>
                  <a:cubicBezTo>
                    <a:pt x="110" y="6"/>
                    <a:pt x="110" y="6"/>
                    <a:pt x="110" y="6"/>
                  </a:cubicBezTo>
                  <a:cubicBezTo>
                    <a:pt x="115" y="7"/>
                    <a:pt x="118" y="8"/>
                    <a:pt x="121" y="11"/>
                  </a:cubicBezTo>
                  <a:cubicBezTo>
                    <a:pt x="126" y="7"/>
                    <a:pt x="126" y="7"/>
                    <a:pt x="126" y="7"/>
                  </a:cubicBezTo>
                  <a:cubicBezTo>
                    <a:pt x="131" y="12"/>
                    <a:pt x="131" y="12"/>
                    <a:pt x="131" y="12"/>
                  </a:cubicBezTo>
                  <a:cubicBezTo>
                    <a:pt x="127" y="16"/>
                    <a:pt x="127" y="16"/>
                    <a:pt x="127" y="16"/>
                  </a:cubicBezTo>
                  <a:cubicBezTo>
                    <a:pt x="129" y="19"/>
                    <a:pt x="131" y="23"/>
                    <a:pt x="131" y="27"/>
                  </a:cubicBezTo>
                  <a:close/>
                  <a:moveTo>
                    <a:pt x="107" y="49"/>
                  </a:moveTo>
                  <a:cubicBezTo>
                    <a:pt x="107" y="49"/>
                    <a:pt x="107" y="49"/>
                    <a:pt x="107" y="49"/>
                  </a:cubicBezTo>
                  <a:cubicBezTo>
                    <a:pt x="97" y="49"/>
                    <a:pt x="89" y="41"/>
                    <a:pt x="89" y="31"/>
                  </a:cubicBezTo>
                  <a:cubicBezTo>
                    <a:pt x="89" y="21"/>
                    <a:pt x="97" y="13"/>
                    <a:pt x="107" y="13"/>
                  </a:cubicBezTo>
                  <a:cubicBezTo>
                    <a:pt x="117" y="13"/>
                    <a:pt x="125" y="21"/>
                    <a:pt x="125" y="31"/>
                  </a:cubicBezTo>
                  <a:cubicBezTo>
                    <a:pt x="125" y="41"/>
                    <a:pt x="117" y="49"/>
                    <a:pt x="107" y="49"/>
                  </a:cubicBezTo>
                  <a:close/>
                </a:path>
              </a:pathLst>
            </a:custGeom>
            <a:solidFill>
              <a:schemeClr val="bg1"/>
            </a:solidFill>
            <a:ln>
              <a:noFill/>
            </a:ln>
          </p:spPr>
          <p:txBody>
            <a:bodyPr lIns="68544" tIns="34272" rIns="68544" bIns="34272"/>
            <a:lstStyle/>
            <a:p>
              <a:pPr marL="0" marR="0" lvl="0" indent="0" algn="l" defTabSz="685165" rtl="0" eaLnBrk="1" fontAlgn="auto" latinLnBrk="0" hangingPunct="1">
                <a:spcBef>
                  <a:spcPts val="0"/>
                </a:spcBef>
                <a:spcAft>
                  <a:spcPts val="0"/>
                </a:spcAft>
                <a:buClrTx/>
                <a:buSzTx/>
                <a:buFontTx/>
                <a:buNone/>
                <a:defRPr/>
              </a:pPr>
              <a:endParaRPr kumimoji="0" lang="zh-CN" altLang="en-US" sz="1350" b="0" i="0" u="none" strike="noStrike" kern="1200" cap="none" spc="0" normalizeH="0" baseline="0" noProof="0" dirty="0">
                <a:ln>
                  <a:noFill/>
                </a:ln>
                <a:solidFill>
                  <a:schemeClr val="bg1">
                    <a:lumMod val="95000"/>
                  </a:schemeClr>
                </a:solidFill>
                <a:effectLst/>
                <a:uLnTx/>
                <a:uFillTx/>
                <a:latin typeface="华文细黑" panose="02010600040101010101" pitchFamily="2" charset="-122"/>
                <a:ea typeface="+mn-ea"/>
                <a:cs typeface="+mn-cs"/>
              </a:endParaRPr>
            </a:p>
          </p:txBody>
        </p:sp>
        <p:sp>
          <p:nvSpPr>
            <p:cNvPr id="69" name="文本框 42"/>
            <p:cNvSpPr>
              <a:spLocks noChangeArrowheads="1"/>
            </p:cNvSpPr>
            <p:nvPr/>
          </p:nvSpPr>
          <p:spPr bwMode="auto">
            <a:xfrm>
              <a:off x="4946485" y="3635840"/>
              <a:ext cx="1369418" cy="385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marR="0" lvl="0" indent="0" algn="ctr" defTabSz="685165" rtl="0" eaLnBrk="1" fontAlgn="auto" latinLnBrk="0" hangingPunct="1">
                <a:spcBef>
                  <a:spcPts val="0"/>
                </a:spcBef>
                <a:spcAft>
                  <a:spcPts val="0"/>
                </a:spcAft>
                <a:buClrTx/>
                <a:buSzTx/>
                <a:buFontTx/>
                <a:buNone/>
                <a:defRPr/>
              </a:pPr>
              <a:r>
                <a:rPr kumimoji="0" lang="zh-CN" altLang="en-US" sz="1275" b="0" i="0" u="none" strike="noStrike" kern="1200" cap="none" spc="0" normalizeH="0" baseline="0" noProof="0" dirty="0" smtClean="0">
                  <a:ln>
                    <a:noFill/>
                  </a:ln>
                  <a:solidFill>
                    <a:schemeClr val="bg1">
                      <a:lumMod val="95000"/>
                    </a:schemeClr>
                  </a:solidFill>
                  <a:effectLst/>
                  <a:uLnTx/>
                  <a:uFillTx/>
                  <a:latin typeface="华文细黑" panose="02010600040101010101" pitchFamily="2" charset="-122"/>
                  <a:ea typeface="+mn-ea"/>
                  <a:cs typeface="+mn-cs"/>
                  <a:sym typeface="微软雅黑" panose="020B0503020204020204" pitchFamily="34" charset="-122"/>
                </a:rPr>
                <a:t>梯度下降</a:t>
              </a:r>
              <a:endParaRPr kumimoji="0" lang="zh-CN" altLang="en-US" sz="1275" b="0" i="0" u="none" strike="noStrike" kern="1200" cap="none" spc="0" normalizeH="0" baseline="0" noProof="0" dirty="0">
                <a:ln>
                  <a:noFill/>
                </a:ln>
                <a:solidFill>
                  <a:schemeClr val="bg1">
                    <a:lumMod val="95000"/>
                  </a:schemeClr>
                </a:solidFill>
                <a:effectLst/>
                <a:uLnTx/>
                <a:uFillTx/>
                <a:latin typeface="华文细黑" panose="02010600040101010101" pitchFamily="2" charset="-122"/>
                <a:ea typeface="+mn-ea"/>
                <a:cs typeface="+mn-cs"/>
                <a:sym typeface="微软雅黑" panose="020B0503020204020204" pitchFamily="34" charset="-122"/>
              </a:endParaRPr>
            </a:p>
          </p:txBody>
        </p:sp>
      </p:grpSp>
      <p:grpSp>
        <p:nvGrpSpPr>
          <p:cNvPr id="4" name="组合 3"/>
          <p:cNvGrpSpPr/>
          <p:nvPr/>
        </p:nvGrpSpPr>
        <p:grpSpPr>
          <a:xfrm>
            <a:off x="5830888" y="804863"/>
            <a:ext cx="1228725" cy="1228725"/>
            <a:chOff x="8091567" y="808567"/>
            <a:chExt cx="1638221" cy="1638300"/>
          </a:xfrm>
        </p:grpSpPr>
        <p:sp>
          <p:nvSpPr>
            <p:cNvPr id="40" name="矩形 21"/>
            <p:cNvSpPr>
              <a:spLocks noChangeArrowheads="1"/>
            </p:cNvSpPr>
            <p:nvPr/>
          </p:nvSpPr>
          <p:spPr bwMode="auto">
            <a:xfrm>
              <a:off x="8091567" y="808567"/>
              <a:ext cx="1638221" cy="1638300"/>
            </a:xfrm>
            <a:prstGeom prst="rect">
              <a:avLst/>
            </a:prstGeom>
            <a:solidFill>
              <a:schemeClr val="bg1">
                <a:alpha val="20000"/>
              </a:schemeClr>
            </a:solidFill>
            <a:ln>
              <a:noFill/>
            </a:ln>
          </p:spPr>
          <p:txBody>
            <a:bodyPr anchor="ctr"/>
            <a:lstStyle/>
            <a:p>
              <a:pPr marL="0" marR="0" lvl="0" indent="0" algn="ctr" defTabSz="685165" rtl="0" eaLnBrk="1" fontAlgn="auto" latinLnBrk="0" hangingPunct="1">
                <a:spcBef>
                  <a:spcPts val="0"/>
                </a:spcBef>
                <a:spcAft>
                  <a:spcPts val="0"/>
                </a:spcAft>
                <a:buClrTx/>
                <a:buSzTx/>
                <a:buFontTx/>
                <a:buNone/>
                <a:defRPr/>
              </a:pPr>
              <a:endParaRPr kumimoji="0" lang="zh-CN" altLang="zh-CN" sz="1350" b="0" i="0" u="none" strike="noStrike" kern="1200" cap="none" spc="0" normalizeH="0" baseline="0" noProof="0" dirty="0">
                <a:ln>
                  <a:noFill/>
                </a:ln>
                <a:solidFill>
                  <a:schemeClr val="bg1">
                    <a:lumMod val="95000"/>
                  </a:schemeClr>
                </a:solidFill>
                <a:effectLst/>
                <a:uLnTx/>
                <a:uFillTx/>
                <a:latin typeface="华文细黑" panose="02010600040101010101" pitchFamily="2" charset="-122"/>
                <a:ea typeface="+mn-ea"/>
                <a:cs typeface="+mn-cs"/>
                <a:sym typeface="宋体" panose="02010600030101010101" pitchFamily="2" charset="-122"/>
              </a:endParaRPr>
            </a:p>
          </p:txBody>
        </p:sp>
        <p:grpSp>
          <p:nvGrpSpPr>
            <p:cNvPr id="70" name="组合 69"/>
            <p:cNvGrpSpPr>
              <a:grpSpLocks noChangeAspect="1"/>
            </p:cNvGrpSpPr>
            <p:nvPr/>
          </p:nvGrpSpPr>
          <p:grpSpPr>
            <a:xfrm>
              <a:off x="8513923" y="1149677"/>
              <a:ext cx="720000" cy="695147"/>
              <a:chOff x="7493000" y="1820863"/>
              <a:chExt cx="233363" cy="225425"/>
            </a:xfrm>
            <a:solidFill>
              <a:schemeClr val="bg1"/>
            </a:solidFill>
          </p:grpSpPr>
          <p:sp>
            <p:nvSpPr>
              <p:cNvPr id="71" name="Freeform 315"/>
              <p:cNvSpPr/>
              <p:nvPr/>
            </p:nvSpPr>
            <p:spPr bwMode="auto">
              <a:xfrm>
                <a:off x="7624763" y="1947863"/>
                <a:ext cx="93663" cy="98425"/>
              </a:xfrm>
              <a:custGeom>
                <a:avLst/>
                <a:gdLst>
                  <a:gd name="T0" fmla="*/ 25 w 25"/>
                  <a:gd name="T1" fmla="*/ 3 h 26"/>
                  <a:gd name="T2" fmla="*/ 20 w 25"/>
                  <a:gd name="T3" fmla="*/ 6 h 26"/>
                  <a:gd name="T4" fmla="*/ 7 w 25"/>
                  <a:gd name="T5" fmla="*/ 6 h 26"/>
                  <a:gd name="T6" fmla="*/ 7 w 25"/>
                  <a:gd name="T7" fmla="*/ 0 h 26"/>
                  <a:gd name="T8" fmla="*/ 0 w 25"/>
                  <a:gd name="T9" fmla="*/ 13 h 26"/>
                  <a:gd name="T10" fmla="*/ 7 w 25"/>
                  <a:gd name="T11" fmla="*/ 26 h 26"/>
                  <a:gd name="T12" fmla="*/ 7 w 25"/>
                  <a:gd name="T13" fmla="*/ 19 h 26"/>
                  <a:gd name="T14" fmla="*/ 14 w 25"/>
                  <a:gd name="T15" fmla="*/ 19 h 26"/>
                  <a:gd name="T16" fmla="*/ 25 w 25"/>
                  <a:gd name="T17" fmla="*/ 3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6">
                    <a:moveTo>
                      <a:pt x="25" y="3"/>
                    </a:moveTo>
                    <a:cubicBezTo>
                      <a:pt x="25" y="3"/>
                      <a:pt x="22" y="6"/>
                      <a:pt x="20" y="6"/>
                    </a:cubicBezTo>
                    <a:cubicBezTo>
                      <a:pt x="18" y="6"/>
                      <a:pt x="7" y="6"/>
                      <a:pt x="7" y="6"/>
                    </a:cubicBezTo>
                    <a:cubicBezTo>
                      <a:pt x="7" y="0"/>
                      <a:pt x="7" y="0"/>
                      <a:pt x="7" y="0"/>
                    </a:cubicBezTo>
                    <a:cubicBezTo>
                      <a:pt x="0" y="13"/>
                      <a:pt x="0" y="13"/>
                      <a:pt x="0" y="13"/>
                    </a:cubicBezTo>
                    <a:cubicBezTo>
                      <a:pt x="7" y="26"/>
                      <a:pt x="7" y="26"/>
                      <a:pt x="7" y="26"/>
                    </a:cubicBezTo>
                    <a:cubicBezTo>
                      <a:pt x="7" y="19"/>
                      <a:pt x="7" y="19"/>
                      <a:pt x="7" y="19"/>
                    </a:cubicBezTo>
                    <a:cubicBezTo>
                      <a:pt x="14" y="19"/>
                      <a:pt x="14" y="19"/>
                      <a:pt x="14" y="19"/>
                    </a:cubicBezTo>
                    <a:cubicBezTo>
                      <a:pt x="14" y="19"/>
                      <a:pt x="19" y="21"/>
                      <a:pt x="25"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44" tIns="34272" rIns="68544" bIns="34272"/>
              <a:lstStyle/>
              <a:p>
                <a:pPr marL="0" marR="0" lvl="0" indent="0" algn="l" defTabSz="685165" rtl="0" eaLnBrk="1" fontAlgn="auto" latinLnBrk="0" hangingPunct="1">
                  <a:spcBef>
                    <a:spcPts val="0"/>
                  </a:spcBef>
                  <a:spcAft>
                    <a:spcPts val="0"/>
                  </a:spcAft>
                  <a:buClrTx/>
                  <a:buSzTx/>
                  <a:buFontTx/>
                  <a:buNone/>
                  <a:defRPr/>
                </a:pPr>
                <a:endParaRPr kumimoji="0" lang="zh-CN" altLang="en-US" sz="1350" b="0" i="0" u="none" strike="noStrike" kern="1200" cap="none" spc="0" normalizeH="0" baseline="0" noProof="0" dirty="0">
                  <a:ln>
                    <a:noFill/>
                  </a:ln>
                  <a:solidFill>
                    <a:schemeClr val="bg1">
                      <a:lumMod val="95000"/>
                    </a:schemeClr>
                  </a:solidFill>
                  <a:effectLst/>
                  <a:uLnTx/>
                  <a:uFillTx/>
                  <a:latin typeface="华文细黑" panose="02010600040101010101" pitchFamily="2" charset="-122"/>
                  <a:ea typeface="+mn-ea"/>
                  <a:cs typeface="+mn-cs"/>
                </a:endParaRPr>
              </a:p>
            </p:txBody>
          </p:sp>
          <p:sp>
            <p:nvSpPr>
              <p:cNvPr id="72" name="Freeform 316"/>
              <p:cNvSpPr/>
              <p:nvPr/>
            </p:nvSpPr>
            <p:spPr bwMode="auto">
              <a:xfrm>
                <a:off x="7651750" y="1884363"/>
                <a:ext cx="74613" cy="87313"/>
              </a:xfrm>
              <a:custGeom>
                <a:avLst/>
                <a:gdLst>
                  <a:gd name="T0" fmla="*/ 0 w 20"/>
                  <a:gd name="T1" fmla="*/ 6 h 23"/>
                  <a:gd name="T2" fmla="*/ 11 w 20"/>
                  <a:gd name="T3" fmla="*/ 0 h 23"/>
                  <a:gd name="T4" fmla="*/ 18 w 20"/>
                  <a:gd name="T5" fmla="*/ 12 h 23"/>
                  <a:gd name="T6" fmla="*/ 16 w 20"/>
                  <a:gd name="T7" fmla="*/ 20 h 23"/>
                  <a:gd name="T8" fmla="*/ 7 w 20"/>
                  <a:gd name="T9" fmla="*/ 18 h 23"/>
                  <a:gd name="T10" fmla="*/ 0 w 20"/>
                  <a:gd name="T11" fmla="*/ 6 h 23"/>
                </a:gdLst>
                <a:ahLst/>
                <a:cxnLst>
                  <a:cxn ang="0">
                    <a:pos x="T0" y="T1"/>
                  </a:cxn>
                  <a:cxn ang="0">
                    <a:pos x="T2" y="T3"/>
                  </a:cxn>
                  <a:cxn ang="0">
                    <a:pos x="T4" y="T5"/>
                  </a:cxn>
                  <a:cxn ang="0">
                    <a:pos x="T6" y="T7"/>
                  </a:cxn>
                  <a:cxn ang="0">
                    <a:pos x="T8" y="T9"/>
                  </a:cxn>
                  <a:cxn ang="0">
                    <a:pos x="T10" y="T11"/>
                  </a:cxn>
                </a:cxnLst>
                <a:rect l="0" t="0" r="r" b="b"/>
                <a:pathLst>
                  <a:path w="20" h="23">
                    <a:moveTo>
                      <a:pt x="0" y="6"/>
                    </a:moveTo>
                    <a:cubicBezTo>
                      <a:pt x="11" y="0"/>
                      <a:pt x="11" y="0"/>
                      <a:pt x="11" y="0"/>
                    </a:cubicBezTo>
                    <a:cubicBezTo>
                      <a:pt x="18" y="12"/>
                      <a:pt x="18" y="12"/>
                      <a:pt x="18" y="12"/>
                    </a:cubicBezTo>
                    <a:cubicBezTo>
                      <a:pt x="18" y="12"/>
                      <a:pt x="20" y="17"/>
                      <a:pt x="16" y="20"/>
                    </a:cubicBezTo>
                    <a:cubicBezTo>
                      <a:pt x="11" y="23"/>
                      <a:pt x="7" y="18"/>
                      <a:pt x="7" y="18"/>
                    </a:cubicBezTo>
                    <a:lnTo>
                      <a:pt x="0" y="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44" tIns="34272" rIns="68544" bIns="34272"/>
              <a:lstStyle/>
              <a:p>
                <a:pPr marL="0" marR="0" lvl="0" indent="0" algn="l" defTabSz="685165" rtl="0" eaLnBrk="1" fontAlgn="auto" latinLnBrk="0" hangingPunct="1">
                  <a:spcBef>
                    <a:spcPts val="0"/>
                  </a:spcBef>
                  <a:spcAft>
                    <a:spcPts val="0"/>
                  </a:spcAft>
                  <a:buClrTx/>
                  <a:buSzTx/>
                  <a:buFontTx/>
                  <a:buNone/>
                  <a:defRPr/>
                </a:pPr>
                <a:endParaRPr kumimoji="0" lang="zh-CN" altLang="en-US" sz="1350" b="0" i="0" u="none" strike="noStrike" kern="1200" cap="none" spc="0" normalizeH="0" baseline="0" noProof="0" dirty="0">
                  <a:ln>
                    <a:noFill/>
                  </a:ln>
                  <a:solidFill>
                    <a:schemeClr val="bg1">
                      <a:lumMod val="95000"/>
                    </a:schemeClr>
                  </a:solidFill>
                  <a:effectLst/>
                  <a:uLnTx/>
                  <a:uFillTx/>
                  <a:latin typeface="华文细黑" panose="02010600040101010101" pitchFamily="2" charset="-122"/>
                  <a:ea typeface="+mn-ea"/>
                  <a:cs typeface="+mn-cs"/>
                </a:endParaRPr>
              </a:p>
            </p:txBody>
          </p:sp>
          <p:sp>
            <p:nvSpPr>
              <p:cNvPr id="73" name="Freeform 317"/>
              <p:cNvSpPr/>
              <p:nvPr/>
            </p:nvSpPr>
            <p:spPr bwMode="auto">
              <a:xfrm>
                <a:off x="7493000" y="1906588"/>
                <a:ext cx="95250" cy="101600"/>
              </a:xfrm>
              <a:custGeom>
                <a:avLst/>
                <a:gdLst>
                  <a:gd name="T0" fmla="*/ 13 w 25"/>
                  <a:gd name="T1" fmla="*/ 27 h 27"/>
                  <a:gd name="T2" fmla="*/ 12 w 25"/>
                  <a:gd name="T3" fmla="*/ 21 h 27"/>
                  <a:gd name="T4" fmla="*/ 19 w 25"/>
                  <a:gd name="T5" fmla="*/ 10 h 27"/>
                  <a:gd name="T6" fmla="*/ 25 w 25"/>
                  <a:gd name="T7" fmla="*/ 13 h 27"/>
                  <a:gd name="T8" fmla="*/ 17 w 25"/>
                  <a:gd name="T9" fmla="*/ 1 h 27"/>
                  <a:gd name="T10" fmla="*/ 2 w 25"/>
                  <a:gd name="T11" fmla="*/ 0 h 27"/>
                  <a:gd name="T12" fmla="*/ 8 w 25"/>
                  <a:gd name="T13" fmla="*/ 3 h 27"/>
                  <a:gd name="T14" fmla="*/ 5 w 25"/>
                  <a:gd name="T15" fmla="*/ 9 h 27"/>
                  <a:gd name="T16" fmla="*/ 13 w 2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7">
                    <a:moveTo>
                      <a:pt x="13" y="27"/>
                    </a:moveTo>
                    <a:cubicBezTo>
                      <a:pt x="13" y="27"/>
                      <a:pt x="11" y="23"/>
                      <a:pt x="12" y="21"/>
                    </a:cubicBezTo>
                    <a:cubicBezTo>
                      <a:pt x="13" y="19"/>
                      <a:pt x="19" y="10"/>
                      <a:pt x="19" y="10"/>
                    </a:cubicBezTo>
                    <a:cubicBezTo>
                      <a:pt x="25" y="13"/>
                      <a:pt x="25" y="13"/>
                      <a:pt x="25" y="13"/>
                    </a:cubicBezTo>
                    <a:cubicBezTo>
                      <a:pt x="17" y="1"/>
                      <a:pt x="17" y="1"/>
                      <a:pt x="17" y="1"/>
                    </a:cubicBezTo>
                    <a:cubicBezTo>
                      <a:pt x="2" y="0"/>
                      <a:pt x="2" y="0"/>
                      <a:pt x="2" y="0"/>
                    </a:cubicBezTo>
                    <a:cubicBezTo>
                      <a:pt x="8" y="3"/>
                      <a:pt x="8" y="3"/>
                      <a:pt x="8" y="3"/>
                    </a:cubicBezTo>
                    <a:cubicBezTo>
                      <a:pt x="5" y="9"/>
                      <a:pt x="5" y="9"/>
                      <a:pt x="5" y="9"/>
                    </a:cubicBezTo>
                    <a:cubicBezTo>
                      <a:pt x="5" y="9"/>
                      <a:pt x="0" y="13"/>
                      <a:pt x="13" y="2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44" tIns="34272" rIns="68544" bIns="34272"/>
              <a:lstStyle/>
              <a:p>
                <a:pPr marL="0" marR="0" lvl="0" indent="0" algn="l" defTabSz="685165" rtl="0" eaLnBrk="1" fontAlgn="auto" latinLnBrk="0" hangingPunct="1">
                  <a:spcBef>
                    <a:spcPts val="0"/>
                  </a:spcBef>
                  <a:spcAft>
                    <a:spcPts val="0"/>
                  </a:spcAft>
                  <a:buClrTx/>
                  <a:buSzTx/>
                  <a:buFontTx/>
                  <a:buNone/>
                  <a:defRPr/>
                </a:pPr>
                <a:endParaRPr kumimoji="0" lang="zh-CN" altLang="en-US" sz="1350" b="0" i="0" u="none" strike="noStrike" kern="1200" cap="none" spc="0" normalizeH="0" baseline="0" noProof="0" dirty="0">
                  <a:ln>
                    <a:noFill/>
                  </a:ln>
                  <a:solidFill>
                    <a:schemeClr val="bg1">
                      <a:lumMod val="95000"/>
                    </a:schemeClr>
                  </a:solidFill>
                  <a:effectLst/>
                  <a:uLnTx/>
                  <a:uFillTx/>
                  <a:latin typeface="华文细黑" panose="02010600040101010101" pitchFamily="2" charset="-122"/>
                  <a:ea typeface="+mn-ea"/>
                  <a:cs typeface="+mn-cs"/>
                </a:endParaRPr>
              </a:p>
            </p:txBody>
          </p:sp>
          <p:sp>
            <p:nvSpPr>
              <p:cNvPr id="74" name="Freeform 318"/>
              <p:cNvSpPr/>
              <p:nvPr/>
            </p:nvSpPr>
            <p:spPr bwMode="auto">
              <a:xfrm>
                <a:off x="7546975" y="1978025"/>
                <a:ext cx="74613" cy="46038"/>
              </a:xfrm>
              <a:custGeom>
                <a:avLst/>
                <a:gdLst>
                  <a:gd name="T0" fmla="*/ 20 w 20"/>
                  <a:gd name="T1" fmla="*/ 0 h 12"/>
                  <a:gd name="T2" fmla="*/ 20 w 20"/>
                  <a:gd name="T3" fmla="*/ 12 h 12"/>
                  <a:gd name="T4" fmla="*/ 7 w 20"/>
                  <a:gd name="T5" fmla="*/ 12 h 12"/>
                  <a:gd name="T6" fmla="*/ 1 w 20"/>
                  <a:gd name="T7" fmla="*/ 6 h 12"/>
                  <a:gd name="T8" fmla="*/ 7 w 20"/>
                  <a:gd name="T9" fmla="*/ 0 h 12"/>
                  <a:gd name="T10" fmla="*/ 20 w 20"/>
                  <a:gd name="T11" fmla="*/ 0 h 12"/>
                </a:gdLst>
                <a:ahLst/>
                <a:cxnLst>
                  <a:cxn ang="0">
                    <a:pos x="T0" y="T1"/>
                  </a:cxn>
                  <a:cxn ang="0">
                    <a:pos x="T2" y="T3"/>
                  </a:cxn>
                  <a:cxn ang="0">
                    <a:pos x="T4" y="T5"/>
                  </a:cxn>
                  <a:cxn ang="0">
                    <a:pos x="T6" y="T7"/>
                  </a:cxn>
                  <a:cxn ang="0">
                    <a:pos x="T8" y="T9"/>
                  </a:cxn>
                  <a:cxn ang="0">
                    <a:pos x="T10" y="T11"/>
                  </a:cxn>
                </a:cxnLst>
                <a:rect l="0" t="0" r="r" b="b"/>
                <a:pathLst>
                  <a:path w="20" h="12">
                    <a:moveTo>
                      <a:pt x="20" y="0"/>
                    </a:moveTo>
                    <a:cubicBezTo>
                      <a:pt x="20" y="12"/>
                      <a:pt x="20" y="12"/>
                      <a:pt x="20" y="12"/>
                    </a:cubicBezTo>
                    <a:cubicBezTo>
                      <a:pt x="7" y="12"/>
                      <a:pt x="7" y="12"/>
                      <a:pt x="7" y="12"/>
                    </a:cubicBezTo>
                    <a:cubicBezTo>
                      <a:pt x="7" y="12"/>
                      <a:pt x="1" y="12"/>
                      <a:pt x="1" y="6"/>
                    </a:cubicBezTo>
                    <a:cubicBezTo>
                      <a:pt x="0" y="1"/>
                      <a:pt x="7" y="0"/>
                      <a:pt x="7" y="0"/>
                    </a:cubicBezTo>
                    <a:lnTo>
                      <a:pt x="2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44" tIns="34272" rIns="68544" bIns="34272"/>
              <a:lstStyle/>
              <a:p>
                <a:pPr marL="0" marR="0" lvl="0" indent="0" algn="l" defTabSz="685165" rtl="0" eaLnBrk="1" fontAlgn="auto" latinLnBrk="0" hangingPunct="1">
                  <a:spcBef>
                    <a:spcPts val="0"/>
                  </a:spcBef>
                  <a:spcAft>
                    <a:spcPts val="0"/>
                  </a:spcAft>
                  <a:buClrTx/>
                  <a:buSzTx/>
                  <a:buFontTx/>
                  <a:buNone/>
                  <a:defRPr/>
                </a:pPr>
                <a:endParaRPr kumimoji="0" lang="zh-CN" altLang="en-US" sz="1350" b="0" i="0" u="none" strike="noStrike" kern="1200" cap="none" spc="0" normalizeH="0" baseline="0" noProof="0" dirty="0">
                  <a:ln>
                    <a:noFill/>
                  </a:ln>
                  <a:solidFill>
                    <a:schemeClr val="bg1">
                      <a:lumMod val="95000"/>
                    </a:schemeClr>
                  </a:solidFill>
                  <a:effectLst/>
                  <a:uLnTx/>
                  <a:uFillTx/>
                  <a:latin typeface="华文细黑" panose="02010600040101010101" pitchFamily="2" charset="-122"/>
                  <a:ea typeface="+mn-ea"/>
                  <a:cs typeface="+mn-cs"/>
                </a:endParaRPr>
              </a:p>
            </p:txBody>
          </p:sp>
          <p:sp>
            <p:nvSpPr>
              <p:cNvPr id="75" name="Freeform 319"/>
              <p:cNvSpPr/>
              <p:nvPr/>
            </p:nvSpPr>
            <p:spPr bwMode="auto">
              <a:xfrm>
                <a:off x="7588250" y="1820863"/>
                <a:ext cx="107950" cy="74613"/>
              </a:xfrm>
              <a:custGeom>
                <a:avLst/>
                <a:gdLst>
                  <a:gd name="T0" fmla="*/ 0 w 29"/>
                  <a:gd name="T1" fmla="*/ 2 h 20"/>
                  <a:gd name="T2" fmla="*/ 6 w 29"/>
                  <a:gd name="T3" fmla="*/ 5 h 20"/>
                  <a:gd name="T4" fmla="*/ 12 w 29"/>
                  <a:gd name="T5" fmla="*/ 17 h 20"/>
                  <a:gd name="T6" fmla="*/ 7 w 29"/>
                  <a:gd name="T7" fmla="*/ 20 h 20"/>
                  <a:gd name="T8" fmla="*/ 21 w 29"/>
                  <a:gd name="T9" fmla="*/ 19 h 20"/>
                  <a:gd name="T10" fmla="*/ 29 w 29"/>
                  <a:gd name="T11" fmla="*/ 7 h 20"/>
                  <a:gd name="T12" fmla="*/ 23 w 29"/>
                  <a:gd name="T13" fmla="*/ 11 h 20"/>
                  <a:gd name="T14" fmla="*/ 20 w 29"/>
                  <a:gd name="T15" fmla="*/ 5 h 20"/>
                  <a:gd name="T16" fmla="*/ 0 w 29"/>
                  <a:gd name="T17" fmla="*/ 2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20">
                    <a:moveTo>
                      <a:pt x="0" y="2"/>
                    </a:moveTo>
                    <a:cubicBezTo>
                      <a:pt x="0" y="2"/>
                      <a:pt x="5" y="4"/>
                      <a:pt x="6" y="5"/>
                    </a:cubicBezTo>
                    <a:cubicBezTo>
                      <a:pt x="7" y="7"/>
                      <a:pt x="12" y="17"/>
                      <a:pt x="12" y="17"/>
                    </a:cubicBezTo>
                    <a:cubicBezTo>
                      <a:pt x="7" y="20"/>
                      <a:pt x="7" y="20"/>
                      <a:pt x="7" y="20"/>
                    </a:cubicBezTo>
                    <a:cubicBezTo>
                      <a:pt x="21" y="19"/>
                      <a:pt x="21" y="19"/>
                      <a:pt x="21" y="19"/>
                    </a:cubicBezTo>
                    <a:cubicBezTo>
                      <a:pt x="29" y="7"/>
                      <a:pt x="29" y="7"/>
                      <a:pt x="29" y="7"/>
                    </a:cubicBezTo>
                    <a:cubicBezTo>
                      <a:pt x="23" y="11"/>
                      <a:pt x="23" y="11"/>
                      <a:pt x="23" y="11"/>
                    </a:cubicBezTo>
                    <a:cubicBezTo>
                      <a:pt x="20" y="5"/>
                      <a:pt x="20" y="5"/>
                      <a:pt x="20" y="5"/>
                    </a:cubicBezTo>
                    <a:cubicBezTo>
                      <a:pt x="20" y="5"/>
                      <a:pt x="19" y="0"/>
                      <a:pt x="0"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44" tIns="34272" rIns="68544" bIns="34272"/>
              <a:lstStyle/>
              <a:p>
                <a:pPr marL="0" marR="0" lvl="0" indent="0" algn="l" defTabSz="685165" rtl="0" eaLnBrk="1" fontAlgn="auto" latinLnBrk="0" hangingPunct="1">
                  <a:spcBef>
                    <a:spcPts val="0"/>
                  </a:spcBef>
                  <a:spcAft>
                    <a:spcPts val="0"/>
                  </a:spcAft>
                  <a:buClrTx/>
                  <a:buSzTx/>
                  <a:buFontTx/>
                  <a:buNone/>
                  <a:defRPr/>
                </a:pPr>
                <a:endParaRPr kumimoji="0" lang="zh-CN" altLang="en-US" sz="1350" b="0" i="0" u="none" strike="noStrike" kern="1200" cap="none" spc="0" normalizeH="0" baseline="0" noProof="0" dirty="0">
                  <a:ln>
                    <a:noFill/>
                  </a:ln>
                  <a:solidFill>
                    <a:schemeClr val="bg1">
                      <a:lumMod val="95000"/>
                    </a:schemeClr>
                  </a:solidFill>
                  <a:effectLst/>
                  <a:uLnTx/>
                  <a:uFillTx/>
                  <a:latin typeface="华文细黑" panose="02010600040101010101" pitchFamily="2" charset="-122"/>
                  <a:ea typeface="+mn-ea"/>
                  <a:cs typeface="+mn-cs"/>
                </a:endParaRPr>
              </a:p>
            </p:txBody>
          </p:sp>
          <p:sp>
            <p:nvSpPr>
              <p:cNvPr id="76" name="Freeform 320"/>
              <p:cNvSpPr/>
              <p:nvPr/>
            </p:nvSpPr>
            <p:spPr bwMode="auto">
              <a:xfrm>
                <a:off x="7535863" y="1828800"/>
                <a:ext cx="74613" cy="85725"/>
              </a:xfrm>
              <a:custGeom>
                <a:avLst/>
                <a:gdLst>
                  <a:gd name="T0" fmla="*/ 11 w 20"/>
                  <a:gd name="T1" fmla="*/ 23 h 23"/>
                  <a:gd name="T2" fmla="*/ 0 w 20"/>
                  <a:gd name="T3" fmla="*/ 16 h 23"/>
                  <a:gd name="T4" fmla="*/ 7 w 20"/>
                  <a:gd name="T5" fmla="*/ 5 h 23"/>
                  <a:gd name="T6" fmla="*/ 15 w 20"/>
                  <a:gd name="T7" fmla="*/ 3 h 23"/>
                  <a:gd name="T8" fmla="*/ 18 w 20"/>
                  <a:gd name="T9" fmla="*/ 11 h 23"/>
                  <a:gd name="T10" fmla="*/ 11 w 20"/>
                  <a:gd name="T11" fmla="*/ 23 h 23"/>
                </a:gdLst>
                <a:ahLst/>
                <a:cxnLst>
                  <a:cxn ang="0">
                    <a:pos x="T0" y="T1"/>
                  </a:cxn>
                  <a:cxn ang="0">
                    <a:pos x="T2" y="T3"/>
                  </a:cxn>
                  <a:cxn ang="0">
                    <a:pos x="T4" y="T5"/>
                  </a:cxn>
                  <a:cxn ang="0">
                    <a:pos x="T6" y="T7"/>
                  </a:cxn>
                  <a:cxn ang="0">
                    <a:pos x="T8" y="T9"/>
                  </a:cxn>
                  <a:cxn ang="0">
                    <a:pos x="T10" y="T11"/>
                  </a:cxn>
                </a:cxnLst>
                <a:rect l="0" t="0" r="r" b="b"/>
                <a:pathLst>
                  <a:path w="20" h="23">
                    <a:moveTo>
                      <a:pt x="11" y="23"/>
                    </a:moveTo>
                    <a:cubicBezTo>
                      <a:pt x="0" y="16"/>
                      <a:pt x="0" y="16"/>
                      <a:pt x="0" y="16"/>
                    </a:cubicBezTo>
                    <a:cubicBezTo>
                      <a:pt x="7" y="5"/>
                      <a:pt x="7" y="5"/>
                      <a:pt x="7" y="5"/>
                    </a:cubicBezTo>
                    <a:cubicBezTo>
                      <a:pt x="7" y="5"/>
                      <a:pt x="10" y="0"/>
                      <a:pt x="15" y="3"/>
                    </a:cubicBezTo>
                    <a:cubicBezTo>
                      <a:pt x="20" y="5"/>
                      <a:pt x="18" y="11"/>
                      <a:pt x="18" y="11"/>
                    </a:cubicBezTo>
                    <a:lnTo>
                      <a:pt x="11" y="2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44" tIns="34272" rIns="68544" bIns="34272"/>
              <a:lstStyle/>
              <a:p>
                <a:pPr marL="0" marR="0" lvl="0" indent="0" algn="l" defTabSz="685165" rtl="0" eaLnBrk="1" fontAlgn="auto" latinLnBrk="0" hangingPunct="1">
                  <a:spcBef>
                    <a:spcPts val="0"/>
                  </a:spcBef>
                  <a:spcAft>
                    <a:spcPts val="0"/>
                  </a:spcAft>
                  <a:buClrTx/>
                  <a:buSzTx/>
                  <a:buFontTx/>
                  <a:buNone/>
                  <a:defRPr/>
                </a:pPr>
                <a:endParaRPr kumimoji="0" lang="zh-CN" altLang="en-US" sz="1350" b="0" i="0" u="none" strike="noStrike" kern="1200" cap="none" spc="0" normalizeH="0" baseline="0" noProof="0" dirty="0">
                  <a:ln>
                    <a:noFill/>
                  </a:ln>
                  <a:solidFill>
                    <a:schemeClr val="bg1">
                      <a:lumMod val="95000"/>
                    </a:schemeClr>
                  </a:solidFill>
                  <a:effectLst/>
                  <a:uLnTx/>
                  <a:uFillTx/>
                  <a:latin typeface="华文细黑" panose="02010600040101010101" pitchFamily="2" charset="-122"/>
                  <a:ea typeface="+mn-ea"/>
                  <a:cs typeface="+mn-cs"/>
                </a:endParaRPr>
              </a:p>
            </p:txBody>
          </p:sp>
        </p:grpSp>
        <p:sp>
          <p:nvSpPr>
            <p:cNvPr id="78" name="文本框 42"/>
            <p:cNvSpPr>
              <a:spLocks noChangeArrowheads="1"/>
            </p:cNvSpPr>
            <p:nvPr/>
          </p:nvSpPr>
          <p:spPr bwMode="auto">
            <a:xfrm>
              <a:off x="8258775" y="1979083"/>
              <a:ext cx="1369418" cy="384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marR="0" lvl="0" indent="0" algn="ctr" defTabSz="685165" rtl="0" eaLnBrk="1" fontAlgn="auto" latinLnBrk="0" hangingPunct="1">
                <a:spcBef>
                  <a:spcPts val="0"/>
                </a:spcBef>
                <a:spcAft>
                  <a:spcPts val="0"/>
                </a:spcAft>
                <a:buClrTx/>
                <a:buSzTx/>
                <a:buFontTx/>
                <a:buNone/>
                <a:defRPr/>
              </a:pPr>
              <a:r>
                <a:rPr kumimoji="0" lang="zh-CN" altLang="en-US" sz="1275" b="0" i="0" u="none" strike="noStrike" kern="1200" cap="none" spc="0" normalizeH="0" baseline="0" noProof="0" dirty="0" smtClean="0">
                  <a:ln>
                    <a:noFill/>
                  </a:ln>
                  <a:solidFill>
                    <a:schemeClr val="bg1">
                      <a:lumMod val="95000"/>
                    </a:schemeClr>
                  </a:solidFill>
                  <a:effectLst/>
                  <a:uLnTx/>
                  <a:uFillTx/>
                  <a:latin typeface="华文细黑" panose="02010600040101010101" pitchFamily="2" charset="-122"/>
                  <a:ea typeface="+mn-ea"/>
                  <a:cs typeface="+mn-cs"/>
                  <a:sym typeface="微软雅黑" panose="020B0503020204020204" pitchFamily="34" charset="-122"/>
                </a:rPr>
                <a:t>神经元模型</a:t>
              </a:r>
              <a:endParaRPr kumimoji="0" lang="zh-CN" altLang="en-US" sz="1275" b="0" i="0" u="none" strike="noStrike" kern="1200" cap="none" spc="0" normalizeH="0" baseline="0" noProof="0" dirty="0">
                <a:ln>
                  <a:noFill/>
                </a:ln>
                <a:solidFill>
                  <a:schemeClr val="bg1">
                    <a:lumMod val="95000"/>
                  </a:schemeClr>
                </a:solidFill>
                <a:effectLst/>
                <a:uLnTx/>
                <a:uFillTx/>
                <a:latin typeface="华文细黑" panose="02010600040101010101" pitchFamily="2" charset="-122"/>
                <a:ea typeface="+mn-ea"/>
                <a:cs typeface="+mn-cs"/>
                <a:sym typeface="微软雅黑" panose="020B0503020204020204" pitchFamily="34" charset="-122"/>
              </a:endParaRPr>
            </a:p>
          </p:txBody>
        </p:sp>
      </p:grpSp>
      <p:grpSp>
        <p:nvGrpSpPr>
          <p:cNvPr id="5" name="组合 4"/>
          <p:cNvGrpSpPr/>
          <p:nvPr/>
        </p:nvGrpSpPr>
        <p:grpSpPr>
          <a:xfrm>
            <a:off x="5840413" y="3278188"/>
            <a:ext cx="1228725" cy="1228725"/>
            <a:chOff x="8104188" y="4107656"/>
            <a:chExt cx="1638221" cy="1638300"/>
          </a:xfrm>
        </p:grpSpPr>
        <p:sp>
          <p:nvSpPr>
            <p:cNvPr id="62" name="矩形 21"/>
            <p:cNvSpPr>
              <a:spLocks noChangeArrowheads="1"/>
            </p:cNvSpPr>
            <p:nvPr/>
          </p:nvSpPr>
          <p:spPr bwMode="auto">
            <a:xfrm>
              <a:off x="8104188" y="4107656"/>
              <a:ext cx="1638221" cy="1638300"/>
            </a:xfrm>
            <a:prstGeom prst="rect">
              <a:avLst/>
            </a:prstGeom>
            <a:solidFill>
              <a:schemeClr val="bg1">
                <a:alpha val="20000"/>
              </a:schemeClr>
            </a:solidFill>
            <a:ln>
              <a:noFill/>
            </a:ln>
          </p:spPr>
          <p:txBody>
            <a:bodyPr anchor="ctr"/>
            <a:lstStyle/>
            <a:p>
              <a:pPr marL="0" marR="0" lvl="0" indent="0" algn="ctr" defTabSz="685165" rtl="0" eaLnBrk="1" fontAlgn="auto" latinLnBrk="0" hangingPunct="1">
                <a:spcBef>
                  <a:spcPts val="0"/>
                </a:spcBef>
                <a:spcAft>
                  <a:spcPts val="0"/>
                </a:spcAft>
                <a:buClrTx/>
                <a:buSzTx/>
                <a:buFontTx/>
                <a:buNone/>
                <a:defRPr/>
              </a:pPr>
              <a:endParaRPr kumimoji="0" lang="zh-CN" altLang="zh-CN" sz="1350" b="0" i="0" u="none" strike="noStrike" kern="1200" cap="none" spc="0" normalizeH="0" baseline="0" noProof="0" dirty="0">
                <a:ln>
                  <a:noFill/>
                </a:ln>
                <a:solidFill>
                  <a:schemeClr val="bg1">
                    <a:lumMod val="95000"/>
                  </a:schemeClr>
                </a:solidFill>
                <a:effectLst/>
                <a:uLnTx/>
                <a:uFillTx/>
                <a:latin typeface="华文细黑" panose="02010600040101010101" pitchFamily="2" charset="-122"/>
                <a:ea typeface="+mn-ea"/>
                <a:cs typeface="+mn-cs"/>
                <a:sym typeface="宋体" panose="02010600030101010101" pitchFamily="2" charset="-122"/>
              </a:endParaRPr>
            </a:p>
          </p:txBody>
        </p:sp>
        <p:grpSp>
          <p:nvGrpSpPr>
            <p:cNvPr id="79" name="组合 78"/>
            <p:cNvGrpSpPr>
              <a:grpSpLocks noChangeAspect="1"/>
            </p:cNvGrpSpPr>
            <p:nvPr/>
          </p:nvGrpSpPr>
          <p:grpSpPr>
            <a:xfrm>
              <a:off x="8630144" y="4419129"/>
              <a:ext cx="684000" cy="524129"/>
              <a:chOff x="5611813" y="1835150"/>
              <a:chExt cx="285750" cy="219076"/>
            </a:xfrm>
            <a:solidFill>
              <a:schemeClr val="bg1"/>
            </a:solidFill>
          </p:grpSpPr>
          <p:sp>
            <p:nvSpPr>
              <p:cNvPr id="80" name="Freeform 57"/>
              <p:cNvSpPr/>
              <p:nvPr/>
            </p:nvSpPr>
            <p:spPr bwMode="auto">
              <a:xfrm>
                <a:off x="5611813" y="2046288"/>
                <a:ext cx="285750" cy="7938"/>
              </a:xfrm>
              <a:custGeom>
                <a:avLst/>
                <a:gdLst>
                  <a:gd name="T0" fmla="*/ 2 w 76"/>
                  <a:gd name="T1" fmla="*/ 2 h 2"/>
                  <a:gd name="T2" fmla="*/ 0 w 76"/>
                  <a:gd name="T3" fmla="*/ 1 h 2"/>
                  <a:gd name="T4" fmla="*/ 2 w 76"/>
                  <a:gd name="T5" fmla="*/ 0 h 2"/>
                  <a:gd name="T6" fmla="*/ 75 w 76"/>
                  <a:gd name="T7" fmla="*/ 0 h 2"/>
                  <a:gd name="T8" fmla="*/ 76 w 76"/>
                  <a:gd name="T9" fmla="*/ 1 h 2"/>
                  <a:gd name="T10" fmla="*/ 75 w 76"/>
                  <a:gd name="T11" fmla="*/ 2 h 2"/>
                  <a:gd name="T12" fmla="*/ 2 w 76"/>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76" h="2">
                    <a:moveTo>
                      <a:pt x="2" y="2"/>
                    </a:moveTo>
                    <a:cubicBezTo>
                      <a:pt x="1" y="2"/>
                      <a:pt x="0" y="2"/>
                      <a:pt x="0" y="1"/>
                    </a:cubicBezTo>
                    <a:cubicBezTo>
                      <a:pt x="0" y="0"/>
                      <a:pt x="1" y="0"/>
                      <a:pt x="2" y="0"/>
                    </a:cubicBezTo>
                    <a:cubicBezTo>
                      <a:pt x="75" y="0"/>
                      <a:pt x="75" y="0"/>
                      <a:pt x="75" y="0"/>
                    </a:cubicBezTo>
                    <a:cubicBezTo>
                      <a:pt x="75" y="0"/>
                      <a:pt x="76" y="0"/>
                      <a:pt x="76" y="1"/>
                    </a:cubicBezTo>
                    <a:cubicBezTo>
                      <a:pt x="76" y="2"/>
                      <a:pt x="75" y="2"/>
                      <a:pt x="75" y="2"/>
                    </a:cubicBezTo>
                    <a:lnTo>
                      <a:pt x="2" y="2"/>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165" rtl="0" eaLnBrk="1" fontAlgn="auto" latinLnBrk="0" hangingPunct="1">
                  <a:spcBef>
                    <a:spcPts val="0"/>
                  </a:spcBef>
                  <a:spcAft>
                    <a:spcPts val="0"/>
                  </a:spcAft>
                  <a:buClrTx/>
                  <a:buSzTx/>
                  <a:buFontTx/>
                  <a:buNone/>
                  <a:defRPr/>
                </a:pPr>
                <a:endParaRPr kumimoji="0" lang="zh-CN" altLang="en-US" sz="1350" b="0" i="0" u="none" strike="noStrike" kern="1200" cap="none" spc="0" normalizeH="0" baseline="0" noProof="0" dirty="0">
                  <a:ln>
                    <a:noFill/>
                  </a:ln>
                  <a:solidFill>
                    <a:schemeClr val="bg1">
                      <a:lumMod val="95000"/>
                    </a:schemeClr>
                  </a:solidFill>
                  <a:effectLst/>
                  <a:uLnTx/>
                  <a:uFillTx/>
                  <a:latin typeface="华文细黑" panose="02010600040101010101" pitchFamily="2" charset="-122"/>
                  <a:ea typeface="+mn-ea"/>
                  <a:cs typeface="+mn-cs"/>
                </a:endParaRPr>
              </a:p>
            </p:txBody>
          </p:sp>
          <p:sp>
            <p:nvSpPr>
              <p:cNvPr id="81" name="Rectangle 58"/>
              <p:cNvSpPr>
                <a:spLocks noChangeArrowheads="1"/>
              </p:cNvSpPr>
              <p:nvPr/>
            </p:nvSpPr>
            <p:spPr bwMode="auto">
              <a:xfrm>
                <a:off x="5648326" y="1884363"/>
                <a:ext cx="41275" cy="1397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165" rtl="0" eaLnBrk="1" fontAlgn="auto" latinLnBrk="0" hangingPunct="1">
                  <a:spcBef>
                    <a:spcPts val="0"/>
                  </a:spcBef>
                  <a:spcAft>
                    <a:spcPts val="0"/>
                  </a:spcAft>
                  <a:buClrTx/>
                  <a:buSzTx/>
                  <a:buFontTx/>
                  <a:buNone/>
                  <a:defRPr/>
                </a:pPr>
                <a:endParaRPr kumimoji="0" lang="zh-CN" altLang="en-US" sz="1350" b="0" i="0" u="none" strike="noStrike" kern="1200" cap="none" spc="0" normalizeH="0" baseline="0" noProof="0" dirty="0">
                  <a:ln>
                    <a:noFill/>
                  </a:ln>
                  <a:solidFill>
                    <a:schemeClr val="bg1">
                      <a:lumMod val="95000"/>
                    </a:schemeClr>
                  </a:solidFill>
                  <a:effectLst/>
                  <a:uLnTx/>
                  <a:uFillTx/>
                  <a:latin typeface="华文细黑" panose="02010600040101010101" pitchFamily="2" charset="-122"/>
                  <a:ea typeface="+mn-ea"/>
                  <a:cs typeface="+mn-cs"/>
                </a:endParaRPr>
              </a:p>
            </p:txBody>
          </p:sp>
          <p:sp>
            <p:nvSpPr>
              <p:cNvPr id="82" name="Rectangle 59"/>
              <p:cNvSpPr>
                <a:spLocks noChangeArrowheads="1"/>
              </p:cNvSpPr>
              <p:nvPr/>
            </p:nvSpPr>
            <p:spPr bwMode="auto">
              <a:xfrm>
                <a:off x="5708651" y="1835150"/>
                <a:ext cx="41275" cy="18891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165" rtl="0" eaLnBrk="1" fontAlgn="auto" latinLnBrk="0" hangingPunct="1">
                  <a:spcBef>
                    <a:spcPts val="0"/>
                  </a:spcBef>
                  <a:spcAft>
                    <a:spcPts val="0"/>
                  </a:spcAft>
                  <a:buClrTx/>
                  <a:buSzTx/>
                  <a:buFontTx/>
                  <a:buNone/>
                  <a:defRPr/>
                </a:pPr>
                <a:endParaRPr kumimoji="0" lang="zh-CN" altLang="en-US" sz="1350" b="0" i="0" u="none" strike="noStrike" kern="1200" cap="none" spc="0" normalizeH="0" baseline="0" noProof="0" dirty="0">
                  <a:ln>
                    <a:noFill/>
                  </a:ln>
                  <a:solidFill>
                    <a:schemeClr val="bg1">
                      <a:lumMod val="95000"/>
                    </a:schemeClr>
                  </a:solidFill>
                  <a:effectLst/>
                  <a:uLnTx/>
                  <a:uFillTx/>
                  <a:latin typeface="华文细黑" panose="02010600040101010101" pitchFamily="2" charset="-122"/>
                  <a:ea typeface="+mn-ea"/>
                  <a:cs typeface="+mn-cs"/>
                </a:endParaRPr>
              </a:p>
            </p:txBody>
          </p:sp>
          <p:sp>
            <p:nvSpPr>
              <p:cNvPr id="83" name="Rectangle 60"/>
              <p:cNvSpPr>
                <a:spLocks noChangeArrowheads="1"/>
              </p:cNvSpPr>
              <p:nvPr/>
            </p:nvSpPr>
            <p:spPr bwMode="auto">
              <a:xfrm>
                <a:off x="5765801" y="1895475"/>
                <a:ext cx="41275" cy="1285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165" rtl="0" eaLnBrk="1" fontAlgn="auto" latinLnBrk="0" hangingPunct="1">
                  <a:spcBef>
                    <a:spcPts val="0"/>
                  </a:spcBef>
                  <a:spcAft>
                    <a:spcPts val="0"/>
                  </a:spcAft>
                  <a:buClrTx/>
                  <a:buSzTx/>
                  <a:buFontTx/>
                  <a:buNone/>
                  <a:defRPr/>
                </a:pPr>
                <a:endParaRPr kumimoji="0" lang="zh-CN" altLang="en-US" sz="1350" b="0" i="0" u="none" strike="noStrike" kern="1200" cap="none" spc="0" normalizeH="0" baseline="0" noProof="0" dirty="0">
                  <a:ln>
                    <a:noFill/>
                  </a:ln>
                  <a:solidFill>
                    <a:schemeClr val="bg1">
                      <a:lumMod val="95000"/>
                    </a:schemeClr>
                  </a:solidFill>
                  <a:effectLst/>
                  <a:uLnTx/>
                  <a:uFillTx/>
                  <a:latin typeface="华文细黑" panose="02010600040101010101" pitchFamily="2" charset="-122"/>
                  <a:ea typeface="+mn-ea"/>
                  <a:cs typeface="+mn-cs"/>
                </a:endParaRPr>
              </a:p>
            </p:txBody>
          </p:sp>
          <p:sp>
            <p:nvSpPr>
              <p:cNvPr id="84" name="Rectangle 61"/>
              <p:cNvSpPr>
                <a:spLocks noChangeArrowheads="1"/>
              </p:cNvSpPr>
              <p:nvPr/>
            </p:nvSpPr>
            <p:spPr bwMode="auto">
              <a:xfrm>
                <a:off x="5829301" y="1936750"/>
                <a:ext cx="41275" cy="8731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165" rtl="0" eaLnBrk="1" fontAlgn="auto" latinLnBrk="0" hangingPunct="1">
                  <a:spcBef>
                    <a:spcPts val="0"/>
                  </a:spcBef>
                  <a:spcAft>
                    <a:spcPts val="0"/>
                  </a:spcAft>
                  <a:buClrTx/>
                  <a:buSzTx/>
                  <a:buFontTx/>
                  <a:buNone/>
                  <a:defRPr/>
                </a:pPr>
                <a:endParaRPr kumimoji="0" lang="zh-CN" altLang="en-US" sz="1350" b="0" i="0" u="none" strike="noStrike" kern="1200" cap="none" spc="0" normalizeH="0" baseline="0" noProof="0" dirty="0">
                  <a:ln>
                    <a:noFill/>
                  </a:ln>
                  <a:solidFill>
                    <a:schemeClr val="bg1">
                      <a:lumMod val="95000"/>
                    </a:schemeClr>
                  </a:solidFill>
                  <a:effectLst/>
                  <a:uLnTx/>
                  <a:uFillTx/>
                  <a:latin typeface="华文细黑" panose="02010600040101010101" pitchFamily="2" charset="-122"/>
                  <a:ea typeface="+mn-ea"/>
                  <a:cs typeface="+mn-cs"/>
                </a:endParaRPr>
              </a:p>
            </p:txBody>
          </p:sp>
        </p:grpSp>
        <p:sp>
          <p:nvSpPr>
            <p:cNvPr id="85" name="文本框 42"/>
            <p:cNvSpPr>
              <a:spLocks noChangeArrowheads="1"/>
            </p:cNvSpPr>
            <p:nvPr/>
          </p:nvSpPr>
          <p:spPr bwMode="auto">
            <a:xfrm>
              <a:off x="8258697" y="5069214"/>
              <a:ext cx="136941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marR="0" lvl="0" indent="0" algn="ctr" defTabSz="685165" rtl="0" eaLnBrk="1" fontAlgn="auto" latinLnBrk="0" hangingPunct="1">
                <a:spcBef>
                  <a:spcPts val="0"/>
                </a:spcBef>
                <a:spcAft>
                  <a:spcPts val="0"/>
                </a:spcAft>
                <a:buClrTx/>
                <a:buSzTx/>
                <a:buFontTx/>
                <a:buNone/>
                <a:defRPr/>
              </a:pPr>
              <a:r>
                <a:rPr kumimoji="0" lang="zh-CN" altLang="en-US" sz="1275" b="0" i="0" u="none" strike="noStrike" kern="1200" cap="none" spc="0" normalizeH="0" baseline="0" noProof="0" dirty="0" smtClean="0">
                  <a:ln>
                    <a:noFill/>
                  </a:ln>
                  <a:solidFill>
                    <a:schemeClr val="bg1">
                      <a:lumMod val="95000"/>
                    </a:schemeClr>
                  </a:solidFill>
                  <a:effectLst/>
                  <a:uLnTx/>
                  <a:uFillTx/>
                  <a:latin typeface="华文细黑" panose="02010600040101010101" pitchFamily="2" charset="-122"/>
                  <a:ea typeface="+mn-ea"/>
                  <a:cs typeface="+mn-cs"/>
                  <a:sym typeface="微软雅黑" panose="020B0503020204020204" pitchFamily="34" charset="-122"/>
                </a:rPr>
                <a:t>回归模型的基础</a:t>
              </a:r>
              <a:endParaRPr kumimoji="0" lang="zh-CN" altLang="en-US" sz="1275" b="0" i="0" u="none" strike="noStrike" kern="1200" cap="none" spc="0" normalizeH="0" baseline="0" noProof="0" dirty="0">
                <a:ln>
                  <a:noFill/>
                </a:ln>
                <a:solidFill>
                  <a:schemeClr val="bg1">
                    <a:lumMod val="95000"/>
                  </a:schemeClr>
                </a:solidFill>
                <a:effectLst/>
                <a:uLnTx/>
                <a:uFillTx/>
                <a:latin typeface="华文细黑" panose="02010600040101010101" pitchFamily="2" charset="-122"/>
                <a:ea typeface="+mn-ea"/>
                <a:cs typeface="+mn-cs"/>
                <a:sym typeface="微软雅黑" panose="020B0503020204020204" pitchFamily="34" charset="-122"/>
              </a:endParaRPr>
            </a:p>
          </p:txBody>
        </p:sp>
      </p:grpSp>
      <p:pic>
        <p:nvPicPr>
          <p:cNvPr id="88" name="图片 2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594225" y="812800"/>
            <a:ext cx="1230313" cy="1236663"/>
          </a:xfrm>
          <a:prstGeom prst="rect">
            <a:avLst/>
          </a:prstGeom>
          <a:noFill/>
          <a:ln w="9525">
            <a:noFill/>
          </a:ln>
        </p:spPr>
      </p:pic>
      <p:grpSp>
        <p:nvGrpSpPr>
          <p:cNvPr id="6" name="组合 5"/>
          <p:cNvGrpSpPr/>
          <p:nvPr/>
        </p:nvGrpSpPr>
        <p:grpSpPr>
          <a:xfrm>
            <a:off x="4591050" y="2049463"/>
            <a:ext cx="1233488" cy="1228725"/>
            <a:chOff x="2255813" y="4383987"/>
            <a:chExt cx="1638221" cy="1638300"/>
          </a:xfrm>
        </p:grpSpPr>
        <p:sp>
          <p:nvSpPr>
            <p:cNvPr id="90" name="矩形 21"/>
            <p:cNvSpPr>
              <a:spLocks noChangeArrowheads="1"/>
            </p:cNvSpPr>
            <p:nvPr/>
          </p:nvSpPr>
          <p:spPr bwMode="auto">
            <a:xfrm>
              <a:off x="2255813" y="4383987"/>
              <a:ext cx="1638221" cy="1638300"/>
            </a:xfrm>
            <a:prstGeom prst="rect">
              <a:avLst/>
            </a:prstGeom>
            <a:solidFill>
              <a:schemeClr val="bg1">
                <a:lumMod val="85000"/>
                <a:alpha val="50000"/>
              </a:schemeClr>
            </a:solidFill>
            <a:ln>
              <a:noFill/>
            </a:ln>
          </p:spPr>
          <p:txBody>
            <a:bodyPr anchor="ctr"/>
            <a:lstStyle/>
            <a:p>
              <a:pPr marL="0" marR="0" lvl="0" indent="0" algn="ctr" defTabSz="685165" rtl="0" eaLnBrk="1" fontAlgn="auto" latinLnBrk="0" hangingPunct="1">
                <a:spcBef>
                  <a:spcPts val="0"/>
                </a:spcBef>
                <a:spcAft>
                  <a:spcPts val="0"/>
                </a:spcAft>
                <a:buClrTx/>
                <a:buSzTx/>
                <a:buFontTx/>
                <a:buNone/>
                <a:defRPr/>
              </a:pPr>
              <a:endParaRPr kumimoji="0" lang="zh-CN" altLang="zh-CN" sz="2100" b="0" i="0" u="none" strike="noStrike" kern="1200" cap="none" spc="0" normalizeH="0" baseline="0" noProof="0" dirty="0">
                <a:ln>
                  <a:noFill/>
                </a:ln>
                <a:solidFill>
                  <a:schemeClr val="bg1">
                    <a:lumMod val="95000"/>
                  </a:schemeClr>
                </a:solidFill>
                <a:effectLst/>
                <a:uLnTx/>
                <a:uFillTx/>
                <a:latin typeface="华文细黑" panose="02010600040101010101" pitchFamily="2" charset="-122"/>
                <a:ea typeface="+mn-ea"/>
                <a:cs typeface="+mn-cs"/>
                <a:sym typeface="宋体" panose="02010600030101010101" pitchFamily="2" charset="-122"/>
              </a:endParaRPr>
            </a:p>
          </p:txBody>
        </p:sp>
        <p:sp>
          <p:nvSpPr>
            <p:cNvPr id="92" name="文本框 42"/>
            <p:cNvSpPr>
              <a:spLocks noChangeArrowheads="1"/>
            </p:cNvSpPr>
            <p:nvPr/>
          </p:nvSpPr>
          <p:spPr bwMode="auto">
            <a:xfrm>
              <a:off x="2390750" y="4652803"/>
              <a:ext cx="1368347" cy="1200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marR="0" lvl="0" indent="0" algn="ctr" defTabSz="685165" rtl="0" eaLnBrk="1" fontAlgn="auto" latinLnBrk="0" hangingPunct="1">
                <a:spcBef>
                  <a:spcPts val="0"/>
                </a:spcBef>
                <a:spcAft>
                  <a:spcPts val="0"/>
                </a:spcAft>
                <a:buClrTx/>
                <a:buSzTx/>
                <a:buFontTx/>
                <a:buNone/>
                <a:defRPr/>
              </a:pPr>
              <a:r>
                <a:rPr kumimoji="0" lang="zh-CN" altLang="en-US" sz="1050" b="0" i="0" u="none" strike="noStrike" kern="1200" cap="none" spc="0" normalizeH="0" baseline="0" noProof="0" dirty="0" smtClean="0">
                  <a:ln>
                    <a:noFill/>
                  </a:ln>
                  <a:solidFill>
                    <a:schemeClr val="bg1">
                      <a:lumMod val="95000"/>
                    </a:schemeClr>
                  </a:solidFill>
                  <a:effectLst/>
                  <a:uLnTx/>
                  <a:uFillTx/>
                  <a:latin typeface="华文细黑" panose="02010600040101010101" pitchFamily="2" charset="-122"/>
                  <a:ea typeface="+mn-ea"/>
                  <a:cs typeface="+mn-cs"/>
                </a:rPr>
                <a:t>这是一个自学习算法，此算法可以自动通过优化得到权重系数</a:t>
              </a:r>
              <a:r>
                <a:rPr kumimoji="0" lang="en-US" altLang="zh-CN" sz="1050" b="0" i="0" u="none" strike="noStrike" kern="1200" cap="none" spc="0" normalizeH="0" baseline="0" noProof="0" dirty="0" smtClean="0">
                  <a:ln>
                    <a:noFill/>
                  </a:ln>
                  <a:solidFill>
                    <a:schemeClr val="bg1">
                      <a:lumMod val="95000"/>
                    </a:schemeClr>
                  </a:solidFill>
                  <a:effectLst/>
                  <a:uLnTx/>
                  <a:uFillTx/>
                  <a:latin typeface="华文细黑" panose="02010600040101010101" pitchFamily="2" charset="-122"/>
                  <a:ea typeface="+mn-ea"/>
                  <a:cs typeface="+mn-cs"/>
                </a:rPr>
                <a:t>.</a:t>
              </a:r>
              <a:endParaRPr kumimoji="0" lang="zh-CN" altLang="en-US" sz="1050" b="0" i="0" u="none" strike="noStrike" kern="1200" cap="none" spc="0" normalizeH="0" baseline="0" noProof="0" dirty="0">
                <a:ln>
                  <a:noFill/>
                </a:ln>
                <a:solidFill>
                  <a:schemeClr val="bg1">
                    <a:lumMod val="95000"/>
                  </a:schemeClr>
                </a:solidFill>
                <a:effectLst/>
                <a:uLnTx/>
                <a:uFillTx/>
                <a:latin typeface="华文细黑" panose="02010600040101010101" pitchFamily="2" charset="-122"/>
                <a:ea typeface="+mn-ea"/>
                <a:cs typeface="+mn-cs"/>
                <a:sym typeface="微软雅黑" panose="020B0503020204020204" pitchFamily="34" charset="-122"/>
              </a:endParaRPr>
            </a:p>
          </p:txBody>
        </p:sp>
      </p:grpSp>
      <p:grpSp>
        <p:nvGrpSpPr>
          <p:cNvPr id="98" name="组合 97"/>
          <p:cNvGrpSpPr/>
          <p:nvPr/>
        </p:nvGrpSpPr>
        <p:grpSpPr>
          <a:xfrm>
            <a:off x="7053263" y="814388"/>
            <a:ext cx="1227137" cy="1228725"/>
            <a:chOff x="2255813" y="4383987"/>
            <a:chExt cx="1638221" cy="1638300"/>
          </a:xfrm>
        </p:grpSpPr>
        <p:sp>
          <p:nvSpPr>
            <p:cNvPr id="99" name="矩形 21"/>
            <p:cNvSpPr>
              <a:spLocks noChangeArrowheads="1"/>
            </p:cNvSpPr>
            <p:nvPr/>
          </p:nvSpPr>
          <p:spPr bwMode="auto">
            <a:xfrm>
              <a:off x="2255813" y="4383987"/>
              <a:ext cx="1638221" cy="1638300"/>
            </a:xfrm>
            <a:prstGeom prst="rect">
              <a:avLst/>
            </a:prstGeom>
            <a:solidFill>
              <a:schemeClr val="bg1">
                <a:lumMod val="85000"/>
                <a:alpha val="50000"/>
              </a:schemeClr>
            </a:solidFill>
            <a:ln>
              <a:noFill/>
            </a:ln>
          </p:spPr>
          <p:txBody>
            <a:bodyPr anchor="ctr"/>
            <a:lstStyle/>
            <a:p>
              <a:pPr marL="0" marR="0" lvl="0" indent="0" algn="ctr" defTabSz="685165" rtl="0" eaLnBrk="1" fontAlgn="auto" latinLnBrk="0" hangingPunct="1">
                <a:spcBef>
                  <a:spcPts val="0"/>
                </a:spcBef>
                <a:spcAft>
                  <a:spcPts val="0"/>
                </a:spcAft>
                <a:buClrTx/>
                <a:buSzTx/>
                <a:buFontTx/>
                <a:buNone/>
                <a:defRPr/>
              </a:pPr>
              <a:endParaRPr kumimoji="0" lang="zh-CN" altLang="zh-CN" sz="2100" b="0" i="0" u="none" strike="noStrike" kern="1200" cap="none" spc="0" normalizeH="0" baseline="0" noProof="0" dirty="0">
                <a:ln>
                  <a:noFill/>
                </a:ln>
                <a:solidFill>
                  <a:schemeClr val="bg1">
                    <a:lumMod val="95000"/>
                  </a:schemeClr>
                </a:solidFill>
                <a:effectLst/>
                <a:uLnTx/>
                <a:uFillTx/>
                <a:latin typeface="华文细黑" panose="02010600040101010101" pitchFamily="2" charset="-122"/>
                <a:ea typeface="+mn-ea"/>
                <a:cs typeface="+mn-cs"/>
                <a:sym typeface="宋体" panose="02010600030101010101" pitchFamily="2" charset="-122"/>
              </a:endParaRPr>
            </a:p>
          </p:txBody>
        </p:sp>
        <p:sp>
          <p:nvSpPr>
            <p:cNvPr id="100" name="文本框 42"/>
            <p:cNvSpPr>
              <a:spLocks noChangeArrowheads="1"/>
            </p:cNvSpPr>
            <p:nvPr/>
          </p:nvSpPr>
          <p:spPr bwMode="auto">
            <a:xfrm>
              <a:off x="2391448" y="4652803"/>
              <a:ext cx="1366950" cy="9848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marR="0" lvl="0" indent="0" algn="ctr" defTabSz="685165" rtl="0" eaLnBrk="1" fontAlgn="auto" latinLnBrk="0" hangingPunct="1">
                <a:spcBef>
                  <a:spcPts val="0"/>
                </a:spcBef>
                <a:spcAft>
                  <a:spcPts val="0"/>
                </a:spcAft>
                <a:buClrTx/>
                <a:buSzTx/>
                <a:buFontTx/>
                <a:buNone/>
                <a:defRPr/>
              </a:pPr>
              <a:r>
                <a:rPr lang="zh-CN" altLang="en-US" sz="1050" dirty="0" smtClean="0">
                  <a:solidFill>
                    <a:schemeClr val="bg1">
                      <a:lumMod val="95000"/>
                    </a:schemeClr>
                  </a:solidFill>
                  <a:ea typeface="+mn-ea"/>
                </a:rPr>
                <a:t>基于</a:t>
              </a:r>
              <a:r>
                <a:rPr lang="en-US" altLang="zh-CN" sz="1050" dirty="0" smtClean="0">
                  <a:solidFill>
                    <a:schemeClr val="bg1">
                      <a:lumMod val="95000"/>
                    </a:schemeClr>
                  </a:solidFill>
                  <a:ea typeface="+mn-ea"/>
                </a:rPr>
                <a:t>MCP</a:t>
              </a:r>
              <a:r>
                <a:rPr lang="zh-CN" altLang="en-US" sz="1050" dirty="0" smtClean="0">
                  <a:solidFill>
                    <a:schemeClr val="bg1">
                      <a:lumMod val="95000"/>
                    </a:schemeClr>
                  </a:solidFill>
                  <a:ea typeface="+mn-ea"/>
                </a:rPr>
                <a:t>神经元模型第一个感知器学习法则</a:t>
              </a:r>
              <a:r>
                <a:rPr kumimoji="0" lang="en-US" altLang="zh-CN" sz="1050" b="0" i="0" u="none" strike="noStrike" kern="1200" cap="none" spc="0" normalizeH="0" baseline="0" noProof="0" dirty="0" smtClean="0">
                  <a:ln>
                    <a:noFill/>
                  </a:ln>
                  <a:solidFill>
                    <a:schemeClr val="bg1">
                      <a:lumMod val="95000"/>
                    </a:schemeClr>
                  </a:solidFill>
                  <a:effectLst/>
                  <a:uLnTx/>
                  <a:uFillTx/>
                  <a:latin typeface="华文细黑" panose="02010600040101010101" pitchFamily="2" charset="-122"/>
                  <a:ea typeface="+mn-ea"/>
                  <a:cs typeface="+mn-cs"/>
                </a:rPr>
                <a:t>.</a:t>
              </a:r>
              <a:endParaRPr kumimoji="0" lang="zh-CN" altLang="en-US" sz="1050" b="0" i="0" u="none" strike="noStrike" kern="1200" cap="none" spc="0" normalizeH="0" baseline="0" noProof="0" dirty="0">
                <a:ln>
                  <a:noFill/>
                </a:ln>
                <a:solidFill>
                  <a:schemeClr val="bg1">
                    <a:lumMod val="95000"/>
                  </a:schemeClr>
                </a:solidFill>
                <a:effectLst/>
                <a:uLnTx/>
                <a:uFillTx/>
                <a:latin typeface="华文细黑" panose="02010600040101010101" pitchFamily="2" charset="-122"/>
                <a:ea typeface="+mn-ea"/>
                <a:cs typeface="+mn-cs"/>
                <a:sym typeface="微软雅黑" panose="020B0503020204020204" pitchFamily="34" charset="-122"/>
              </a:endParaRPr>
            </a:p>
          </p:txBody>
        </p:sp>
      </p:grpSp>
      <p:grpSp>
        <p:nvGrpSpPr>
          <p:cNvPr id="102" name="组合 101"/>
          <p:cNvGrpSpPr/>
          <p:nvPr/>
        </p:nvGrpSpPr>
        <p:grpSpPr>
          <a:xfrm>
            <a:off x="4611688" y="3287713"/>
            <a:ext cx="1228725" cy="1227137"/>
            <a:chOff x="2255813" y="4383987"/>
            <a:chExt cx="1638221" cy="1638300"/>
          </a:xfrm>
        </p:grpSpPr>
        <p:sp>
          <p:nvSpPr>
            <p:cNvPr id="103" name="矩形 21"/>
            <p:cNvSpPr>
              <a:spLocks noChangeArrowheads="1"/>
            </p:cNvSpPr>
            <p:nvPr/>
          </p:nvSpPr>
          <p:spPr bwMode="auto">
            <a:xfrm>
              <a:off x="2255813" y="4383987"/>
              <a:ext cx="1638221" cy="1638300"/>
            </a:xfrm>
            <a:prstGeom prst="rect">
              <a:avLst/>
            </a:prstGeom>
            <a:solidFill>
              <a:schemeClr val="bg1">
                <a:lumMod val="50000"/>
                <a:alpha val="50000"/>
              </a:schemeClr>
            </a:solidFill>
            <a:ln>
              <a:noFill/>
            </a:ln>
          </p:spPr>
          <p:txBody>
            <a:bodyPr anchor="ctr"/>
            <a:lstStyle/>
            <a:p>
              <a:pPr marL="0" marR="0" lvl="0" indent="0" algn="ctr" defTabSz="685165" rtl="0" eaLnBrk="1" fontAlgn="auto" latinLnBrk="0" hangingPunct="1">
                <a:spcBef>
                  <a:spcPts val="0"/>
                </a:spcBef>
                <a:spcAft>
                  <a:spcPts val="0"/>
                </a:spcAft>
                <a:buClrTx/>
                <a:buSzTx/>
                <a:buFontTx/>
                <a:buNone/>
                <a:defRPr/>
              </a:pPr>
              <a:endParaRPr kumimoji="0" lang="zh-CN" altLang="zh-CN" sz="2100" b="0" i="0" u="none" strike="noStrike" kern="1200" cap="none" spc="0" normalizeH="0" baseline="0" noProof="0" dirty="0">
                <a:ln>
                  <a:noFill/>
                </a:ln>
                <a:solidFill>
                  <a:schemeClr val="bg1">
                    <a:lumMod val="95000"/>
                  </a:schemeClr>
                </a:solidFill>
                <a:effectLst/>
                <a:uLnTx/>
                <a:uFillTx/>
                <a:latin typeface="华文细黑" panose="02010600040101010101" pitchFamily="2" charset="-122"/>
                <a:ea typeface="+mn-ea"/>
                <a:cs typeface="+mn-cs"/>
                <a:sym typeface="宋体" panose="02010600030101010101" pitchFamily="2" charset="-122"/>
              </a:endParaRPr>
            </a:p>
          </p:txBody>
        </p:sp>
        <p:sp>
          <p:nvSpPr>
            <p:cNvPr id="104" name="文本框 42"/>
            <p:cNvSpPr>
              <a:spLocks noChangeArrowheads="1"/>
            </p:cNvSpPr>
            <p:nvPr/>
          </p:nvSpPr>
          <p:spPr bwMode="auto">
            <a:xfrm>
              <a:off x="2391273" y="4653151"/>
              <a:ext cx="1367301" cy="770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marR="0" lvl="0" indent="0" algn="ctr" defTabSz="685165" rtl="0" eaLnBrk="1" fontAlgn="auto" latinLnBrk="0" hangingPunct="1">
                <a:spcBef>
                  <a:spcPts val="0"/>
                </a:spcBef>
                <a:spcAft>
                  <a:spcPts val="0"/>
                </a:spcAft>
                <a:buClrTx/>
                <a:buSzTx/>
                <a:buFontTx/>
                <a:buNone/>
                <a:defRPr/>
              </a:pPr>
              <a:r>
                <a:rPr kumimoji="0" lang="zh-CN" altLang="en-US" sz="1050" b="0" i="0" u="none" strike="noStrike" kern="1200" cap="none" spc="0" normalizeH="0" baseline="0" noProof="0" dirty="0" smtClean="0">
                  <a:ln>
                    <a:noFill/>
                  </a:ln>
                  <a:solidFill>
                    <a:schemeClr val="bg1">
                      <a:lumMod val="95000"/>
                    </a:schemeClr>
                  </a:solidFill>
                  <a:effectLst/>
                  <a:uLnTx/>
                  <a:uFillTx/>
                  <a:latin typeface="华文细黑" panose="02010600040101010101" pitchFamily="2" charset="-122"/>
                  <a:ea typeface="+mn-ea"/>
                  <a:cs typeface="+mn-cs"/>
                </a:rPr>
                <a:t>这个问题其实就是一个二值分类的任务</a:t>
              </a:r>
              <a:r>
                <a:rPr kumimoji="0" lang="en-US" altLang="zh-CN" sz="1050" b="0" i="0" u="none" strike="noStrike" kern="1200" cap="none" spc="0" normalizeH="0" baseline="0" noProof="0" dirty="0" smtClean="0">
                  <a:ln>
                    <a:noFill/>
                  </a:ln>
                  <a:solidFill>
                    <a:schemeClr val="bg1">
                      <a:lumMod val="95000"/>
                    </a:schemeClr>
                  </a:solidFill>
                  <a:effectLst/>
                  <a:uLnTx/>
                  <a:uFillTx/>
                  <a:latin typeface="华文细黑" panose="02010600040101010101" pitchFamily="2" charset="-122"/>
                  <a:ea typeface="+mn-ea"/>
                  <a:cs typeface="+mn-cs"/>
                </a:rPr>
                <a:t>.</a:t>
              </a:r>
              <a:endParaRPr kumimoji="0" lang="zh-CN" altLang="en-US" sz="1050" b="0" i="0" u="none" strike="noStrike" kern="1200" cap="none" spc="0" normalizeH="0" baseline="0" noProof="0" dirty="0">
                <a:ln>
                  <a:noFill/>
                </a:ln>
                <a:solidFill>
                  <a:schemeClr val="bg1">
                    <a:lumMod val="95000"/>
                  </a:schemeClr>
                </a:solidFill>
                <a:effectLst/>
                <a:uLnTx/>
                <a:uFillTx/>
                <a:latin typeface="华文细黑" panose="02010600040101010101" pitchFamily="2" charset="-122"/>
                <a:ea typeface="+mn-ea"/>
                <a:cs typeface="+mn-cs"/>
                <a:sym typeface="微软雅黑" panose="020B0503020204020204" pitchFamily="34" charset="-122"/>
              </a:endParaRPr>
            </a:p>
          </p:txBody>
        </p:sp>
      </p:grpSp>
      <p:grpSp>
        <p:nvGrpSpPr>
          <p:cNvPr id="105" name="组合 104"/>
          <p:cNvGrpSpPr/>
          <p:nvPr/>
        </p:nvGrpSpPr>
        <p:grpSpPr>
          <a:xfrm>
            <a:off x="5830888" y="2049463"/>
            <a:ext cx="1228725" cy="1228725"/>
            <a:chOff x="2255813" y="4383987"/>
            <a:chExt cx="1638221" cy="1638300"/>
          </a:xfrm>
        </p:grpSpPr>
        <p:sp>
          <p:nvSpPr>
            <p:cNvPr id="106" name="矩形 21"/>
            <p:cNvSpPr>
              <a:spLocks noChangeArrowheads="1"/>
            </p:cNvSpPr>
            <p:nvPr/>
          </p:nvSpPr>
          <p:spPr bwMode="auto">
            <a:xfrm>
              <a:off x="2255813" y="4383987"/>
              <a:ext cx="1638221" cy="1638300"/>
            </a:xfrm>
            <a:prstGeom prst="rect">
              <a:avLst/>
            </a:prstGeom>
            <a:solidFill>
              <a:schemeClr val="bg1">
                <a:lumMod val="50000"/>
                <a:alpha val="50000"/>
              </a:schemeClr>
            </a:solidFill>
            <a:ln>
              <a:noFill/>
            </a:ln>
          </p:spPr>
          <p:txBody>
            <a:bodyPr anchor="ctr"/>
            <a:lstStyle/>
            <a:p>
              <a:pPr marL="0" marR="0" lvl="0" indent="0" algn="ctr" defTabSz="685165" rtl="0" eaLnBrk="1" fontAlgn="auto" latinLnBrk="0" hangingPunct="1">
                <a:spcBef>
                  <a:spcPts val="0"/>
                </a:spcBef>
                <a:spcAft>
                  <a:spcPts val="0"/>
                </a:spcAft>
                <a:buClrTx/>
                <a:buSzTx/>
                <a:buFontTx/>
                <a:buNone/>
                <a:defRPr/>
              </a:pPr>
              <a:endParaRPr kumimoji="0" lang="zh-CN" altLang="zh-CN" sz="2100" b="0" i="0" u="none" strike="noStrike" kern="1200" cap="none" spc="0" normalizeH="0" baseline="0" noProof="0" dirty="0">
                <a:ln>
                  <a:noFill/>
                </a:ln>
                <a:solidFill>
                  <a:schemeClr val="bg1">
                    <a:lumMod val="95000"/>
                  </a:schemeClr>
                </a:solidFill>
                <a:effectLst/>
                <a:uLnTx/>
                <a:uFillTx/>
                <a:latin typeface="华文细黑" panose="02010600040101010101" pitchFamily="2" charset="-122"/>
                <a:ea typeface="+mn-ea"/>
                <a:cs typeface="+mn-cs"/>
                <a:sym typeface="宋体" panose="02010600030101010101" pitchFamily="2" charset="-122"/>
              </a:endParaRPr>
            </a:p>
          </p:txBody>
        </p:sp>
        <p:sp>
          <p:nvSpPr>
            <p:cNvPr id="107" name="文本框 42"/>
            <p:cNvSpPr>
              <a:spLocks noChangeArrowheads="1"/>
            </p:cNvSpPr>
            <p:nvPr/>
          </p:nvSpPr>
          <p:spPr bwMode="auto">
            <a:xfrm>
              <a:off x="2391273" y="4652803"/>
              <a:ext cx="1367301"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marR="0" lvl="0" indent="0" algn="ctr" defTabSz="685165" rtl="0" eaLnBrk="1" fontAlgn="auto" latinLnBrk="0" hangingPunct="1">
                <a:spcBef>
                  <a:spcPts val="0"/>
                </a:spcBef>
                <a:spcAft>
                  <a:spcPts val="0"/>
                </a:spcAft>
                <a:buClrTx/>
                <a:buSzTx/>
                <a:buFontTx/>
                <a:buNone/>
                <a:defRPr/>
              </a:pPr>
              <a:r>
                <a:rPr kumimoji="0" lang="zh-CN" altLang="en-US" sz="1050" b="0" i="0" u="none" strike="noStrike" kern="1200" cap="none" spc="0" normalizeH="0" baseline="0" noProof="0" dirty="0" smtClean="0">
                  <a:ln>
                    <a:noFill/>
                  </a:ln>
                  <a:solidFill>
                    <a:schemeClr val="bg1">
                      <a:lumMod val="95000"/>
                    </a:schemeClr>
                  </a:solidFill>
                  <a:effectLst/>
                  <a:uLnTx/>
                  <a:uFillTx/>
                  <a:latin typeface="华文细黑" panose="02010600040101010101" pitchFamily="2" charset="-122"/>
                  <a:ea typeface="+mn-ea"/>
                  <a:cs typeface="+mn-cs"/>
                </a:rPr>
                <a:t>属于监督学习</a:t>
              </a:r>
              <a:r>
                <a:rPr kumimoji="0" lang="en-US" altLang="zh-CN" sz="1050" b="0" i="0" u="none" strike="noStrike" kern="1200" cap="none" spc="0" normalizeH="0" baseline="0" noProof="0" dirty="0" smtClean="0">
                  <a:ln>
                    <a:noFill/>
                  </a:ln>
                  <a:solidFill>
                    <a:schemeClr val="bg1">
                      <a:lumMod val="95000"/>
                    </a:schemeClr>
                  </a:solidFill>
                  <a:effectLst/>
                  <a:uLnTx/>
                  <a:uFillTx/>
                  <a:latin typeface="华文细黑" panose="02010600040101010101" pitchFamily="2" charset="-122"/>
                  <a:ea typeface="+mn-ea"/>
                  <a:cs typeface="+mn-cs"/>
                </a:rPr>
                <a:t>.</a:t>
              </a:r>
            </a:p>
            <a:p>
              <a:pPr marL="0" marR="0" lvl="0" indent="0" algn="ctr" defTabSz="685165" rtl="0" eaLnBrk="1" fontAlgn="auto" latinLnBrk="0" hangingPunct="1">
                <a:spcBef>
                  <a:spcPts val="0"/>
                </a:spcBef>
                <a:spcAft>
                  <a:spcPts val="0"/>
                </a:spcAft>
                <a:buClrTx/>
                <a:buSzTx/>
                <a:buFontTx/>
                <a:buNone/>
                <a:defRPr/>
              </a:pPr>
              <a:r>
                <a:rPr lang="zh-CN" altLang="en-US" sz="1050" dirty="0" smtClean="0">
                  <a:solidFill>
                    <a:schemeClr val="bg1">
                      <a:lumMod val="95000"/>
                    </a:schemeClr>
                  </a:solidFill>
                  <a:ea typeface="+mn-ea"/>
                  <a:sym typeface="微软雅黑" panose="020B0503020204020204" pitchFamily="34" charset="-122"/>
                </a:rPr>
                <a:t>并且是一个分类算法</a:t>
              </a:r>
              <a:endParaRPr kumimoji="0" lang="zh-CN" altLang="en-US" sz="1050" b="0" i="0" u="none" strike="noStrike" kern="1200" cap="none" spc="0" normalizeH="0" baseline="0" noProof="0" dirty="0">
                <a:ln>
                  <a:noFill/>
                </a:ln>
                <a:solidFill>
                  <a:schemeClr val="bg1">
                    <a:lumMod val="95000"/>
                  </a:schemeClr>
                </a:solidFill>
                <a:effectLst/>
                <a:uLnTx/>
                <a:uFillTx/>
                <a:latin typeface="华文细黑" panose="02010600040101010101" pitchFamily="2" charset="-122"/>
                <a:ea typeface="+mn-ea"/>
                <a:cs typeface="+mn-cs"/>
                <a:sym typeface="微软雅黑" panose="020B0503020204020204" pitchFamily="34" charset="-122"/>
              </a:endParaRPr>
            </a:p>
          </p:txBody>
        </p:sp>
      </p:grpSp>
      <p:cxnSp>
        <p:nvCxnSpPr>
          <p:cNvPr id="8" name="直接连接符 7"/>
          <p:cNvCxnSpPr/>
          <p:nvPr/>
        </p:nvCxnSpPr>
        <p:spPr>
          <a:xfrm>
            <a:off x="558800" y="1006475"/>
            <a:ext cx="2178050" cy="0"/>
          </a:xfrm>
          <a:prstGeom prst="line">
            <a:avLst/>
          </a:prstGeom>
          <a:ln w="1905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advClick="0" advTm="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60"/>
                                        </p:tgtEl>
                                        <p:attrNameLst>
                                          <p:attrName>style.visibility</p:attrName>
                                        </p:attrNameLst>
                                      </p:cBhvr>
                                      <p:to>
                                        <p:strVal val="visible"/>
                                      </p:to>
                                    </p:set>
                                    <p:anim calcmode="lin" valueType="num">
                                      <p:cBhvr additive="base">
                                        <p:cTn id="7" dur="500" fill="hold"/>
                                        <p:tgtEl>
                                          <p:spTgt spid="60"/>
                                        </p:tgtEl>
                                        <p:attrNameLst>
                                          <p:attrName>ppt_x</p:attrName>
                                        </p:attrNameLst>
                                      </p:cBhvr>
                                      <p:tavLst>
                                        <p:tav tm="0">
                                          <p:val>
                                            <p:strVal val="0-#ppt_w/2"/>
                                          </p:val>
                                        </p:tav>
                                        <p:tav tm="100000">
                                          <p:val>
                                            <p:strVal val="#ppt_x"/>
                                          </p:val>
                                        </p:tav>
                                      </p:tavLst>
                                    </p:anim>
                                    <p:anim calcmode="lin" valueType="num">
                                      <p:cBhvr additive="base">
                                        <p:cTn id="8" dur="500" fill="hold"/>
                                        <p:tgtEl>
                                          <p:spTgt spid="60"/>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1+#ppt_w/2"/>
                                          </p:val>
                                        </p:tav>
                                        <p:tav tm="100000">
                                          <p:val>
                                            <p:strVal val="#ppt_x"/>
                                          </p:val>
                                        </p:tav>
                                      </p:tavLst>
                                    </p:anim>
                                    <p:anim calcmode="lin" valueType="num">
                                      <p:cBhvr additive="base">
                                        <p:cTn id="12" dur="500" fill="hold"/>
                                        <p:tgtEl>
                                          <p:spTgt spid="8"/>
                                        </p:tgtEl>
                                        <p:attrNameLst>
                                          <p:attrName>ppt_y</p:attrName>
                                        </p:attrNameLst>
                                      </p:cBhvr>
                                      <p:tavLst>
                                        <p:tav tm="0">
                                          <p:val>
                                            <p:strVal val="#ppt_y"/>
                                          </p:val>
                                        </p:tav>
                                        <p:tav tm="100000">
                                          <p:val>
                                            <p:strVal val="#ppt_y"/>
                                          </p:val>
                                        </p:tav>
                                      </p:tavLst>
                                    </p:anim>
                                  </p:childTnLst>
                                </p:cTn>
                              </p:par>
                              <p:par>
                                <p:cTn id="13" presetID="10" presetClass="entr" presetSubtype="0" fill="hold" nodeType="withEffect">
                                  <p:stCondLst>
                                    <p:cond delay="500"/>
                                  </p:stCondLst>
                                  <p:childTnLst>
                                    <p:set>
                                      <p:cBhvr>
                                        <p:cTn id="14" dur="1" fill="hold">
                                          <p:stCondLst>
                                            <p:cond delay="0"/>
                                          </p:stCondLst>
                                        </p:cTn>
                                        <p:tgtEl>
                                          <p:spTgt spid="43"/>
                                        </p:tgtEl>
                                        <p:attrNameLst>
                                          <p:attrName>style.visibility</p:attrName>
                                        </p:attrNameLst>
                                      </p:cBhvr>
                                      <p:to>
                                        <p:strVal val="visible"/>
                                      </p:to>
                                    </p:set>
                                    <p:animEffect transition="in" filter="fade">
                                      <p:cBhvr>
                                        <p:cTn id="15" dur="1500"/>
                                        <p:tgtEl>
                                          <p:spTgt spid="43"/>
                                        </p:tgtEl>
                                      </p:cBhvr>
                                    </p:animEffect>
                                  </p:childTnLst>
                                </p:cTn>
                              </p:par>
                              <p:par>
                                <p:cTn id="16" presetID="8" presetClass="emph" presetSubtype="0" decel="58000" fill="hold" nodeType="withEffect">
                                  <p:stCondLst>
                                    <p:cond delay="500"/>
                                  </p:stCondLst>
                                  <p:childTnLst>
                                    <p:animRot by="-21600000">
                                      <p:cBhvr>
                                        <p:cTn id="17" dur="1500" fill="hold"/>
                                        <p:tgtEl>
                                          <p:spTgt spid="43"/>
                                        </p:tgtEl>
                                        <p:attrNameLst>
                                          <p:attrName>r</p:attrName>
                                        </p:attrNameLst>
                                      </p:cBhvr>
                                    </p:animRot>
                                  </p:childTnLst>
                                </p:cTn>
                              </p:par>
                              <p:par>
                                <p:cTn id="18" presetID="0" presetClass="path" presetSubtype="0" accel="50000" decel="50000" fill="hold" nodeType="withEffect">
                                  <p:stCondLst>
                                    <p:cond delay="500"/>
                                  </p:stCondLst>
                                  <p:childTnLst>
                                    <p:animMotion origin="layout" path="M -0.475 -0.47408 C -0.47187 -0.46574 -0.46892 -0.45957 -0.46562 -0.45185 C -0.46094 -0.44136 -0.45937 -0.43334 -0.45312 -0.42593 C -0.45191 -0.41914 -0.44444 -0.40618 -0.44062 -0.40371 C -0.43455 -0.3929 -0.42604 -0.37963 -0.41771 -0.37593 C -0.41146 -0.3676 -0.40451 -0.36389 -0.39687 -0.36111 C -0.37916 -0.34537 -0.3526 -0.34167 -0.33333 -0.34074 C -0.27552 -0.33889 -0.21736 -0.33827 -0.15937 -0.33704 C -0.14479 -0.33334 -0.12986 -0.33056 -0.11562 -0.32408 C -0.11111 -0.31883 -0.10521 -0.31605 -0.1 -0.31297 C -0.09479 -0.30371 -0.08958 -0.29445 -0.08437 -0.28519 C -0.0809 -0.27902 -0.07969 -0.27099 -0.07604 -0.26482 C -0.07587 -0.26235 -0.07587 -0.25957 -0.075 -0.25741 C -0.07413 -0.2534 -0.07083 -0.2463 -0.07083 -0.2463 C -0.06979 -0.23889 -0.06996 -0.23827 -0.06771 -0.23148 C -0.06666 -0.22778 -0.06354 -0.22037 -0.06354 -0.22037 C -0.06215 -0.21081 -0.05937 -0.20093 -0.05625 -0.1926 C -0.05434 -0.18766 -0.05017 -0.17778 -0.05017 -0.17778 C -0.04635 -0.15895 -0.03941 -0.14136 -0.03541 -0.12223 C -0.0316 -0.10432 -0.02847 -0.08488 -0.025 -0.06667 C -0.02413 -0.06235 -0.02205 -0.05957 -0.02083 -0.05556 C -0.01788 -0.04506 -0.01406 -0.03581 -0.01041 -0.02593 C -0.00746 -0.01729 -0.00503 -0.00895 5.55556E-7 -2.46914E-7 " pathEditMode="relative" ptsTypes="ffffffffffffffffffffffA">
                                      <p:cBhvr>
                                        <p:cTn id="19" dur="1500" fill="hold"/>
                                        <p:tgtEl>
                                          <p:spTgt spid="43"/>
                                        </p:tgtEl>
                                        <p:attrNameLst>
                                          <p:attrName>ppt_x</p:attrName>
                                          <p:attrName>ppt_y</p:attrName>
                                        </p:attrNameLst>
                                      </p:cBhvr>
                                    </p:animMotion>
                                  </p:childTnLst>
                                </p:cTn>
                              </p:par>
                              <p:par>
                                <p:cTn id="20" presetID="10" presetClass="entr" presetSubtype="0" fill="hold" nodeType="withEffect">
                                  <p:stCondLst>
                                    <p:cond delay="500"/>
                                  </p:stCondLst>
                                  <p:childTnLst>
                                    <p:set>
                                      <p:cBhvr>
                                        <p:cTn id="21" dur="1" fill="hold">
                                          <p:stCondLst>
                                            <p:cond delay="0"/>
                                          </p:stCondLst>
                                        </p:cTn>
                                        <p:tgtEl>
                                          <p:spTgt spid="2"/>
                                        </p:tgtEl>
                                        <p:attrNameLst>
                                          <p:attrName>style.visibility</p:attrName>
                                        </p:attrNameLst>
                                      </p:cBhvr>
                                      <p:to>
                                        <p:strVal val="visible"/>
                                      </p:to>
                                    </p:set>
                                    <p:animEffect transition="in" filter="fade">
                                      <p:cBhvr>
                                        <p:cTn id="22" dur="1500"/>
                                        <p:tgtEl>
                                          <p:spTgt spid="2"/>
                                        </p:tgtEl>
                                      </p:cBhvr>
                                    </p:animEffect>
                                  </p:childTnLst>
                                </p:cTn>
                              </p:par>
                              <p:par>
                                <p:cTn id="23" presetID="8" presetClass="emph" presetSubtype="0" decel="58000" fill="hold" nodeType="withEffect">
                                  <p:stCondLst>
                                    <p:cond delay="500"/>
                                  </p:stCondLst>
                                  <p:childTnLst>
                                    <p:animRot by="-21600000">
                                      <p:cBhvr>
                                        <p:cTn id="24" dur="1500" fill="hold"/>
                                        <p:tgtEl>
                                          <p:spTgt spid="2"/>
                                        </p:tgtEl>
                                        <p:attrNameLst>
                                          <p:attrName>r</p:attrName>
                                        </p:attrNameLst>
                                      </p:cBhvr>
                                    </p:animRot>
                                  </p:childTnLst>
                                </p:cTn>
                              </p:par>
                              <p:par>
                                <p:cTn id="25" presetID="0" presetClass="path" presetSubtype="0" accel="50000" decel="50000" fill="hold" nodeType="withEffect">
                                  <p:stCondLst>
                                    <p:cond delay="500"/>
                                  </p:stCondLst>
                                  <p:childTnLst>
                                    <p:animMotion origin="layout" path="M -0.475 -0.47408 C -0.47187 -0.46574 -0.46892 -0.45957 -0.46562 -0.45185 C -0.46094 -0.44136 -0.45937 -0.43334 -0.45312 -0.42593 C -0.45191 -0.41914 -0.44444 -0.40618 -0.44062 -0.40371 C -0.43455 -0.3929 -0.42604 -0.37963 -0.41771 -0.37593 C -0.41146 -0.3676 -0.40451 -0.36389 -0.39687 -0.36111 C -0.37916 -0.34537 -0.3526 -0.34167 -0.33333 -0.34074 C -0.27552 -0.33889 -0.21736 -0.33827 -0.15937 -0.33704 C -0.14479 -0.33334 -0.12986 -0.33056 -0.11562 -0.32408 C -0.11111 -0.31883 -0.10521 -0.31605 -0.1 -0.31297 C -0.09479 -0.30371 -0.08958 -0.29445 -0.08437 -0.28519 C -0.0809 -0.27902 -0.07969 -0.27099 -0.07604 -0.26482 C -0.07587 -0.26235 -0.07587 -0.25957 -0.075 -0.25741 C -0.07413 -0.2534 -0.07083 -0.2463 -0.07083 -0.2463 C -0.06979 -0.23889 -0.06996 -0.23827 -0.06771 -0.23148 C -0.06666 -0.22778 -0.06354 -0.22037 -0.06354 -0.22037 C -0.06215 -0.21081 -0.05937 -0.20093 -0.05625 -0.1926 C -0.05434 -0.18766 -0.05017 -0.17778 -0.05017 -0.17778 C -0.04635 -0.15895 -0.03941 -0.14136 -0.03541 -0.12223 C -0.0316 -0.10432 -0.02847 -0.08488 -0.025 -0.06667 C -0.02413 -0.06235 -0.02205 -0.05957 -0.02083 -0.05556 C -0.01788 -0.04506 -0.01406 -0.03581 -0.01041 -0.02593 C -0.00746 -0.01729 -0.00503 -0.00895 5.55556E-7 -2.46914E-7 " pathEditMode="relative" ptsTypes="ffffffffffffffffffffffA">
                                      <p:cBhvr>
                                        <p:cTn id="26" dur="1500" fill="hold"/>
                                        <p:tgtEl>
                                          <p:spTgt spid="2"/>
                                        </p:tgtEl>
                                        <p:attrNameLst>
                                          <p:attrName>ppt_x</p:attrName>
                                          <p:attrName>ppt_y</p:attrName>
                                        </p:attrNameLst>
                                      </p:cBhvr>
                                    </p:animMotion>
                                  </p:childTnLst>
                                </p:cTn>
                              </p:par>
                              <p:par>
                                <p:cTn id="27" presetID="10" presetClass="entr" presetSubtype="0" fill="hold" nodeType="withEffect">
                                  <p:stCondLst>
                                    <p:cond delay="500"/>
                                  </p:stCondLst>
                                  <p:childTnLst>
                                    <p:set>
                                      <p:cBhvr>
                                        <p:cTn id="28" dur="1" fill="hold">
                                          <p:stCondLst>
                                            <p:cond delay="0"/>
                                          </p:stCondLst>
                                        </p:cTn>
                                        <p:tgtEl>
                                          <p:spTgt spid="88"/>
                                        </p:tgtEl>
                                        <p:attrNameLst>
                                          <p:attrName>style.visibility</p:attrName>
                                        </p:attrNameLst>
                                      </p:cBhvr>
                                      <p:to>
                                        <p:strVal val="visible"/>
                                      </p:to>
                                    </p:set>
                                    <p:animEffect transition="in" filter="fade">
                                      <p:cBhvr>
                                        <p:cTn id="29" dur="1500"/>
                                        <p:tgtEl>
                                          <p:spTgt spid="88"/>
                                        </p:tgtEl>
                                      </p:cBhvr>
                                    </p:animEffect>
                                  </p:childTnLst>
                                </p:cTn>
                              </p:par>
                              <p:par>
                                <p:cTn id="30" presetID="8" presetClass="emph" presetSubtype="0" decel="58000" fill="hold" nodeType="withEffect">
                                  <p:stCondLst>
                                    <p:cond delay="500"/>
                                  </p:stCondLst>
                                  <p:childTnLst>
                                    <p:animRot by="-21600000">
                                      <p:cBhvr>
                                        <p:cTn id="31" dur="1500" fill="hold"/>
                                        <p:tgtEl>
                                          <p:spTgt spid="88"/>
                                        </p:tgtEl>
                                        <p:attrNameLst>
                                          <p:attrName>r</p:attrName>
                                        </p:attrNameLst>
                                      </p:cBhvr>
                                    </p:animRot>
                                  </p:childTnLst>
                                </p:cTn>
                              </p:par>
                              <p:par>
                                <p:cTn id="32" presetID="0" presetClass="path" presetSubtype="0" accel="50000" decel="50000" fill="hold" nodeType="withEffect">
                                  <p:stCondLst>
                                    <p:cond delay="500"/>
                                  </p:stCondLst>
                                  <p:childTnLst>
                                    <p:animMotion origin="layout" path="M -0.475 -0.47408 C -0.47187 -0.46574 -0.46892 -0.45957 -0.46562 -0.45185 C -0.46094 -0.44136 -0.45937 -0.43334 -0.45312 -0.42593 C -0.45191 -0.41914 -0.44444 -0.40618 -0.44062 -0.40371 C -0.43455 -0.3929 -0.42604 -0.37963 -0.41771 -0.37593 C -0.41146 -0.3676 -0.40451 -0.36389 -0.39687 -0.36111 C -0.37916 -0.34537 -0.3526 -0.34167 -0.33333 -0.34074 C -0.27552 -0.33889 -0.21736 -0.33827 -0.15937 -0.33704 C -0.14479 -0.33334 -0.12986 -0.33056 -0.11562 -0.32408 C -0.11111 -0.31883 -0.10521 -0.31605 -0.1 -0.31297 C -0.09479 -0.30371 -0.08958 -0.29445 -0.08437 -0.28519 C -0.0809 -0.27902 -0.07969 -0.27099 -0.07604 -0.26482 C -0.07587 -0.26235 -0.07587 -0.25957 -0.075 -0.25741 C -0.07413 -0.2534 -0.07083 -0.2463 -0.07083 -0.2463 C -0.06979 -0.23889 -0.06996 -0.23827 -0.06771 -0.23148 C -0.06666 -0.22778 -0.06354 -0.22037 -0.06354 -0.22037 C -0.06215 -0.21081 -0.05937 -0.20093 -0.05625 -0.1926 C -0.05434 -0.18766 -0.05017 -0.17778 -0.05017 -0.17778 C -0.04635 -0.15895 -0.03941 -0.14136 -0.03541 -0.12223 C -0.0316 -0.10432 -0.02847 -0.08488 -0.025 -0.06667 C -0.02413 -0.06235 -0.02205 -0.05957 -0.02083 -0.05556 C -0.01788 -0.04506 -0.01406 -0.03581 -0.01041 -0.02593 C -0.00746 -0.01729 -0.00503 -0.00895 5.55556E-7 -2.46914E-7 " pathEditMode="relative" ptsTypes="ffffffffffffffffffffffA">
                                      <p:cBhvr>
                                        <p:cTn id="33" dur="1500" fill="hold"/>
                                        <p:tgtEl>
                                          <p:spTgt spid="88"/>
                                        </p:tgtEl>
                                        <p:attrNameLst>
                                          <p:attrName>ppt_x</p:attrName>
                                          <p:attrName>ppt_y</p:attrName>
                                        </p:attrNameLst>
                                      </p:cBhvr>
                                    </p:animMotion>
                                  </p:childTnLst>
                                </p:cTn>
                              </p:par>
                              <p:par>
                                <p:cTn id="34" presetID="10" presetClass="entr" presetSubtype="0" fill="hold" nodeType="withEffect">
                                  <p:stCondLst>
                                    <p:cond delay="500"/>
                                  </p:stCondLst>
                                  <p:childTnLst>
                                    <p:set>
                                      <p:cBhvr>
                                        <p:cTn id="35" dur="1" fill="hold">
                                          <p:stCondLst>
                                            <p:cond delay="0"/>
                                          </p:stCondLst>
                                        </p:cTn>
                                        <p:tgtEl>
                                          <p:spTgt spid="4"/>
                                        </p:tgtEl>
                                        <p:attrNameLst>
                                          <p:attrName>style.visibility</p:attrName>
                                        </p:attrNameLst>
                                      </p:cBhvr>
                                      <p:to>
                                        <p:strVal val="visible"/>
                                      </p:to>
                                    </p:set>
                                    <p:animEffect transition="in" filter="fade">
                                      <p:cBhvr>
                                        <p:cTn id="36" dur="1500"/>
                                        <p:tgtEl>
                                          <p:spTgt spid="4"/>
                                        </p:tgtEl>
                                      </p:cBhvr>
                                    </p:animEffect>
                                  </p:childTnLst>
                                </p:cTn>
                              </p:par>
                              <p:par>
                                <p:cTn id="37" presetID="8" presetClass="emph" presetSubtype="0" decel="58000" fill="hold" nodeType="withEffect">
                                  <p:stCondLst>
                                    <p:cond delay="500"/>
                                  </p:stCondLst>
                                  <p:childTnLst>
                                    <p:animRot by="21600000">
                                      <p:cBhvr>
                                        <p:cTn id="38" dur="1500" fill="hold"/>
                                        <p:tgtEl>
                                          <p:spTgt spid="4"/>
                                        </p:tgtEl>
                                        <p:attrNameLst>
                                          <p:attrName>r</p:attrName>
                                        </p:attrNameLst>
                                      </p:cBhvr>
                                    </p:animRot>
                                  </p:childTnLst>
                                </p:cTn>
                              </p:par>
                              <p:par>
                                <p:cTn id="39" presetID="0" presetClass="path" presetSubtype="0" accel="50000" decel="50000" fill="hold" nodeType="withEffect">
                                  <p:stCondLst>
                                    <p:cond delay="500"/>
                                  </p:stCondLst>
                                  <p:childTnLst>
                                    <p:animMotion origin="layout" path="M -0.15 -0.42778 C -0.14236 -0.41173 -0.13542 -0.39475 -0.12708 -0.37963 C -0.11684 -0.36111 -0.10521 -0.34815 -0.09375 -0.33333 C -0.08472 -0.3216 -0.07708 -0.3071 -0.06875 -0.29444 C -0.05799 -0.27839 -0.05417 -0.2537 -0.04479 -0.23704 C -0.04254 -0.22531 -0.03924 -0.2179 -0.03438 -0.20926 C -0.02899 -0.1858 -0.01684 -0.16852 -0.00938 -0.1463 C -0.00347 -0.12901 0.00347 -0.1108 0.01042 -0.09444 C 0.01302 -0.07623 0.01354 -0.07593 0.01146 -0.05 C 0.01094 -0.04414 0.00729 -0.03333 0.00625 -0.02778 C 0.00503 -0.0216 0.00451 -0.01543 0.00312 -0.00926 C 0.00087 0.00031 0.00104 -0.00679 1.94444E-6 1.85185E-6 " pathEditMode="relative" ptsTypes="fffffffffffA">
                                      <p:cBhvr>
                                        <p:cTn id="40" dur="1500" fill="hold"/>
                                        <p:tgtEl>
                                          <p:spTgt spid="4"/>
                                        </p:tgtEl>
                                        <p:attrNameLst>
                                          <p:attrName>ppt_x</p:attrName>
                                          <p:attrName>ppt_y</p:attrName>
                                        </p:attrNameLst>
                                      </p:cBhvr>
                                    </p:animMotion>
                                  </p:childTnLst>
                                </p:cTn>
                              </p:par>
                              <p:par>
                                <p:cTn id="41" presetID="10" presetClass="entr" presetSubtype="0" fill="hold" nodeType="withEffect">
                                  <p:stCondLst>
                                    <p:cond delay="500"/>
                                  </p:stCondLst>
                                  <p:childTnLst>
                                    <p:set>
                                      <p:cBhvr>
                                        <p:cTn id="42" dur="1" fill="hold">
                                          <p:stCondLst>
                                            <p:cond delay="0"/>
                                          </p:stCondLst>
                                        </p:cTn>
                                        <p:tgtEl>
                                          <p:spTgt spid="3"/>
                                        </p:tgtEl>
                                        <p:attrNameLst>
                                          <p:attrName>style.visibility</p:attrName>
                                        </p:attrNameLst>
                                      </p:cBhvr>
                                      <p:to>
                                        <p:strVal val="visible"/>
                                      </p:to>
                                    </p:set>
                                    <p:animEffect transition="in" filter="fade">
                                      <p:cBhvr>
                                        <p:cTn id="43" dur="1500"/>
                                        <p:tgtEl>
                                          <p:spTgt spid="3"/>
                                        </p:tgtEl>
                                      </p:cBhvr>
                                    </p:animEffect>
                                  </p:childTnLst>
                                </p:cTn>
                              </p:par>
                              <p:par>
                                <p:cTn id="44" presetID="8" presetClass="emph" presetSubtype="0" decel="58000" fill="hold" nodeType="withEffect">
                                  <p:stCondLst>
                                    <p:cond delay="500"/>
                                  </p:stCondLst>
                                  <p:childTnLst>
                                    <p:animRot by="21600000">
                                      <p:cBhvr>
                                        <p:cTn id="45" dur="1500" fill="hold"/>
                                        <p:tgtEl>
                                          <p:spTgt spid="3"/>
                                        </p:tgtEl>
                                        <p:attrNameLst>
                                          <p:attrName>r</p:attrName>
                                        </p:attrNameLst>
                                      </p:cBhvr>
                                    </p:animRot>
                                  </p:childTnLst>
                                </p:cTn>
                              </p:par>
                              <p:par>
                                <p:cTn id="46" presetID="0" presetClass="path" presetSubtype="0" accel="50000" decel="50000" fill="hold" nodeType="withEffect">
                                  <p:stCondLst>
                                    <p:cond delay="500"/>
                                  </p:stCondLst>
                                  <p:childTnLst>
                                    <p:animMotion origin="layout" path="M -0.15 -0.42778 C -0.14236 -0.41173 -0.13542 -0.39475 -0.12708 -0.37963 C -0.11684 -0.36111 -0.10521 -0.34815 -0.09375 -0.33333 C -0.08472 -0.3216 -0.07708 -0.3071 -0.06875 -0.29444 C -0.05799 -0.27839 -0.05417 -0.2537 -0.04479 -0.23704 C -0.04254 -0.22531 -0.03924 -0.2179 -0.03438 -0.20926 C -0.02899 -0.1858 -0.01684 -0.16852 -0.00938 -0.1463 C -0.00347 -0.12901 0.00347 -0.1108 0.01042 -0.09444 C 0.01302 -0.07623 0.01354 -0.07593 0.01146 -0.05 C 0.01094 -0.04414 0.00729 -0.03333 0.00625 -0.02778 C 0.00503 -0.0216 0.00451 -0.01543 0.00312 -0.00926 C 0.00087 0.00031 0.00104 -0.00679 1.94444E-6 1.85185E-6 " pathEditMode="relative" ptsTypes="fffffffffffA">
                                      <p:cBhvr>
                                        <p:cTn id="47" dur="1500" fill="hold"/>
                                        <p:tgtEl>
                                          <p:spTgt spid="3"/>
                                        </p:tgtEl>
                                        <p:attrNameLst>
                                          <p:attrName>ppt_x</p:attrName>
                                          <p:attrName>ppt_y</p:attrName>
                                        </p:attrNameLst>
                                      </p:cBhvr>
                                    </p:animMotion>
                                  </p:childTnLst>
                                </p:cTn>
                              </p:par>
                              <p:par>
                                <p:cTn id="48" presetID="10" presetClass="entr" presetSubtype="0" fill="hold" nodeType="withEffect">
                                  <p:stCondLst>
                                    <p:cond delay="500"/>
                                  </p:stCondLst>
                                  <p:childTnLst>
                                    <p:set>
                                      <p:cBhvr>
                                        <p:cTn id="49" dur="1" fill="hold">
                                          <p:stCondLst>
                                            <p:cond delay="0"/>
                                          </p:stCondLst>
                                        </p:cTn>
                                        <p:tgtEl>
                                          <p:spTgt spid="6"/>
                                        </p:tgtEl>
                                        <p:attrNameLst>
                                          <p:attrName>style.visibility</p:attrName>
                                        </p:attrNameLst>
                                      </p:cBhvr>
                                      <p:to>
                                        <p:strVal val="visible"/>
                                      </p:to>
                                    </p:set>
                                    <p:animEffect transition="in" filter="fade">
                                      <p:cBhvr>
                                        <p:cTn id="50" dur="1500"/>
                                        <p:tgtEl>
                                          <p:spTgt spid="6"/>
                                        </p:tgtEl>
                                      </p:cBhvr>
                                    </p:animEffect>
                                  </p:childTnLst>
                                </p:cTn>
                              </p:par>
                              <p:par>
                                <p:cTn id="51" presetID="8" presetClass="emph" presetSubtype="0" decel="58000" fill="hold" nodeType="withEffect">
                                  <p:stCondLst>
                                    <p:cond delay="500"/>
                                  </p:stCondLst>
                                  <p:childTnLst>
                                    <p:animRot by="-21600000">
                                      <p:cBhvr>
                                        <p:cTn id="52" dur="1500" fill="hold"/>
                                        <p:tgtEl>
                                          <p:spTgt spid="6"/>
                                        </p:tgtEl>
                                        <p:attrNameLst>
                                          <p:attrName>r</p:attrName>
                                        </p:attrNameLst>
                                      </p:cBhvr>
                                    </p:animRot>
                                  </p:childTnLst>
                                </p:cTn>
                              </p:par>
                              <p:par>
                                <p:cTn id="53" presetID="0" presetClass="path" presetSubtype="0" accel="50000" decel="50000" fill="hold" nodeType="withEffect">
                                  <p:stCondLst>
                                    <p:cond delay="500"/>
                                  </p:stCondLst>
                                  <p:childTnLst>
                                    <p:animMotion origin="layout" path="M 0.11042 -0.7926 C 0.11476 -0.775 0.11701 -0.75618 0.12187 -0.73889 C 0.13038 -0.70865 0.13837 -0.67809 0.14479 -0.6463 C 0.14739 -0.63365 0.14809 -0.62192 0.15104 -0.60926 C 0.15642 -0.56204 0.14878 -0.61914 0.15833 -0.57439 C 0.1592 -0.57007 0.15868 -0.56575 0.15937 -0.56112 C 0.16007 -0.55587 0.16163 -0.55124 0.1625 -0.5463 C 0.16337 -0.54198 0.16389 -0.53766 0.16458 -0.53334 C 0.16719 -0.51513 0.16875 -0.49661 0.17292 -0.47963 C 0.17552 -0.45278 0.17187 -0.48642 0.17708 -0.45556 C 0.17899 -0.44445 0.17986 -0.43334 0.18229 -0.42223 C 0.18368 -0.40402 0.18437 -0.39414 0.1875 -0.37809 C 0.18958 -0.2963 0.19739 -0.18149 0.15208 -0.12778 C 0.14948 -0.12099 0.14705 -0.11729 0.14271 -0.11482 C 0.13958 -0.10926 0.1375 -0.10618 0.13333 -0.10371 C 0.1243 -0.09167 0.13437 -0.1034 0.12396 -0.0963 C 0.12101 -0.09445 0.11857 -0.09075 0.11562 -0.08889 C 0.11458 -0.08828 0.11354 -0.08766 0.1125 -0.08704 C 0.10399 -0.07192 0.11493 -0.08951 0.10521 -0.07963 C 0.10399 -0.0784 0.1033 -0.07531 0.10208 -0.07408 C 0.10017 -0.07223 0.09583 -0.07038 0.09583 -0.07038 C 0.09062 -0.06359 0.08576 -0.06204 0.08021 -0.05556 C 0.06267 -0.03488 0.04219 -0.02377 0.02187 -0.01482 C 0.01493 -0.00649 0.00868 -0.00649 2.77778E-7 3.45679E-6 " pathEditMode="relative" ptsTypes="fffffffffffffffffffffffA">
                                      <p:cBhvr>
                                        <p:cTn id="54" dur="1500" fill="hold"/>
                                        <p:tgtEl>
                                          <p:spTgt spid="6"/>
                                        </p:tgtEl>
                                        <p:attrNameLst>
                                          <p:attrName>ppt_x</p:attrName>
                                          <p:attrName>ppt_y</p:attrName>
                                        </p:attrNameLst>
                                      </p:cBhvr>
                                    </p:animMotion>
                                  </p:childTnLst>
                                </p:cTn>
                              </p:par>
                              <p:par>
                                <p:cTn id="55" presetID="10" presetClass="entr" presetSubtype="0" fill="hold" nodeType="withEffect">
                                  <p:stCondLst>
                                    <p:cond delay="500"/>
                                  </p:stCondLst>
                                  <p:childTnLst>
                                    <p:set>
                                      <p:cBhvr>
                                        <p:cTn id="56" dur="1" fill="hold">
                                          <p:stCondLst>
                                            <p:cond delay="0"/>
                                          </p:stCondLst>
                                        </p:cTn>
                                        <p:tgtEl>
                                          <p:spTgt spid="102"/>
                                        </p:tgtEl>
                                        <p:attrNameLst>
                                          <p:attrName>style.visibility</p:attrName>
                                        </p:attrNameLst>
                                      </p:cBhvr>
                                      <p:to>
                                        <p:strVal val="visible"/>
                                      </p:to>
                                    </p:set>
                                    <p:animEffect transition="in" filter="fade">
                                      <p:cBhvr>
                                        <p:cTn id="57" dur="1500"/>
                                        <p:tgtEl>
                                          <p:spTgt spid="102"/>
                                        </p:tgtEl>
                                      </p:cBhvr>
                                    </p:animEffect>
                                  </p:childTnLst>
                                </p:cTn>
                              </p:par>
                              <p:par>
                                <p:cTn id="58" presetID="8" presetClass="emph" presetSubtype="0" decel="58000" fill="hold" nodeType="withEffect">
                                  <p:stCondLst>
                                    <p:cond delay="500"/>
                                  </p:stCondLst>
                                  <p:childTnLst>
                                    <p:animRot by="-21600000">
                                      <p:cBhvr>
                                        <p:cTn id="59" dur="1500" fill="hold"/>
                                        <p:tgtEl>
                                          <p:spTgt spid="102"/>
                                        </p:tgtEl>
                                        <p:attrNameLst>
                                          <p:attrName>r</p:attrName>
                                        </p:attrNameLst>
                                      </p:cBhvr>
                                    </p:animRot>
                                  </p:childTnLst>
                                </p:cTn>
                              </p:par>
                              <p:par>
                                <p:cTn id="60" presetID="0" presetClass="path" presetSubtype="0" accel="50000" decel="50000" fill="hold" nodeType="withEffect">
                                  <p:stCondLst>
                                    <p:cond delay="500"/>
                                  </p:stCondLst>
                                  <p:childTnLst>
                                    <p:animMotion origin="layout" path="M 0.11042 -0.7926 C 0.11476 -0.775 0.11701 -0.75618 0.12187 -0.73889 C 0.13038 -0.70865 0.13837 -0.67809 0.14479 -0.6463 C 0.14739 -0.63365 0.14809 -0.62192 0.15104 -0.60926 C 0.15642 -0.56204 0.14878 -0.61914 0.15833 -0.57439 C 0.1592 -0.57007 0.15868 -0.56575 0.15937 -0.56112 C 0.16007 -0.55587 0.16163 -0.55124 0.1625 -0.5463 C 0.16337 -0.54198 0.16389 -0.53766 0.16458 -0.53334 C 0.16719 -0.51513 0.16875 -0.49661 0.17292 -0.47963 C 0.17552 -0.45278 0.17187 -0.48642 0.17708 -0.45556 C 0.17899 -0.44445 0.17986 -0.43334 0.18229 -0.42223 C 0.18368 -0.40402 0.18437 -0.39414 0.1875 -0.37809 C 0.18958 -0.2963 0.19739 -0.18149 0.15208 -0.12778 C 0.14948 -0.12099 0.14705 -0.11729 0.14271 -0.11482 C 0.13958 -0.10926 0.1375 -0.10618 0.13333 -0.10371 C 0.1243 -0.09167 0.13437 -0.1034 0.12396 -0.0963 C 0.12101 -0.09445 0.11857 -0.09075 0.11562 -0.08889 C 0.11458 -0.08828 0.11354 -0.08766 0.1125 -0.08704 C 0.10399 -0.07192 0.11493 -0.08951 0.10521 -0.07963 C 0.10399 -0.0784 0.1033 -0.07531 0.10208 -0.07408 C 0.10017 -0.07223 0.09583 -0.07038 0.09583 -0.07038 C 0.09062 -0.06359 0.08576 -0.06204 0.08021 -0.05556 C 0.06267 -0.03488 0.04219 -0.02377 0.02187 -0.01482 C 0.01493 -0.00649 0.00868 -0.00649 2.77778E-7 3.45679E-6 " pathEditMode="relative" ptsTypes="fffffffffffffffffffffffA">
                                      <p:cBhvr>
                                        <p:cTn id="61" dur="1500" fill="hold"/>
                                        <p:tgtEl>
                                          <p:spTgt spid="102"/>
                                        </p:tgtEl>
                                        <p:attrNameLst>
                                          <p:attrName>ppt_x</p:attrName>
                                          <p:attrName>ppt_y</p:attrName>
                                        </p:attrNameLst>
                                      </p:cBhvr>
                                    </p:animMotion>
                                  </p:childTnLst>
                                </p:cTn>
                              </p:par>
                              <p:par>
                                <p:cTn id="62" presetID="10" presetClass="entr" presetSubtype="0" fill="hold" nodeType="withEffect">
                                  <p:stCondLst>
                                    <p:cond delay="500"/>
                                  </p:stCondLst>
                                  <p:childTnLst>
                                    <p:set>
                                      <p:cBhvr>
                                        <p:cTn id="63" dur="1" fill="hold">
                                          <p:stCondLst>
                                            <p:cond delay="0"/>
                                          </p:stCondLst>
                                        </p:cTn>
                                        <p:tgtEl>
                                          <p:spTgt spid="98"/>
                                        </p:tgtEl>
                                        <p:attrNameLst>
                                          <p:attrName>style.visibility</p:attrName>
                                        </p:attrNameLst>
                                      </p:cBhvr>
                                      <p:to>
                                        <p:strVal val="visible"/>
                                      </p:to>
                                    </p:set>
                                    <p:animEffect transition="in" filter="fade">
                                      <p:cBhvr>
                                        <p:cTn id="64" dur="1500"/>
                                        <p:tgtEl>
                                          <p:spTgt spid="98"/>
                                        </p:tgtEl>
                                      </p:cBhvr>
                                    </p:animEffect>
                                  </p:childTnLst>
                                </p:cTn>
                              </p:par>
                              <p:par>
                                <p:cTn id="65" presetID="8" presetClass="emph" presetSubtype="0" decel="58000" fill="hold" nodeType="withEffect">
                                  <p:stCondLst>
                                    <p:cond delay="500"/>
                                  </p:stCondLst>
                                  <p:childTnLst>
                                    <p:animRot by="-21600000">
                                      <p:cBhvr>
                                        <p:cTn id="66" dur="1500" fill="hold"/>
                                        <p:tgtEl>
                                          <p:spTgt spid="98"/>
                                        </p:tgtEl>
                                        <p:attrNameLst>
                                          <p:attrName>r</p:attrName>
                                        </p:attrNameLst>
                                      </p:cBhvr>
                                    </p:animRot>
                                  </p:childTnLst>
                                </p:cTn>
                              </p:par>
                              <p:par>
                                <p:cTn id="67" presetID="0" presetClass="path" presetSubtype="0" accel="50000" decel="50000" fill="hold" nodeType="withEffect">
                                  <p:stCondLst>
                                    <p:cond delay="500"/>
                                  </p:stCondLst>
                                  <p:childTnLst>
                                    <p:animMotion origin="layout" path="M 0.16251 -0.61852 C 0.16841 -0.59784 0.1698 -0.57593 0.17293 -0.55371 C 0.17779 -0.51914 0.17466 -0.55617 0.17918 -0.51667 C 0.18612 -0.45648 0.17918 -0.4929 0.18855 -0.45 C 0.18994 -0.42161 0.19636 -0.3963 0.19897 -0.36852 C 0.20296 -0.32593 0.20539 -0.28241 0.2073 -0.23889 C 0.20869 -0.20525 0.20904 -0.20834 0.21043 -0.18364 C 0.21112 -0.1713 0.21251 -0.14661 0.21251 -0.14661 C 0.21164 -0.08426 0.21668 0.02315 0.20105 0.09259 C 0.19949 0.10987 0.19706 0.12808 0.19168 0.14259 C 0.18959 0.1571 0.18525 0.17315 0.17813 0.18148 C 0.1724 0.21142 0.154 0.21389 0.13959 0.22376 C 0.12327 0.22284 0.10487 0.23302 0.09063 0.21852 C 0.0797 0.20741 0.09411 0.21697 0.08438 0.21111 C 0.08178 0.20771 0.07848 0.20555 0.07605 0.20185 C 0.06911 0.19166 0.06806 0.17778 0.05938 0.16852 C 0.05435 0.1571 0.04949 0.14537 0.04376 0.13518 C 0.04133 0.12191 0.03577 0.11265 0.03126 0.10185 C 0.02883 0.09599 0.02727 0.0892 0.02501 0.08333 C 0.02171 0.07438 0.01893 0.06204 0.01668 0.05185 C 0.01581 0.04815 0.01581 0.04413 0.01459 0.04074 C 0.01199 0.03364 0.01043 0.02592 0.00834 0.01852 C 0.00661 0.01204 0.00331 0.00741 5.27778E-6 -3.7037E-7 " pathEditMode="relative" ptsTypes="ffffffffffffffffffffffA">
                                      <p:cBhvr>
                                        <p:cTn id="68" dur="1500" fill="hold"/>
                                        <p:tgtEl>
                                          <p:spTgt spid="98"/>
                                        </p:tgtEl>
                                        <p:attrNameLst>
                                          <p:attrName>ppt_x</p:attrName>
                                          <p:attrName>ppt_y</p:attrName>
                                        </p:attrNameLst>
                                      </p:cBhvr>
                                    </p:animMotion>
                                  </p:childTnLst>
                                </p:cTn>
                              </p:par>
                              <p:par>
                                <p:cTn id="69" presetID="10" presetClass="entr" presetSubtype="0" fill="hold" nodeType="withEffect">
                                  <p:stCondLst>
                                    <p:cond delay="500"/>
                                  </p:stCondLst>
                                  <p:childTnLst>
                                    <p:set>
                                      <p:cBhvr>
                                        <p:cTn id="70" dur="1" fill="hold">
                                          <p:stCondLst>
                                            <p:cond delay="0"/>
                                          </p:stCondLst>
                                        </p:cTn>
                                        <p:tgtEl>
                                          <p:spTgt spid="41"/>
                                        </p:tgtEl>
                                        <p:attrNameLst>
                                          <p:attrName>style.visibility</p:attrName>
                                        </p:attrNameLst>
                                      </p:cBhvr>
                                      <p:to>
                                        <p:strVal val="visible"/>
                                      </p:to>
                                    </p:set>
                                    <p:animEffect transition="in" filter="fade">
                                      <p:cBhvr>
                                        <p:cTn id="71" dur="1500"/>
                                        <p:tgtEl>
                                          <p:spTgt spid="41"/>
                                        </p:tgtEl>
                                      </p:cBhvr>
                                    </p:animEffect>
                                  </p:childTnLst>
                                </p:cTn>
                              </p:par>
                              <p:par>
                                <p:cTn id="72" presetID="8" presetClass="emph" presetSubtype="0" decel="58000" fill="hold" nodeType="withEffect">
                                  <p:stCondLst>
                                    <p:cond delay="500"/>
                                  </p:stCondLst>
                                  <p:childTnLst>
                                    <p:animRot by="-21600000">
                                      <p:cBhvr>
                                        <p:cTn id="73" dur="1500" fill="hold"/>
                                        <p:tgtEl>
                                          <p:spTgt spid="41"/>
                                        </p:tgtEl>
                                        <p:attrNameLst>
                                          <p:attrName>r</p:attrName>
                                        </p:attrNameLst>
                                      </p:cBhvr>
                                    </p:animRot>
                                  </p:childTnLst>
                                </p:cTn>
                              </p:par>
                              <p:par>
                                <p:cTn id="74" presetID="0" presetClass="path" presetSubtype="0" accel="50000" decel="50000" fill="hold" nodeType="withEffect">
                                  <p:stCondLst>
                                    <p:cond delay="500"/>
                                  </p:stCondLst>
                                  <p:childTnLst>
                                    <p:animMotion origin="layout" path="M 0.1625 -0.61852 C 0.1684 -0.59784 0.16979 -0.57593 0.17291 -0.5537 C 0.17778 -0.51914 0.17465 -0.55617 0.17916 -0.51667 C 0.18611 -0.45648 0.17916 -0.4929 0.18854 -0.45 C 0.18993 -0.4216 0.19635 -0.3963 0.19896 -0.36852 C 0.20295 -0.32593 0.20538 -0.28241 0.20729 -0.23889 C 0.20868 -0.20525 0.20903 -0.20833 0.21041 -0.18364 C 0.21111 -0.1713 0.2125 -0.1466 0.2125 -0.1466 C 0.21163 -0.08457 0.21666 0.02315 0.20104 0.09259 C 0.19948 0.10988 0.19705 0.12809 0.19166 0.14259 C 0.18958 0.1571 0.18524 0.17315 0.17812 0.18148 C 0.17239 0.21142 0.15399 0.21389 0.13958 0.22377 C 0.12326 0.22284 0.10486 0.23272 0.09062 0.21852 C 0.07969 0.20741 0.0941 0.21698 0.08437 0.21111 C 0.08177 0.20772 0.07847 0.20556 0.07604 0.20185 C 0.0691 0.19167 0.06805 0.17778 0.05937 0.16852 C 0.05434 0.1571 0.04948 0.14537 0.04375 0.13519 C 0.04132 0.12191 0.03576 0.11266 0.03125 0.10185 C 0.02882 0.09599 0.02726 0.0892 0.025 0.08333 C 0.0217 0.07438 0.01892 0.06204 0.01666 0.05185 C 0.0158 0.04815 0.0158 0.04414 0.01458 0.04074 C 0.01198 0.03364 0.01041 0.02593 0.00833 0.01852 C 0.0066 0.01204 0.0033 0.0071 1.94444E-6 -7.40741E-7 " pathEditMode="relative" rAng="0" ptsTypes="AAAAAAAAAAAAAAAAAAAAAAA">
                                      <p:cBhvr>
                                        <p:cTn id="75" dur="1500" fill="hold"/>
                                        <p:tgtEl>
                                          <p:spTgt spid="41"/>
                                        </p:tgtEl>
                                        <p:attrNameLst>
                                          <p:attrName>ppt_x</p:attrName>
                                          <p:attrName>ppt_y</p:attrName>
                                        </p:attrNameLst>
                                      </p:cBhvr>
                                      <p:rCtr x="-5600" y="42200"/>
                                    </p:animMotion>
                                  </p:childTnLst>
                                </p:cTn>
                              </p:par>
                              <p:par>
                                <p:cTn id="76" presetID="10" presetClass="entr" presetSubtype="0" fill="hold" nodeType="withEffect">
                                  <p:stCondLst>
                                    <p:cond delay="500"/>
                                  </p:stCondLst>
                                  <p:childTnLst>
                                    <p:set>
                                      <p:cBhvr>
                                        <p:cTn id="77" dur="1" fill="hold">
                                          <p:stCondLst>
                                            <p:cond delay="0"/>
                                          </p:stCondLst>
                                        </p:cTn>
                                        <p:tgtEl>
                                          <p:spTgt spid="5"/>
                                        </p:tgtEl>
                                        <p:attrNameLst>
                                          <p:attrName>style.visibility</p:attrName>
                                        </p:attrNameLst>
                                      </p:cBhvr>
                                      <p:to>
                                        <p:strVal val="visible"/>
                                      </p:to>
                                    </p:set>
                                    <p:animEffect transition="in" filter="fade">
                                      <p:cBhvr>
                                        <p:cTn id="78" dur="1500"/>
                                        <p:tgtEl>
                                          <p:spTgt spid="5"/>
                                        </p:tgtEl>
                                      </p:cBhvr>
                                    </p:animEffect>
                                  </p:childTnLst>
                                </p:cTn>
                              </p:par>
                              <p:par>
                                <p:cTn id="79" presetID="8" presetClass="emph" presetSubtype="0" decel="58000" fill="hold" nodeType="withEffect">
                                  <p:stCondLst>
                                    <p:cond delay="500"/>
                                  </p:stCondLst>
                                  <p:childTnLst>
                                    <p:animRot by="21600000">
                                      <p:cBhvr>
                                        <p:cTn id="80" dur="1500" fill="hold"/>
                                        <p:tgtEl>
                                          <p:spTgt spid="5"/>
                                        </p:tgtEl>
                                        <p:attrNameLst>
                                          <p:attrName>r</p:attrName>
                                        </p:attrNameLst>
                                      </p:cBhvr>
                                    </p:animRot>
                                  </p:childTnLst>
                                </p:cTn>
                              </p:par>
                              <p:par>
                                <p:cTn id="81" presetID="0" presetClass="path" presetSubtype="0" accel="50000" decel="50000" fill="hold" nodeType="withEffect">
                                  <p:stCondLst>
                                    <p:cond delay="500"/>
                                  </p:stCondLst>
                                  <p:childTnLst>
                                    <p:animMotion origin="layout" path="M -0.63438 -0.88333 C -0.62379 -0.87715 -0.6158 -0.86234 -0.60521 -0.85555 C -0.60191 -0.85339 -0.59827 -0.8537 -0.59479 -0.85185 C -0.58698 -0.84783 -0.57986 -0.84475 -0.57188 -0.84259 C -0.56146 -0.83641 -0.55174 -0.83487 -0.54063 -0.83333 C -0.5191 -0.82685 -0.49757 -0.82129 -0.47604 -0.81666 C -0.46545 -0.81141 -0.46077 -0.80864 -0.44896 -0.8074 C -0.43872 -0.80123 -0.42986 -0.80123 -0.41875 -0.79999 C -0.41024 -0.79691 -0.40243 -0.79259 -0.39375 -0.79073 C -0.37396 -0.77561 -0.35191 -0.7787 -0.33125 -0.77036 C -0.32813 -0.76913 -0.325 -0.76759 -0.32188 -0.76666 C -0.31563 -0.76512 -0.30313 -0.76296 -0.30313 -0.76296 C -0.27622 -0.7503 -0.29011 -0.75493 -0.26146 -0.74999 C -0.24583 -0.74722 -0.23021 -0.7395 -0.21458 -0.73518 C -0.19236 -0.72901 -0.17014 -0.72407 -0.14792 -0.71851 C -0.12743 -0.70493 -0.10903 -0.69814 -0.0875 -0.69259 C -0.07691 -0.68549 -0.06754 -0.68487 -0.05625 -0.68333 C -0.04323 -0.67746 -0.0309 -0.67561 -0.01771 -0.67407 C -0.00695 -0.66573 0.00503 -0.6608 0.01667 -0.6574 C 0.02257 -0.65215 0.0283 -0.65092 0.03437 -0.64629 C 0.04132 -0.64073 0.04792 -0.63394 0.05521 -0.62962 C 0.06528 -0.61604 0.07673 -0.60493 0.08646 -0.59073 C 0.08906 -0.58672 0.09097 -0.58148 0.09375 -0.57777 C 0.1 -0.56944 0.10746 -0.5608 0.1125 -0.54999 C 0.1158 -0.5429 0.1217 -0.53055 0.125 -0.52222 C 0.1467 -0.46604 0.13455 -0.48857 0.14583 -0.46851 C 0.14965 -0.45246 0.15469 -0.43734 0.15937 -0.42222 C 0.16354 -0.40864 0.16597 -0.3932 0.16979 -0.37962 C 0.17482 -0.36172 0.17326 -0.34135 0.17917 -0.32407 C 0.1809 -0.30864 0.1816 -0.29259 0.18437 -0.27777 C 0.18576 -0.25648 0.18854 -0.25277 0.18958 -0.22962 C 0.18923 -0.16296 0.20851 0.01359 0.15 0.05371 C 0.13802 0.06204 0.14028 0.05927 0.125 0.06112 C 0.03107 0.05896 0.06545 0.07223 0.02187 0.0463 C 0.01736 0.04044 0.0118 0.03581 0.00833 0.02778 C 0.00451 0.01883 0.0026 0.01143 -2.5E-6 7.77778E-6 " pathEditMode="relative" ptsTypes="fffffffffffffffffffffffffffffffffffA">
                                      <p:cBhvr>
                                        <p:cTn id="82" dur="1500" fill="hold"/>
                                        <p:tgtEl>
                                          <p:spTgt spid="5"/>
                                        </p:tgtEl>
                                        <p:attrNameLst>
                                          <p:attrName>ppt_x</p:attrName>
                                          <p:attrName>ppt_y</p:attrName>
                                        </p:attrNameLst>
                                      </p:cBhvr>
                                    </p:animMotion>
                                  </p:childTnLst>
                                </p:cTn>
                              </p:par>
                              <p:par>
                                <p:cTn id="83" presetID="10" presetClass="entr" presetSubtype="0" fill="hold" nodeType="withEffect">
                                  <p:stCondLst>
                                    <p:cond delay="500"/>
                                  </p:stCondLst>
                                  <p:childTnLst>
                                    <p:set>
                                      <p:cBhvr>
                                        <p:cTn id="84" dur="1" fill="hold">
                                          <p:stCondLst>
                                            <p:cond delay="0"/>
                                          </p:stCondLst>
                                        </p:cTn>
                                        <p:tgtEl>
                                          <p:spTgt spid="44"/>
                                        </p:tgtEl>
                                        <p:attrNameLst>
                                          <p:attrName>style.visibility</p:attrName>
                                        </p:attrNameLst>
                                      </p:cBhvr>
                                      <p:to>
                                        <p:strVal val="visible"/>
                                      </p:to>
                                    </p:set>
                                    <p:animEffect transition="in" filter="fade">
                                      <p:cBhvr>
                                        <p:cTn id="85" dur="1500"/>
                                        <p:tgtEl>
                                          <p:spTgt spid="44"/>
                                        </p:tgtEl>
                                      </p:cBhvr>
                                    </p:animEffect>
                                  </p:childTnLst>
                                </p:cTn>
                              </p:par>
                              <p:par>
                                <p:cTn id="86" presetID="8" presetClass="emph" presetSubtype="0" decel="58000" fill="hold" nodeType="withEffect">
                                  <p:stCondLst>
                                    <p:cond delay="500"/>
                                  </p:stCondLst>
                                  <p:childTnLst>
                                    <p:animRot by="21600000">
                                      <p:cBhvr>
                                        <p:cTn id="87" dur="1500" fill="hold"/>
                                        <p:tgtEl>
                                          <p:spTgt spid="44"/>
                                        </p:tgtEl>
                                        <p:attrNameLst>
                                          <p:attrName>r</p:attrName>
                                        </p:attrNameLst>
                                      </p:cBhvr>
                                    </p:animRot>
                                  </p:childTnLst>
                                </p:cTn>
                              </p:par>
                              <p:par>
                                <p:cTn id="88" presetID="0" presetClass="path" presetSubtype="0" accel="50000" decel="50000" fill="hold" nodeType="withEffect">
                                  <p:stCondLst>
                                    <p:cond delay="500"/>
                                  </p:stCondLst>
                                  <p:childTnLst>
                                    <p:animMotion origin="layout" path="M -0.4625 0.3926 C -0.46701 0.35988 -0.4625 0.32038 -0.44896 0.2963 C -0.44722 0.28457 -0.4401 0.27593 -0.43542 0.26667 C -0.42569 0.24754 -0.40885 0.22655 -0.39479 0.22038 C -0.39028 0.21389 -0.38663 0.20896 -0.38125 0.20556 C -0.37656 0.20247 -0.37674 0.20525 -0.37292 0.20186 C -0.36997 0.19939 -0.36771 0.19445 -0.36458 0.1926 C -0.35295 0.18581 -0.34028 0.18488 -0.32812 0.18334 C -0.31493 0.17562 -0.30139 0.17501 -0.2875 0.17223 C -0.26198 0.1571 -0.22361 0.17254 -0.19479 0.17778 C -0.0875 0.1747 -0.15573 0.18056 -0.12083 0.17038 C -0.11701 0.16513 -0.11406 0.16389 -0.10937 0.16112 C -0.10052 0.14939 -0.09219 0.13797 -0.08437 0.12408 C -0.07917 0.11482 -0.06771 0.09136 -0.06042 0.08704 C -0.05625 0.07963 -0.05469 0.07038 -0.05208 0.06112 C -0.04618 0.04013 -0.05191 0.06142 -0.04583 0.0463 C -0.04288 0.03889 -0.04531 0.03859 -0.04062 0.03519 C -0.03542 0.03118 -0.02934 0.02717 -0.02396 0.02408 C -0.02153 0.02254 -0.02014 0.01822 -0.01771 0.01667 C -0.01562 0.01544 -0.01146 0.01297 -0.01146 0.01297 C -0.00816 0.0071 -0.00434 0.00587 -3.61111E-6 8.51852E-6 " pathEditMode="relative" ptsTypes="ffffffffffffffffffffA">
                                      <p:cBhvr>
                                        <p:cTn id="89" dur="1500" fill="hold"/>
                                        <p:tgtEl>
                                          <p:spTgt spid="44"/>
                                        </p:tgtEl>
                                        <p:attrNameLst>
                                          <p:attrName>ppt_x</p:attrName>
                                          <p:attrName>ppt_y</p:attrName>
                                        </p:attrNameLst>
                                      </p:cBhvr>
                                    </p:animMotion>
                                  </p:childTnLst>
                                </p:cTn>
                              </p:par>
                              <p:par>
                                <p:cTn id="90" presetID="10" presetClass="entr" presetSubtype="0" fill="hold" nodeType="withEffect">
                                  <p:stCondLst>
                                    <p:cond delay="500"/>
                                  </p:stCondLst>
                                  <p:childTnLst>
                                    <p:set>
                                      <p:cBhvr>
                                        <p:cTn id="91" dur="1" fill="hold">
                                          <p:stCondLst>
                                            <p:cond delay="0"/>
                                          </p:stCondLst>
                                        </p:cTn>
                                        <p:tgtEl>
                                          <p:spTgt spid="105"/>
                                        </p:tgtEl>
                                        <p:attrNameLst>
                                          <p:attrName>style.visibility</p:attrName>
                                        </p:attrNameLst>
                                      </p:cBhvr>
                                      <p:to>
                                        <p:strVal val="visible"/>
                                      </p:to>
                                    </p:set>
                                    <p:animEffect transition="in" filter="fade">
                                      <p:cBhvr>
                                        <p:cTn id="92" dur="1500"/>
                                        <p:tgtEl>
                                          <p:spTgt spid="105"/>
                                        </p:tgtEl>
                                      </p:cBhvr>
                                    </p:animEffect>
                                  </p:childTnLst>
                                </p:cTn>
                              </p:par>
                              <p:par>
                                <p:cTn id="93" presetID="8" presetClass="emph" presetSubtype="0" decel="58000" fill="hold" nodeType="withEffect">
                                  <p:stCondLst>
                                    <p:cond delay="500"/>
                                  </p:stCondLst>
                                  <p:childTnLst>
                                    <p:animRot by="-21600000">
                                      <p:cBhvr>
                                        <p:cTn id="94" dur="1500" fill="hold"/>
                                        <p:tgtEl>
                                          <p:spTgt spid="105"/>
                                        </p:tgtEl>
                                        <p:attrNameLst>
                                          <p:attrName>r</p:attrName>
                                        </p:attrNameLst>
                                      </p:cBhvr>
                                    </p:animRot>
                                  </p:childTnLst>
                                </p:cTn>
                              </p:par>
                              <p:par>
                                <p:cTn id="95" presetID="0" presetClass="path" presetSubtype="0" accel="50000" decel="50000" fill="hold" nodeType="withEffect">
                                  <p:stCondLst>
                                    <p:cond delay="500"/>
                                  </p:stCondLst>
                                  <p:childTnLst>
                                    <p:animMotion origin="layout" path="M -0.475 -0.47408 C -0.47187 -0.46574 -0.46892 -0.45957 -0.46562 -0.45185 C -0.46094 -0.44136 -0.45937 -0.43334 -0.45312 -0.42593 C -0.45191 -0.41914 -0.44444 -0.40618 -0.44062 -0.40371 C -0.43455 -0.3929 -0.42604 -0.37963 -0.41771 -0.37593 C -0.41146 -0.3676 -0.40451 -0.36389 -0.39687 -0.36111 C -0.37916 -0.34537 -0.3526 -0.34167 -0.33333 -0.34074 C -0.27552 -0.33889 -0.21736 -0.33827 -0.15937 -0.33704 C -0.14479 -0.33334 -0.12986 -0.33056 -0.11562 -0.32408 C -0.11111 -0.31883 -0.10521 -0.31605 -0.1 -0.31297 C -0.09479 -0.30371 -0.08958 -0.29445 -0.08437 -0.28519 C -0.0809 -0.27902 -0.07969 -0.27099 -0.07604 -0.26482 C -0.07587 -0.26235 -0.07587 -0.25957 -0.075 -0.25741 C -0.07413 -0.2534 -0.07083 -0.2463 -0.07083 -0.2463 C -0.06979 -0.23889 -0.06996 -0.23827 -0.06771 -0.23148 C -0.06666 -0.22778 -0.06354 -0.22037 -0.06354 -0.22037 C -0.06215 -0.21081 -0.05937 -0.20093 -0.05625 -0.1926 C -0.05434 -0.18766 -0.05017 -0.17778 -0.05017 -0.17778 C -0.04635 -0.15895 -0.03941 -0.14136 -0.03541 -0.12223 C -0.0316 -0.10432 -0.02847 -0.08488 -0.025 -0.06667 C -0.02413 -0.06235 -0.02205 -0.05957 -0.02083 -0.05556 C -0.01788 -0.04506 -0.01406 -0.03581 -0.01041 -0.02593 C -0.00746 -0.01729 -0.00503 -0.00895 5.55556E-7 -2.46914E-7 " pathEditMode="relative" ptsTypes="ffffffffffffffffffffffA">
                                      <p:cBhvr>
                                        <p:cTn id="96" dur="1500" fill="hold"/>
                                        <p:tgtEl>
                                          <p:spTgt spid="105"/>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4"/>
          <p:cNvSpPr txBox="1"/>
          <p:nvPr/>
        </p:nvSpPr>
        <p:spPr bwMode="auto">
          <a:xfrm>
            <a:off x="2599504" y="3069571"/>
            <a:ext cx="3944993" cy="707886"/>
          </a:xfrm>
          <a:prstGeom prst="rect">
            <a:avLst/>
          </a:prstGeom>
          <a:noFill/>
        </p:spPr>
        <p:txBody>
          <a:bodyPr wrap="square">
            <a:spAutoFit/>
          </a:bodyPr>
          <a:lstStyle/>
          <a:p>
            <a:pPr marR="0" algn="ctr" defTabSz="685165" rtl="0" fontAlgn="auto">
              <a:spcBef>
                <a:spcPts val="0"/>
              </a:spcBef>
              <a:spcAft>
                <a:spcPts val="0"/>
              </a:spcAft>
              <a:buClrTx/>
              <a:buSzTx/>
              <a:buFontTx/>
              <a:buNone/>
              <a:defRPr/>
            </a:pPr>
            <a:r>
              <a:rPr kumimoji="0" lang="zh-CN" altLang="en-US" sz="6000" kern="1200" cap="none" spc="0" normalizeH="0" baseline="-3000" noProof="0" dirty="0" smtClean="0">
                <a:solidFill>
                  <a:schemeClr val="bg1">
                    <a:lumMod val="95000"/>
                    <a:alpha val="70000"/>
                  </a:schemeClr>
                </a:solidFill>
                <a:latin typeface="DFGothic-EB" pitchFamily="1" charset="-128"/>
                <a:ea typeface="DFGothic-EB" pitchFamily="1" charset="-128"/>
                <a:cs typeface="Arial" panose="020B0604020202020204" pitchFamily="34" charset="0"/>
              </a:rPr>
              <a:t>感知器原理</a:t>
            </a:r>
            <a:endParaRPr kumimoji="0" lang="zh-CN" altLang="en-US" sz="6000" kern="1200" cap="none" spc="0" normalizeH="0" baseline="-3000" noProof="0" dirty="0">
              <a:solidFill>
                <a:schemeClr val="bg1">
                  <a:lumMod val="95000"/>
                  <a:alpha val="70000"/>
                </a:schemeClr>
              </a:solidFill>
              <a:latin typeface="DFGothic-EB" pitchFamily="1" charset="-128"/>
              <a:ea typeface="DFGothic-EB" pitchFamily="1" charset="-128"/>
              <a:cs typeface="Arial" panose="020B0604020202020204" pitchFamily="34" charset="0"/>
            </a:endParaRPr>
          </a:p>
        </p:txBody>
      </p:sp>
      <p:grpSp>
        <p:nvGrpSpPr>
          <p:cNvPr id="10" name="组合 9"/>
          <p:cNvGrpSpPr/>
          <p:nvPr/>
        </p:nvGrpSpPr>
        <p:grpSpPr>
          <a:xfrm>
            <a:off x="3925852" y="1239395"/>
            <a:ext cx="1292295" cy="1812870"/>
            <a:chOff x="2535237" y="922338"/>
            <a:chExt cx="898524" cy="1260476"/>
          </a:xfrm>
          <a:solidFill>
            <a:schemeClr val="bg1">
              <a:lumMod val="95000"/>
              <a:alpha val="70000"/>
            </a:schemeClr>
          </a:solidFill>
        </p:grpSpPr>
        <p:sp>
          <p:nvSpPr>
            <p:cNvPr id="14" name="Oval 1020"/>
            <p:cNvSpPr>
              <a:spLocks noChangeArrowheads="1"/>
            </p:cNvSpPr>
            <p:nvPr/>
          </p:nvSpPr>
          <p:spPr bwMode="auto">
            <a:xfrm>
              <a:off x="2900362" y="922338"/>
              <a:ext cx="168275" cy="168275"/>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685165" rtl="0" eaLnBrk="1" fontAlgn="auto" latinLnBrk="0" hangingPunct="1">
                <a:spcBef>
                  <a:spcPts val="0"/>
                </a:spcBef>
                <a:spcAft>
                  <a:spcPts val="0"/>
                </a:spcAft>
                <a:buClrTx/>
                <a:buSzTx/>
                <a:buFontTx/>
                <a:buNone/>
                <a:defRPr/>
              </a:pPr>
              <a:endParaRPr kumimoji="0" lang="zh-CN" altLang="en-US" sz="1350" b="0" i="0" u="none" strike="noStrike" kern="1200" cap="none" spc="0" normalizeH="0" baseline="0" noProof="0">
                <a:ln>
                  <a:noFill/>
                </a:ln>
                <a:solidFill>
                  <a:schemeClr val="tx1"/>
                </a:solidFill>
                <a:effectLst/>
                <a:uLnTx/>
                <a:uFillTx/>
                <a:latin typeface="+mn-lt"/>
                <a:ea typeface="+mn-ea"/>
                <a:cs typeface="+mn-cs"/>
              </a:endParaRPr>
            </a:p>
          </p:txBody>
        </p:sp>
        <p:sp>
          <p:nvSpPr>
            <p:cNvPr id="16" name="Oval 1025"/>
            <p:cNvSpPr>
              <a:spLocks noChangeArrowheads="1"/>
            </p:cNvSpPr>
            <p:nvPr/>
          </p:nvSpPr>
          <p:spPr bwMode="auto">
            <a:xfrm>
              <a:off x="2717799" y="1104901"/>
              <a:ext cx="168275" cy="16668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685165" rtl="0" eaLnBrk="1" fontAlgn="auto" latinLnBrk="0" hangingPunct="1">
                <a:spcBef>
                  <a:spcPts val="0"/>
                </a:spcBef>
                <a:spcAft>
                  <a:spcPts val="0"/>
                </a:spcAft>
                <a:buClrTx/>
                <a:buSzTx/>
                <a:buFontTx/>
                <a:buNone/>
                <a:defRPr/>
              </a:pPr>
              <a:endParaRPr kumimoji="0" lang="zh-CN" altLang="en-US" sz="1350" b="0" i="0" u="none" strike="noStrike" kern="1200" cap="none" spc="0" normalizeH="0" baseline="0" noProof="0">
                <a:ln>
                  <a:noFill/>
                </a:ln>
                <a:solidFill>
                  <a:schemeClr val="tx1"/>
                </a:solidFill>
                <a:effectLst/>
                <a:uLnTx/>
                <a:uFillTx/>
                <a:latin typeface="+mn-lt"/>
                <a:ea typeface="+mn-ea"/>
                <a:cs typeface="+mn-cs"/>
              </a:endParaRPr>
            </a:p>
          </p:txBody>
        </p:sp>
        <p:sp>
          <p:nvSpPr>
            <p:cNvPr id="18" name="Oval 1030"/>
            <p:cNvSpPr>
              <a:spLocks noChangeArrowheads="1"/>
            </p:cNvSpPr>
            <p:nvPr/>
          </p:nvSpPr>
          <p:spPr bwMode="auto">
            <a:xfrm>
              <a:off x="2900362" y="1104901"/>
              <a:ext cx="168275" cy="16668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685165" rtl="0" eaLnBrk="1" fontAlgn="auto" latinLnBrk="0" hangingPunct="1">
                <a:spcBef>
                  <a:spcPts val="0"/>
                </a:spcBef>
                <a:spcAft>
                  <a:spcPts val="0"/>
                </a:spcAft>
                <a:buClrTx/>
                <a:buSzTx/>
                <a:buFontTx/>
                <a:buNone/>
                <a:defRPr/>
              </a:pPr>
              <a:endParaRPr kumimoji="0" lang="zh-CN" altLang="en-US" sz="1350" b="0" i="0" u="none" strike="noStrike" kern="1200" cap="none" spc="0" normalizeH="0" baseline="0" noProof="0">
                <a:ln>
                  <a:noFill/>
                </a:ln>
                <a:solidFill>
                  <a:schemeClr val="tx1"/>
                </a:solidFill>
                <a:effectLst/>
                <a:uLnTx/>
                <a:uFillTx/>
                <a:latin typeface="+mn-lt"/>
                <a:ea typeface="+mn-ea"/>
                <a:cs typeface="+mn-cs"/>
              </a:endParaRPr>
            </a:p>
          </p:txBody>
        </p:sp>
        <p:sp>
          <p:nvSpPr>
            <p:cNvPr id="19" name="Oval 1035"/>
            <p:cNvSpPr>
              <a:spLocks noChangeArrowheads="1"/>
            </p:cNvSpPr>
            <p:nvPr/>
          </p:nvSpPr>
          <p:spPr bwMode="auto">
            <a:xfrm>
              <a:off x="2535237" y="1287463"/>
              <a:ext cx="168275" cy="16668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685165" rtl="0" eaLnBrk="1" fontAlgn="auto" latinLnBrk="0" hangingPunct="1">
                <a:spcBef>
                  <a:spcPts val="0"/>
                </a:spcBef>
                <a:spcAft>
                  <a:spcPts val="0"/>
                </a:spcAft>
                <a:buClrTx/>
                <a:buSzTx/>
                <a:buFontTx/>
                <a:buNone/>
                <a:defRPr/>
              </a:pPr>
              <a:endParaRPr kumimoji="0" lang="zh-CN" altLang="en-US" sz="1350" b="0" i="0" u="none" strike="noStrike" kern="1200" cap="none" spc="0" normalizeH="0" baseline="0" noProof="0">
                <a:ln>
                  <a:noFill/>
                </a:ln>
                <a:solidFill>
                  <a:schemeClr val="tx1"/>
                </a:solidFill>
                <a:effectLst/>
                <a:uLnTx/>
                <a:uFillTx/>
                <a:latin typeface="+mn-lt"/>
                <a:ea typeface="+mn-ea"/>
                <a:cs typeface="+mn-cs"/>
              </a:endParaRPr>
            </a:p>
          </p:txBody>
        </p:sp>
        <p:sp>
          <p:nvSpPr>
            <p:cNvPr id="20" name="Oval 1040"/>
            <p:cNvSpPr>
              <a:spLocks noChangeArrowheads="1"/>
            </p:cNvSpPr>
            <p:nvPr/>
          </p:nvSpPr>
          <p:spPr bwMode="auto">
            <a:xfrm>
              <a:off x="2900362" y="1287463"/>
              <a:ext cx="168275" cy="16668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685165" rtl="0" eaLnBrk="1" fontAlgn="auto" latinLnBrk="0" hangingPunct="1">
                <a:spcBef>
                  <a:spcPts val="0"/>
                </a:spcBef>
                <a:spcAft>
                  <a:spcPts val="0"/>
                </a:spcAft>
                <a:buClrTx/>
                <a:buSzTx/>
                <a:buFontTx/>
                <a:buNone/>
                <a:defRPr/>
              </a:pPr>
              <a:endParaRPr kumimoji="0" lang="zh-CN" altLang="en-US" sz="1350" b="0" i="0" u="none" strike="noStrike" kern="1200" cap="none" spc="0" normalizeH="0" baseline="0" noProof="0">
                <a:ln>
                  <a:noFill/>
                </a:ln>
                <a:solidFill>
                  <a:schemeClr val="tx1"/>
                </a:solidFill>
                <a:effectLst/>
                <a:uLnTx/>
                <a:uFillTx/>
                <a:latin typeface="+mn-lt"/>
                <a:ea typeface="+mn-ea"/>
                <a:cs typeface="+mn-cs"/>
              </a:endParaRPr>
            </a:p>
          </p:txBody>
        </p:sp>
        <p:sp>
          <p:nvSpPr>
            <p:cNvPr id="21" name="Oval 1045"/>
            <p:cNvSpPr>
              <a:spLocks noChangeArrowheads="1"/>
            </p:cNvSpPr>
            <p:nvPr/>
          </p:nvSpPr>
          <p:spPr bwMode="auto">
            <a:xfrm>
              <a:off x="2900362" y="1470026"/>
              <a:ext cx="168275" cy="16668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685165" rtl="0" eaLnBrk="1" fontAlgn="auto" latinLnBrk="0" hangingPunct="1">
                <a:spcBef>
                  <a:spcPts val="0"/>
                </a:spcBef>
                <a:spcAft>
                  <a:spcPts val="0"/>
                </a:spcAft>
                <a:buClrTx/>
                <a:buSzTx/>
                <a:buFontTx/>
                <a:buNone/>
                <a:defRPr/>
              </a:pPr>
              <a:endParaRPr kumimoji="0" lang="zh-CN" altLang="en-US" sz="1350" b="0" i="0" u="none" strike="noStrike" kern="1200" cap="none" spc="0" normalizeH="0" baseline="0" noProof="0">
                <a:ln>
                  <a:noFill/>
                </a:ln>
                <a:solidFill>
                  <a:schemeClr val="tx1"/>
                </a:solidFill>
                <a:effectLst/>
                <a:uLnTx/>
                <a:uFillTx/>
                <a:latin typeface="+mn-lt"/>
                <a:ea typeface="+mn-ea"/>
                <a:cs typeface="+mn-cs"/>
              </a:endParaRPr>
            </a:p>
          </p:txBody>
        </p:sp>
        <p:sp>
          <p:nvSpPr>
            <p:cNvPr id="22" name="Oval 1050"/>
            <p:cNvSpPr>
              <a:spLocks noChangeArrowheads="1"/>
            </p:cNvSpPr>
            <p:nvPr/>
          </p:nvSpPr>
          <p:spPr bwMode="auto">
            <a:xfrm>
              <a:off x="2900362" y="1652588"/>
              <a:ext cx="168275" cy="16668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685165" rtl="0" eaLnBrk="1" fontAlgn="auto" latinLnBrk="0" hangingPunct="1">
                <a:spcBef>
                  <a:spcPts val="0"/>
                </a:spcBef>
                <a:spcAft>
                  <a:spcPts val="0"/>
                </a:spcAft>
                <a:buClrTx/>
                <a:buSzTx/>
                <a:buFontTx/>
                <a:buNone/>
                <a:defRPr/>
              </a:pPr>
              <a:endParaRPr kumimoji="0" lang="zh-CN" altLang="en-US" sz="1350" b="0" i="0" u="none" strike="noStrike" kern="1200" cap="none" spc="0" normalizeH="0" baseline="0" noProof="0">
                <a:ln>
                  <a:noFill/>
                </a:ln>
                <a:solidFill>
                  <a:schemeClr val="tx1"/>
                </a:solidFill>
                <a:effectLst/>
                <a:uLnTx/>
                <a:uFillTx/>
                <a:latin typeface="+mn-lt"/>
                <a:ea typeface="+mn-ea"/>
                <a:cs typeface="+mn-cs"/>
              </a:endParaRPr>
            </a:p>
          </p:txBody>
        </p:sp>
        <p:sp>
          <p:nvSpPr>
            <p:cNvPr id="23" name="Oval 1055"/>
            <p:cNvSpPr>
              <a:spLocks noChangeArrowheads="1"/>
            </p:cNvSpPr>
            <p:nvPr/>
          </p:nvSpPr>
          <p:spPr bwMode="auto">
            <a:xfrm>
              <a:off x="2900362" y="1833563"/>
              <a:ext cx="168275" cy="168275"/>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685165" rtl="0" eaLnBrk="1" fontAlgn="auto" latinLnBrk="0" hangingPunct="1">
                <a:spcBef>
                  <a:spcPts val="0"/>
                </a:spcBef>
                <a:spcAft>
                  <a:spcPts val="0"/>
                </a:spcAft>
                <a:buClrTx/>
                <a:buSzTx/>
                <a:buFontTx/>
                <a:buNone/>
                <a:defRPr/>
              </a:pPr>
              <a:endParaRPr kumimoji="0" lang="zh-CN" altLang="en-US" sz="1350" b="0" i="0" u="none" strike="noStrike" kern="1200" cap="none" spc="0" normalizeH="0" baseline="0" noProof="0">
                <a:ln>
                  <a:noFill/>
                </a:ln>
                <a:solidFill>
                  <a:schemeClr val="tx1"/>
                </a:solidFill>
                <a:effectLst/>
                <a:uLnTx/>
                <a:uFillTx/>
                <a:latin typeface="+mn-lt"/>
                <a:ea typeface="+mn-ea"/>
                <a:cs typeface="+mn-cs"/>
              </a:endParaRPr>
            </a:p>
          </p:txBody>
        </p:sp>
        <p:sp>
          <p:nvSpPr>
            <p:cNvPr id="24" name="Oval 1060"/>
            <p:cNvSpPr>
              <a:spLocks noChangeArrowheads="1"/>
            </p:cNvSpPr>
            <p:nvPr/>
          </p:nvSpPr>
          <p:spPr bwMode="auto">
            <a:xfrm>
              <a:off x="2535237" y="2016126"/>
              <a:ext cx="168275" cy="16668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685165" rtl="0" eaLnBrk="1" fontAlgn="auto" latinLnBrk="0" hangingPunct="1">
                <a:spcBef>
                  <a:spcPts val="0"/>
                </a:spcBef>
                <a:spcAft>
                  <a:spcPts val="0"/>
                </a:spcAft>
                <a:buClrTx/>
                <a:buSzTx/>
                <a:buFontTx/>
                <a:buNone/>
                <a:defRPr/>
              </a:pPr>
              <a:endParaRPr kumimoji="0" lang="zh-CN" altLang="en-US" sz="1350" b="0" i="0" u="none" strike="noStrike" kern="1200" cap="none" spc="0" normalizeH="0" baseline="0" noProof="0">
                <a:ln>
                  <a:noFill/>
                </a:ln>
                <a:solidFill>
                  <a:schemeClr val="tx1"/>
                </a:solidFill>
                <a:effectLst/>
                <a:uLnTx/>
                <a:uFillTx/>
                <a:latin typeface="+mn-lt"/>
                <a:ea typeface="+mn-ea"/>
                <a:cs typeface="+mn-cs"/>
              </a:endParaRPr>
            </a:p>
          </p:txBody>
        </p:sp>
        <p:sp>
          <p:nvSpPr>
            <p:cNvPr id="25" name="Oval 1065"/>
            <p:cNvSpPr>
              <a:spLocks noChangeArrowheads="1"/>
            </p:cNvSpPr>
            <p:nvPr/>
          </p:nvSpPr>
          <p:spPr bwMode="auto">
            <a:xfrm>
              <a:off x="2717799" y="2016126"/>
              <a:ext cx="168275" cy="16668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685165" rtl="0" eaLnBrk="1" fontAlgn="auto" latinLnBrk="0" hangingPunct="1">
                <a:spcBef>
                  <a:spcPts val="0"/>
                </a:spcBef>
                <a:spcAft>
                  <a:spcPts val="0"/>
                </a:spcAft>
                <a:buClrTx/>
                <a:buSzTx/>
                <a:buFontTx/>
                <a:buNone/>
                <a:defRPr/>
              </a:pPr>
              <a:endParaRPr kumimoji="0" lang="zh-CN" altLang="en-US" sz="1350" b="0" i="0" u="none" strike="noStrike" kern="1200" cap="none" spc="0" normalizeH="0" baseline="0" noProof="0">
                <a:ln>
                  <a:noFill/>
                </a:ln>
                <a:solidFill>
                  <a:schemeClr val="tx1"/>
                </a:solidFill>
                <a:effectLst/>
                <a:uLnTx/>
                <a:uFillTx/>
                <a:latin typeface="+mn-lt"/>
                <a:ea typeface="+mn-ea"/>
                <a:cs typeface="+mn-cs"/>
              </a:endParaRPr>
            </a:p>
          </p:txBody>
        </p:sp>
        <p:sp>
          <p:nvSpPr>
            <p:cNvPr id="26" name="Oval 1070"/>
            <p:cNvSpPr>
              <a:spLocks noChangeArrowheads="1"/>
            </p:cNvSpPr>
            <p:nvPr/>
          </p:nvSpPr>
          <p:spPr bwMode="auto">
            <a:xfrm>
              <a:off x="2900362" y="2016126"/>
              <a:ext cx="168275" cy="16668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685165" rtl="0" eaLnBrk="1" fontAlgn="auto" latinLnBrk="0" hangingPunct="1">
                <a:spcBef>
                  <a:spcPts val="0"/>
                </a:spcBef>
                <a:spcAft>
                  <a:spcPts val="0"/>
                </a:spcAft>
                <a:buClrTx/>
                <a:buSzTx/>
                <a:buFontTx/>
                <a:buNone/>
                <a:defRPr/>
              </a:pPr>
              <a:endParaRPr kumimoji="0" lang="zh-CN" altLang="en-US" sz="1350" b="0" i="0" u="none" strike="noStrike" kern="1200" cap="none" spc="0" normalizeH="0" baseline="0" noProof="0">
                <a:ln>
                  <a:noFill/>
                </a:ln>
                <a:solidFill>
                  <a:schemeClr val="tx1"/>
                </a:solidFill>
                <a:effectLst/>
                <a:uLnTx/>
                <a:uFillTx/>
                <a:latin typeface="+mn-lt"/>
                <a:ea typeface="+mn-ea"/>
                <a:cs typeface="+mn-cs"/>
              </a:endParaRPr>
            </a:p>
          </p:txBody>
        </p:sp>
        <p:sp>
          <p:nvSpPr>
            <p:cNvPr id="27" name="Oval 1075"/>
            <p:cNvSpPr>
              <a:spLocks noChangeArrowheads="1"/>
            </p:cNvSpPr>
            <p:nvPr/>
          </p:nvSpPr>
          <p:spPr bwMode="auto">
            <a:xfrm>
              <a:off x="3082924" y="2016126"/>
              <a:ext cx="168275" cy="16668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685165" rtl="0" eaLnBrk="1" fontAlgn="auto" latinLnBrk="0" hangingPunct="1">
                <a:spcBef>
                  <a:spcPts val="0"/>
                </a:spcBef>
                <a:spcAft>
                  <a:spcPts val="0"/>
                </a:spcAft>
                <a:buClrTx/>
                <a:buSzTx/>
                <a:buFontTx/>
                <a:buNone/>
                <a:defRPr/>
              </a:pPr>
              <a:endParaRPr kumimoji="0" lang="zh-CN" altLang="en-US" sz="1350" b="0" i="0" u="none" strike="noStrike" kern="1200" cap="none" spc="0" normalizeH="0" baseline="0" noProof="0">
                <a:ln>
                  <a:noFill/>
                </a:ln>
                <a:solidFill>
                  <a:schemeClr val="tx1"/>
                </a:solidFill>
                <a:effectLst/>
                <a:uLnTx/>
                <a:uFillTx/>
                <a:latin typeface="+mn-lt"/>
                <a:ea typeface="+mn-ea"/>
                <a:cs typeface="+mn-cs"/>
              </a:endParaRPr>
            </a:p>
          </p:txBody>
        </p:sp>
        <p:sp>
          <p:nvSpPr>
            <p:cNvPr id="28" name="Oval 1080"/>
            <p:cNvSpPr>
              <a:spLocks noChangeArrowheads="1"/>
            </p:cNvSpPr>
            <p:nvPr/>
          </p:nvSpPr>
          <p:spPr bwMode="auto">
            <a:xfrm>
              <a:off x="3265486" y="2016126"/>
              <a:ext cx="168275" cy="16668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685165" rtl="0" eaLnBrk="1" fontAlgn="auto" latinLnBrk="0" hangingPunct="1">
                <a:spcBef>
                  <a:spcPts val="0"/>
                </a:spcBef>
                <a:spcAft>
                  <a:spcPts val="0"/>
                </a:spcAft>
                <a:buClrTx/>
                <a:buSzTx/>
                <a:buFontTx/>
                <a:buNone/>
                <a:defRPr/>
              </a:pPr>
              <a:endParaRPr kumimoji="0" lang="zh-CN" altLang="en-US" sz="1350" b="0" i="0" u="none" strike="noStrike" kern="1200" cap="none" spc="0" normalizeH="0" baseline="0" noProof="0">
                <a:ln>
                  <a:noFill/>
                </a:ln>
                <a:solidFill>
                  <a:schemeClr val="tx1"/>
                </a:solidFill>
                <a:effectLst/>
                <a:uLnTx/>
                <a:uFillTx/>
                <a:latin typeface="+mn-lt"/>
                <a:ea typeface="+mn-ea"/>
                <a:cs typeface="+mn-cs"/>
              </a:endParaRPr>
            </a:p>
          </p:txBody>
        </p:sp>
      </p:grpSp>
    </p:spTree>
  </p:cSld>
  <p:clrMapOvr>
    <a:masterClrMapping/>
  </p:clrMapOvr>
  <p:transition spd="slow" advClick="0" advTm="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6" presetClass="entr" presetSubtype="0" fill="hold" nodeType="afterEffect">
                                  <p:stCondLst>
                                    <p:cond delay="0"/>
                                  </p:stCondLst>
                                  <p:iterate type="lt">
                                    <p:tmPct val="10000"/>
                                  </p:iterate>
                                  <p:childTnLst>
                                    <p:set>
                                      <p:cBhvr>
                                        <p:cTn id="11" dur="1" fill="hold">
                                          <p:stCondLst>
                                            <p:cond delay="0"/>
                                          </p:stCondLst>
                                        </p:cTn>
                                        <p:tgtEl>
                                          <p:spTgt spid="15"/>
                                        </p:tgtEl>
                                        <p:attrNameLst>
                                          <p:attrName>style.visibility</p:attrName>
                                        </p:attrNameLst>
                                      </p:cBhvr>
                                      <p:to>
                                        <p:strVal val="visible"/>
                                      </p:to>
                                    </p:set>
                                    <p:animEffect transition="in" filter="wipe(down)">
                                      <p:cBhvr>
                                        <p:cTn id="12" dur="290">
                                          <p:stCondLst>
                                            <p:cond delay="0"/>
                                          </p:stCondLst>
                                        </p:cTn>
                                        <p:tgtEl>
                                          <p:spTgt spid="15"/>
                                        </p:tgtEl>
                                      </p:cBhvr>
                                    </p:animEffect>
                                    <p:anim calcmode="lin" valueType="num">
                                      <p:cBhvr>
                                        <p:cTn id="13" dur="911" tmFilter="0,0; 0.14,0.36; 0.43,0.73; 0.71,0.91; 1.0,1.0">
                                          <p:stCondLst>
                                            <p:cond delay="0"/>
                                          </p:stCondLst>
                                        </p:cTn>
                                        <p:tgtEl>
                                          <p:spTgt spid="15"/>
                                        </p:tgtEl>
                                        <p:attrNameLst>
                                          <p:attrName>ppt_x</p:attrName>
                                        </p:attrNameLst>
                                      </p:cBhvr>
                                      <p:tavLst>
                                        <p:tav tm="0">
                                          <p:val>
                                            <p:strVal val="#ppt_x-0.25"/>
                                          </p:val>
                                        </p:tav>
                                        <p:tav tm="100000">
                                          <p:val>
                                            <p:strVal val="#ppt_x"/>
                                          </p:val>
                                        </p:tav>
                                      </p:tavLst>
                                    </p:anim>
                                    <p:anim calcmode="lin" valueType="num">
                                      <p:cBhvr>
                                        <p:cTn id="14" dur="332" tmFilter="0.0,0.0; 0.25,0.07; 0.50,0.2; 0.75,0.467; 1.0,1.0">
                                          <p:stCondLst>
                                            <p:cond delay="0"/>
                                          </p:stCondLst>
                                        </p:cTn>
                                        <p:tgtEl>
                                          <p:spTgt spid="15"/>
                                        </p:tgtEl>
                                        <p:attrNameLst>
                                          <p:attrName>ppt_y</p:attrName>
                                        </p:attrNameLst>
                                      </p:cBhvr>
                                      <p:tavLst>
                                        <p:tav tm="0" fmla="#ppt_y-sin(pi*$)/3">
                                          <p:val>
                                            <p:fltVal val="0.5"/>
                                          </p:val>
                                        </p:tav>
                                        <p:tav tm="100000">
                                          <p:val>
                                            <p:fltVal val="1"/>
                                          </p:val>
                                        </p:tav>
                                      </p:tavLst>
                                    </p:anim>
                                    <p:anim calcmode="lin" valueType="num">
                                      <p:cBhvr>
                                        <p:cTn id="15" dur="332" tmFilter="0, 0; 0.125,0.2665; 0.25,0.4; 0.375,0.465; 0.5,0.5;  0.625,0.535; 0.75,0.6; 0.875,0.7335; 1,1">
                                          <p:stCondLst>
                                            <p:cond delay="332"/>
                                          </p:stCondLst>
                                        </p:cTn>
                                        <p:tgtEl>
                                          <p:spTgt spid="15"/>
                                        </p:tgtEl>
                                        <p:attrNameLst>
                                          <p:attrName>ppt_y</p:attrName>
                                        </p:attrNameLst>
                                      </p:cBhvr>
                                      <p:tavLst>
                                        <p:tav tm="0" fmla="#ppt_y-sin(pi*$)/9">
                                          <p:val>
                                            <p:fltVal val="0"/>
                                          </p:val>
                                        </p:tav>
                                        <p:tav tm="100000">
                                          <p:val>
                                            <p:fltVal val="1"/>
                                          </p:val>
                                        </p:tav>
                                      </p:tavLst>
                                    </p:anim>
                                    <p:anim calcmode="lin" valueType="num">
                                      <p:cBhvr>
                                        <p:cTn id="16" dur="166" tmFilter="0, 0; 0.125,0.2665; 0.25,0.4; 0.375,0.465; 0.5,0.5;  0.625,0.535; 0.75,0.6; 0.875,0.7335; 1,1">
                                          <p:stCondLst>
                                            <p:cond delay="662"/>
                                          </p:stCondLst>
                                        </p:cTn>
                                        <p:tgtEl>
                                          <p:spTgt spid="15"/>
                                        </p:tgtEl>
                                        <p:attrNameLst>
                                          <p:attrName>ppt_y</p:attrName>
                                        </p:attrNameLst>
                                      </p:cBhvr>
                                      <p:tavLst>
                                        <p:tav tm="0" fmla="#ppt_y-sin(pi*$)/27">
                                          <p:val>
                                            <p:fltVal val="0"/>
                                          </p:val>
                                        </p:tav>
                                        <p:tav tm="100000">
                                          <p:val>
                                            <p:fltVal val="1"/>
                                          </p:val>
                                        </p:tav>
                                      </p:tavLst>
                                    </p:anim>
                                    <p:anim calcmode="lin" valueType="num">
                                      <p:cBhvr>
                                        <p:cTn id="17" dur="82" tmFilter="0, 0; 0.125,0.2665; 0.25,0.4; 0.375,0.465; 0.5,0.5;  0.625,0.535; 0.75,0.6; 0.875,0.7335; 1,1">
                                          <p:stCondLst>
                                            <p:cond delay="828"/>
                                          </p:stCondLst>
                                        </p:cTn>
                                        <p:tgtEl>
                                          <p:spTgt spid="15"/>
                                        </p:tgtEl>
                                        <p:attrNameLst>
                                          <p:attrName>ppt_y</p:attrName>
                                        </p:attrNameLst>
                                      </p:cBhvr>
                                      <p:tavLst>
                                        <p:tav tm="0" fmla="#ppt_y-sin(pi*$)/81">
                                          <p:val>
                                            <p:fltVal val="0"/>
                                          </p:val>
                                        </p:tav>
                                        <p:tav tm="100000">
                                          <p:val>
                                            <p:fltVal val="1"/>
                                          </p:val>
                                        </p:tav>
                                      </p:tavLst>
                                    </p:anim>
                                    <p:animScale>
                                      <p:cBhvr>
                                        <p:cTn id="18" dur="13">
                                          <p:stCondLst>
                                            <p:cond delay="325"/>
                                          </p:stCondLst>
                                        </p:cTn>
                                        <p:tgtEl>
                                          <p:spTgt spid="15"/>
                                        </p:tgtEl>
                                      </p:cBhvr>
                                      <p:to x="100000" y="60000"/>
                                    </p:animScale>
                                    <p:animScale>
                                      <p:cBhvr>
                                        <p:cTn id="19" dur="83" decel="50000">
                                          <p:stCondLst>
                                            <p:cond delay="338"/>
                                          </p:stCondLst>
                                        </p:cTn>
                                        <p:tgtEl>
                                          <p:spTgt spid="15"/>
                                        </p:tgtEl>
                                      </p:cBhvr>
                                      <p:to x="100000" y="100000"/>
                                    </p:animScale>
                                    <p:animScale>
                                      <p:cBhvr>
                                        <p:cTn id="20" dur="13">
                                          <p:stCondLst>
                                            <p:cond delay="656"/>
                                          </p:stCondLst>
                                        </p:cTn>
                                        <p:tgtEl>
                                          <p:spTgt spid="15"/>
                                        </p:tgtEl>
                                      </p:cBhvr>
                                      <p:to x="100000" y="80000"/>
                                    </p:animScale>
                                    <p:animScale>
                                      <p:cBhvr>
                                        <p:cTn id="21" dur="83" decel="50000">
                                          <p:stCondLst>
                                            <p:cond delay="669"/>
                                          </p:stCondLst>
                                        </p:cTn>
                                        <p:tgtEl>
                                          <p:spTgt spid="15"/>
                                        </p:tgtEl>
                                      </p:cBhvr>
                                      <p:to x="100000" y="100000"/>
                                    </p:animScale>
                                    <p:animScale>
                                      <p:cBhvr>
                                        <p:cTn id="22" dur="13">
                                          <p:stCondLst>
                                            <p:cond delay="821"/>
                                          </p:stCondLst>
                                        </p:cTn>
                                        <p:tgtEl>
                                          <p:spTgt spid="15"/>
                                        </p:tgtEl>
                                      </p:cBhvr>
                                      <p:to x="100000" y="90000"/>
                                    </p:animScale>
                                    <p:animScale>
                                      <p:cBhvr>
                                        <p:cTn id="23" dur="83" decel="50000">
                                          <p:stCondLst>
                                            <p:cond delay="834"/>
                                          </p:stCondLst>
                                        </p:cTn>
                                        <p:tgtEl>
                                          <p:spTgt spid="15"/>
                                        </p:tgtEl>
                                      </p:cBhvr>
                                      <p:to x="100000" y="100000"/>
                                    </p:animScale>
                                    <p:animScale>
                                      <p:cBhvr>
                                        <p:cTn id="24" dur="13">
                                          <p:stCondLst>
                                            <p:cond delay="904"/>
                                          </p:stCondLst>
                                        </p:cTn>
                                        <p:tgtEl>
                                          <p:spTgt spid="15"/>
                                        </p:tgtEl>
                                      </p:cBhvr>
                                      <p:to x="100000" y="95000"/>
                                    </p:animScale>
                                    <p:animScale>
                                      <p:cBhvr>
                                        <p:cTn id="25" dur="83" decel="50000">
                                          <p:stCondLst>
                                            <p:cond delay="917"/>
                                          </p:stCondLst>
                                        </p:cTn>
                                        <p:tgtEl>
                                          <p:spTgt spid="1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 name="组合 40"/>
          <p:cNvGrpSpPr/>
          <p:nvPr/>
        </p:nvGrpSpPr>
        <p:grpSpPr>
          <a:xfrm>
            <a:off x="3175" y="1560946"/>
            <a:ext cx="9109075" cy="3432175"/>
            <a:chOff x="3723" y="1321041"/>
            <a:chExt cx="9108000" cy="3431363"/>
          </a:xfrm>
        </p:grpSpPr>
        <p:cxnSp>
          <p:nvCxnSpPr>
            <p:cNvPr id="2" name="Straight Connector 7"/>
            <p:cNvCxnSpPr/>
            <p:nvPr/>
          </p:nvCxnSpPr>
          <p:spPr>
            <a:xfrm>
              <a:off x="3723" y="4198266"/>
              <a:ext cx="9108000" cy="1816"/>
            </a:xfrm>
            <a:prstGeom prst="line">
              <a:avLst/>
            </a:prstGeom>
            <a:ln w="12700" cap="flat">
              <a:solidFill>
                <a:schemeClr val="bg1">
                  <a:lumMod val="95000"/>
                  <a:alpha val="40000"/>
                </a:schemeClr>
              </a:solidFill>
              <a:prstDash val="sysDash"/>
              <a:round/>
            </a:ln>
          </p:spPr>
          <p:style>
            <a:lnRef idx="1">
              <a:schemeClr val="accent1"/>
            </a:lnRef>
            <a:fillRef idx="0">
              <a:schemeClr val="accent1"/>
            </a:fillRef>
            <a:effectRef idx="0">
              <a:schemeClr val="accent1"/>
            </a:effectRef>
            <a:fontRef idx="minor">
              <a:schemeClr val="tx1"/>
            </a:fontRef>
          </p:style>
        </p:cxnSp>
        <p:sp>
          <p:nvSpPr>
            <p:cNvPr id="3" name="Oval 12"/>
            <p:cNvSpPr/>
            <p:nvPr/>
          </p:nvSpPr>
          <p:spPr>
            <a:xfrm>
              <a:off x="1143148" y="4079226"/>
              <a:ext cx="238080" cy="238080"/>
            </a:xfrm>
            <a:prstGeom prst="ellips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165" rtl="0" eaLnBrk="1" fontAlgn="auto" latinLnBrk="0" hangingPunct="1">
                <a:spcBef>
                  <a:spcPts val="0"/>
                </a:spcBef>
                <a:spcAft>
                  <a:spcPts val="0"/>
                </a:spcAft>
                <a:buClrTx/>
                <a:buSzTx/>
                <a:buFontTx/>
                <a:buNone/>
                <a:defRPr/>
              </a:pPr>
              <a:endParaRPr kumimoji="0" lang="en-US" sz="1400" b="0" i="0" u="none" strike="noStrike" kern="1200" cap="none" spc="0" normalizeH="0" baseline="0" noProof="0">
                <a:ln>
                  <a:noFill/>
                </a:ln>
                <a:solidFill>
                  <a:schemeClr val="bg1">
                    <a:lumMod val="95000"/>
                  </a:schemeClr>
                </a:solidFill>
                <a:effectLst/>
                <a:uLnTx/>
                <a:uFillTx/>
                <a:latin typeface="+mn-lt"/>
                <a:ea typeface="+mn-ea"/>
                <a:cs typeface="+mn-cs"/>
              </a:endParaRPr>
            </a:p>
          </p:txBody>
        </p:sp>
        <p:sp>
          <p:nvSpPr>
            <p:cNvPr id="6" name="Rectangle 44"/>
            <p:cNvSpPr/>
            <p:nvPr/>
          </p:nvSpPr>
          <p:spPr>
            <a:xfrm>
              <a:off x="1342912" y="2001393"/>
              <a:ext cx="1620766" cy="738489"/>
            </a:xfrm>
            <a:prstGeom prst="rect">
              <a:avLst/>
            </a:prstGeom>
          </p:spPr>
          <p:txBody>
            <a:bodyPr wrap="none">
              <a:spAutoFit/>
            </a:bodyPr>
            <a:lstStyle/>
            <a:p>
              <a:pPr marL="0" marR="0" lvl="0" indent="0" algn="l" defTabSz="685165" rtl="0" eaLnBrk="1" fontAlgn="auto" latinLnBrk="0" hangingPunct="1">
                <a:spcBef>
                  <a:spcPts val="0"/>
                </a:spcBef>
                <a:spcAft>
                  <a:spcPts val="0"/>
                </a:spcAft>
                <a:buClrTx/>
                <a:buSzTx/>
                <a:buFontTx/>
                <a:buNone/>
                <a:defRPr/>
              </a:pPr>
              <a:r>
                <a:rPr lang="zh-CN" altLang="en-US" sz="1400" b="1" noProof="0" dirty="0" smtClean="0">
                  <a:solidFill>
                    <a:schemeClr val="bg1">
                      <a:lumMod val="95000"/>
                    </a:schemeClr>
                  </a:solidFill>
                  <a:latin typeface="+mn-lt"/>
                  <a:ea typeface="+mn-ea"/>
                </a:rPr>
                <a:t>输入值</a:t>
              </a:r>
              <a:r>
                <a:rPr lang="en-US" altLang="zh-CN" sz="1400" b="1" noProof="0" dirty="0" smtClean="0">
                  <a:solidFill>
                    <a:schemeClr val="bg1">
                      <a:lumMod val="95000"/>
                    </a:schemeClr>
                  </a:solidFill>
                  <a:latin typeface="+mn-lt"/>
                  <a:ea typeface="+mn-ea"/>
                </a:rPr>
                <a:t>x</a:t>
              </a:r>
              <a:r>
                <a:rPr lang="zh-CN" altLang="en-US" sz="1400" b="1" noProof="0" dirty="0" smtClean="0">
                  <a:solidFill>
                    <a:schemeClr val="bg1">
                      <a:lumMod val="95000"/>
                    </a:schemeClr>
                  </a:solidFill>
                  <a:latin typeface="+mn-lt"/>
                  <a:ea typeface="+mn-ea"/>
                </a:rPr>
                <a:t>向量</a:t>
              </a:r>
              <a:endParaRPr kumimoji="0" lang="en-US" altLang="zh-CN" sz="1400" b="1" i="0" u="none" strike="noStrike" kern="1200" cap="none" spc="0" normalizeH="0" baseline="0" noProof="0" dirty="0" smtClean="0">
                <a:ln>
                  <a:noFill/>
                </a:ln>
                <a:solidFill>
                  <a:schemeClr val="bg1">
                    <a:lumMod val="95000"/>
                  </a:schemeClr>
                </a:solidFill>
                <a:effectLst/>
                <a:uLnTx/>
                <a:uFillTx/>
                <a:latin typeface="+mn-lt"/>
                <a:ea typeface="+mn-ea"/>
              </a:endParaRPr>
            </a:p>
            <a:p>
              <a:pPr marL="0" marR="0" lvl="0" indent="0" algn="l" defTabSz="685165" rtl="0" eaLnBrk="1" fontAlgn="auto" latinLnBrk="0" hangingPunct="1">
                <a:spcBef>
                  <a:spcPts val="0"/>
                </a:spcBef>
                <a:spcAft>
                  <a:spcPts val="0"/>
                </a:spcAft>
                <a:buClrTx/>
                <a:buSzTx/>
                <a:buFontTx/>
                <a:buNone/>
                <a:defRPr/>
              </a:pPr>
              <a:r>
                <a:rPr lang="zh-CN" altLang="en-US" sz="1400" b="1" dirty="0" smtClean="0">
                  <a:solidFill>
                    <a:schemeClr val="bg1">
                      <a:lumMod val="95000"/>
                    </a:schemeClr>
                  </a:solidFill>
                  <a:latin typeface="+mn-lt"/>
                  <a:ea typeface="+mn-ea"/>
                </a:rPr>
                <a:t>权值</a:t>
              </a:r>
              <a:r>
                <a:rPr lang="en-US" altLang="zh-CN" sz="1400" b="1" dirty="0" smtClean="0">
                  <a:solidFill>
                    <a:schemeClr val="bg1">
                      <a:lumMod val="95000"/>
                    </a:schemeClr>
                  </a:solidFill>
                  <a:latin typeface="+mn-lt"/>
                  <a:ea typeface="+mn-ea"/>
                </a:rPr>
                <a:t>w</a:t>
              </a:r>
              <a:r>
                <a:rPr lang="zh-CN" altLang="en-US" sz="1400" b="1" dirty="0" smtClean="0">
                  <a:solidFill>
                    <a:schemeClr val="bg1">
                      <a:lumMod val="95000"/>
                    </a:schemeClr>
                  </a:solidFill>
                  <a:latin typeface="+mn-lt"/>
                  <a:ea typeface="+mn-ea"/>
                </a:rPr>
                <a:t>向量</a:t>
              </a:r>
              <a:endParaRPr lang="en-US" altLang="zh-CN" sz="1400" b="1" dirty="0" smtClean="0">
                <a:solidFill>
                  <a:schemeClr val="bg1">
                    <a:lumMod val="95000"/>
                  </a:schemeClr>
                </a:solidFill>
                <a:latin typeface="+mn-lt"/>
                <a:ea typeface="+mn-ea"/>
              </a:endParaRPr>
            </a:p>
            <a:p>
              <a:pPr marL="0" marR="0" lvl="0" indent="0" algn="l" defTabSz="685165" rtl="0" eaLnBrk="1" fontAlgn="auto" latinLnBrk="0" hangingPunct="1">
                <a:spcBef>
                  <a:spcPts val="0"/>
                </a:spcBef>
                <a:spcAft>
                  <a:spcPts val="0"/>
                </a:spcAft>
                <a:buClrTx/>
                <a:buSzTx/>
                <a:buFontTx/>
                <a:buNone/>
                <a:defRPr/>
              </a:pPr>
              <a:r>
                <a:rPr kumimoji="0" lang="zh-CN" altLang="en-US" sz="1400" b="1" i="0" u="none" strike="noStrike" kern="1200" cap="none" spc="0" normalizeH="0" baseline="0" noProof="0" dirty="0" smtClean="0">
                  <a:ln>
                    <a:noFill/>
                  </a:ln>
                  <a:solidFill>
                    <a:schemeClr val="bg1">
                      <a:lumMod val="95000"/>
                    </a:schemeClr>
                  </a:solidFill>
                  <a:effectLst/>
                  <a:uLnTx/>
                  <a:uFillTx/>
                  <a:latin typeface="+mn-lt"/>
                  <a:ea typeface="+mn-ea"/>
                </a:rPr>
                <a:t>线性组合作为输出</a:t>
              </a:r>
              <a:endParaRPr kumimoji="0" lang="en-US" altLang="zh-CN" sz="1400" b="1" i="0" u="none" strike="noStrike" kern="1200" cap="none" spc="0" normalizeH="0" baseline="0" noProof="0" dirty="0">
                <a:ln>
                  <a:noFill/>
                </a:ln>
                <a:solidFill>
                  <a:schemeClr val="bg1">
                    <a:lumMod val="95000"/>
                  </a:schemeClr>
                </a:solidFill>
                <a:effectLst/>
                <a:uLnTx/>
                <a:uFillTx/>
                <a:latin typeface="+mn-lt"/>
                <a:ea typeface="+mn-ea"/>
              </a:endParaRPr>
            </a:p>
          </p:txBody>
        </p:sp>
        <p:cxnSp>
          <p:nvCxnSpPr>
            <p:cNvPr id="7" name="Straight Connector 26"/>
            <p:cNvCxnSpPr/>
            <p:nvPr/>
          </p:nvCxnSpPr>
          <p:spPr>
            <a:xfrm rot="16200000" flipH="1">
              <a:off x="258076" y="3065606"/>
              <a:ext cx="2016369" cy="10073"/>
            </a:xfrm>
            <a:prstGeom prst="line">
              <a:avLst/>
            </a:prstGeom>
            <a:ln>
              <a:solidFill>
                <a:schemeClr val="bg1">
                  <a:lumMod val="95000"/>
                  <a:alpha val="40000"/>
                </a:schemeClr>
              </a:solidFill>
            </a:ln>
          </p:spPr>
          <p:style>
            <a:lnRef idx="1">
              <a:schemeClr val="accent1"/>
            </a:lnRef>
            <a:fillRef idx="0">
              <a:schemeClr val="accent1"/>
            </a:fillRef>
            <a:effectRef idx="0">
              <a:schemeClr val="accent1"/>
            </a:effectRef>
            <a:fontRef idx="minor">
              <a:schemeClr val="tx1"/>
            </a:fontRef>
          </p:style>
        </p:cxnSp>
        <p:grpSp>
          <p:nvGrpSpPr>
            <p:cNvPr id="15368" name="Group 59"/>
            <p:cNvGrpSpPr/>
            <p:nvPr/>
          </p:nvGrpSpPr>
          <p:grpSpPr>
            <a:xfrm>
              <a:off x="1022657" y="1321041"/>
              <a:ext cx="478297" cy="478297"/>
              <a:chOff x="2005914" y="1637612"/>
              <a:chExt cx="418280" cy="418280"/>
            </a:xfrm>
          </p:grpSpPr>
          <p:sp>
            <p:nvSpPr>
              <p:cNvPr id="9" name="Teardrop 25"/>
              <p:cNvSpPr/>
              <p:nvPr/>
            </p:nvSpPr>
            <p:spPr>
              <a:xfrm rot="8100000">
                <a:off x="2005914" y="1637612"/>
                <a:ext cx="418280" cy="418280"/>
              </a:xfrm>
              <a:prstGeom prst="teardrop">
                <a:avLst>
                  <a:gd name="adj" fmla="val 131619"/>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165" rtl="0" eaLnBrk="1" fontAlgn="auto" latinLnBrk="0" hangingPunct="1">
                  <a:spcBef>
                    <a:spcPts val="0"/>
                  </a:spcBef>
                  <a:spcAft>
                    <a:spcPts val="0"/>
                  </a:spcAft>
                  <a:buClrTx/>
                  <a:buSzTx/>
                  <a:buFontTx/>
                  <a:buNone/>
                  <a:defRPr/>
                </a:pPr>
                <a:endParaRPr kumimoji="0" lang="en-US" sz="1400" b="0" i="0" u="none" strike="noStrike" kern="1200" cap="none" spc="0" normalizeH="0" baseline="0" noProof="0" dirty="0">
                  <a:ln>
                    <a:noFill/>
                  </a:ln>
                  <a:solidFill>
                    <a:schemeClr val="bg1">
                      <a:lumMod val="95000"/>
                    </a:schemeClr>
                  </a:solidFill>
                  <a:effectLst/>
                  <a:uLnTx/>
                  <a:uFillTx/>
                  <a:latin typeface="+mn-lt"/>
                  <a:ea typeface="+mn-ea"/>
                  <a:cs typeface="+mn-cs"/>
                </a:endParaRPr>
              </a:p>
            </p:txBody>
          </p:sp>
          <p:sp>
            <p:nvSpPr>
              <p:cNvPr id="10" name="Freeform 63"/>
              <p:cNvSpPr>
                <a:spLocks noEditPoints="1"/>
              </p:cNvSpPr>
              <p:nvPr/>
            </p:nvSpPr>
            <p:spPr bwMode="auto">
              <a:xfrm>
                <a:off x="2115407" y="1762183"/>
                <a:ext cx="199914" cy="171356"/>
              </a:xfrm>
              <a:custGeom>
                <a:avLst/>
                <a:gdLst/>
                <a:ahLst/>
                <a:cxnLst>
                  <a:cxn ang="0">
                    <a:pos x="15" y="2"/>
                  </a:cxn>
                  <a:cxn ang="0">
                    <a:pos x="0" y="4"/>
                  </a:cxn>
                  <a:cxn ang="0">
                    <a:pos x="0" y="62"/>
                  </a:cxn>
                  <a:cxn ang="0">
                    <a:pos x="9" y="71"/>
                  </a:cxn>
                  <a:cxn ang="0">
                    <a:pos x="53" y="45"/>
                  </a:cxn>
                  <a:cxn ang="0">
                    <a:pos x="58" y="31"/>
                  </a:cxn>
                  <a:cxn ang="0">
                    <a:pos x="307" y="11"/>
                  </a:cxn>
                  <a:cxn ang="0">
                    <a:pos x="95" y="11"/>
                  </a:cxn>
                  <a:cxn ang="0">
                    <a:pos x="85" y="27"/>
                  </a:cxn>
                  <a:cxn ang="0">
                    <a:pos x="85" y="51"/>
                  </a:cxn>
                  <a:cxn ang="0">
                    <a:pos x="102" y="62"/>
                  </a:cxn>
                  <a:cxn ang="0">
                    <a:pos x="314" y="60"/>
                  </a:cxn>
                  <a:cxn ang="0">
                    <a:pos x="323" y="43"/>
                  </a:cxn>
                  <a:cxn ang="0">
                    <a:pos x="323" y="20"/>
                  </a:cxn>
                  <a:cxn ang="0">
                    <a:pos x="307" y="11"/>
                  </a:cxn>
                  <a:cxn ang="0">
                    <a:pos x="53" y="147"/>
                  </a:cxn>
                  <a:cxn ang="0">
                    <a:pos x="60" y="138"/>
                  </a:cxn>
                  <a:cxn ang="0">
                    <a:pos x="15" y="112"/>
                  </a:cxn>
                  <a:cxn ang="0">
                    <a:pos x="4" y="111"/>
                  </a:cxn>
                  <a:cxn ang="0">
                    <a:pos x="0" y="163"/>
                  </a:cxn>
                  <a:cxn ang="0">
                    <a:pos x="4" y="172"/>
                  </a:cxn>
                  <a:cxn ang="0">
                    <a:pos x="15" y="172"/>
                  </a:cxn>
                  <a:cxn ang="0">
                    <a:pos x="102" y="112"/>
                  </a:cxn>
                  <a:cxn ang="0">
                    <a:pos x="85" y="123"/>
                  </a:cxn>
                  <a:cxn ang="0">
                    <a:pos x="85" y="147"/>
                  </a:cxn>
                  <a:cxn ang="0">
                    <a:pos x="95" y="163"/>
                  </a:cxn>
                  <a:cxn ang="0">
                    <a:pos x="307" y="163"/>
                  </a:cxn>
                  <a:cxn ang="0">
                    <a:pos x="323" y="154"/>
                  </a:cxn>
                  <a:cxn ang="0">
                    <a:pos x="323" y="129"/>
                  </a:cxn>
                  <a:cxn ang="0">
                    <a:pos x="314" y="114"/>
                  </a:cxn>
                  <a:cxn ang="0">
                    <a:pos x="53" y="232"/>
                  </a:cxn>
                  <a:cxn ang="0">
                    <a:pos x="9" y="205"/>
                  </a:cxn>
                  <a:cxn ang="0">
                    <a:pos x="0" y="214"/>
                  </a:cxn>
                  <a:cxn ang="0">
                    <a:pos x="0" y="272"/>
                  </a:cxn>
                  <a:cxn ang="0">
                    <a:pos x="15" y="274"/>
                  </a:cxn>
                  <a:cxn ang="0">
                    <a:pos x="58" y="245"/>
                  </a:cxn>
                  <a:cxn ang="0">
                    <a:pos x="53" y="232"/>
                  </a:cxn>
                  <a:cxn ang="0">
                    <a:pos x="102" y="214"/>
                  </a:cxn>
                  <a:cxn ang="0">
                    <a:pos x="91" y="219"/>
                  </a:cxn>
                  <a:cxn ang="0">
                    <a:pos x="85" y="248"/>
                  </a:cxn>
                  <a:cxn ang="0">
                    <a:pos x="91" y="261"/>
                  </a:cxn>
                  <a:cxn ang="0">
                    <a:pos x="307" y="266"/>
                  </a:cxn>
                  <a:cxn ang="0">
                    <a:pos x="319" y="261"/>
                  </a:cxn>
                  <a:cxn ang="0">
                    <a:pos x="323" y="232"/>
                  </a:cxn>
                  <a:cxn ang="0">
                    <a:pos x="319" y="219"/>
                  </a:cxn>
                  <a:cxn ang="0">
                    <a:pos x="307" y="214"/>
                  </a:cxn>
                </a:cxnLst>
                <a:rect l="0" t="0" r="r" b="b"/>
                <a:pathLst>
                  <a:path w="323" h="275">
                    <a:moveTo>
                      <a:pt x="53" y="27"/>
                    </a:moveTo>
                    <a:lnTo>
                      <a:pt x="15" y="2"/>
                    </a:lnTo>
                    <a:lnTo>
                      <a:pt x="15" y="2"/>
                    </a:lnTo>
                    <a:lnTo>
                      <a:pt x="9" y="0"/>
                    </a:lnTo>
                    <a:lnTo>
                      <a:pt x="4" y="0"/>
                    </a:lnTo>
                    <a:lnTo>
                      <a:pt x="0" y="4"/>
                    </a:lnTo>
                    <a:lnTo>
                      <a:pt x="0" y="11"/>
                    </a:lnTo>
                    <a:lnTo>
                      <a:pt x="0" y="62"/>
                    </a:lnTo>
                    <a:lnTo>
                      <a:pt x="0" y="62"/>
                    </a:lnTo>
                    <a:lnTo>
                      <a:pt x="0" y="67"/>
                    </a:lnTo>
                    <a:lnTo>
                      <a:pt x="4" y="71"/>
                    </a:lnTo>
                    <a:lnTo>
                      <a:pt x="9" y="71"/>
                    </a:lnTo>
                    <a:lnTo>
                      <a:pt x="15" y="69"/>
                    </a:lnTo>
                    <a:lnTo>
                      <a:pt x="53" y="45"/>
                    </a:lnTo>
                    <a:lnTo>
                      <a:pt x="53" y="45"/>
                    </a:lnTo>
                    <a:lnTo>
                      <a:pt x="58" y="40"/>
                    </a:lnTo>
                    <a:lnTo>
                      <a:pt x="60" y="36"/>
                    </a:lnTo>
                    <a:lnTo>
                      <a:pt x="58" y="31"/>
                    </a:lnTo>
                    <a:lnTo>
                      <a:pt x="53" y="27"/>
                    </a:lnTo>
                    <a:lnTo>
                      <a:pt x="53" y="27"/>
                    </a:lnTo>
                    <a:close/>
                    <a:moveTo>
                      <a:pt x="307" y="11"/>
                    </a:moveTo>
                    <a:lnTo>
                      <a:pt x="102" y="11"/>
                    </a:lnTo>
                    <a:lnTo>
                      <a:pt x="102" y="11"/>
                    </a:lnTo>
                    <a:lnTo>
                      <a:pt x="95" y="11"/>
                    </a:lnTo>
                    <a:lnTo>
                      <a:pt x="91" y="14"/>
                    </a:lnTo>
                    <a:lnTo>
                      <a:pt x="85" y="20"/>
                    </a:lnTo>
                    <a:lnTo>
                      <a:pt x="85" y="27"/>
                    </a:lnTo>
                    <a:lnTo>
                      <a:pt x="85" y="43"/>
                    </a:lnTo>
                    <a:lnTo>
                      <a:pt x="85" y="43"/>
                    </a:lnTo>
                    <a:lnTo>
                      <a:pt x="85" y="51"/>
                    </a:lnTo>
                    <a:lnTo>
                      <a:pt x="91" y="56"/>
                    </a:lnTo>
                    <a:lnTo>
                      <a:pt x="95" y="60"/>
                    </a:lnTo>
                    <a:lnTo>
                      <a:pt x="102" y="62"/>
                    </a:lnTo>
                    <a:lnTo>
                      <a:pt x="307" y="62"/>
                    </a:lnTo>
                    <a:lnTo>
                      <a:pt x="307" y="62"/>
                    </a:lnTo>
                    <a:lnTo>
                      <a:pt x="314" y="60"/>
                    </a:lnTo>
                    <a:lnTo>
                      <a:pt x="319" y="56"/>
                    </a:lnTo>
                    <a:lnTo>
                      <a:pt x="323" y="51"/>
                    </a:lnTo>
                    <a:lnTo>
                      <a:pt x="323" y="43"/>
                    </a:lnTo>
                    <a:lnTo>
                      <a:pt x="323" y="27"/>
                    </a:lnTo>
                    <a:lnTo>
                      <a:pt x="323" y="27"/>
                    </a:lnTo>
                    <a:lnTo>
                      <a:pt x="323" y="20"/>
                    </a:lnTo>
                    <a:lnTo>
                      <a:pt x="319" y="14"/>
                    </a:lnTo>
                    <a:lnTo>
                      <a:pt x="314" y="11"/>
                    </a:lnTo>
                    <a:lnTo>
                      <a:pt x="307" y="11"/>
                    </a:lnTo>
                    <a:lnTo>
                      <a:pt x="307" y="11"/>
                    </a:lnTo>
                    <a:close/>
                    <a:moveTo>
                      <a:pt x="15" y="172"/>
                    </a:moveTo>
                    <a:lnTo>
                      <a:pt x="53" y="147"/>
                    </a:lnTo>
                    <a:lnTo>
                      <a:pt x="53" y="147"/>
                    </a:lnTo>
                    <a:lnTo>
                      <a:pt x="58" y="143"/>
                    </a:lnTo>
                    <a:lnTo>
                      <a:pt x="60" y="138"/>
                    </a:lnTo>
                    <a:lnTo>
                      <a:pt x="58" y="134"/>
                    </a:lnTo>
                    <a:lnTo>
                      <a:pt x="53" y="130"/>
                    </a:lnTo>
                    <a:lnTo>
                      <a:pt x="15" y="112"/>
                    </a:lnTo>
                    <a:lnTo>
                      <a:pt x="15" y="112"/>
                    </a:lnTo>
                    <a:lnTo>
                      <a:pt x="9" y="111"/>
                    </a:lnTo>
                    <a:lnTo>
                      <a:pt x="4" y="111"/>
                    </a:lnTo>
                    <a:lnTo>
                      <a:pt x="0" y="114"/>
                    </a:lnTo>
                    <a:lnTo>
                      <a:pt x="0" y="121"/>
                    </a:lnTo>
                    <a:lnTo>
                      <a:pt x="0" y="163"/>
                    </a:lnTo>
                    <a:lnTo>
                      <a:pt x="0" y="163"/>
                    </a:lnTo>
                    <a:lnTo>
                      <a:pt x="0" y="170"/>
                    </a:lnTo>
                    <a:lnTo>
                      <a:pt x="4" y="172"/>
                    </a:lnTo>
                    <a:lnTo>
                      <a:pt x="9" y="174"/>
                    </a:lnTo>
                    <a:lnTo>
                      <a:pt x="15" y="172"/>
                    </a:lnTo>
                    <a:lnTo>
                      <a:pt x="15" y="172"/>
                    </a:lnTo>
                    <a:close/>
                    <a:moveTo>
                      <a:pt x="307" y="112"/>
                    </a:moveTo>
                    <a:lnTo>
                      <a:pt x="102" y="112"/>
                    </a:lnTo>
                    <a:lnTo>
                      <a:pt x="102" y="112"/>
                    </a:lnTo>
                    <a:lnTo>
                      <a:pt x="95" y="114"/>
                    </a:lnTo>
                    <a:lnTo>
                      <a:pt x="91" y="118"/>
                    </a:lnTo>
                    <a:lnTo>
                      <a:pt x="85" y="123"/>
                    </a:lnTo>
                    <a:lnTo>
                      <a:pt x="85" y="129"/>
                    </a:lnTo>
                    <a:lnTo>
                      <a:pt x="85" y="147"/>
                    </a:lnTo>
                    <a:lnTo>
                      <a:pt x="85" y="147"/>
                    </a:lnTo>
                    <a:lnTo>
                      <a:pt x="85" y="154"/>
                    </a:lnTo>
                    <a:lnTo>
                      <a:pt x="91" y="159"/>
                    </a:lnTo>
                    <a:lnTo>
                      <a:pt x="95" y="163"/>
                    </a:lnTo>
                    <a:lnTo>
                      <a:pt x="102" y="163"/>
                    </a:lnTo>
                    <a:lnTo>
                      <a:pt x="307" y="163"/>
                    </a:lnTo>
                    <a:lnTo>
                      <a:pt x="307" y="163"/>
                    </a:lnTo>
                    <a:lnTo>
                      <a:pt x="314" y="163"/>
                    </a:lnTo>
                    <a:lnTo>
                      <a:pt x="319" y="159"/>
                    </a:lnTo>
                    <a:lnTo>
                      <a:pt x="323" y="154"/>
                    </a:lnTo>
                    <a:lnTo>
                      <a:pt x="323" y="147"/>
                    </a:lnTo>
                    <a:lnTo>
                      <a:pt x="323" y="129"/>
                    </a:lnTo>
                    <a:lnTo>
                      <a:pt x="323" y="129"/>
                    </a:lnTo>
                    <a:lnTo>
                      <a:pt x="323" y="123"/>
                    </a:lnTo>
                    <a:lnTo>
                      <a:pt x="319" y="118"/>
                    </a:lnTo>
                    <a:lnTo>
                      <a:pt x="314" y="114"/>
                    </a:lnTo>
                    <a:lnTo>
                      <a:pt x="307" y="112"/>
                    </a:lnTo>
                    <a:lnTo>
                      <a:pt x="307" y="112"/>
                    </a:lnTo>
                    <a:close/>
                    <a:moveTo>
                      <a:pt x="53" y="232"/>
                    </a:moveTo>
                    <a:lnTo>
                      <a:pt x="15" y="207"/>
                    </a:lnTo>
                    <a:lnTo>
                      <a:pt x="15" y="207"/>
                    </a:lnTo>
                    <a:lnTo>
                      <a:pt x="9" y="205"/>
                    </a:lnTo>
                    <a:lnTo>
                      <a:pt x="4" y="205"/>
                    </a:lnTo>
                    <a:lnTo>
                      <a:pt x="0" y="208"/>
                    </a:lnTo>
                    <a:lnTo>
                      <a:pt x="0" y="214"/>
                    </a:lnTo>
                    <a:lnTo>
                      <a:pt x="0" y="266"/>
                    </a:lnTo>
                    <a:lnTo>
                      <a:pt x="0" y="266"/>
                    </a:lnTo>
                    <a:lnTo>
                      <a:pt x="0" y="272"/>
                    </a:lnTo>
                    <a:lnTo>
                      <a:pt x="4" y="275"/>
                    </a:lnTo>
                    <a:lnTo>
                      <a:pt x="9" y="275"/>
                    </a:lnTo>
                    <a:lnTo>
                      <a:pt x="15" y="274"/>
                    </a:lnTo>
                    <a:lnTo>
                      <a:pt x="53" y="250"/>
                    </a:lnTo>
                    <a:lnTo>
                      <a:pt x="53" y="250"/>
                    </a:lnTo>
                    <a:lnTo>
                      <a:pt x="58" y="245"/>
                    </a:lnTo>
                    <a:lnTo>
                      <a:pt x="60" y="241"/>
                    </a:lnTo>
                    <a:lnTo>
                      <a:pt x="58" y="236"/>
                    </a:lnTo>
                    <a:lnTo>
                      <a:pt x="53" y="232"/>
                    </a:lnTo>
                    <a:lnTo>
                      <a:pt x="53" y="232"/>
                    </a:lnTo>
                    <a:close/>
                    <a:moveTo>
                      <a:pt x="307" y="214"/>
                    </a:moveTo>
                    <a:lnTo>
                      <a:pt x="102" y="214"/>
                    </a:lnTo>
                    <a:lnTo>
                      <a:pt x="102" y="214"/>
                    </a:lnTo>
                    <a:lnTo>
                      <a:pt x="95" y="216"/>
                    </a:lnTo>
                    <a:lnTo>
                      <a:pt x="91" y="219"/>
                    </a:lnTo>
                    <a:lnTo>
                      <a:pt x="85" y="225"/>
                    </a:lnTo>
                    <a:lnTo>
                      <a:pt x="85" y="232"/>
                    </a:lnTo>
                    <a:lnTo>
                      <a:pt x="85" y="248"/>
                    </a:lnTo>
                    <a:lnTo>
                      <a:pt x="85" y="248"/>
                    </a:lnTo>
                    <a:lnTo>
                      <a:pt x="85" y="256"/>
                    </a:lnTo>
                    <a:lnTo>
                      <a:pt x="91" y="261"/>
                    </a:lnTo>
                    <a:lnTo>
                      <a:pt x="95" y="265"/>
                    </a:lnTo>
                    <a:lnTo>
                      <a:pt x="102" y="266"/>
                    </a:lnTo>
                    <a:lnTo>
                      <a:pt x="307" y="266"/>
                    </a:lnTo>
                    <a:lnTo>
                      <a:pt x="307" y="266"/>
                    </a:lnTo>
                    <a:lnTo>
                      <a:pt x="314" y="265"/>
                    </a:lnTo>
                    <a:lnTo>
                      <a:pt x="319" y="261"/>
                    </a:lnTo>
                    <a:lnTo>
                      <a:pt x="323" y="256"/>
                    </a:lnTo>
                    <a:lnTo>
                      <a:pt x="323" y="248"/>
                    </a:lnTo>
                    <a:lnTo>
                      <a:pt x="323" y="232"/>
                    </a:lnTo>
                    <a:lnTo>
                      <a:pt x="323" y="232"/>
                    </a:lnTo>
                    <a:lnTo>
                      <a:pt x="323" y="225"/>
                    </a:lnTo>
                    <a:lnTo>
                      <a:pt x="319" y="219"/>
                    </a:lnTo>
                    <a:lnTo>
                      <a:pt x="314" y="216"/>
                    </a:lnTo>
                    <a:lnTo>
                      <a:pt x="307" y="214"/>
                    </a:lnTo>
                    <a:lnTo>
                      <a:pt x="307" y="214"/>
                    </a:lnTo>
                    <a:close/>
                  </a:path>
                </a:pathLst>
              </a:custGeom>
              <a:solidFill>
                <a:schemeClr val="bg1"/>
              </a:solidFill>
              <a:ln w="9525">
                <a:noFill/>
                <a:round/>
              </a:ln>
            </p:spPr>
            <p:txBody>
              <a:bodyPr vert="horz" wrap="square" lIns="91440" tIns="45720" rIns="91440" bIns="45720" numCol="1" anchor="t" anchorCtr="0" compatLnSpc="1"/>
              <a:lstStyle/>
              <a:p>
                <a:pPr marL="0" marR="0" lvl="0" indent="0" algn="l" defTabSz="685165" rtl="0" eaLnBrk="1" fontAlgn="auto" latinLnBrk="0" hangingPunct="1">
                  <a:spcBef>
                    <a:spcPts val="0"/>
                  </a:spcBef>
                  <a:spcAft>
                    <a:spcPts val="0"/>
                  </a:spcAft>
                  <a:buClrTx/>
                  <a:buSzTx/>
                  <a:buFontTx/>
                  <a:buNone/>
                  <a:defRPr/>
                </a:pPr>
                <a:endParaRPr kumimoji="0" lang="en-US" sz="1400" b="0" i="0" u="none" strike="noStrike" kern="1200" cap="none" spc="0" normalizeH="0" baseline="0" noProof="0">
                  <a:ln>
                    <a:noFill/>
                  </a:ln>
                  <a:solidFill>
                    <a:schemeClr val="bg1">
                      <a:lumMod val="95000"/>
                    </a:schemeClr>
                  </a:solidFill>
                  <a:effectLst/>
                  <a:uLnTx/>
                  <a:uFillTx/>
                  <a:latin typeface="+mn-lt"/>
                  <a:ea typeface="+mn-ea"/>
                  <a:cs typeface="+mn-cs"/>
                </a:endParaRPr>
              </a:p>
            </p:txBody>
          </p:sp>
        </p:grpSp>
        <p:sp>
          <p:nvSpPr>
            <p:cNvPr id="11" name="Oval 16"/>
            <p:cNvSpPr/>
            <p:nvPr/>
          </p:nvSpPr>
          <p:spPr>
            <a:xfrm>
              <a:off x="5288797" y="4079226"/>
              <a:ext cx="238080" cy="238080"/>
            </a:xfrm>
            <a:prstGeom prst="ellips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165" rtl="0" eaLnBrk="1" fontAlgn="auto" latinLnBrk="0" hangingPunct="1">
                <a:spcBef>
                  <a:spcPts val="0"/>
                </a:spcBef>
                <a:spcAft>
                  <a:spcPts val="0"/>
                </a:spcAft>
                <a:buClrTx/>
                <a:buSzTx/>
                <a:buFontTx/>
                <a:buNone/>
                <a:defRPr/>
              </a:pPr>
              <a:endParaRPr kumimoji="0" lang="en-US" sz="1400" b="0" i="0" u="none" strike="noStrike" kern="1200" cap="none" spc="0" normalizeH="0" baseline="0" noProof="0">
                <a:ln>
                  <a:noFill/>
                </a:ln>
                <a:solidFill>
                  <a:schemeClr val="bg1">
                    <a:lumMod val="95000"/>
                  </a:schemeClr>
                </a:solidFill>
                <a:effectLst/>
                <a:uLnTx/>
                <a:uFillTx/>
                <a:latin typeface="+mn-lt"/>
                <a:ea typeface="+mn-ea"/>
                <a:cs typeface="+mn-cs"/>
              </a:endParaRPr>
            </a:p>
          </p:txBody>
        </p:sp>
        <p:cxnSp>
          <p:nvCxnSpPr>
            <p:cNvPr id="12" name="Straight Connector 38"/>
            <p:cNvCxnSpPr/>
            <p:nvPr/>
          </p:nvCxnSpPr>
          <p:spPr>
            <a:xfrm rot="16200000" flipH="1">
              <a:off x="4403725" y="3065606"/>
              <a:ext cx="2016369" cy="10073"/>
            </a:xfrm>
            <a:prstGeom prst="line">
              <a:avLst/>
            </a:prstGeom>
            <a:ln>
              <a:solidFill>
                <a:schemeClr val="bg1">
                  <a:lumMod val="95000"/>
                  <a:alpha val="40000"/>
                </a:schemeClr>
              </a:solidFill>
            </a:ln>
          </p:spPr>
          <p:style>
            <a:lnRef idx="1">
              <a:schemeClr val="accent1"/>
            </a:lnRef>
            <a:fillRef idx="0">
              <a:schemeClr val="accent1"/>
            </a:fillRef>
            <a:effectRef idx="0">
              <a:schemeClr val="accent1"/>
            </a:effectRef>
            <a:fontRef idx="minor">
              <a:schemeClr val="tx1"/>
            </a:fontRef>
          </p:style>
        </p:cxnSp>
        <p:sp>
          <p:nvSpPr>
            <p:cNvPr id="15" name="Rectangle 50"/>
            <p:cNvSpPr/>
            <p:nvPr/>
          </p:nvSpPr>
          <p:spPr>
            <a:xfrm>
              <a:off x="5475008" y="2597382"/>
              <a:ext cx="1800281" cy="953881"/>
            </a:xfrm>
            <a:prstGeom prst="rect">
              <a:avLst/>
            </a:prstGeom>
          </p:spPr>
          <p:txBody>
            <a:bodyPr wrap="none">
              <a:spAutoFit/>
            </a:bodyPr>
            <a:lstStyle/>
            <a:p>
              <a:pPr marL="0" marR="0" lvl="0" indent="0" algn="l" defTabSz="685165" rtl="0" eaLnBrk="1" fontAlgn="auto" latinLnBrk="0" hangingPunct="1">
                <a:spcBef>
                  <a:spcPts val="0"/>
                </a:spcBef>
                <a:spcAft>
                  <a:spcPts val="0"/>
                </a:spcAft>
                <a:buClrTx/>
                <a:buSzTx/>
                <a:buFontTx/>
                <a:buNone/>
                <a:defRPr/>
              </a:pPr>
              <a:r>
                <a:rPr kumimoji="0" lang="zh-CN" altLang="en-US" sz="1400" b="1" i="0" u="none" strike="noStrike" kern="1200" cap="none" spc="0" normalizeH="0" baseline="0" noProof="0" dirty="0" smtClean="0">
                  <a:ln>
                    <a:noFill/>
                  </a:ln>
                  <a:solidFill>
                    <a:schemeClr val="bg1">
                      <a:lumMod val="95000"/>
                    </a:schemeClr>
                  </a:solidFill>
                  <a:effectLst/>
                  <a:uLnTx/>
                  <a:uFillTx/>
                  <a:latin typeface="+mn-lt"/>
                  <a:ea typeface="+mn-ea"/>
                </a:rPr>
                <a:t>通过模拟的方式还原</a:t>
              </a:r>
              <a:endParaRPr kumimoji="0" lang="en-US" altLang="zh-CN" sz="1400" b="1" i="0" u="none" strike="noStrike" kern="1200" cap="none" spc="0" normalizeH="0" baseline="0" noProof="0" dirty="0" smtClean="0">
                <a:ln>
                  <a:noFill/>
                </a:ln>
                <a:solidFill>
                  <a:schemeClr val="bg1">
                    <a:lumMod val="95000"/>
                  </a:schemeClr>
                </a:solidFill>
                <a:effectLst/>
                <a:uLnTx/>
                <a:uFillTx/>
                <a:latin typeface="+mn-lt"/>
                <a:ea typeface="+mn-ea"/>
              </a:endParaRPr>
            </a:p>
            <a:p>
              <a:pPr marL="0" marR="0" lvl="0" indent="0" algn="l" defTabSz="685165" rtl="0" eaLnBrk="1" fontAlgn="auto" latinLnBrk="0" hangingPunct="1">
                <a:spcBef>
                  <a:spcPts val="0"/>
                </a:spcBef>
                <a:spcAft>
                  <a:spcPts val="0"/>
                </a:spcAft>
                <a:buClrTx/>
                <a:buSzTx/>
                <a:buFontTx/>
                <a:buNone/>
                <a:defRPr/>
              </a:pPr>
              <a:r>
                <a:rPr kumimoji="0" lang="zh-CN" altLang="en-US" sz="1400" b="1" i="0" u="none" strike="noStrike" kern="1200" cap="none" spc="0" normalizeH="0" baseline="0" noProof="0" dirty="0" smtClean="0">
                  <a:ln>
                    <a:noFill/>
                  </a:ln>
                  <a:solidFill>
                    <a:schemeClr val="bg1">
                      <a:lumMod val="95000"/>
                    </a:schemeClr>
                  </a:solidFill>
                  <a:effectLst/>
                  <a:uLnTx/>
                  <a:uFillTx/>
                  <a:latin typeface="+mn-lt"/>
                  <a:ea typeface="+mn-ea"/>
                </a:rPr>
                <a:t>大脑中单个神经元的</a:t>
              </a:r>
              <a:endParaRPr kumimoji="0" lang="en-US" altLang="zh-CN" sz="1400" b="1" i="0" u="none" strike="noStrike" kern="1200" cap="none" spc="0" normalizeH="0" baseline="0" noProof="0" dirty="0" smtClean="0">
                <a:ln>
                  <a:noFill/>
                </a:ln>
                <a:solidFill>
                  <a:schemeClr val="bg1">
                    <a:lumMod val="95000"/>
                  </a:schemeClr>
                </a:solidFill>
                <a:effectLst/>
                <a:uLnTx/>
                <a:uFillTx/>
                <a:latin typeface="+mn-lt"/>
                <a:ea typeface="+mn-ea"/>
              </a:endParaRPr>
            </a:p>
            <a:p>
              <a:pPr marL="0" marR="0" lvl="0" indent="0" algn="l" defTabSz="685165" rtl="0" eaLnBrk="1" fontAlgn="auto" latinLnBrk="0" hangingPunct="1">
                <a:spcBef>
                  <a:spcPts val="0"/>
                </a:spcBef>
                <a:spcAft>
                  <a:spcPts val="0"/>
                </a:spcAft>
                <a:buClrTx/>
                <a:buSzTx/>
                <a:buFontTx/>
                <a:buNone/>
                <a:defRPr/>
              </a:pPr>
              <a:r>
                <a:rPr kumimoji="0" lang="zh-CN" altLang="en-US" sz="1400" b="1" i="0" u="none" strike="noStrike" kern="1200" cap="none" spc="0" normalizeH="0" baseline="0" noProof="0" dirty="0" smtClean="0">
                  <a:ln>
                    <a:noFill/>
                  </a:ln>
                  <a:solidFill>
                    <a:schemeClr val="bg1">
                      <a:lumMod val="95000"/>
                    </a:schemeClr>
                  </a:solidFill>
                  <a:effectLst/>
                  <a:uLnTx/>
                  <a:uFillTx/>
                  <a:latin typeface="+mn-lt"/>
                  <a:ea typeface="+mn-ea"/>
                </a:rPr>
                <a:t>工作：</a:t>
              </a:r>
              <a:endParaRPr kumimoji="0" lang="en-US" altLang="zh-CN" sz="1400" b="1" i="0" u="none" strike="noStrike" kern="1200" cap="none" spc="0" normalizeH="0" baseline="0" noProof="0" dirty="0" smtClean="0">
                <a:ln>
                  <a:noFill/>
                </a:ln>
                <a:solidFill>
                  <a:schemeClr val="bg1">
                    <a:lumMod val="95000"/>
                  </a:schemeClr>
                </a:solidFill>
                <a:effectLst/>
                <a:uLnTx/>
                <a:uFillTx/>
                <a:latin typeface="+mn-lt"/>
                <a:ea typeface="+mn-ea"/>
              </a:endParaRPr>
            </a:p>
            <a:p>
              <a:pPr marL="0" marR="0" lvl="0" indent="0" algn="l" defTabSz="685165" rtl="0" eaLnBrk="1" fontAlgn="auto" latinLnBrk="0" hangingPunct="1">
                <a:spcBef>
                  <a:spcPts val="0"/>
                </a:spcBef>
                <a:spcAft>
                  <a:spcPts val="0"/>
                </a:spcAft>
                <a:buClrTx/>
                <a:buSzTx/>
                <a:buFontTx/>
                <a:buNone/>
                <a:defRPr/>
              </a:pPr>
              <a:r>
                <a:rPr lang="zh-CN" altLang="en-US" sz="1400" b="1" dirty="0" smtClean="0">
                  <a:solidFill>
                    <a:schemeClr val="bg1">
                      <a:lumMod val="95000"/>
                    </a:schemeClr>
                  </a:solidFill>
                  <a:latin typeface="+mn-lt"/>
                  <a:ea typeface="+mn-ea"/>
                </a:rPr>
                <a:t>它是否被激活。</a:t>
              </a:r>
              <a:endParaRPr kumimoji="0" lang="en-US" altLang="zh-CN" sz="1400" b="1" i="0" u="none" strike="noStrike" kern="1200" cap="none" spc="0" normalizeH="0" baseline="0" noProof="0" dirty="0" smtClean="0">
                <a:ln>
                  <a:noFill/>
                </a:ln>
                <a:solidFill>
                  <a:schemeClr val="bg1">
                    <a:lumMod val="95000"/>
                  </a:schemeClr>
                </a:solidFill>
                <a:effectLst/>
                <a:uLnTx/>
                <a:uFillTx/>
                <a:latin typeface="+mn-lt"/>
                <a:ea typeface="+mn-ea"/>
              </a:endParaRPr>
            </a:p>
          </p:txBody>
        </p:sp>
        <p:grpSp>
          <p:nvGrpSpPr>
            <p:cNvPr id="15376" name="Group 63"/>
            <p:cNvGrpSpPr/>
            <p:nvPr/>
          </p:nvGrpSpPr>
          <p:grpSpPr>
            <a:xfrm>
              <a:off x="5168306" y="1321041"/>
              <a:ext cx="478297" cy="478297"/>
              <a:chOff x="5077748" y="1637612"/>
              <a:chExt cx="418280" cy="418280"/>
            </a:xfrm>
          </p:grpSpPr>
          <p:sp>
            <p:nvSpPr>
              <p:cNvPr id="17" name="Teardrop 37"/>
              <p:cNvSpPr/>
              <p:nvPr/>
            </p:nvSpPr>
            <p:spPr>
              <a:xfrm rot="8100000">
                <a:off x="5077748" y="1637612"/>
                <a:ext cx="418280" cy="418280"/>
              </a:xfrm>
              <a:prstGeom prst="teardrop">
                <a:avLst>
                  <a:gd name="adj" fmla="val 131619"/>
                </a:avLst>
              </a:prstGeom>
              <a:solidFill>
                <a:schemeClr val="bg1">
                  <a:lumMod val="95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165" rtl="0" eaLnBrk="1" fontAlgn="auto" latinLnBrk="0" hangingPunct="1">
                  <a:spcBef>
                    <a:spcPts val="0"/>
                  </a:spcBef>
                  <a:spcAft>
                    <a:spcPts val="0"/>
                  </a:spcAft>
                  <a:buClrTx/>
                  <a:buSzTx/>
                  <a:buFontTx/>
                  <a:buNone/>
                  <a:defRPr/>
                </a:pPr>
                <a:endParaRPr kumimoji="0" lang="en-US" sz="1400" b="0" i="0" u="none" strike="noStrike" kern="1200" cap="none" spc="0" normalizeH="0" baseline="0" noProof="0" dirty="0">
                  <a:ln>
                    <a:noFill/>
                  </a:ln>
                  <a:solidFill>
                    <a:schemeClr val="bg1">
                      <a:lumMod val="95000"/>
                    </a:schemeClr>
                  </a:solidFill>
                  <a:effectLst/>
                  <a:uLnTx/>
                  <a:uFillTx/>
                  <a:latin typeface="+mn-lt"/>
                  <a:ea typeface="+mn-ea"/>
                  <a:cs typeface="+mn-cs"/>
                </a:endParaRPr>
              </a:p>
            </p:txBody>
          </p:sp>
          <p:sp>
            <p:nvSpPr>
              <p:cNvPr id="18" name="Freeform 100"/>
              <p:cNvSpPr/>
              <p:nvPr/>
            </p:nvSpPr>
            <p:spPr bwMode="auto">
              <a:xfrm>
                <a:off x="5169641" y="1770740"/>
                <a:ext cx="176324" cy="198674"/>
              </a:xfrm>
              <a:custGeom>
                <a:avLst/>
                <a:gdLst/>
                <a:ahLst/>
                <a:cxnLst>
                  <a:cxn ang="0">
                    <a:pos x="230" y="212"/>
                  </a:cxn>
                  <a:cxn ang="0">
                    <a:pos x="212" y="216"/>
                  </a:cxn>
                  <a:cxn ang="0">
                    <a:pos x="197" y="223"/>
                  </a:cxn>
                  <a:cxn ang="0">
                    <a:pos x="105" y="169"/>
                  </a:cxn>
                  <a:cxn ang="0">
                    <a:pos x="105" y="160"/>
                  </a:cxn>
                  <a:cxn ang="0">
                    <a:pos x="197" y="96"/>
                  </a:cxn>
                  <a:cxn ang="0">
                    <a:pos x="204" y="100"/>
                  </a:cxn>
                  <a:cxn ang="0">
                    <a:pos x="221" y="105"/>
                  </a:cxn>
                  <a:cxn ang="0">
                    <a:pos x="230" y="107"/>
                  </a:cxn>
                  <a:cxn ang="0">
                    <a:pos x="250" y="102"/>
                  </a:cxn>
                  <a:cxn ang="0">
                    <a:pos x="266" y="91"/>
                  </a:cxn>
                  <a:cxn ang="0">
                    <a:pos x="277" y="75"/>
                  </a:cxn>
                  <a:cxn ang="0">
                    <a:pos x="282" y="53"/>
                  </a:cxn>
                  <a:cxn ang="0">
                    <a:pos x="281" y="44"/>
                  </a:cxn>
                  <a:cxn ang="0">
                    <a:pos x="273" y="24"/>
                  </a:cxn>
                  <a:cxn ang="0">
                    <a:pos x="259" y="9"/>
                  </a:cxn>
                  <a:cxn ang="0">
                    <a:pos x="239" y="2"/>
                  </a:cxn>
                  <a:cxn ang="0">
                    <a:pos x="230" y="0"/>
                  </a:cxn>
                  <a:cxn ang="0">
                    <a:pos x="208" y="4"/>
                  </a:cxn>
                  <a:cxn ang="0">
                    <a:pos x="192" y="17"/>
                  </a:cxn>
                  <a:cxn ang="0">
                    <a:pos x="181" y="33"/>
                  </a:cxn>
                  <a:cxn ang="0">
                    <a:pos x="175" y="53"/>
                  </a:cxn>
                  <a:cxn ang="0">
                    <a:pos x="177" y="62"/>
                  </a:cxn>
                  <a:cxn ang="0">
                    <a:pos x="85" y="118"/>
                  </a:cxn>
                  <a:cxn ang="0">
                    <a:pos x="68" y="109"/>
                  </a:cxn>
                  <a:cxn ang="0">
                    <a:pos x="52" y="107"/>
                  </a:cxn>
                  <a:cxn ang="0">
                    <a:pos x="41" y="107"/>
                  </a:cxn>
                  <a:cxn ang="0">
                    <a:pos x="23" y="116"/>
                  </a:cxn>
                  <a:cxn ang="0">
                    <a:pos x="9" y="131"/>
                  </a:cxn>
                  <a:cxn ang="0">
                    <a:pos x="0" y="149"/>
                  </a:cxn>
                  <a:cxn ang="0">
                    <a:pos x="0" y="160"/>
                  </a:cxn>
                  <a:cxn ang="0">
                    <a:pos x="3" y="180"/>
                  </a:cxn>
                  <a:cxn ang="0">
                    <a:pos x="14" y="198"/>
                  </a:cxn>
                  <a:cxn ang="0">
                    <a:pos x="30" y="209"/>
                  </a:cxn>
                  <a:cxn ang="0">
                    <a:pos x="52" y="212"/>
                  </a:cxn>
                  <a:cxn ang="0">
                    <a:pos x="61" y="212"/>
                  </a:cxn>
                  <a:cxn ang="0">
                    <a:pos x="78" y="207"/>
                  </a:cxn>
                  <a:cxn ang="0">
                    <a:pos x="177" y="258"/>
                  </a:cxn>
                  <a:cxn ang="0">
                    <a:pos x="175" y="267"/>
                  </a:cxn>
                  <a:cxn ang="0">
                    <a:pos x="177" y="278"/>
                  </a:cxn>
                  <a:cxn ang="0">
                    <a:pos x="184" y="296"/>
                  </a:cxn>
                  <a:cxn ang="0">
                    <a:pos x="199" y="310"/>
                  </a:cxn>
                  <a:cxn ang="0">
                    <a:pos x="219" y="318"/>
                  </a:cxn>
                  <a:cxn ang="0">
                    <a:pos x="230" y="319"/>
                  </a:cxn>
                  <a:cxn ang="0">
                    <a:pos x="250" y="316"/>
                  </a:cxn>
                  <a:cxn ang="0">
                    <a:pos x="266" y="303"/>
                  </a:cxn>
                  <a:cxn ang="0">
                    <a:pos x="277" y="287"/>
                  </a:cxn>
                  <a:cxn ang="0">
                    <a:pos x="282" y="267"/>
                  </a:cxn>
                  <a:cxn ang="0">
                    <a:pos x="281" y="256"/>
                  </a:cxn>
                  <a:cxn ang="0">
                    <a:pos x="273" y="236"/>
                  </a:cxn>
                  <a:cxn ang="0">
                    <a:pos x="259" y="221"/>
                  </a:cxn>
                  <a:cxn ang="0">
                    <a:pos x="239" y="214"/>
                  </a:cxn>
                  <a:cxn ang="0">
                    <a:pos x="230" y="212"/>
                  </a:cxn>
                </a:cxnLst>
                <a:rect l="0" t="0" r="r" b="b"/>
                <a:pathLst>
                  <a:path w="282" h="319">
                    <a:moveTo>
                      <a:pt x="230" y="212"/>
                    </a:moveTo>
                    <a:lnTo>
                      <a:pt x="230" y="212"/>
                    </a:lnTo>
                    <a:lnTo>
                      <a:pt x="221" y="214"/>
                    </a:lnTo>
                    <a:lnTo>
                      <a:pt x="212" y="216"/>
                    </a:lnTo>
                    <a:lnTo>
                      <a:pt x="204" y="220"/>
                    </a:lnTo>
                    <a:lnTo>
                      <a:pt x="197" y="223"/>
                    </a:lnTo>
                    <a:lnTo>
                      <a:pt x="105" y="169"/>
                    </a:lnTo>
                    <a:lnTo>
                      <a:pt x="105" y="169"/>
                    </a:lnTo>
                    <a:lnTo>
                      <a:pt x="105" y="160"/>
                    </a:lnTo>
                    <a:lnTo>
                      <a:pt x="105" y="160"/>
                    </a:lnTo>
                    <a:lnTo>
                      <a:pt x="105" y="151"/>
                    </a:lnTo>
                    <a:lnTo>
                      <a:pt x="197" y="96"/>
                    </a:lnTo>
                    <a:lnTo>
                      <a:pt x="197" y="96"/>
                    </a:lnTo>
                    <a:lnTo>
                      <a:pt x="204" y="100"/>
                    </a:lnTo>
                    <a:lnTo>
                      <a:pt x="212" y="104"/>
                    </a:lnTo>
                    <a:lnTo>
                      <a:pt x="221" y="105"/>
                    </a:lnTo>
                    <a:lnTo>
                      <a:pt x="230" y="107"/>
                    </a:lnTo>
                    <a:lnTo>
                      <a:pt x="230" y="107"/>
                    </a:lnTo>
                    <a:lnTo>
                      <a:pt x="239" y="105"/>
                    </a:lnTo>
                    <a:lnTo>
                      <a:pt x="250" y="102"/>
                    </a:lnTo>
                    <a:lnTo>
                      <a:pt x="259" y="98"/>
                    </a:lnTo>
                    <a:lnTo>
                      <a:pt x="266" y="91"/>
                    </a:lnTo>
                    <a:lnTo>
                      <a:pt x="273" y="84"/>
                    </a:lnTo>
                    <a:lnTo>
                      <a:pt x="277" y="75"/>
                    </a:lnTo>
                    <a:lnTo>
                      <a:pt x="281" y="64"/>
                    </a:lnTo>
                    <a:lnTo>
                      <a:pt x="282" y="53"/>
                    </a:lnTo>
                    <a:lnTo>
                      <a:pt x="282" y="53"/>
                    </a:lnTo>
                    <a:lnTo>
                      <a:pt x="281" y="44"/>
                    </a:lnTo>
                    <a:lnTo>
                      <a:pt x="277" y="33"/>
                    </a:lnTo>
                    <a:lnTo>
                      <a:pt x="273" y="24"/>
                    </a:lnTo>
                    <a:lnTo>
                      <a:pt x="266" y="17"/>
                    </a:lnTo>
                    <a:lnTo>
                      <a:pt x="259" y="9"/>
                    </a:lnTo>
                    <a:lnTo>
                      <a:pt x="250" y="4"/>
                    </a:lnTo>
                    <a:lnTo>
                      <a:pt x="239" y="2"/>
                    </a:lnTo>
                    <a:lnTo>
                      <a:pt x="230" y="0"/>
                    </a:lnTo>
                    <a:lnTo>
                      <a:pt x="230" y="0"/>
                    </a:lnTo>
                    <a:lnTo>
                      <a:pt x="219" y="2"/>
                    </a:lnTo>
                    <a:lnTo>
                      <a:pt x="208" y="4"/>
                    </a:lnTo>
                    <a:lnTo>
                      <a:pt x="199" y="9"/>
                    </a:lnTo>
                    <a:lnTo>
                      <a:pt x="192" y="17"/>
                    </a:lnTo>
                    <a:lnTo>
                      <a:pt x="184" y="24"/>
                    </a:lnTo>
                    <a:lnTo>
                      <a:pt x="181" y="33"/>
                    </a:lnTo>
                    <a:lnTo>
                      <a:pt x="177" y="44"/>
                    </a:lnTo>
                    <a:lnTo>
                      <a:pt x="175" y="53"/>
                    </a:lnTo>
                    <a:lnTo>
                      <a:pt x="175" y="53"/>
                    </a:lnTo>
                    <a:lnTo>
                      <a:pt x="177" y="62"/>
                    </a:lnTo>
                    <a:lnTo>
                      <a:pt x="85" y="118"/>
                    </a:lnTo>
                    <a:lnTo>
                      <a:pt x="85" y="118"/>
                    </a:lnTo>
                    <a:lnTo>
                      <a:pt x="78" y="113"/>
                    </a:lnTo>
                    <a:lnTo>
                      <a:pt x="68" y="109"/>
                    </a:lnTo>
                    <a:lnTo>
                      <a:pt x="61" y="107"/>
                    </a:lnTo>
                    <a:lnTo>
                      <a:pt x="52" y="107"/>
                    </a:lnTo>
                    <a:lnTo>
                      <a:pt x="52" y="107"/>
                    </a:lnTo>
                    <a:lnTo>
                      <a:pt x="41" y="107"/>
                    </a:lnTo>
                    <a:lnTo>
                      <a:pt x="30" y="111"/>
                    </a:lnTo>
                    <a:lnTo>
                      <a:pt x="23" y="116"/>
                    </a:lnTo>
                    <a:lnTo>
                      <a:pt x="14" y="122"/>
                    </a:lnTo>
                    <a:lnTo>
                      <a:pt x="9" y="131"/>
                    </a:lnTo>
                    <a:lnTo>
                      <a:pt x="3" y="140"/>
                    </a:lnTo>
                    <a:lnTo>
                      <a:pt x="0" y="149"/>
                    </a:lnTo>
                    <a:lnTo>
                      <a:pt x="0" y="160"/>
                    </a:lnTo>
                    <a:lnTo>
                      <a:pt x="0" y="160"/>
                    </a:lnTo>
                    <a:lnTo>
                      <a:pt x="0" y="171"/>
                    </a:lnTo>
                    <a:lnTo>
                      <a:pt x="3" y="180"/>
                    </a:lnTo>
                    <a:lnTo>
                      <a:pt x="9" y="189"/>
                    </a:lnTo>
                    <a:lnTo>
                      <a:pt x="14" y="198"/>
                    </a:lnTo>
                    <a:lnTo>
                      <a:pt x="23" y="203"/>
                    </a:lnTo>
                    <a:lnTo>
                      <a:pt x="30" y="209"/>
                    </a:lnTo>
                    <a:lnTo>
                      <a:pt x="41" y="212"/>
                    </a:lnTo>
                    <a:lnTo>
                      <a:pt x="52" y="212"/>
                    </a:lnTo>
                    <a:lnTo>
                      <a:pt x="52" y="212"/>
                    </a:lnTo>
                    <a:lnTo>
                      <a:pt x="61" y="212"/>
                    </a:lnTo>
                    <a:lnTo>
                      <a:pt x="68" y="211"/>
                    </a:lnTo>
                    <a:lnTo>
                      <a:pt x="78" y="207"/>
                    </a:lnTo>
                    <a:lnTo>
                      <a:pt x="85" y="202"/>
                    </a:lnTo>
                    <a:lnTo>
                      <a:pt x="177" y="258"/>
                    </a:lnTo>
                    <a:lnTo>
                      <a:pt x="177" y="258"/>
                    </a:lnTo>
                    <a:lnTo>
                      <a:pt x="175" y="267"/>
                    </a:lnTo>
                    <a:lnTo>
                      <a:pt x="175" y="267"/>
                    </a:lnTo>
                    <a:lnTo>
                      <a:pt x="177" y="278"/>
                    </a:lnTo>
                    <a:lnTo>
                      <a:pt x="181" y="287"/>
                    </a:lnTo>
                    <a:lnTo>
                      <a:pt x="184" y="296"/>
                    </a:lnTo>
                    <a:lnTo>
                      <a:pt x="192" y="303"/>
                    </a:lnTo>
                    <a:lnTo>
                      <a:pt x="199" y="310"/>
                    </a:lnTo>
                    <a:lnTo>
                      <a:pt x="208" y="316"/>
                    </a:lnTo>
                    <a:lnTo>
                      <a:pt x="219" y="318"/>
                    </a:lnTo>
                    <a:lnTo>
                      <a:pt x="230" y="319"/>
                    </a:lnTo>
                    <a:lnTo>
                      <a:pt x="230" y="319"/>
                    </a:lnTo>
                    <a:lnTo>
                      <a:pt x="239" y="318"/>
                    </a:lnTo>
                    <a:lnTo>
                      <a:pt x="250" y="316"/>
                    </a:lnTo>
                    <a:lnTo>
                      <a:pt x="259" y="310"/>
                    </a:lnTo>
                    <a:lnTo>
                      <a:pt x="266" y="303"/>
                    </a:lnTo>
                    <a:lnTo>
                      <a:pt x="273" y="296"/>
                    </a:lnTo>
                    <a:lnTo>
                      <a:pt x="277" y="287"/>
                    </a:lnTo>
                    <a:lnTo>
                      <a:pt x="281" y="278"/>
                    </a:lnTo>
                    <a:lnTo>
                      <a:pt x="282" y="267"/>
                    </a:lnTo>
                    <a:lnTo>
                      <a:pt x="282" y="267"/>
                    </a:lnTo>
                    <a:lnTo>
                      <a:pt x="281" y="256"/>
                    </a:lnTo>
                    <a:lnTo>
                      <a:pt x="277" y="245"/>
                    </a:lnTo>
                    <a:lnTo>
                      <a:pt x="273" y="236"/>
                    </a:lnTo>
                    <a:lnTo>
                      <a:pt x="266" y="229"/>
                    </a:lnTo>
                    <a:lnTo>
                      <a:pt x="259" y="221"/>
                    </a:lnTo>
                    <a:lnTo>
                      <a:pt x="250" y="218"/>
                    </a:lnTo>
                    <a:lnTo>
                      <a:pt x="239" y="214"/>
                    </a:lnTo>
                    <a:lnTo>
                      <a:pt x="230" y="212"/>
                    </a:lnTo>
                    <a:lnTo>
                      <a:pt x="230" y="212"/>
                    </a:lnTo>
                    <a:close/>
                  </a:path>
                </a:pathLst>
              </a:custGeom>
              <a:solidFill>
                <a:schemeClr val="bg1"/>
              </a:solidFill>
              <a:ln w="9525">
                <a:noFill/>
                <a:round/>
              </a:ln>
            </p:spPr>
            <p:txBody>
              <a:bodyPr vert="horz" wrap="square" lIns="91440" tIns="45720" rIns="91440" bIns="45720" numCol="1" anchor="t" anchorCtr="0" compatLnSpc="1"/>
              <a:lstStyle/>
              <a:p>
                <a:pPr marL="0" marR="0" lvl="0" indent="0" algn="l" defTabSz="685165" rtl="0" eaLnBrk="1" fontAlgn="auto" latinLnBrk="0" hangingPunct="1">
                  <a:spcBef>
                    <a:spcPts val="0"/>
                  </a:spcBef>
                  <a:spcAft>
                    <a:spcPts val="0"/>
                  </a:spcAft>
                  <a:buClrTx/>
                  <a:buSzTx/>
                  <a:buFontTx/>
                  <a:buNone/>
                  <a:defRPr/>
                </a:pPr>
                <a:endParaRPr kumimoji="0" lang="en-US" sz="1400" b="0" i="0" u="none" strike="noStrike" kern="1200" cap="none" spc="0" normalizeH="0" baseline="0" noProof="0">
                  <a:ln>
                    <a:noFill/>
                  </a:ln>
                  <a:solidFill>
                    <a:schemeClr val="bg1">
                      <a:lumMod val="95000"/>
                    </a:schemeClr>
                  </a:solidFill>
                  <a:effectLst/>
                  <a:uLnTx/>
                  <a:uFillTx/>
                  <a:latin typeface="+mn-lt"/>
                  <a:ea typeface="+mn-ea"/>
                  <a:cs typeface="+mn-cs"/>
                </a:endParaRPr>
              </a:p>
            </p:txBody>
          </p:sp>
        </p:grpSp>
        <p:sp>
          <p:nvSpPr>
            <p:cNvPr id="19" name="Oval 14"/>
            <p:cNvSpPr/>
            <p:nvPr/>
          </p:nvSpPr>
          <p:spPr>
            <a:xfrm>
              <a:off x="3215573" y="4079226"/>
              <a:ext cx="238080" cy="238080"/>
            </a:xfrm>
            <a:prstGeom prst="ellips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165" rtl="0" eaLnBrk="1" fontAlgn="auto" latinLnBrk="0" hangingPunct="1">
                <a:spcBef>
                  <a:spcPts val="0"/>
                </a:spcBef>
                <a:spcAft>
                  <a:spcPts val="0"/>
                </a:spcAft>
                <a:buClrTx/>
                <a:buSzTx/>
                <a:buFontTx/>
                <a:buNone/>
                <a:defRPr/>
              </a:pPr>
              <a:endParaRPr kumimoji="0" lang="en-US" sz="1400" b="0" i="0" u="none" strike="noStrike" kern="1200" cap="none" spc="0" normalizeH="0" baseline="0" noProof="0">
                <a:ln>
                  <a:noFill/>
                </a:ln>
                <a:solidFill>
                  <a:schemeClr val="bg1">
                    <a:lumMod val="95000"/>
                  </a:schemeClr>
                </a:solidFill>
                <a:effectLst/>
                <a:uLnTx/>
                <a:uFillTx/>
                <a:latin typeface="+mn-lt"/>
                <a:ea typeface="+mn-ea"/>
                <a:cs typeface="+mn-cs"/>
              </a:endParaRPr>
            </a:p>
          </p:txBody>
        </p:sp>
        <p:cxnSp>
          <p:nvCxnSpPr>
            <p:cNvPr id="20" name="Straight Connector 34"/>
            <p:cNvCxnSpPr/>
            <p:nvPr/>
          </p:nvCxnSpPr>
          <p:spPr>
            <a:xfrm rot="5400000">
              <a:off x="2803584" y="3546946"/>
              <a:ext cx="1061947" cy="1816"/>
            </a:xfrm>
            <a:prstGeom prst="line">
              <a:avLst/>
            </a:prstGeom>
            <a:ln>
              <a:solidFill>
                <a:schemeClr val="bg1">
                  <a:lumMod val="95000"/>
                  <a:alpha val="40000"/>
                </a:schemeClr>
              </a:solidFill>
            </a:ln>
          </p:spPr>
          <p:style>
            <a:lnRef idx="1">
              <a:schemeClr val="accent1"/>
            </a:lnRef>
            <a:fillRef idx="0">
              <a:schemeClr val="accent1"/>
            </a:fillRef>
            <a:effectRef idx="0">
              <a:schemeClr val="accent1"/>
            </a:effectRef>
            <a:fontRef idx="minor">
              <a:schemeClr val="tx1"/>
            </a:fontRef>
          </p:style>
        </p:cxnSp>
        <p:sp>
          <p:nvSpPr>
            <p:cNvPr id="23" name="Rectangle 48"/>
            <p:cNvSpPr/>
            <p:nvPr/>
          </p:nvSpPr>
          <p:spPr>
            <a:xfrm>
              <a:off x="3323711" y="3459579"/>
              <a:ext cx="2151297" cy="492326"/>
            </a:xfrm>
            <a:prstGeom prst="rect">
              <a:avLst/>
            </a:prstGeom>
          </p:spPr>
          <p:txBody>
            <a:bodyPr wrap="none">
              <a:spAutoFit/>
            </a:bodyPr>
            <a:lstStyle/>
            <a:p>
              <a:pPr lvl="0" defTabSz="685165" rtl="0" fontAlgn="auto">
                <a:spcBef>
                  <a:spcPts val="0"/>
                </a:spcBef>
                <a:spcAft>
                  <a:spcPts val="0"/>
                </a:spcAft>
                <a:defRPr/>
              </a:pPr>
              <a:r>
                <a:rPr lang="zh-CN" altLang="en-US" sz="1400" b="1" dirty="0">
                  <a:solidFill>
                    <a:schemeClr val="bg1">
                      <a:lumMod val="95000"/>
                    </a:schemeClr>
                  </a:solidFill>
                </a:rPr>
                <a:t>定义一个激励函数</a:t>
              </a:r>
              <a:endParaRPr lang="en-US" altLang="zh-CN" sz="1400" b="1" dirty="0">
                <a:solidFill>
                  <a:schemeClr val="bg1">
                    <a:lumMod val="95000"/>
                  </a:schemeClr>
                </a:solidFill>
              </a:endParaRPr>
            </a:p>
            <a:p>
              <a:pPr lvl="0" defTabSz="685165" rtl="0" fontAlgn="auto">
                <a:spcBef>
                  <a:spcPts val="0"/>
                </a:spcBef>
                <a:spcAft>
                  <a:spcPts val="0"/>
                </a:spcAft>
                <a:defRPr/>
              </a:pPr>
              <a:r>
                <a:rPr lang="en-US" altLang="zh-CN" sz="1200" b="1" dirty="0" smtClean="0">
                  <a:solidFill>
                    <a:schemeClr val="bg1">
                      <a:lumMod val="95000"/>
                    </a:schemeClr>
                  </a:solidFill>
                </a:rPr>
                <a:t>Z=W0X0+W1X1</a:t>
              </a:r>
              <a:r>
                <a:rPr lang="en-US" altLang="zh-CN" sz="1200" b="1" dirty="0">
                  <a:solidFill>
                    <a:schemeClr val="bg1">
                      <a:lumMod val="95000"/>
                    </a:schemeClr>
                  </a:solidFill>
                </a:rPr>
                <a:t>+</a:t>
              </a:r>
              <a:r>
                <a:rPr lang="mr-IN" altLang="zh-CN" sz="1200" b="1" dirty="0">
                  <a:solidFill>
                    <a:schemeClr val="bg1">
                      <a:lumMod val="95000"/>
                    </a:schemeClr>
                  </a:solidFill>
                </a:rPr>
                <a:t>…</a:t>
              </a:r>
              <a:r>
                <a:rPr lang="en-US" altLang="zh-CN" sz="1200" b="1" dirty="0">
                  <a:solidFill>
                    <a:schemeClr val="bg1">
                      <a:lumMod val="95000"/>
                    </a:schemeClr>
                  </a:solidFill>
                </a:rPr>
                <a:t>+</a:t>
              </a:r>
              <a:r>
                <a:rPr lang="en-US" altLang="zh-CN" sz="1200" b="1" dirty="0" err="1">
                  <a:solidFill>
                    <a:schemeClr val="bg1">
                      <a:lumMod val="95000"/>
                    </a:schemeClr>
                  </a:solidFill>
                </a:rPr>
                <a:t>WmXm</a:t>
              </a:r>
              <a:endParaRPr lang="en-US" altLang="zh-CN" sz="1200" b="1" dirty="0">
                <a:solidFill>
                  <a:schemeClr val="bg1">
                    <a:lumMod val="95000"/>
                  </a:schemeClr>
                </a:solidFill>
              </a:endParaRPr>
            </a:p>
          </p:txBody>
        </p:sp>
        <p:grpSp>
          <p:nvGrpSpPr>
            <p:cNvPr id="15384" name="Group 62"/>
            <p:cNvGrpSpPr/>
            <p:nvPr/>
          </p:nvGrpSpPr>
          <p:grpSpPr>
            <a:xfrm>
              <a:off x="3095881" y="2243207"/>
              <a:ext cx="478297" cy="478297"/>
              <a:chOff x="3506811" y="2444065"/>
              <a:chExt cx="418280" cy="418280"/>
            </a:xfrm>
          </p:grpSpPr>
          <p:sp>
            <p:nvSpPr>
              <p:cNvPr id="25" name="Teardrop 33"/>
              <p:cNvSpPr/>
              <p:nvPr/>
            </p:nvSpPr>
            <p:spPr>
              <a:xfrm rot="8100000">
                <a:off x="3506811" y="2444065"/>
                <a:ext cx="418280" cy="418280"/>
              </a:xfrm>
              <a:prstGeom prst="teardrop">
                <a:avLst>
                  <a:gd name="adj" fmla="val 131619"/>
                </a:avLst>
              </a:prstGeom>
              <a:solidFill>
                <a:schemeClr val="bg1">
                  <a:lumMod val="95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165" rtl="0" eaLnBrk="1" fontAlgn="auto" latinLnBrk="0" hangingPunct="1">
                  <a:spcBef>
                    <a:spcPts val="0"/>
                  </a:spcBef>
                  <a:spcAft>
                    <a:spcPts val="0"/>
                  </a:spcAft>
                  <a:buClrTx/>
                  <a:buSzTx/>
                  <a:buFontTx/>
                  <a:buNone/>
                  <a:defRPr/>
                </a:pPr>
                <a:endParaRPr kumimoji="0" lang="en-US" sz="1400" b="0" i="0" u="none" strike="noStrike" kern="1200" cap="none" spc="0" normalizeH="0" baseline="0" noProof="0" dirty="0">
                  <a:ln>
                    <a:noFill/>
                  </a:ln>
                  <a:solidFill>
                    <a:schemeClr val="bg1">
                      <a:lumMod val="95000"/>
                    </a:schemeClr>
                  </a:solidFill>
                  <a:effectLst/>
                  <a:uLnTx/>
                  <a:uFillTx/>
                  <a:latin typeface="+mn-lt"/>
                  <a:ea typeface="+mn-ea"/>
                  <a:cs typeface="+mn-cs"/>
                </a:endParaRPr>
              </a:p>
            </p:txBody>
          </p:sp>
          <p:sp>
            <p:nvSpPr>
              <p:cNvPr id="26" name="Freeform 103"/>
              <p:cNvSpPr/>
              <p:nvPr/>
            </p:nvSpPr>
            <p:spPr bwMode="auto">
              <a:xfrm>
                <a:off x="3628143" y="2604458"/>
                <a:ext cx="187500" cy="166390"/>
              </a:xfrm>
              <a:custGeom>
                <a:avLst/>
                <a:gdLst/>
                <a:ahLst/>
                <a:cxnLst>
                  <a:cxn ang="0">
                    <a:pos x="300" y="79"/>
                  </a:cxn>
                  <a:cxn ang="0">
                    <a:pos x="220" y="1"/>
                  </a:cxn>
                  <a:cxn ang="0">
                    <a:pos x="220" y="1"/>
                  </a:cxn>
                  <a:cxn ang="0">
                    <a:pos x="218" y="0"/>
                  </a:cxn>
                  <a:cxn ang="0">
                    <a:pos x="218" y="0"/>
                  </a:cxn>
                  <a:cxn ang="0">
                    <a:pos x="216" y="3"/>
                  </a:cxn>
                  <a:cxn ang="0">
                    <a:pos x="216" y="47"/>
                  </a:cxn>
                  <a:cxn ang="0">
                    <a:pos x="216" y="47"/>
                  </a:cxn>
                  <a:cxn ang="0">
                    <a:pos x="200" y="49"/>
                  </a:cxn>
                  <a:cxn ang="0">
                    <a:pos x="185" y="50"/>
                  </a:cxn>
                  <a:cxn ang="0">
                    <a:pos x="155" y="56"/>
                  </a:cxn>
                  <a:cxn ang="0">
                    <a:pos x="127" y="67"/>
                  </a:cxn>
                  <a:cxn ang="0">
                    <a:pos x="102" y="81"/>
                  </a:cxn>
                  <a:cxn ang="0">
                    <a:pos x="102" y="81"/>
                  </a:cxn>
                  <a:cxn ang="0">
                    <a:pos x="87" y="90"/>
                  </a:cxn>
                  <a:cxn ang="0">
                    <a:pos x="75" y="101"/>
                  </a:cxn>
                  <a:cxn ang="0">
                    <a:pos x="62" y="114"/>
                  </a:cxn>
                  <a:cxn ang="0">
                    <a:pos x="49" y="127"/>
                  </a:cxn>
                  <a:cxn ang="0">
                    <a:pos x="49" y="127"/>
                  </a:cxn>
                  <a:cxn ang="0">
                    <a:pos x="39" y="141"/>
                  </a:cxn>
                  <a:cxn ang="0">
                    <a:pos x="29" y="157"/>
                  </a:cxn>
                  <a:cxn ang="0">
                    <a:pos x="20" y="172"/>
                  </a:cxn>
                  <a:cxn ang="0">
                    <a:pos x="15" y="190"/>
                  </a:cxn>
                  <a:cxn ang="0">
                    <a:pos x="10" y="206"/>
                  </a:cxn>
                  <a:cxn ang="0">
                    <a:pos x="4" y="224"/>
                  </a:cxn>
                  <a:cxn ang="0">
                    <a:pos x="2" y="244"/>
                  </a:cxn>
                  <a:cxn ang="0">
                    <a:pos x="0" y="263"/>
                  </a:cxn>
                  <a:cxn ang="0">
                    <a:pos x="0" y="263"/>
                  </a:cxn>
                  <a:cxn ang="0">
                    <a:pos x="2" y="266"/>
                  </a:cxn>
                  <a:cxn ang="0">
                    <a:pos x="4" y="266"/>
                  </a:cxn>
                  <a:cxn ang="0">
                    <a:pos x="64" y="266"/>
                  </a:cxn>
                  <a:cxn ang="0">
                    <a:pos x="64" y="266"/>
                  </a:cxn>
                  <a:cxn ang="0">
                    <a:pos x="66" y="266"/>
                  </a:cxn>
                  <a:cxn ang="0">
                    <a:pos x="66" y="266"/>
                  </a:cxn>
                  <a:cxn ang="0">
                    <a:pos x="66" y="263"/>
                  </a:cxn>
                  <a:cxn ang="0">
                    <a:pos x="66" y="263"/>
                  </a:cxn>
                  <a:cxn ang="0">
                    <a:pos x="68" y="250"/>
                  </a:cxn>
                  <a:cxn ang="0">
                    <a:pos x="69" y="237"/>
                  </a:cxn>
                  <a:cxn ang="0">
                    <a:pos x="71" y="223"/>
                  </a:cxn>
                  <a:cxn ang="0">
                    <a:pos x="77" y="212"/>
                  </a:cxn>
                  <a:cxn ang="0">
                    <a:pos x="80" y="199"/>
                  </a:cxn>
                  <a:cxn ang="0">
                    <a:pos x="87" y="188"/>
                  </a:cxn>
                  <a:cxn ang="0">
                    <a:pos x="102" y="166"/>
                  </a:cxn>
                  <a:cxn ang="0">
                    <a:pos x="102" y="166"/>
                  </a:cxn>
                  <a:cxn ang="0">
                    <a:pos x="113" y="154"/>
                  </a:cxn>
                  <a:cxn ang="0">
                    <a:pos x="126" y="145"/>
                  </a:cxn>
                  <a:cxn ang="0">
                    <a:pos x="138" y="134"/>
                  </a:cxn>
                  <a:cxn ang="0">
                    <a:pos x="153" y="127"/>
                  </a:cxn>
                  <a:cxn ang="0">
                    <a:pos x="153" y="127"/>
                  </a:cxn>
                  <a:cxn ang="0">
                    <a:pos x="167" y="121"/>
                  </a:cxn>
                  <a:cxn ang="0">
                    <a:pos x="184" y="116"/>
                  </a:cxn>
                  <a:cxn ang="0">
                    <a:pos x="198" y="114"/>
                  </a:cxn>
                  <a:cxn ang="0">
                    <a:pos x="216" y="112"/>
                  </a:cxn>
                  <a:cxn ang="0">
                    <a:pos x="216" y="161"/>
                  </a:cxn>
                  <a:cxn ang="0">
                    <a:pos x="216" y="161"/>
                  </a:cxn>
                  <a:cxn ang="0">
                    <a:pos x="218" y="165"/>
                  </a:cxn>
                  <a:cxn ang="0">
                    <a:pos x="218" y="165"/>
                  </a:cxn>
                  <a:cxn ang="0">
                    <a:pos x="220" y="165"/>
                  </a:cxn>
                  <a:cxn ang="0">
                    <a:pos x="300" y="85"/>
                  </a:cxn>
                  <a:cxn ang="0">
                    <a:pos x="300" y="85"/>
                  </a:cxn>
                  <a:cxn ang="0">
                    <a:pos x="301" y="83"/>
                  </a:cxn>
                  <a:cxn ang="0">
                    <a:pos x="300" y="79"/>
                  </a:cxn>
                  <a:cxn ang="0">
                    <a:pos x="300" y="79"/>
                  </a:cxn>
                </a:cxnLst>
                <a:rect l="0" t="0" r="r" b="b"/>
                <a:pathLst>
                  <a:path w="301" h="266">
                    <a:moveTo>
                      <a:pt x="300" y="79"/>
                    </a:moveTo>
                    <a:lnTo>
                      <a:pt x="220" y="1"/>
                    </a:lnTo>
                    <a:lnTo>
                      <a:pt x="220" y="1"/>
                    </a:lnTo>
                    <a:lnTo>
                      <a:pt x="218" y="0"/>
                    </a:lnTo>
                    <a:lnTo>
                      <a:pt x="218" y="0"/>
                    </a:lnTo>
                    <a:lnTo>
                      <a:pt x="216" y="3"/>
                    </a:lnTo>
                    <a:lnTo>
                      <a:pt x="216" y="47"/>
                    </a:lnTo>
                    <a:lnTo>
                      <a:pt x="216" y="47"/>
                    </a:lnTo>
                    <a:lnTo>
                      <a:pt x="200" y="49"/>
                    </a:lnTo>
                    <a:lnTo>
                      <a:pt x="185" y="50"/>
                    </a:lnTo>
                    <a:lnTo>
                      <a:pt x="155" y="56"/>
                    </a:lnTo>
                    <a:lnTo>
                      <a:pt x="127" y="67"/>
                    </a:lnTo>
                    <a:lnTo>
                      <a:pt x="102" y="81"/>
                    </a:lnTo>
                    <a:lnTo>
                      <a:pt x="102" y="81"/>
                    </a:lnTo>
                    <a:lnTo>
                      <a:pt x="87" y="90"/>
                    </a:lnTo>
                    <a:lnTo>
                      <a:pt x="75" y="101"/>
                    </a:lnTo>
                    <a:lnTo>
                      <a:pt x="62" y="114"/>
                    </a:lnTo>
                    <a:lnTo>
                      <a:pt x="49" y="127"/>
                    </a:lnTo>
                    <a:lnTo>
                      <a:pt x="49" y="127"/>
                    </a:lnTo>
                    <a:lnTo>
                      <a:pt x="39" y="141"/>
                    </a:lnTo>
                    <a:lnTo>
                      <a:pt x="29" y="157"/>
                    </a:lnTo>
                    <a:lnTo>
                      <a:pt x="20" y="172"/>
                    </a:lnTo>
                    <a:lnTo>
                      <a:pt x="15" y="190"/>
                    </a:lnTo>
                    <a:lnTo>
                      <a:pt x="10" y="206"/>
                    </a:lnTo>
                    <a:lnTo>
                      <a:pt x="4" y="224"/>
                    </a:lnTo>
                    <a:lnTo>
                      <a:pt x="2" y="244"/>
                    </a:lnTo>
                    <a:lnTo>
                      <a:pt x="0" y="263"/>
                    </a:lnTo>
                    <a:lnTo>
                      <a:pt x="0" y="263"/>
                    </a:lnTo>
                    <a:lnTo>
                      <a:pt x="2" y="266"/>
                    </a:lnTo>
                    <a:lnTo>
                      <a:pt x="4" y="266"/>
                    </a:lnTo>
                    <a:lnTo>
                      <a:pt x="64" y="266"/>
                    </a:lnTo>
                    <a:lnTo>
                      <a:pt x="64" y="266"/>
                    </a:lnTo>
                    <a:lnTo>
                      <a:pt x="66" y="266"/>
                    </a:lnTo>
                    <a:lnTo>
                      <a:pt x="66" y="266"/>
                    </a:lnTo>
                    <a:lnTo>
                      <a:pt x="66" y="263"/>
                    </a:lnTo>
                    <a:lnTo>
                      <a:pt x="66" y="263"/>
                    </a:lnTo>
                    <a:lnTo>
                      <a:pt x="68" y="250"/>
                    </a:lnTo>
                    <a:lnTo>
                      <a:pt x="69" y="237"/>
                    </a:lnTo>
                    <a:lnTo>
                      <a:pt x="71" y="223"/>
                    </a:lnTo>
                    <a:lnTo>
                      <a:pt x="77" y="212"/>
                    </a:lnTo>
                    <a:lnTo>
                      <a:pt x="80" y="199"/>
                    </a:lnTo>
                    <a:lnTo>
                      <a:pt x="87" y="188"/>
                    </a:lnTo>
                    <a:lnTo>
                      <a:pt x="102" y="166"/>
                    </a:lnTo>
                    <a:lnTo>
                      <a:pt x="102" y="166"/>
                    </a:lnTo>
                    <a:lnTo>
                      <a:pt x="113" y="154"/>
                    </a:lnTo>
                    <a:lnTo>
                      <a:pt x="126" y="145"/>
                    </a:lnTo>
                    <a:lnTo>
                      <a:pt x="138" y="134"/>
                    </a:lnTo>
                    <a:lnTo>
                      <a:pt x="153" y="127"/>
                    </a:lnTo>
                    <a:lnTo>
                      <a:pt x="153" y="127"/>
                    </a:lnTo>
                    <a:lnTo>
                      <a:pt x="167" y="121"/>
                    </a:lnTo>
                    <a:lnTo>
                      <a:pt x="184" y="116"/>
                    </a:lnTo>
                    <a:lnTo>
                      <a:pt x="198" y="114"/>
                    </a:lnTo>
                    <a:lnTo>
                      <a:pt x="216" y="112"/>
                    </a:lnTo>
                    <a:lnTo>
                      <a:pt x="216" y="161"/>
                    </a:lnTo>
                    <a:lnTo>
                      <a:pt x="216" y="161"/>
                    </a:lnTo>
                    <a:lnTo>
                      <a:pt x="218" y="165"/>
                    </a:lnTo>
                    <a:lnTo>
                      <a:pt x="218" y="165"/>
                    </a:lnTo>
                    <a:lnTo>
                      <a:pt x="220" y="165"/>
                    </a:lnTo>
                    <a:lnTo>
                      <a:pt x="300" y="85"/>
                    </a:lnTo>
                    <a:lnTo>
                      <a:pt x="300" y="85"/>
                    </a:lnTo>
                    <a:lnTo>
                      <a:pt x="301" y="83"/>
                    </a:lnTo>
                    <a:lnTo>
                      <a:pt x="300" y="79"/>
                    </a:lnTo>
                    <a:lnTo>
                      <a:pt x="300" y="79"/>
                    </a:lnTo>
                    <a:close/>
                  </a:path>
                </a:pathLst>
              </a:custGeom>
              <a:solidFill>
                <a:schemeClr val="bg1"/>
              </a:solidFill>
              <a:ln w="9525">
                <a:noFill/>
                <a:round/>
              </a:ln>
            </p:spPr>
            <p:txBody>
              <a:bodyPr vert="horz" wrap="square" lIns="91440" tIns="45720" rIns="91440" bIns="45720" numCol="1" anchor="t" anchorCtr="0" compatLnSpc="1"/>
              <a:lstStyle/>
              <a:p>
                <a:pPr marL="0" marR="0" lvl="0" indent="0" algn="l" defTabSz="685165" rtl="0" eaLnBrk="1" fontAlgn="auto" latinLnBrk="0" hangingPunct="1">
                  <a:spcBef>
                    <a:spcPts val="0"/>
                  </a:spcBef>
                  <a:spcAft>
                    <a:spcPts val="0"/>
                  </a:spcAft>
                  <a:buClrTx/>
                  <a:buSzTx/>
                  <a:buFontTx/>
                  <a:buNone/>
                  <a:defRPr/>
                </a:pPr>
                <a:endParaRPr kumimoji="0" lang="en-US" sz="1400" b="0" i="0" u="none" strike="noStrike" kern="1200" cap="none" spc="0" normalizeH="0" baseline="0" noProof="0">
                  <a:ln>
                    <a:noFill/>
                  </a:ln>
                  <a:solidFill>
                    <a:schemeClr val="bg1">
                      <a:lumMod val="95000"/>
                    </a:schemeClr>
                  </a:solidFill>
                  <a:effectLst/>
                  <a:uLnTx/>
                  <a:uFillTx/>
                  <a:latin typeface="+mn-lt"/>
                  <a:ea typeface="+mn-ea"/>
                  <a:cs typeface="+mn-cs"/>
                </a:endParaRPr>
              </a:p>
            </p:txBody>
          </p:sp>
        </p:grpSp>
        <p:sp>
          <p:nvSpPr>
            <p:cNvPr id="27" name="Oval 18"/>
            <p:cNvSpPr/>
            <p:nvPr/>
          </p:nvSpPr>
          <p:spPr>
            <a:xfrm>
              <a:off x="7442910" y="4079226"/>
              <a:ext cx="238080" cy="238080"/>
            </a:xfrm>
            <a:prstGeom prst="ellips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165" rtl="0" eaLnBrk="1" fontAlgn="auto" latinLnBrk="0" hangingPunct="1">
                <a:spcBef>
                  <a:spcPts val="0"/>
                </a:spcBef>
                <a:spcAft>
                  <a:spcPts val="0"/>
                </a:spcAft>
                <a:buClrTx/>
                <a:buSzTx/>
                <a:buFontTx/>
                <a:buNone/>
                <a:defRPr/>
              </a:pPr>
              <a:endParaRPr kumimoji="0" lang="en-US" sz="1400" b="0" i="0" u="none" strike="noStrike" kern="1200" cap="none" spc="0" normalizeH="0" baseline="0" noProof="0">
                <a:ln>
                  <a:noFill/>
                </a:ln>
                <a:solidFill>
                  <a:schemeClr val="bg1">
                    <a:lumMod val="95000"/>
                  </a:schemeClr>
                </a:solidFill>
                <a:effectLst/>
                <a:uLnTx/>
                <a:uFillTx/>
                <a:latin typeface="+mn-lt"/>
                <a:ea typeface="+mn-ea"/>
                <a:cs typeface="+mn-cs"/>
              </a:endParaRPr>
            </a:p>
          </p:txBody>
        </p:sp>
        <p:cxnSp>
          <p:nvCxnSpPr>
            <p:cNvPr id="28" name="Straight Connector 24"/>
            <p:cNvCxnSpPr/>
            <p:nvPr/>
          </p:nvCxnSpPr>
          <p:spPr>
            <a:xfrm rot="5400000">
              <a:off x="7030921" y="3546946"/>
              <a:ext cx="1061947" cy="1816"/>
            </a:xfrm>
            <a:prstGeom prst="line">
              <a:avLst/>
            </a:prstGeom>
            <a:ln>
              <a:solidFill>
                <a:schemeClr val="bg1">
                  <a:lumMod val="95000"/>
                  <a:alpha val="40000"/>
                </a:schemeClr>
              </a:solidFill>
            </a:ln>
          </p:spPr>
          <p:style>
            <a:lnRef idx="1">
              <a:schemeClr val="accent1"/>
            </a:lnRef>
            <a:fillRef idx="0">
              <a:schemeClr val="accent1"/>
            </a:fillRef>
            <a:effectRef idx="0">
              <a:schemeClr val="accent1"/>
            </a:effectRef>
            <a:fontRef idx="minor">
              <a:schemeClr val="tx1"/>
            </a:fontRef>
          </p:style>
        </p:cxnSp>
        <p:sp>
          <p:nvSpPr>
            <p:cNvPr id="31" name="Rectangle 52"/>
            <p:cNvSpPr/>
            <p:nvPr/>
          </p:nvSpPr>
          <p:spPr>
            <a:xfrm>
              <a:off x="7509303" y="2852594"/>
              <a:ext cx="1602420" cy="1200045"/>
            </a:xfrm>
            <a:prstGeom prst="rect">
              <a:avLst/>
            </a:prstGeom>
          </p:spPr>
          <p:txBody>
            <a:bodyPr wrap="square">
              <a:spAutoFit/>
            </a:bodyPr>
            <a:lstStyle/>
            <a:p>
              <a:pPr marL="0" marR="0" lvl="0" indent="0" algn="l" defTabSz="685165" rtl="0" eaLnBrk="1" fontAlgn="auto" latinLnBrk="0" hangingPunct="1">
                <a:spcBef>
                  <a:spcPts val="0"/>
                </a:spcBef>
                <a:spcAft>
                  <a:spcPts val="0"/>
                </a:spcAft>
                <a:buClrTx/>
                <a:buSzTx/>
                <a:buFontTx/>
                <a:buNone/>
                <a:defRPr/>
              </a:pPr>
              <a:r>
                <a:rPr kumimoji="0" lang="en-US" altLang="zh-CN" sz="1200" b="1" i="0" u="none" strike="noStrike" kern="1200" cap="none" spc="0" normalizeH="0" baseline="0" noProof="0" dirty="0" smtClean="0">
                  <a:ln>
                    <a:noFill/>
                  </a:ln>
                  <a:solidFill>
                    <a:schemeClr val="bg1">
                      <a:lumMod val="95000"/>
                    </a:schemeClr>
                  </a:solidFill>
                  <a:effectLst/>
                  <a:uLnTx/>
                  <a:uFillTx/>
                  <a:latin typeface="+mn-lt"/>
                  <a:ea typeface="+mn-ea"/>
                </a:rPr>
                <a:t>1.</a:t>
              </a:r>
              <a:r>
                <a:rPr kumimoji="0" lang="zh-CN" altLang="en-US" sz="1200" b="1" i="0" u="none" strike="noStrike" kern="1200" cap="none" spc="0" normalizeH="0" baseline="0" noProof="0" dirty="0" smtClean="0">
                  <a:ln>
                    <a:noFill/>
                  </a:ln>
                  <a:solidFill>
                    <a:schemeClr val="bg1">
                      <a:lumMod val="95000"/>
                    </a:schemeClr>
                  </a:solidFill>
                  <a:effectLst/>
                  <a:uLnTx/>
                  <a:uFillTx/>
                  <a:latin typeface="+mn-lt"/>
                  <a:ea typeface="+mn-ea"/>
                </a:rPr>
                <a:t>将权重初始化为零</a:t>
              </a:r>
              <a:endParaRPr kumimoji="0" lang="en-US" altLang="zh-CN" sz="1200" b="1" i="0" u="none" strike="noStrike" kern="1200" cap="none" spc="0" normalizeH="0" baseline="0" noProof="0" dirty="0" smtClean="0">
                <a:ln>
                  <a:noFill/>
                </a:ln>
                <a:solidFill>
                  <a:schemeClr val="bg1">
                    <a:lumMod val="95000"/>
                  </a:schemeClr>
                </a:solidFill>
                <a:effectLst/>
                <a:uLnTx/>
                <a:uFillTx/>
                <a:latin typeface="+mn-lt"/>
                <a:ea typeface="+mn-ea"/>
              </a:endParaRPr>
            </a:p>
            <a:p>
              <a:pPr marL="0" marR="0" lvl="0" indent="0" algn="l" defTabSz="685165" rtl="0" eaLnBrk="1" fontAlgn="auto" latinLnBrk="0" hangingPunct="1">
                <a:spcBef>
                  <a:spcPts val="0"/>
                </a:spcBef>
                <a:spcAft>
                  <a:spcPts val="0"/>
                </a:spcAft>
                <a:buClrTx/>
                <a:buSzTx/>
                <a:buFontTx/>
                <a:buNone/>
                <a:defRPr/>
              </a:pPr>
              <a:r>
                <a:rPr lang="zh-CN" altLang="en-US" sz="1200" b="1" dirty="0" smtClean="0">
                  <a:solidFill>
                    <a:schemeClr val="bg1">
                      <a:lumMod val="95000"/>
                    </a:schemeClr>
                  </a:solidFill>
                  <a:latin typeface="+mn-lt"/>
                  <a:ea typeface="+mn-ea"/>
                </a:rPr>
                <a:t>或一个极小的随机数。</a:t>
              </a:r>
              <a:endParaRPr lang="en-US" altLang="zh-CN" sz="1200" b="1" dirty="0" smtClean="0">
                <a:solidFill>
                  <a:schemeClr val="bg1">
                    <a:lumMod val="95000"/>
                  </a:schemeClr>
                </a:solidFill>
                <a:latin typeface="+mn-lt"/>
                <a:ea typeface="+mn-ea"/>
              </a:endParaRPr>
            </a:p>
            <a:p>
              <a:pPr marL="0" marR="0" lvl="0" indent="0" algn="l" defTabSz="685165" rtl="0" eaLnBrk="1" fontAlgn="auto" latinLnBrk="0" hangingPunct="1">
                <a:spcBef>
                  <a:spcPts val="0"/>
                </a:spcBef>
                <a:spcAft>
                  <a:spcPts val="0"/>
                </a:spcAft>
                <a:buClrTx/>
                <a:buSzTx/>
                <a:buFontTx/>
                <a:buNone/>
                <a:defRPr/>
              </a:pPr>
              <a:r>
                <a:rPr kumimoji="0" lang="en-US" altLang="zh-CN" sz="1200" b="1" i="0" u="none" strike="noStrike" kern="1200" cap="none" spc="0" normalizeH="0" baseline="0" noProof="0" dirty="0" smtClean="0">
                  <a:ln>
                    <a:noFill/>
                  </a:ln>
                  <a:solidFill>
                    <a:schemeClr val="bg1">
                      <a:lumMod val="95000"/>
                    </a:schemeClr>
                  </a:solidFill>
                  <a:effectLst/>
                  <a:uLnTx/>
                  <a:uFillTx/>
                  <a:latin typeface="+mn-lt"/>
                  <a:ea typeface="+mn-ea"/>
                </a:rPr>
                <a:t>2.</a:t>
              </a:r>
              <a:r>
                <a:rPr kumimoji="0" lang="zh-CN" altLang="en-US" sz="1200" b="1" i="0" u="none" strike="noStrike" kern="1200" cap="none" spc="0" normalizeH="0" baseline="0" noProof="0" dirty="0" smtClean="0">
                  <a:ln>
                    <a:noFill/>
                  </a:ln>
                  <a:solidFill>
                    <a:schemeClr val="bg1">
                      <a:lumMod val="95000"/>
                    </a:schemeClr>
                  </a:solidFill>
                  <a:effectLst/>
                  <a:uLnTx/>
                  <a:uFillTx/>
                  <a:latin typeface="+mn-lt"/>
                  <a:ea typeface="+mn-ea"/>
                </a:rPr>
                <a:t>迭代所有训练样本</a:t>
              </a:r>
              <a:r>
                <a:rPr kumimoji="0" lang="en-US" altLang="zh-CN" sz="1200" b="1" i="0" u="none" strike="noStrike" kern="1200" cap="none" spc="0" normalizeH="0" baseline="0" noProof="0" dirty="0" smtClean="0">
                  <a:ln>
                    <a:noFill/>
                  </a:ln>
                  <a:solidFill>
                    <a:schemeClr val="bg1">
                      <a:lumMod val="95000"/>
                    </a:schemeClr>
                  </a:solidFill>
                  <a:effectLst/>
                  <a:uLnTx/>
                  <a:uFillTx/>
                  <a:latin typeface="+mn-lt"/>
                  <a:ea typeface="+mn-ea"/>
                </a:rPr>
                <a:t>Xi</a:t>
              </a:r>
            </a:p>
            <a:p>
              <a:pPr marL="0" marR="0" lvl="0" indent="0" algn="l" defTabSz="685165" rtl="0" eaLnBrk="1" fontAlgn="auto" latinLnBrk="0" hangingPunct="1">
                <a:spcBef>
                  <a:spcPts val="0"/>
                </a:spcBef>
                <a:spcAft>
                  <a:spcPts val="0"/>
                </a:spcAft>
                <a:buClrTx/>
                <a:buSzTx/>
                <a:buFontTx/>
                <a:buNone/>
                <a:defRPr/>
              </a:pPr>
              <a:r>
                <a:rPr lang="zh-CN" altLang="en-US" sz="1200" b="1" dirty="0">
                  <a:solidFill>
                    <a:schemeClr val="bg1">
                      <a:lumMod val="95000"/>
                    </a:schemeClr>
                  </a:solidFill>
                  <a:latin typeface="+mn-lt"/>
                  <a:ea typeface="+mn-ea"/>
                </a:rPr>
                <a:t> </a:t>
              </a:r>
              <a:r>
                <a:rPr lang="zh-CN" altLang="en-US" sz="1200" b="1" dirty="0" smtClean="0">
                  <a:solidFill>
                    <a:schemeClr val="bg1">
                      <a:lumMod val="95000"/>
                    </a:schemeClr>
                  </a:solidFill>
                  <a:latin typeface="+mn-lt"/>
                  <a:ea typeface="+mn-ea"/>
                </a:rPr>
                <a:t>   </a:t>
              </a:r>
              <a:r>
                <a:rPr lang="en-US" altLang="zh-CN" sz="1200" b="1" dirty="0" smtClean="0">
                  <a:solidFill>
                    <a:schemeClr val="bg1">
                      <a:lumMod val="95000"/>
                    </a:schemeClr>
                  </a:solidFill>
                  <a:latin typeface="+mn-lt"/>
                  <a:ea typeface="+mn-ea"/>
                </a:rPr>
                <a:t>1.</a:t>
              </a:r>
              <a:r>
                <a:rPr lang="zh-CN" altLang="en-US" sz="1200" b="1" dirty="0" smtClean="0">
                  <a:solidFill>
                    <a:schemeClr val="bg1">
                      <a:lumMod val="95000"/>
                    </a:schemeClr>
                  </a:solidFill>
                  <a:latin typeface="+mn-lt"/>
                  <a:ea typeface="+mn-ea"/>
                </a:rPr>
                <a:t>计算出输出值</a:t>
              </a:r>
              <a:r>
                <a:rPr lang="en-US" altLang="zh-CN" sz="1200" b="1" dirty="0" smtClean="0">
                  <a:solidFill>
                    <a:schemeClr val="bg1">
                      <a:lumMod val="95000"/>
                    </a:schemeClr>
                  </a:solidFill>
                  <a:latin typeface="+mn-lt"/>
                  <a:ea typeface="+mn-ea"/>
                </a:rPr>
                <a:t>y</a:t>
              </a:r>
            </a:p>
            <a:p>
              <a:pPr marL="0" marR="0" lvl="0" indent="0" algn="l" defTabSz="685165" rtl="0" eaLnBrk="1" fontAlgn="auto" latinLnBrk="0" hangingPunct="1">
                <a:spcBef>
                  <a:spcPts val="0"/>
                </a:spcBef>
                <a:spcAft>
                  <a:spcPts val="0"/>
                </a:spcAft>
                <a:buClrTx/>
                <a:buSzTx/>
                <a:buFontTx/>
                <a:buNone/>
                <a:defRPr/>
              </a:pPr>
              <a:r>
                <a:rPr kumimoji="0" lang="zh-CN" altLang="en-US" sz="1200" b="1" i="0" u="none" strike="noStrike" kern="1200" cap="none" spc="0" normalizeH="0" baseline="0" noProof="0" dirty="0">
                  <a:ln>
                    <a:noFill/>
                  </a:ln>
                  <a:solidFill>
                    <a:schemeClr val="bg1">
                      <a:lumMod val="95000"/>
                    </a:schemeClr>
                  </a:solidFill>
                  <a:effectLst/>
                  <a:uLnTx/>
                  <a:uFillTx/>
                  <a:latin typeface="+mn-lt"/>
                  <a:ea typeface="+mn-ea"/>
                </a:rPr>
                <a:t> </a:t>
              </a:r>
              <a:r>
                <a:rPr kumimoji="0" lang="zh-CN" altLang="en-US" sz="1200" b="1" i="0" u="none" strike="noStrike" kern="1200" cap="none" spc="0" normalizeH="0" baseline="0" noProof="0" dirty="0" smtClean="0">
                  <a:ln>
                    <a:noFill/>
                  </a:ln>
                  <a:solidFill>
                    <a:schemeClr val="bg1">
                      <a:lumMod val="95000"/>
                    </a:schemeClr>
                  </a:solidFill>
                  <a:effectLst/>
                  <a:uLnTx/>
                  <a:uFillTx/>
                  <a:latin typeface="+mn-lt"/>
                  <a:ea typeface="+mn-ea"/>
                </a:rPr>
                <a:t>   </a:t>
              </a:r>
              <a:r>
                <a:rPr kumimoji="0" lang="en-US" altLang="zh-CN" sz="1200" b="1" i="0" u="none" strike="noStrike" kern="1200" cap="none" spc="0" normalizeH="0" baseline="0" noProof="0" dirty="0" smtClean="0">
                  <a:ln>
                    <a:noFill/>
                  </a:ln>
                  <a:solidFill>
                    <a:schemeClr val="bg1">
                      <a:lumMod val="95000"/>
                    </a:schemeClr>
                  </a:solidFill>
                  <a:effectLst/>
                  <a:uLnTx/>
                  <a:uFillTx/>
                  <a:latin typeface="+mn-lt"/>
                  <a:ea typeface="+mn-ea"/>
                </a:rPr>
                <a:t>2.</a:t>
              </a:r>
              <a:r>
                <a:rPr kumimoji="0" lang="zh-CN" altLang="en-US" sz="1200" b="1" i="0" u="none" strike="noStrike" kern="1200" cap="none" spc="0" normalizeH="0" baseline="0" noProof="0" dirty="0" smtClean="0">
                  <a:ln>
                    <a:noFill/>
                  </a:ln>
                  <a:solidFill>
                    <a:schemeClr val="bg1">
                      <a:lumMod val="95000"/>
                    </a:schemeClr>
                  </a:solidFill>
                  <a:effectLst/>
                  <a:uLnTx/>
                  <a:uFillTx/>
                  <a:latin typeface="+mn-lt"/>
                  <a:ea typeface="+mn-ea"/>
                </a:rPr>
                <a:t>更新权重</a:t>
              </a:r>
              <a:endParaRPr kumimoji="0" lang="en-US" altLang="zh-CN" sz="1200" b="1" i="0" u="none" strike="noStrike" kern="1200" cap="none" spc="0" normalizeH="0" baseline="0" noProof="0" dirty="0">
                <a:ln>
                  <a:noFill/>
                </a:ln>
                <a:solidFill>
                  <a:schemeClr val="bg1">
                    <a:lumMod val="95000"/>
                  </a:schemeClr>
                </a:solidFill>
                <a:effectLst/>
                <a:uLnTx/>
                <a:uFillTx/>
                <a:latin typeface="+mn-lt"/>
                <a:ea typeface="+mn-ea"/>
              </a:endParaRPr>
            </a:p>
          </p:txBody>
        </p:sp>
        <p:grpSp>
          <p:nvGrpSpPr>
            <p:cNvPr id="15392" name="Group 64"/>
            <p:cNvGrpSpPr/>
            <p:nvPr/>
          </p:nvGrpSpPr>
          <p:grpSpPr>
            <a:xfrm>
              <a:off x="7323218" y="2243207"/>
              <a:ext cx="478297" cy="478297"/>
              <a:chOff x="6650083" y="2444065"/>
              <a:chExt cx="418280" cy="418280"/>
            </a:xfrm>
          </p:grpSpPr>
          <p:sp>
            <p:nvSpPr>
              <p:cNvPr id="33" name="Teardrop 21"/>
              <p:cNvSpPr/>
              <p:nvPr/>
            </p:nvSpPr>
            <p:spPr>
              <a:xfrm rot="8100000">
                <a:off x="6650083" y="2444065"/>
                <a:ext cx="418280" cy="418280"/>
              </a:xfrm>
              <a:prstGeom prst="teardrop">
                <a:avLst>
                  <a:gd name="adj" fmla="val 131619"/>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165" rtl="0" eaLnBrk="1" fontAlgn="auto" latinLnBrk="0" hangingPunct="1">
                  <a:spcBef>
                    <a:spcPts val="0"/>
                  </a:spcBef>
                  <a:spcAft>
                    <a:spcPts val="0"/>
                  </a:spcAft>
                  <a:buClrTx/>
                  <a:buSzTx/>
                  <a:buFontTx/>
                  <a:buNone/>
                  <a:defRPr/>
                </a:pPr>
                <a:endParaRPr kumimoji="0" lang="en-US" sz="1400" b="0" i="0" u="none" strike="noStrike" kern="1200" cap="none" spc="0" normalizeH="0" baseline="0" noProof="0" dirty="0">
                  <a:ln>
                    <a:noFill/>
                  </a:ln>
                  <a:solidFill>
                    <a:schemeClr val="bg1">
                      <a:lumMod val="95000"/>
                    </a:schemeClr>
                  </a:solidFill>
                  <a:effectLst/>
                  <a:uLnTx/>
                  <a:uFillTx/>
                  <a:latin typeface="+mn-lt"/>
                  <a:ea typeface="+mn-ea"/>
                  <a:cs typeface="+mn-cs"/>
                </a:endParaRPr>
              </a:p>
            </p:txBody>
          </p:sp>
          <p:grpSp>
            <p:nvGrpSpPr>
              <p:cNvPr id="34" name="Group 58"/>
              <p:cNvGrpSpPr/>
              <p:nvPr/>
            </p:nvGrpSpPr>
            <p:grpSpPr>
              <a:xfrm>
                <a:off x="6760454" y="2563811"/>
                <a:ext cx="188740" cy="250826"/>
                <a:chOff x="8429652" y="3143254"/>
                <a:chExt cx="241300" cy="320675"/>
              </a:xfrm>
              <a:solidFill>
                <a:schemeClr val="bg1"/>
              </a:solidFill>
            </p:grpSpPr>
            <p:sp>
              <p:nvSpPr>
                <p:cNvPr id="35" name="Freeform 108"/>
                <p:cNvSpPr>
                  <a:spLocks noEditPoints="1"/>
                </p:cNvSpPr>
                <p:nvPr/>
              </p:nvSpPr>
              <p:spPr bwMode="auto">
                <a:xfrm>
                  <a:off x="8429652" y="3143254"/>
                  <a:ext cx="241300" cy="320675"/>
                </a:xfrm>
                <a:custGeom>
                  <a:avLst/>
                  <a:gdLst/>
                  <a:ahLst/>
                  <a:cxnLst>
                    <a:cxn ang="0">
                      <a:pos x="136" y="2"/>
                    </a:cxn>
                    <a:cxn ang="0">
                      <a:pos x="92" y="13"/>
                    </a:cxn>
                    <a:cxn ang="0">
                      <a:pos x="56" y="35"/>
                    </a:cxn>
                    <a:cxn ang="0">
                      <a:pos x="25" y="67"/>
                    </a:cxn>
                    <a:cxn ang="0">
                      <a:pos x="7" y="107"/>
                    </a:cxn>
                    <a:cxn ang="0">
                      <a:pos x="0" y="153"/>
                    </a:cxn>
                    <a:cxn ang="0">
                      <a:pos x="5" y="187"/>
                    </a:cxn>
                    <a:cxn ang="0">
                      <a:pos x="25" y="236"/>
                    </a:cxn>
                    <a:cxn ang="0">
                      <a:pos x="63" y="274"/>
                    </a:cxn>
                    <a:cxn ang="0">
                      <a:pos x="69" y="278"/>
                    </a:cxn>
                    <a:cxn ang="0">
                      <a:pos x="76" y="301"/>
                    </a:cxn>
                    <a:cxn ang="0">
                      <a:pos x="76" y="354"/>
                    </a:cxn>
                    <a:cxn ang="0">
                      <a:pos x="83" y="372"/>
                    </a:cxn>
                    <a:cxn ang="0">
                      <a:pos x="140" y="401"/>
                    </a:cxn>
                    <a:cxn ang="0">
                      <a:pos x="150" y="405"/>
                    </a:cxn>
                    <a:cxn ang="0">
                      <a:pos x="214" y="376"/>
                    </a:cxn>
                    <a:cxn ang="0">
                      <a:pos x="225" y="367"/>
                    </a:cxn>
                    <a:cxn ang="0">
                      <a:pos x="228" y="303"/>
                    </a:cxn>
                    <a:cxn ang="0">
                      <a:pos x="230" y="289"/>
                    </a:cxn>
                    <a:cxn ang="0">
                      <a:pos x="243" y="270"/>
                    </a:cxn>
                    <a:cxn ang="0">
                      <a:pos x="261" y="256"/>
                    </a:cxn>
                    <a:cxn ang="0">
                      <a:pos x="288" y="216"/>
                    </a:cxn>
                    <a:cxn ang="0">
                      <a:pos x="301" y="169"/>
                    </a:cxn>
                    <a:cxn ang="0">
                      <a:pos x="301" y="136"/>
                    </a:cxn>
                    <a:cxn ang="0">
                      <a:pos x="290" y="93"/>
                    </a:cxn>
                    <a:cxn ang="0">
                      <a:pos x="268" y="57"/>
                    </a:cxn>
                    <a:cxn ang="0">
                      <a:pos x="236" y="28"/>
                    </a:cxn>
                    <a:cxn ang="0">
                      <a:pos x="196" y="8"/>
                    </a:cxn>
                    <a:cxn ang="0">
                      <a:pos x="150" y="0"/>
                    </a:cxn>
                    <a:cxn ang="0">
                      <a:pos x="100" y="354"/>
                    </a:cxn>
                    <a:cxn ang="0">
                      <a:pos x="203" y="303"/>
                    </a:cxn>
                    <a:cxn ang="0">
                      <a:pos x="100" y="303"/>
                    </a:cxn>
                    <a:cxn ang="0">
                      <a:pos x="203" y="303"/>
                    </a:cxn>
                    <a:cxn ang="0">
                      <a:pos x="230" y="249"/>
                    </a:cxn>
                    <a:cxn ang="0">
                      <a:pos x="210" y="270"/>
                    </a:cxn>
                    <a:cxn ang="0">
                      <a:pos x="96" y="278"/>
                    </a:cxn>
                    <a:cxn ang="0">
                      <a:pos x="85" y="260"/>
                    </a:cxn>
                    <a:cxn ang="0">
                      <a:pos x="67" y="245"/>
                    </a:cxn>
                    <a:cxn ang="0">
                      <a:pos x="40" y="211"/>
                    </a:cxn>
                    <a:cxn ang="0">
                      <a:pos x="27" y="167"/>
                    </a:cxn>
                    <a:cxn ang="0">
                      <a:pos x="25" y="140"/>
                    </a:cxn>
                    <a:cxn ang="0">
                      <a:pos x="36" y="104"/>
                    </a:cxn>
                    <a:cxn ang="0">
                      <a:pos x="54" y="71"/>
                    </a:cxn>
                    <a:cxn ang="0">
                      <a:pos x="82" y="47"/>
                    </a:cxn>
                    <a:cxn ang="0">
                      <a:pos x="114" y="31"/>
                    </a:cxn>
                    <a:cxn ang="0">
                      <a:pos x="150" y="26"/>
                    </a:cxn>
                    <a:cxn ang="0">
                      <a:pos x="176" y="29"/>
                    </a:cxn>
                    <a:cxn ang="0">
                      <a:pos x="212" y="42"/>
                    </a:cxn>
                    <a:cxn ang="0">
                      <a:pos x="239" y="64"/>
                    </a:cxn>
                    <a:cxn ang="0">
                      <a:pos x="261" y="93"/>
                    </a:cxn>
                    <a:cxn ang="0">
                      <a:pos x="274" y="127"/>
                    </a:cxn>
                    <a:cxn ang="0">
                      <a:pos x="277" y="153"/>
                    </a:cxn>
                    <a:cxn ang="0">
                      <a:pos x="270" y="192"/>
                    </a:cxn>
                    <a:cxn ang="0">
                      <a:pos x="250" y="229"/>
                    </a:cxn>
                    <a:cxn ang="0">
                      <a:pos x="232" y="249"/>
                    </a:cxn>
                  </a:cxnLst>
                  <a:rect l="0" t="0" r="r" b="b"/>
                  <a:pathLst>
                    <a:path w="303" h="405">
                      <a:moveTo>
                        <a:pt x="150" y="0"/>
                      </a:moveTo>
                      <a:lnTo>
                        <a:pt x="150" y="0"/>
                      </a:lnTo>
                      <a:lnTo>
                        <a:pt x="136" y="2"/>
                      </a:lnTo>
                      <a:lnTo>
                        <a:pt x="121" y="4"/>
                      </a:lnTo>
                      <a:lnTo>
                        <a:pt x="107" y="8"/>
                      </a:lnTo>
                      <a:lnTo>
                        <a:pt x="92" y="13"/>
                      </a:lnTo>
                      <a:lnTo>
                        <a:pt x="80" y="18"/>
                      </a:lnTo>
                      <a:lnTo>
                        <a:pt x="67" y="28"/>
                      </a:lnTo>
                      <a:lnTo>
                        <a:pt x="56" y="35"/>
                      </a:lnTo>
                      <a:lnTo>
                        <a:pt x="45" y="46"/>
                      </a:lnTo>
                      <a:lnTo>
                        <a:pt x="34" y="57"/>
                      </a:lnTo>
                      <a:lnTo>
                        <a:pt x="25" y="67"/>
                      </a:lnTo>
                      <a:lnTo>
                        <a:pt x="18" y="80"/>
                      </a:lnTo>
                      <a:lnTo>
                        <a:pt x="13" y="93"/>
                      </a:lnTo>
                      <a:lnTo>
                        <a:pt x="7" y="107"/>
                      </a:lnTo>
                      <a:lnTo>
                        <a:pt x="4" y="122"/>
                      </a:lnTo>
                      <a:lnTo>
                        <a:pt x="2" y="136"/>
                      </a:lnTo>
                      <a:lnTo>
                        <a:pt x="0" y="153"/>
                      </a:lnTo>
                      <a:lnTo>
                        <a:pt x="0" y="153"/>
                      </a:lnTo>
                      <a:lnTo>
                        <a:pt x="2" y="171"/>
                      </a:lnTo>
                      <a:lnTo>
                        <a:pt x="5" y="187"/>
                      </a:lnTo>
                      <a:lnTo>
                        <a:pt x="9" y="205"/>
                      </a:lnTo>
                      <a:lnTo>
                        <a:pt x="16" y="221"/>
                      </a:lnTo>
                      <a:lnTo>
                        <a:pt x="25" y="236"/>
                      </a:lnTo>
                      <a:lnTo>
                        <a:pt x="36" y="251"/>
                      </a:lnTo>
                      <a:lnTo>
                        <a:pt x="49" y="263"/>
                      </a:lnTo>
                      <a:lnTo>
                        <a:pt x="63" y="274"/>
                      </a:lnTo>
                      <a:lnTo>
                        <a:pt x="65" y="276"/>
                      </a:lnTo>
                      <a:lnTo>
                        <a:pt x="65" y="276"/>
                      </a:lnTo>
                      <a:lnTo>
                        <a:pt x="69" y="278"/>
                      </a:lnTo>
                      <a:lnTo>
                        <a:pt x="71" y="281"/>
                      </a:lnTo>
                      <a:lnTo>
                        <a:pt x="74" y="290"/>
                      </a:lnTo>
                      <a:lnTo>
                        <a:pt x="76" y="301"/>
                      </a:lnTo>
                      <a:lnTo>
                        <a:pt x="76" y="303"/>
                      </a:lnTo>
                      <a:lnTo>
                        <a:pt x="76" y="354"/>
                      </a:lnTo>
                      <a:lnTo>
                        <a:pt x="76" y="354"/>
                      </a:lnTo>
                      <a:lnTo>
                        <a:pt x="76" y="359"/>
                      </a:lnTo>
                      <a:lnTo>
                        <a:pt x="80" y="367"/>
                      </a:lnTo>
                      <a:lnTo>
                        <a:pt x="83" y="372"/>
                      </a:lnTo>
                      <a:lnTo>
                        <a:pt x="89" y="376"/>
                      </a:lnTo>
                      <a:lnTo>
                        <a:pt x="140" y="401"/>
                      </a:lnTo>
                      <a:lnTo>
                        <a:pt x="140" y="401"/>
                      </a:lnTo>
                      <a:lnTo>
                        <a:pt x="145" y="403"/>
                      </a:lnTo>
                      <a:lnTo>
                        <a:pt x="150" y="405"/>
                      </a:lnTo>
                      <a:lnTo>
                        <a:pt x="150" y="405"/>
                      </a:lnTo>
                      <a:lnTo>
                        <a:pt x="158" y="403"/>
                      </a:lnTo>
                      <a:lnTo>
                        <a:pt x="163" y="401"/>
                      </a:lnTo>
                      <a:lnTo>
                        <a:pt x="214" y="376"/>
                      </a:lnTo>
                      <a:lnTo>
                        <a:pt x="214" y="376"/>
                      </a:lnTo>
                      <a:lnTo>
                        <a:pt x="219" y="372"/>
                      </a:lnTo>
                      <a:lnTo>
                        <a:pt x="225" y="367"/>
                      </a:lnTo>
                      <a:lnTo>
                        <a:pt x="227" y="359"/>
                      </a:lnTo>
                      <a:lnTo>
                        <a:pt x="228" y="354"/>
                      </a:lnTo>
                      <a:lnTo>
                        <a:pt x="228" y="303"/>
                      </a:lnTo>
                      <a:lnTo>
                        <a:pt x="228" y="303"/>
                      </a:lnTo>
                      <a:lnTo>
                        <a:pt x="228" y="296"/>
                      </a:lnTo>
                      <a:lnTo>
                        <a:pt x="230" y="289"/>
                      </a:lnTo>
                      <a:lnTo>
                        <a:pt x="236" y="278"/>
                      </a:lnTo>
                      <a:lnTo>
                        <a:pt x="241" y="272"/>
                      </a:lnTo>
                      <a:lnTo>
                        <a:pt x="243" y="270"/>
                      </a:lnTo>
                      <a:lnTo>
                        <a:pt x="248" y="267"/>
                      </a:lnTo>
                      <a:lnTo>
                        <a:pt x="248" y="267"/>
                      </a:lnTo>
                      <a:lnTo>
                        <a:pt x="261" y="256"/>
                      </a:lnTo>
                      <a:lnTo>
                        <a:pt x="272" y="243"/>
                      </a:lnTo>
                      <a:lnTo>
                        <a:pt x="281" y="231"/>
                      </a:lnTo>
                      <a:lnTo>
                        <a:pt x="288" y="216"/>
                      </a:lnTo>
                      <a:lnTo>
                        <a:pt x="294" y="200"/>
                      </a:lnTo>
                      <a:lnTo>
                        <a:pt x="299" y="185"/>
                      </a:lnTo>
                      <a:lnTo>
                        <a:pt x="301" y="169"/>
                      </a:lnTo>
                      <a:lnTo>
                        <a:pt x="303" y="153"/>
                      </a:lnTo>
                      <a:lnTo>
                        <a:pt x="303" y="153"/>
                      </a:lnTo>
                      <a:lnTo>
                        <a:pt x="301" y="136"/>
                      </a:lnTo>
                      <a:lnTo>
                        <a:pt x="299" y="122"/>
                      </a:lnTo>
                      <a:lnTo>
                        <a:pt x="295" y="107"/>
                      </a:lnTo>
                      <a:lnTo>
                        <a:pt x="290" y="93"/>
                      </a:lnTo>
                      <a:lnTo>
                        <a:pt x="285" y="80"/>
                      </a:lnTo>
                      <a:lnTo>
                        <a:pt x="275" y="67"/>
                      </a:lnTo>
                      <a:lnTo>
                        <a:pt x="268" y="57"/>
                      </a:lnTo>
                      <a:lnTo>
                        <a:pt x="257" y="46"/>
                      </a:lnTo>
                      <a:lnTo>
                        <a:pt x="246" y="35"/>
                      </a:lnTo>
                      <a:lnTo>
                        <a:pt x="236" y="28"/>
                      </a:lnTo>
                      <a:lnTo>
                        <a:pt x="223" y="18"/>
                      </a:lnTo>
                      <a:lnTo>
                        <a:pt x="210" y="13"/>
                      </a:lnTo>
                      <a:lnTo>
                        <a:pt x="196" y="8"/>
                      </a:lnTo>
                      <a:lnTo>
                        <a:pt x="181" y="4"/>
                      </a:lnTo>
                      <a:lnTo>
                        <a:pt x="167" y="2"/>
                      </a:lnTo>
                      <a:lnTo>
                        <a:pt x="150" y="0"/>
                      </a:lnTo>
                      <a:lnTo>
                        <a:pt x="150" y="0"/>
                      </a:lnTo>
                      <a:close/>
                      <a:moveTo>
                        <a:pt x="150" y="379"/>
                      </a:moveTo>
                      <a:lnTo>
                        <a:pt x="100" y="354"/>
                      </a:lnTo>
                      <a:lnTo>
                        <a:pt x="203" y="354"/>
                      </a:lnTo>
                      <a:lnTo>
                        <a:pt x="150" y="379"/>
                      </a:lnTo>
                      <a:close/>
                      <a:moveTo>
                        <a:pt x="203" y="303"/>
                      </a:moveTo>
                      <a:lnTo>
                        <a:pt x="203" y="328"/>
                      </a:lnTo>
                      <a:lnTo>
                        <a:pt x="100" y="328"/>
                      </a:lnTo>
                      <a:lnTo>
                        <a:pt x="100" y="303"/>
                      </a:lnTo>
                      <a:lnTo>
                        <a:pt x="100" y="303"/>
                      </a:lnTo>
                      <a:lnTo>
                        <a:pt x="203" y="303"/>
                      </a:lnTo>
                      <a:lnTo>
                        <a:pt x="203" y="303"/>
                      </a:lnTo>
                      <a:close/>
                      <a:moveTo>
                        <a:pt x="232" y="249"/>
                      </a:moveTo>
                      <a:lnTo>
                        <a:pt x="232" y="249"/>
                      </a:lnTo>
                      <a:lnTo>
                        <a:pt x="230" y="249"/>
                      </a:lnTo>
                      <a:lnTo>
                        <a:pt x="223" y="254"/>
                      </a:lnTo>
                      <a:lnTo>
                        <a:pt x="214" y="263"/>
                      </a:lnTo>
                      <a:lnTo>
                        <a:pt x="210" y="270"/>
                      </a:lnTo>
                      <a:lnTo>
                        <a:pt x="207" y="278"/>
                      </a:lnTo>
                      <a:lnTo>
                        <a:pt x="96" y="278"/>
                      </a:lnTo>
                      <a:lnTo>
                        <a:pt x="96" y="278"/>
                      </a:lnTo>
                      <a:lnTo>
                        <a:pt x="94" y="270"/>
                      </a:lnTo>
                      <a:lnTo>
                        <a:pt x="91" y="265"/>
                      </a:lnTo>
                      <a:lnTo>
                        <a:pt x="85" y="260"/>
                      </a:lnTo>
                      <a:lnTo>
                        <a:pt x="78" y="254"/>
                      </a:lnTo>
                      <a:lnTo>
                        <a:pt x="78" y="254"/>
                      </a:lnTo>
                      <a:lnTo>
                        <a:pt x="67" y="245"/>
                      </a:lnTo>
                      <a:lnTo>
                        <a:pt x="56" y="234"/>
                      </a:lnTo>
                      <a:lnTo>
                        <a:pt x="47" y="223"/>
                      </a:lnTo>
                      <a:lnTo>
                        <a:pt x="40" y="211"/>
                      </a:lnTo>
                      <a:lnTo>
                        <a:pt x="34" y="196"/>
                      </a:lnTo>
                      <a:lnTo>
                        <a:pt x="29" y="182"/>
                      </a:lnTo>
                      <a:lnTo>
                        <a:pt x="27" y="167"/>
                      </a:lnTo>
                      <a:lnTo>
                        <a:pt x="25" y="153"/>
                      </a:lnTo>
                      <a:lnTo>
                        <a:pt x="25" y="153"/>
                      </a:lnTo>
                      <a:lnTo>
                        <a:pt x="25" y="140"/>
                      </a:lnTo>
                      <a:lnTo>
                        <a:pt x="27" y="127"/>
                      </a:lnTo>
                      <a:lnTo>
                        <a:pt x="31" y="115"/>
                      </a:lnTo>
                      <a:lnTo>
                        <a:pt x="36" y="104"/>
                      </a:lnTo>
                      <a:lnTo>
                        <a:pt x="40" y="93"/>
                      </a:lnTo>
                      <a:lnTo>
                        <a:pt x="47" y="82"/>
                      </a:lnTo>
                      <a:lnTo>
                        <a:pt x="54" y="71"/>
                      </a:lnTo>
                      <a:lnTo>
                        <a:pt x="62" y="64"/>
                      </a:lnTo>
                      <a:lnTo>
                        <a:pt x="71" y="55"/>
                      </a:lnTo>
                      <a:lnTo>
                        <a:pt x="82" y="47"/>
                      </a:lnTo>
                      <a:lnTo>
                        <a:pt x="91" y="42"/>
                      </a:lnTo>
                      <a:lnTo>
                        <a:pt x="101" y="37"/>
                      </a:lnTo>
                      <a:lnTo>
                        <a:pt x="114" y="31"/>
                      </a:lnTo>
                      <a:lnTo>
                        <a:pt x="125" y="29"/>
                      </a:lnTo>
                      <a:lnTo>
                        <a:pt x="138" y="28"/>
                      </a:lnTo>
                      <a:lnTo>
                        <a:pt x="150" y="26"/>
                      </a:lnTo>
                      <a:lnTo>
                        <a:pt x="150" y="26"/>
                      </a:lnTo>
                      <a:lnTo>
                        <a:pt x="165" y="28"/>
                      </a:lnTo>
                      <a:lnTo>
                        <a:pt x="176" y="29"/>
                      </a:lnTo>
                      <a:lnTo>
                        <a:pt x="188" y="31"/>
                      </a:lnTo>
                      <a:lnTo>
                        <a:pt x="199" y="37"/>
                      </a:lnTo>
                      <a:lnTo>
                        <a:pt x="212" y="42"/>
                      </a:lnTo>
                      <a:lnTo>
                        <a:pt x="221" y="47"/>
                      </a:lnTo>
                      <a:lnTo>
                        <a:pt x="232" y="55"/>
                      </a:lnTo>
                      <a:lnTo>
                        <a:pt x="239" y="64"/>
                      </a:lnTo>
                      <a:lnTo>
                        <a:pt x="248" y="71"/>
                      </a:lnTo>
                      <a:lnTo>
                        <a:pt x="256" y="82"/>
                      </a:lnTo>
                      <a:lnTo>
                        <a:pt x="261" y="93"/>
                      </a:lnTo>
                      <a:lnTo>
                        <a:pt x="266" y="104"/>
                      </a:lnTo>
                      <a:lnTo>
                        <a:pt x="272" y="115"/>
                      </a:lnTo>
                      <a:lnTo>
                        <a:pt x="274" y="127"/>
                      </a:lnTo>
                      <a:lnTo>
                        <a:pt x="275" y="140"/>
                      </a:lnTo>
                      <a:lnTo>
                        <a:pt x="277" y="153"/>
                      </a:lnTo>
                      <a:lnTo>
                        <a:pt x="277" y="153"/>
                      </a:lnTo>
                      <a:lnTo>
                        <a:pt x="275" y="165"/>
                      </a:lnTo>
                      <a:lnTo>
                        <a:pt x="274" y="180"/>
                      </a:lnTo>
                      <a:lnTo>
                        <a:pt x="270" y="192"/>
                      </a:lnTo>
                      <a:lnTo>
                        <a:pt x="265" y="205"/>
                      </a:lnTo>
                      <a:lnTo>
                        <a:pt x="259" y="218"/>
                      </a:lnTo>
                      <a:lnTo>
                        <a:pt x="250" y="229"/>
                      </a:lnTo>
                      <a:lnTo>
                        <a:pt x="243" y="240"/>
                      </a:lnTo>
                      <a:lnTo>
                        <a:pt x="232" y="249"/>
                      </a:lnTo>
                      <a:lnTo>
                        <a:pt x="232" y="249"/>
                      </a:lnTo>
                      <a:close/>
                    </a:path>
                  </a:pathLst>
                </a:custGeom>
                <a:grpFill/>
                <a:ln w="9525">
                  <a:noFill/>
                  <a:round/>
                </a:ln>
              </p:spPr>
              <p:txBody>
                <a:bodyPr vert="horz" wrap="square" lIns="91440" tIns="45720" rIns="91440" bIns="45720" numCol="1" anchor="t" anchorCtr="0" compatLnSpc="1"/>
                <a:lstStyle/>
                <a:p>
                  <a:pPr marL="0" marR="0" lvl="0" indent="0" algn="l" defTabSz="685165" rtl="0" eaLnBrk="1" fontAlgn="auto" latinLnBrk="0" hangingPunct="1">
                    <a:spcBef>
                      <a:spcPts val="0"/>
                    </a:spcBef>
                    <a:spcAft>
                      <a:spcPts val="0"/>
                    </a:spcAft>
                    <a:buClrTx/>
                    <a:buSzTx/>
                    <a:buFontTx/>
                    <a:buNone/>
                    <a:defRPr/>
                  </a:pPr>
                  <a:endParaRPr kumimoji="0" lang="en-US" sz="1400" b="0" i="0" u="none" strike="noStrike" kern="1200" cap="none" spc="0" normalizeH="0" baseline="0" noProof="0">
                    <a:ln>
                      <a:noFill/>
                    </a:ln>
                    <a:solidFill>
                      <a:schemeClr val="bg1">
                        <a:lumMod val="95000"/>
                      </a:schemeClr>
                    </a:solidFill>
                    <a:effectLst/>
                    <a:uLnTx/>
                    <a:uFillTx/>
                    <a:latin typeface="+mn-lt"/>
                    <a:ea typeface="+mn-ea"/>
                    <a:cs typeface="+mn-cs"/>
                  </a:endParaRPr>
                </a:p>
              </p:txBody>
            </p:sp>
            <p:sp>
              <p:nvSpPr>
                <p:cNvPr id="36" name="Freeform 109"/>
                <p:cNvSpPr/>
                <p:nvPr/>
              </p:nvSpPr>
              <p:spPr bwMode="auto">
                <a:xfrm>
                  <a:off x="8550302" y="3184529"/>
                  <a:ext cx="79375" cy="79375"/>
                </a:xfrm>
                <a:custGeom>
                  <a:avLst/>
                  <a:gdLst/>
                  <a:ahLst/>
                  <a:cxnLst>
                    <a:cxn ang="0">
                      <a:pos x="13" y="0"/>
                    </a:cxn>
                    <a:cxn ang="0">
                      <a:pos x="13" y="0"/>
                    </a:cxn>
                    <a:cxn ang="0">
                      <a:pos x="9" y="2"/>
                    </a:cxn>
                    <a:cxn ang="0">
                      <a:pos x="4" y="4"/>
                    </a:cxn>
                    <a:cxn ang="0">
                      <a:pos x="2" y="7"/>
                    </a:cxn>
                    <a:cxn ang="0">
                      <a:pos x="0" y="13"/>
                    </a:cxn>
                    <a:cxn ang="0">
                      <a:pos x="0" y="13"/>
                    </a:cxn>
                    <a:cxn ang="0">
                      <a:pos x="2" y="18"/>
                    </a:cxn>
                    <a:cxn ang="0">
                      <a:pos x="4" y="22"/>
                    </a:cxn>
                    <a:cxn ang="0">
                      <a:pos x="9" y="24"/>
                    </a:cxn>
                    <a:cxn ang="0">
                      <a:pos x="13" y="25"/>
                    </a:cxn>
                    <a:cxn ang="0">
                      <a:pos x="13" y="25"/>
                    </a:cxn>
                    <a:cxn ang="0">
                      <a:pos x="24" y="27"/>
                    </a:cxn>
                    <a:cxn ang="0">
                      <a:pos x="35" y="31"/>
                    </a:cxn>
                    <a:cxn ang="0">
                      <a:pos x="46" y="36"/>
                    </a:cxn>
                    <a:cxn ang="0">
                      <a:pos x="57" y="44"/>
                    </a:cxn>
                    <a:cxn ang="0">
                      <a:pos x="64" y="53"/>
                    </a:cxn>
                    <a:cxn ang="0">
                      <a:pos x="71" y="64"/>
                    </a:cxn>
                    <a:cxn ang="0">
                      <a:pos x="75" y="76"/>
                    </a:cxn>
                    <a:cxn ang="0">
                      <a:pos x="77" y="89"/>
                    </a:cxn>
                    <a:cxn ang="0">
                      <a:pos x="77" y="89"/>
                    </a:cxn>
                    <a:cxn ang="0">
                      <a:pos x="78" y="94"/>
                    </a:cxn>
                    <a:cxn ang="0">
                      <a:pos x="80" y="98"/>
                    </a:cxn>
                    <a:cxn ang="0">
                      <a:pos x="84" y="102"/>
                    </a:cxn>
                    <a:cxn ang="0">
                      <a:pos x="89" y="102"/>
                    </a:cxn>
                    <a:cxn ang="0">
                      <a:pos x="89" y="102"/>
                    </a:cxn>
                    <a:cxn ang="0">
                      <a:pos x="95" y="102"/>
                    </a:cxn>
                    <a:cxn ang="0">
                      <a:pos x="98" y="98"/>
                    </a:cxn>
                    <a:cxn ang="0">
                      <a:pos x="100" y="94"/>
                    </a:cxn>
                    <a:cxn ang="0">
                      <a:pos x="102" y="89"/>
                    </a:cxn>
                    <a:cxn ang="0">
                      <a:pos x="102" y="89"/>
                    </a:cxn>
                    <a:cxn ang="0">
                      <a:pos x="100" y="69"/>
                    </a:cxn>
                    <a:cxn ang="0">
                      <a:pos x="95" y="51"/>
                    </a:cxn>
                    <a:cxn ang="0">
                      <a:pos x="86" y="36"/>
                    </a:cxn>
                    <a:cxn ang="0">
                      <a:pos x="75" y="24"/>
                    </a:cxn>
                    <a:cxn ang="0">
                      <a:pos x="60" y="13"/>
                    </a:cxn>
                    <a:cxn ang="0">
                      <a:pos x="46" y="6"/>
                    </a:cxn>
                    <a:cxn ang="0">
                      <a:pos x="29" y="2"/>
                    </a:cxn>
                    <a:cxn ang="0">
                      <a:pos x="13" y="0"/>
                    </a:cxn>
                    <a:cxn ang="0">
                      <a:pos x="13" y="0"/>
                    </a:cxn>
                  </a:cxnLst>
                  <a:rect l="0" t="0" r="r" b="b"/>
                  <a:pathLst>
                    <a:path w="102" h="102">
                      <a:moveTo>
                        <a:pt x="13" y="0"/>
                      </a:moveTo>
                      <a:lnTo>
                        <a:pt x="13" y="0"/>
                      </a:lnTo>
                      <a:lnTo>
                        <a:pt x="9" y="2"/>
                      </a:lnTo>
                      <a:lnTo>
                        <a:pt x="4" y="4"/>
                      </a:lnTo>
                      <a:lnTo>
                        <a:pt x="2" y="7"/>
                      </a:lnTo>
                      <a:lnTo>
                        <a:pt x="0" y="13"/>
                      </a:lnTo>
                      <a:lnTo>
                        <a:pt x="0" y="13"/>
                      </a:lnTo>
                      <a:lnTo>
                        <a:pt x="2" y="18"/>
                      </a:lnTo>
                      <a:lnTo>
                        <a:pt x="4" y="22"/>
                      </a:lnTo>
                      <a:lnTo>
                        <a:pt x="9" y="24"/>
                      </a:lnTo>
                      <a:lnTo>
                        <a:pt x="13" y="25"/>
                      </a:lnTo>
                      <a:lnTo>
                        <a:pt x="13" y="25"/>
                      </a:lnTo>
                      <a:lnTo>
                        <a:pt x="24" y="27"/>
                      </a:lnTo>
                      <a:lnTo>
                        <a:pt x="35" y="31"/>
                      </a:lnTo>
                      <a:lnTo>
                        <a:pt x="46" y="36"/>
                      </a:lnTo>
                      <a:lnTo>
                        <a:pt x="57" y="44"/>
                      </a:lnTo>
                      <a:lnTo>
                        <a:pt x="64" y="53"/>
                      </a:lnTo>
                      <a:lnTo>
                        <a:pt x="71" y="64"/>
                      </a:lnTo>
                      <a:lnTo>
                        <a:pt x="75" y="76"/>
                      </a:lnTo>
                      <a:lnTo>
                        <a:pt x="77" y="89"/>
                      </a:lnTo>
                      <a:lnTo>
                        <a:pt x="77" y="89"/>
                      </a:lnTo>
                      <a:lnTo>
                        <a:pt x="78" y="94"/>
                      </a:lnTo>
                      <a:lnTo>
                        <a:pt x="80" y="98"/>
                      </a:lnTo>
                      <a:lnTo>
                        <a:pt x="84" y="102"/>
                      </a:lnTo>
                      <a:lnTo>
                        <a:pt x="89" y="102"/>
                      </a:lnTo>
                      <a:lnTo>
                        <a:pt x="89" y="102"/>
                      </a:lnTo>
                      <a:lnTo>
                        <a:pt x="95" y="102"/>
                      </a:lnTo>
                      <a:lnTo>
                        <a:pt x="98" y="98"/>
                      </a:lnTo>
                      <a:lnTo>
                        <a:pt x="100" y="94"/>
                      </a:lnTo>
                      <a:lnTo>
                        <a:pt x="102" y="89"/>
                      </a:lnTo>
                      <a:lnTo>
                        <a:pt x="102" y="89"/>
                      </a:lnTo>
                      <a:lnTo>
                        <a:pt x="100" y="69"/>
                      </a:lnTo>
                      <a:lnTo>
                        <a:pt x="95" y="51"/>
                      </a:lnTo>
                      <a:lnTo>
                        <a:pt x="86" y="36"/>
                      </a:lnTo>
                      <a:lnTo>
                        <a:pt x="75" y="24"/>
                      </a:lnTo>
                      <a:lnTo>
                        <a:pt x="60" y="13"/>
                      </a:lnTo>
                      <a:lnTo>
                        <a:pt x="46" y="6"/>
                      </a:lnTo>
                      <a:lnTo>
                        <a:pt x="29" y="2"/>
                      </a:lnTo>
                      <a:lnTo>
                        <a:pt x="13" y="0"/>
                      </a:lnTo>
                      <a:lnTo>
                        <a:pt x="13" y="0"/>
                      </a:lnTo>
                      <a:close/>
                    </a:path>
                  </a:pathLst>
                </a:custGeom>
                <a:grpFill/>
                <a:ln w="9525">
                  <a:noFill/>
                  <a:round/>
                </a:ln>
              </p:spPr>
              <p:txBody>
                <a:bodyPr vert="horz" wrap="square" lIns="91440" tIns="45720" rIns="91440" bIns="45720" numCol="1" anchor="t" anchorCtr="0" compatLnSpc="1"/>
                <a:lstStyle/>
                <a:p>
                  <a:pPr marL="0" marR="0" lvl="0" indent="0" algn="l" defTabSz="685165" rtl="0" eaLnBrk="1" fontAlgn="auto" latinLnBrk="0" hangingPunct="1">
                    <a:spcBef>
                      <a:spcPts val="0"/>
                    </a:spcBef>
                    <a:spcAft>
                      <a:spcPts val="0"/>
                    </a:spcAft>
                    <a:buClrTx/>
                    <a:buSzTx/>
                    <a:buFontTx/>
                    <a:buNone/>
                    <a:defRPr/>
                  </a:pPr>
                  <a:endParaRPr kumimoji="0" lang="en-US" sz="1400" b="0" i="0" u="none" strike="noStrike" kern="1200" cap="none" spc="0" normalizeH="0" baseline="0" noProof="0">
                    <a:ln>
                      <a:noFill/>
                    </a:ln>
                    <a:solidFill>
                      <a:schemeClr val="bg1">
                        <a:lumMod val="95000"/>
                      </a:schemeClr>
                    </a:solidFill>
                    <a:effectLst/>
                    <a:uLnTx/>
                    <a:uFillTx/>
                    <a:latin typeface="+mn-lt"/>
                    <a:ea typeface="+mn-ea"/>
                    <a:cs typeface="+mn-cs"/>
                  </a:endParaRPr>
                </a:p>
              </p:txBody>
            </p:sp>
          </p:grpSp>
        </p:grpSp>
        <p:sp>
          <p:nvSpPr>
            <p:cNvPr id="37" name="文本框 36"/>
            <p:cNvSpPr txBox="1"/>
            <p:nvPr/>
          </p:nvSpPr>
          <p:spPr>
            <a:xfrm>
              <a:off x="866853" y="4444627"/>
              <a:ext cx="788741" cy="307777"/>
            </a:xfrm>
            <a:prstGeom prst="rect">
              <a:avLst/>
            </a:prstGeom>
            <a:noFill/>
          </p:spPr>
          <p:txBody>
            <a:bodyPr wrap="square" rtlCol="0">
              <a:spAutoFit/>
            </a:bodyPr>
            <a:lstStyle/>
            <a:p>
              <a:pPr marR="0" algn="ctr" defTabSz="685165" rtl="0" fontAlgn="auto">
                <a:spcBef>
                  <a:spcPts val="0"/>
                </a:spcBef>
                <a:spcAft>
                  <a:spcPts val="0"/>
                </a:spcAft>
                <a:buClrTx/>
                <a:buSzTx/>
                <a:buFontTx/>
                <a:buNone/>
                <a:defRPr/>
              </a:pPr>
              <a:r>
                <a:rPr lang="en-US" altLang="zh-CN" sz="1400" dirty="0">
                  <a:solidFill>
                    <a:schemeClr val="bg1">
                      <a:lumMod val="95000"/>
                    </a:schemeClr>
                  </a:solidFill>
                  <a:latin typeface="+mn-lt"/>
                  <a:ea typeface="+mn-ea"/>
                </a:rPr>
                <a:t>1</a:t>
              </a:r>
              <a:endParaRPr kumimoji="0" lang="zh-CN" altLang="en-US" sz="1400" kern="1200" cap="none" spc="0" normalizeH="0" baseline="0" noProof="0" dirty="0">
                <a:solidFill>
                  <a:schemeClr val="bg1">
                    <a:lumMod val="95000"/>
                  </a:schemeClr>
                </a:solidFill>
                <a:latin typeface="+mn-lt"/>
                <a:ea typeface="+mn-ea"/>
                <a:cs typeface="+mn-cs"/>
              </a:endParaRPr>
            </a:p>
          </p:txBody>
        </p:sp>
        <p:sp>
          <p:nvSpPr>
            <p:cNvPr id="38" name="文本框 37"/>
            <p:cNvSpPr txBox="1"/>
            <p:nvPr/>
          </p:nvSpPr>
          <p:spPr>
            <a:xfrm>
              <a:off x="2939278" y="4444627"/>
              <a:ext cx="788741" cy="307777"/>
            </a:xfrm>
            <a:prstGeom prst="rect">
              <a:avLst/>
            </a:prstGeom>
            <a:noFill/>
          </p:spPr>
          <p:txBody>
            <a:bodyPr wrap="square" rtlCol="0">
              <a:spAutoFit/>
            </a:bodyPr>
            <a:lstStyle/>
            <a:p>
              <a:pPr marR="0" algn="ctr" defTabSz="685165" rtl="0" fontAlgn="auto">
                <a:spcBef>
                  <a:spcPts val="0"/>
                </a:spcBef>
                <a:spcAft>
                  <a:spcPts val="0"/>
                </a:spcAft>
                <a:buClrTx/>
                <a:buSzTx/>
                <a:buFontTx/>
                <a:buNone/>
                <a:defRPr/>
              </a:pPr>
              <a:r>
                <a:rPr kumimoji="0" lang="en-US" altLang="zh-CN" sz="1400" kern="1200" cap="none" spc="0" normalizeH="0" baseline="0" noProof="0" dirty="0" smtClean="0">
                  <a:solidFill>
                    <a:schemeClr val="bg1">
                      <a:lumMod val="95000"/>
                    </a:schemeClr>
                  </a:solidFill>
                  <a:latin typeface="+mn-lt"/>
                  <a:ea typeface="+mn-ea"/>
                  <a:cs typeface="+mn-cs"/>
                </a:rPr>
                <a:t>2</a:t>
              </a:r>
              <a:endParaRPr kumimoji="0" lang="zh-CN" altLang="en-US" sz="1400" kern="1200" cap="none" spc="0" normalizeH="0" baseline="0" noProof="0" dirty="0">
                <a:solidFill>
                  <a:schemeClr val="bg1">
                    <a:lumMod val="95000"/>
                  </a:schemeClr>
                </a:solidFill>
                <a:latin typeface="+mn-lt"/>
                <a:ea typeface="+mn-ea"/>
                <a:cs typeface="+mn-cs"/>
              </a:endParaRPr>
            </a:p>
          </p:txBody>
        </p:sp>
        <p:sp>
          <p:nvSpPr>
            <p:cNvPr id="39" name="文本框 38"/>
            <p:cNvSpPr txBox="1"/>
            <p:nvPr/>
          </p:nvSpPr>
          <p:spPr>
            <a:xfrm>
              <a:off x="5012503" y="4444627"/>
              <a:ext cx="788741" cy="307777"/>
            </a:xfrm>
            <a:prstGeom prst="rect">
              <a:avLst/>
            </a:prstGeom>
            <a:noFill/>
          </p:spPr>
          <p:txBody>
            <a:bodyPr wrap="square" rtlCol="0">
              <a:spAutoFit/>
            </a:bodyPr>
            <a:lstStyle/>
            <a:p>
              <a:pPr marR="0" algn="ctr" defTabSz="685165" rtl="0" fontAlgn="auto">
                <a:spcBef>
                  <a:spcPts val="0"/>
                </a:spcBef>
                <a:spcAft>
                  <a:spcPts val="0"/>
                </a:spcAft>
                <a:buClrTx/>
                <a:buSzTx/>
                <a:buFontTx/>
                <a:buNone/>
                <a:defRPr/>
              </a:pPr>
              <a:r>
                <a:rPr kumimoji="0" lang="en-US" altLang="zh-CN" sz="1400" kern="1200" cap="none" spc="0" normalizeH="0" baseline="0" noProof="0" dirty="0" smtClean="0">
                  <a:solidFill>
                    <a:schemeClr val="bg1">
                      <a:lumMod val="95000"/>
                    </a:schemeClr>
                  </a:solidFill>
                  <a:latin typeface="+mn-lt"/>
                  <a:ea typeface="+mn-ea"/>
                  <a:cs typeface="+mn-cs"/>
                </a:rPr>
                <a:t>3</a:t>
              </a:r>
              <a:endParaRPr kumimoji="0" lang="zh-CN" altLang="en-US" sz="1400" kern="1200" cap="none" spc="0" normalizeH="0" baseline="0" noProof="0" dirty="0">
                <a:solidFill>
                  <a:schemeClr val="bg1">
                    <a:lumMod val="95000"/>
                  </a:schemeClr>
                </a:solidFill>
                <a:latin typeface="+mn-lt"/>
                <a:ea typeface="+mn-ea"/>
                <a:cs typeface="+mn-cs"/>
              </a:endParaRPr>
            </a:p>
          </p:txBody>
        </p:sp>
        <p:sp>
          <p:nvSpPr>
            <p:cNvPr id="40" name="文本框 39"/>
            <p:cNvSpPr txBox="1"/>
            <p:nvPr/>
          </p:nvSpPr>
          <p:spPr>
            <a:xfrm>
              <a:off x="7198463" y="4444627"/>
              <a:ext cx="788741" cy="307777"/>
            </a:xfrm>
            <a:prstGeom prst="rect">
              <a:avLst/>
            </a:prstGeom>
            <a:noFill/>
          </p:spPr>
          <p:txBody>
            <a:bodyPr wrap="square" rtlCol="0">
              <a:spAutoFit/>
            </a:bodyPr>
            <a:lstStyle/>
            <a:p>
              <a:pPr marR="0" algn="ctr" defTabSz="685165" rtl="0" fontAlgn="auto">
                <a:spcBef>
                  <a:spcPts val="0"/>
                </a:spcBef>
                <a:spcAft>
                  <a:spcPts val="0"/>
                </a:spcAft>
                <a:buClrTx/>
                <a:buSzTx/>
                <a:buFontTx/>
                <a:buNone/>
                <a:defRPr/>
              </a:pPr>
              <a:r>
                <a:rPr kumimoji="0" lang="en-US" altLang="zh-CN" sz="1400" kern="1200" cap="none" spc="0" normalizeH="0" baseline="0" noProof="0" dirty="0" smtClean="0">
                  <a:solidFill>
                    <a:schemeClr val="bg1">
                      <a:lumMod val="95000"/>
                    </a:schemeClr>
                  </a:solidFill>
                  <a:latin typeface="+mn-lt"/>
                  <a:ea typeface="+mn-ea"/>
                  <a:cs typeface="+mn-cs"/>
                </a:rPr>
                <a:t>4</a:t>
              </a:r>
              <a:endParaRPr kumimoji="0" lang="zh-CN" altLang="en-US" sz="1400" kern="1200" cap="none" spc="0" normalizeH="0" baseline="0" noProof="0" dirty="0">
                <a:solidFill>
                  <a:schemeClr val="bg1">
                    <a:lumMod val="95000"/>
                  </a:schemeClr>
                </a:solidFill>
                <a:latin typeface="+mn-lt"/>
                <a:ea typeface="+mn-ea"/>
                <a:cs typeface="+mn-cs"/>
              </a:endParaRPr>
            </a:p>
          </p:txBody>
        </p:sp>
      </p:grpSp>
      <p:pic>
        <p:nvPicPr>
          <p:cNvPr id="13" name="图片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9673" y="83834"/>
            <a:ext cx="5818630" cy="1432993"/>
          </a:xfrm>
          <a:prstGeom prst="rect">
            <a:avLst/>
          </a:prstGeom>
        </p:spPr>
      </p:pic>
      <mc:AlternateContent xmlns:mc="http://schemas.openxmlformats.org/markup-compatibility/2006" xmlns:a14="http://schemas.microsoft.com/office/drawing/2010/main">
        <mc:Choice Requires="a14">
          <p:sp>
            <p:nvSpPr>
              <p:cNvPr id="21" name="矩形 20"/>
              <p:cNvSpPr/>
              <p:nvPr/>
            </p:nvSpPr>
            <p:spPr>
              <a:xfrm>
                <a:off x="1280059" y="2947166"/>
                <a:ext cx="842410" cy="1083117"/>
              </a:xfrm>
              <a:prstGeom prst="rect">
                <a:avLst/>
              </a:prstGeom>
            </p:spPr>
            <p:txBody>
              <a:bodyPr wrap="none">
                <a:spAutoFit/>
              </a:bodyPr>
              <a:lstStyle/>
              <a:p>
                <a:pPr algn="just">
                  <a:spcAft>
                    <a:spcPts val="0"/>
                  </a:spcAft>
                </a:pPr>
                <a:r>
                  <a:rPr lang="en-US" altLang="zh-CN" sz="1400" kern="100" dirty="0" smtClean="0">
                    <a:solidFill>
                      <a:schemeClr val="bg1"/>
                    </a:solidFill>
                    <a:latin typeface="DengXian" charset="-122"/>
                    <a:ea typeface="DengXian" charset="-122"/>
                    <a:cs typeface="Times New Roman" charset="0"/>
                  </a:rPr>
                  <a:t>w=</a:t>
                </a:r>
                <a14:m>
                  <m:oMath xmlns:m="http://schemas.openxmlformats.org/officeDocument/2006/math">
                    <m:d>
                      <m:dPr>
                        <m:begChr m:val="["/>
                        <m:endChr m:val="]"/>
                        <m:ctrlPr>
                          <a:rPr lang="zh-CN" altLang="zh-CN" sz="1400" i="1" kern="100">
                            <a:solidFill>
                              <a:schemeClr val="bg1"/>
                            </a:solidFill>
                            <a:effectLst/>
                            <a:latin typeface="Cambria Math" charset="0"/>
                            <a:ea typeface="Cambria Math" charset="0"/>
                            <a:cs typeface="Times New Roman" charset="0"/>
                          </a:rPr>
                        </m:ctrlPr>
                      </m:dPr>
                      <m:e>
                        <m:eqArr>
                          <m:eqArrPr>
                            <m:ctrlPr>
                              <a:rPr lang="zh-CN" altLang="zh-CN" sz="1400" i="1" kern="100">
                                <a:solidFill>
                                  <a:schemeClr val="bg1"/>
                                </a:solidFill>
                                <a:effectLst/>
                                <a:latin typeface="Cambria Math" charset="0"/>
                                <a:ea typeface="Cambria Math" charset="0"/>
                                <a:cs typeface="Times New Roman" charset="0"/>
                              </a:rPr>
                            </m:ctrlPr>
                          </m:eqArrPr>
                          <m:e>
                            <m:r>
                              <m:rPr>
                                <m:sty m:val="p"/>
                              </m:rPr>
                              <a:rPr lang="en-US" altLang="zh-CN" sz="1400" kern="100">
                                <a:solidFill>
                                  <a:schemeClr val="bg1"/>
                                </a:solidFill>
                                <a:effectLst/>
                                <a:latin typeface="Cambria Math" charset="0"/>
                                <a:ea typeface="DengXian" charset="-122"/>
                                <a:cs typeface="Times New Roman" charset="0"/>
                              </a:rPr>
                              <m:t>w</m:t>
                            </m:r>
                            <m:r>
                              <a:rPr lang="en-US" altLang="zh-CN" sz="1400" kern="100">
                                <a:solidFill>
                                  <a:schemeClr val="bg1"/>
                                </a:solidFill>
                                <a:effectLst/>
                                <a:latin typeface="Cambria Math" charset="0"/>
                                <a:ea typeface="DengXian" charset="-122"/>
                                <a:cs typeface="Times New Roman" charset="0"/>
                              </a:rPr>
                              <m:t>1</m:t>
                            </m:r>
                          </m:e>
                          <m:e>
                            <m:r>
                              <a:rPr lang="en-US" altLang="zh-CN" sz="1400" i="1" kern="100">
                                <a:solidFill>
                                  <a:schemeClr val="bg1"/>
                                </a:solidFill>
                                <a:effectLst/>
                                <a:latin typeface="Cambria Math" charset="0"/>
                                <a:ea typeface="DengXian" charset="-122"/>
                                <a:cs typeface="Times New Roman" charset="0"/>
                              </a:rPr>
                              <m:t>.</m:t>
                            </m:r>
                          </m:e>
                          <m:e>
                            <m:r>
                              <a:rPr lang="en-US" altLang="zh-CN" sz="1400" i="1" kern="100">
                                <a:solidFill>
                                  <a:schemeClr val="bg1"/>
                                </a:solidFill>
                                <a:effectLst/>
                                <a:latin typeface="Cambria Math" charset="0"/>
                                <a:ea typeface="Cambria Math" charset="0"/>
                                <a:cs typeface="Cambria Math" charset="0"/>
                              </a:rPr>
                              <m:t>.</m:t>
                            </m:r>
                          </m:e>
                          <m:e>
                            <m:r>
                              <a:rPr lang="en-US" altLang="zh-CN" sz="1400" i="1" kern="100">
                                <a:solidFill>
                                  <a:schemeClr val="bg1"/>
                                </a:solidFill>
                                <a:effectLst/>
                                <a:latin typeface="Cambria Math" charset="0"/>
                                <a:ea typeface="Cambria Math" charset="0"/>
                                <a:cs typeface="Cambria Math" charset="0"/>
                              </a:rPr>
                              <m:t>.</m:t>
                            </m:r>
                          </m:e>
                          <m:e>
                            <m:r>
                              <a:rPr lang="en-US" altLang="zh-CN" sz="1400" i="1" kern="100">
                                <a:solidFill>
                                  <a:schemeClr val="bg1"/>
                                </a:solidFill>
                                <a:effectLst/>
                                <a:latin typeface="Cambria Math" charset="0"/>
                                <a:ea typeface="Cambria Math" charset="0"/>
                                <a:cs typeface="Cambria Math" charset="0"/>
                              </a:rPr>
                              <m:t>𝑤𝑚</m:t>
                            </m:r>
                          </m:e>
                        </m:eqArr>
                      </m:e>
                    </m:d>
                  </m:oMath>
                </a14:m>
                <a:endParaRPr lang="zh-CN" altLang="zh-CN" sz="1400" kern="100" dirty="0">
                  <a:solidFill>
                    <a:schemeClr val="bg1"/>
                  </a:solidFill>
                  <a:effectLst/>
                  <a:latin typeface="DengXian" charset="-122"/>
                  <a:ea typeface="DengXian" charset="-122"/>
                  <a:cs typeface="Times New Roman" charset="0"/>
                </a:endParaRPr>
              </a:p>
            </p:txBody>
          </p:sp>
        </mc:Choice>
        <mc:Fallback xmlns="">
          <p:sp>
            <p:nvSpPr>
              <p:cNvPr id="21" name="矩形 20"/>
              <p:cNvSpPr>
                <a:spLocks noRot="1" noChangeAspect="1" noMove="1" noResize="1" noEditPoints="1" noAdjustHandles="1" noChangeArrowheads="1" noChangeShapeType="1" noTextEdit="1"/>
              </p:cNvSpPr>
              <p:nvPr/>
            </p:nvSpPr>
            <p:spPr>
              <a:xfrm>
                <a:off x="1280059" y="2947166"/>
                <a:ext cx="842410" cy="1083117"/>
              </a:xfrm>
              <a:prstGeom prst="rect">
                <a:avLst/>
              </a:prstGeom>
              <a:blipFill rotWithShape="0">
                <a:blip r:embed="rId3"/>
                <a:stretch>
                  <a:fillRect l="-217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9" name="矩形 28"/>
              <p:cNvSpPr/>
              <p:nvPr/>
            </p:nvSpPr>
            <p:spPr>
              <a:xfrm>
                <a:off x="2168753" y="2947166"/>
                <a:ext cx="759054" cy="1083117"/>
              </a:xfrm>
              <a:prstGeom prst="rect">
                <a:avLst/>
              </a:prstGeom>
            </p:spPr>
            <p:txBody>
              <a:bodyPr wrap="none">
                <a:spAutoFit/>
              </a:bodyPr>
              <a:lstStyle/>
              <a:p>
                <a:pPr algn="just">
                  <a:spcAft>
                    <a:spcPts val="0"/>
                  </a:spcAft>
                </a:pPr>
                <a:r>
                  <a:rPr lang="en-US" altLang="zh-CN" sz="1400" kern="100" smtClean="0">
                    <a:solidFill>
                      <a:schemeClr val="bg1"/>
                    </a:solidFill>
                    <a:latin typeface="DengXian" charset="-122"/>
                    <a:ea typeface="DengXian" charset="-122"/>
                    <a:cs typeface="Times New Roman" charset="0"/>
                  </a:rPr>
                  <a:t>x=</a:t>
                </a:r>
                <a14:m>
                  <m:oMath xmlns:m="http://schemas.openxmlformats.org/officeDocument/2006/math">
                    <m:d>
                      <m:dPr>
                        <m:begChr m:val="["/>
                        <m:endChr m:val="]"/>
                        <m:ctrlPr>
                          <a:rPr lang="zh-CN" altLang="zh-CN" sz="1400" i="1" kern="100">
                            <a:solidFill>
                              <a:schemeClr val="bg1"/>
                            </a:solidFill>
                            <a:effectLst/>
                            <a:latin typeface="Cambria Math" charset="0"/>
                            <a:ea typeface="Cambria Math" charset="0"/>
                            <a:cs typeface="Times New Roman" charset="0"/>
                          </a:rPr>
                        </m:ctrlPr>
                      </m:dPr>
                      <m:e>
                        <m:eqArr>
                          <m:eqArrPr>
                            <m:ctrlPr>
                              <a:rPr lang="zh-CN" altLang="zh-CN" sz="1400" i="1" kern="100">
                                <a:solidFill>
                                  <a:schemeClr val="bg1"/>
                                </a:solidFill>
                                <a:effectLst/>
                                <a:latin typeface="Cambria Math" charset="0"/>
                                <a:ea typeface="Cambria Math" charset="0"/>
                                <a:cs typeface="Times New Roman" charset="0"/>
                              </a:rPr>
                            </m:ctrlPr>
                          </m:eqArrPr>
                          <m:e>
                            <m:r>
                              <a:rPr lang="en-US" altLang="zh-CN" sz="1400" i="1" kern="100">
                                <a:solidFill>
                                  <a:schemeClr val="bg1"/>
                                </a:solidFill>
                                <a:effectLst/>
                                <a:latin typeface="Cambria Math" charset="0"/>
                                <a:ea typeface="DengXian" charset="-122"/>
                                <a:cs typeface="Times New Roman" charset="0"/>
                              </a:rPr>
                              <m:t>𝑥</m:t>
                            </m:r>
                            <m:r>
                              <a:rPr lang="en-US" altLang="zh-CN" sz="1400" i="1" kern="100">
                                <a:solidFill>
                                  <a:schemeClr val="bg1"/>
                                </a:solidFill>
                                <a:effectLst/>
                                <a:latin typeface="Cambria Math" charset="0"/>
                                <a:ea typeface="DengXian" charset="-122"/>
                                <a:cs typeface="Times New Roman" charset="0"/>
                              </a:rPr>
                              <m:t>1</m:t>
                            </m:r>
                          </m:e>
                          <m:e>
                            <m:r>
                              <a:rPr lang="en-US" altLang="zh-CN" sz="1400" i="1" kern="100">
                                <a:solidFill>
                                  <a:schemeClr val="bg1"/>
                                </a:solidFill>
                                <a:effectLst/>
                                <a:latin typeface="Cambria Math" charset="0"/>
                                <a:ea typeface="DengXian" charset="-122"/>
                                <a:cs typeface="Times New Roman" charset="0"/>
                              </a:rPr>
                              <m:t>.</m:t>
                            </m:r>
                          </m:e>
                          <m:e>
                            <m:r>
                              <a:rPr lang="en-US" altLang="zh-CN" sz="1400" i="1" kern="100">
                                <a:solidFill>
                                  <a:schemeClr val="bg1"/>
                                </a:solidFill>
                                <a:effectLst/>
                                <a:latin typeface="Cambria Math" charset="0"/>
                                <a:ea typeface="Cambria Math" charset="0"/>
                                <a:cs typeface="Cambria Math" charset="0"/>
                              </a:rPr>
                              <m:t>.</m:t>
                            </m:r>
                          </m:e>
                          <m:e>
                            <m:r>
                              <a:rPr lang="en-US" altLang="zh-CN" sz="1400" i="1" kern="100">
                                <a:solidFill>
                                  <a:schemeClr val="bg1"/>
                                </a:solidFill>
                                <a:effectLst/>
                                <a:latin typeface="Cambria Math" charset="0"/>
                                <a:ea typeface="Cambria Math" charset="0"/>
                                <a:cs typeface="Cambria Math" charset="0"/>
                              </a:rPr>
                              <m:t>.</m:t>
                            </m:r>
                          </m:e>
                          <m:e>
                            <m:r>
                              <a:rPr lang="en-US" altLang="zh-CN" sz="1400" i="1" kern="100">
                                <a:solidFill>
                                  <a:schemeClr val="bg1"/>
                                </a:solidFill>
                                <a:effectLst/>
                                <a:latin typeface="Cambria Math" charset="0"/>
                                <a:ea typeface="Cambria Math" charset="0"/>
                                <a:cs typeface="Cambria Math" charset="0"/>
                              </a:rPr>
                              <m:t>𝑥𝑚</m:t>
                            </m:r>
                          </m:e>
                        </m:eqArr>
                      </m:e>
                    </m:d>
                  </m:oMath>
                </a14:m>
                <a:endParaRPr lang="zh-CN" altLang="zh-CN" sz="1400" kern="100" dirty="0">
                  <a:solidFill>
                    <a:schemeClr val="bg1"/>
                  </a:solidFill>
                  <a:effectLst/>
                  <a:latin typeface="DengXian" charset="-122"/>
                  <a:ea typeface="DengXian" charset="-122"/>
                  <a:cs typeface="Times New Roman" charset="0"/>
                </a:endParaRPr>
              </a:p>
            </p:txBody>
          </p:sp>
        </mc:Choice>
        <mc:Fallback xmlns="">
          <p:sp>
            <p:nvSpPr>
              <p:cNvPr id="29" name="矩形 28"/>
              <p:cNvSpPr>
                <a:spLocks noRot="1" noChangeAspect="1" noMove="1" noResize="1" noEditPoints="1" noAdjustHandles="1" noChangeArrowheads="1" noChangeShapeType="1" noTextEdit="1"/>
              </p:cNvSpPr>
              <p:nvPr/>
            </p:nvSpPr>
            <p:spPr>
              <a:xfrm>
                <a:off x="2168753" y="2947166"/>
                <a:ext cx="759054" cy="1083117"/>
              </a:xfrm>
              <a:prstGeom prst="rect">
                <a:avLst/>
              </a:prstGeom>
              <a:blipFill rotWithShape="0">
                <a:blip r:embed="rId4"/>
                <a:stretch>
                  <a:fillRect l="-241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0" name="Rectangle 44"/>
              <p:cNvSpPr/>
              <p:nvPr/>
            </p:nvSpPr>
            <p:spPr>
              <a:xfrm>
                <a:off x="3321189" y="3011163"/>
                <a:ext cx="2092239" cy="954107"/>
              </a:xfrm>
              <a:prstGeom prst="rect">
                <a:avLst/>
              </a:prstGeom>
            </p:spPr>
            <p:txBody>
              <a:bodyPr wrap="none">
                <a:spAutoFit/>
              </a:bodyPr>
              <a:lstStyle/>
              <a:p>
                <a:pPr marL="0" marR="0" lvl="0" indent="0" algn="l" defTabSz="685165" rtl="0" eaLnBrk="1" fontAlgn="auto" latinLnBrk="0" hangingPunct="1">
                  <a:spcBef>
                    <a:spcPts val="0"/>
                  </a:spcBef>
                  <a:spcAft>
                    <a:spcPts val="0"/>
                  </a:spcAft>
                  <a:buClrTx/>
                  <a:buSzTx/>
                  <a:buFontTx/>
                  <a:buNone/>
                  <a:defRPr/>
                </a:pPr>
                <a:r>
                  <a:rPr lang="zh-CN" altLang="en-US" sz="1400" b="1" dirty="0" smtClean="0">
                    <a:solidFill>
                      <a:schemeClr val="bg1">
                        <a:lumMod val="95000"/>
                      </a:schemeClr>
                    </a:solidFill>
                    <a:latin typeface="+mn-lt"/>
                    <a:ea typeface="+mn-ea"/>
                  </a:rPr>
                  <a:t>把阀值</a:t>
                </a:r>
                <a14:m>
                  <m:oMath xmlns:m="http://schemas.openxmlformats.org/officeDocument/2006/math">
                    <m:r>
                      <a:rPr lang="zh-CN" altLang="en-US" sz="1400" b="1" i="1" smtClean="0">
                        <a:solidFill>
                          <a:schemeClr val="bg1">
                            <a:lumMod val="95000"/>
                          </a:schemeClr>
                        </a:solidFill>
                        <a:latin typeface="Cambria Math" charset="0"/>
                        <a:ea typeface="Cambria Math" charset="0"/>
                        <a:cs typeface="Cambria Math" charset="0"/>
                      </a:rPr>
                      <m:t>𝜽</m:t>
                    </m:r>
                  </m:oMath>
                </a14:m>
                <a:r>
                  <a:rPr kumimoji="0" lang="zh-CN" altLang="en-US" sz="1400" b="1" i="0" u="none" strike="noStrike" kern="1200" cap="none" spc="0" normalizeH="0" baseline="0" noProof="0" dirty="0" smtClean="0">
                    <a:ln>
                      <a:noFill/>
                    </a:ln>
                    <a:solidFill>
                      <a:schemeClr val="bg1">
                        <a:lumMod val="95000"/>
                      </a:schemeClr>
                    </a:solidFill>
                    <a:effectLst/>
                    <a:uLnTx/>
                    <a:uFillTx/>
                    <a:latin typeface="+mn-lt"/>
                    <a:ea typeface="+mn-ea"/>
                  </a:rPr>
                  <a:t>移到不等式的左</a:t>
                </a:r>
                <a:endParaRPr kumimoji="0" lang="en-US" altLang="zh-CN" sz="1400" b="1" i="0" u="none" strike="noStrike" kern="1200" cap="none" spc="0" normalizeH="0" baseline="0" noProof="0" dirty="0" smtClean="0">
                  <a:ln>
                    <a:noFill/>
                  </a:ln>
                  <a:solidFill>
                    <a:schemeClr val="bg1">
                      <a:lumMod val="95000"/>
                    </a:schemeClr>
                  </a:solidFill>
                  <a:effectLst/>
                  <a:uLnTx/>
                  <a:uFillTx/>
                  <a:latin typeface="+mn-lt"/>
                  <a:ea typeface="+mn-ea"/>
                </a:endParaRPr>
              </a:p>
              <a:p>
                <a:pPr marL="0" marR="0" lvl="0" indent="0" algn="l" defTabSz="685165" rtl="0" eaLnBrk="1" fontAlgn="auto" latinLnBrk="0" hangingPunct="1">
                  <a:spcBef>
                    <a:spcPts val="0"/>
                  </a:spcBef>
                  <a:spcAft>
                    <a:spcPts val="0"/>
                  </a:spcAft>
                  <a:buClrTx/>
                  <a:buSzTx/>
                  <a:buFontTx/>
                  <a:buNone/>
                  <a:defRPr/>
                </a:pPr>
                <a:r>
                  <a:rPr kumimoji="0" lang="zh-CN" altLang="en-US" sz="1400" b="1" i="0" u="none" strike="noStrike" kern="1200" cap="none" spc="0" normalizeH="0" baseline="0" noProof="0" dirty="0" smtClean="0">
                    <a:ln>
                      <a:noFill/>
                    </a:ln>
                    <a:solidFill>
                      <a:schemeClr val="bg1">
                        <a:lumMod val="95000"/>
                      </a:schemeClr>
                    </a:solidFill>
                    <a:effectLst/>
                    <a:uLnTx/>
                    <a:uFillTx/>
                    <a:latin typeface="+mn-lt"/>
                    <a:ea typeface="+mn-ea"/>
                  </a:rPr>
                  <a:t>边，</a:t>
                </a:r>
                <a14:m>
                  <m:oMath xmlns:m="http://schemas.openxmlformats.org/officeDocument/2006/math">
                    <m:r>
                      <m:rPr>
                        <m:sty m:val="p"/>
                      </m:rPr>
                      <a:rPr lang="en-US" altLang="zh-CN" sz="1400" b="1" dirty="0">
                        <a:solidFill>
                          <a:schemeClr val="bg1">
                            <a:lumMod val="95000"/>
                          </a:schemeClr>
                        </a:solidFill>
                        <a:latin typeface="Cambria Math" charset="0"/>
                        <a:ea typeface="+mn-ea"/>
                      </a:rPr>
                      <m:t>z</m:t>
                    </m:r>
                    <m:r>
                      <a:rPr lang="en-US" altLang="zh-CN" sz="1400" b="1" dirty="0">
                        <a:solidFill>
                          <a:schemeClr val="bg1">
                            <a:lumMod val="95000"/>
                          </a:schemeClr>
                        </a:solidFill>
                        <a:latin typeface="Cambria Math" charset="0"/>
                        <a:ea typeface="+mn-ea"/>
                      </a:rPr>
                      <m:t>−</m:t>
                    </m:r>
                    <m:r>
                      <a:rPr lang="en-US" altLang="zh-CN" sz="1400" b="1" i="1" dirty="0" smtClean="0">
                        <a:solidFill>
                          <a:schemeClr val="bg1">
                            <a:lumMod val="95000"/>
                          </a:schemeClr>
                        </a:solidFill>
                        <a:latin typeface="Cambria Math" charset="0"/>
                        <a:ea typeface="Cambria Math" charset="0"/>
                        <a:cs typeface="Cambria Math" charset="0"/>
                      </a:rPr>
                      <m:t>𝛉</m:t>
                    </m:r>
                    <m:r>
                      <a:rPr lang="en-US" altLang="zh-CN" sz="1400" b="1" i="1" dirty="0" smtClean="0">
                        <a:solidFill>
                          <a:schemeClr val="bg1">
                            <a:lumMod val="95000"/>
                          </a:schemeClr>
                        </a:solidFill>
                        <a:latin typeface="Cambria Math" charset="0"/>
                        <a:ea typeface="Cambria Math" charset="0"/>
                        <a:cs typeface="Cambria Math" charset="0"/>
                      </a:rPr>
                      <m:t>≥</m:t>
                    </m:r>
                    <m:r>
                      <a:rPr lang="en-US" altLang="zh-CN" sz="1400" b="1" i="1" dirty="0" smtClean="0">
                        <a:solidFill>
                          <a:schemeClr val="bg1">
                            <a:lumMod val="95000"/>
                          </a:schemeClr>
                        </a:solidFill>
                        <a:latin typeface="Cambria Math" charset="0"/>
                        <a:ea typeface="Cambria Math" charset="0"/>
                        <a:cs typeface="Cambria Math" charset="0"/>
                      </a:rPr>
                      <m:t>𝟎</m:t>
                    </m:r>
                  </m:oMath>
                </a14:m>
                <a:r>
                  <a:rPr kumimoji="0" lang="en-US" altLang="zh-CN" sz="1400" b="1" i="0" u="none" strike="noStrike" kern="1200" cap="none" spc="0" normalizeH="0" baseline="0" noProof="0" dirty="0" smtClean="0">
                    <a:ln>
                      <a:noFill/>
                    </a:ln>
                    <a:solidFill>
                      <a:schemeClr val="bg1">
                        <a:lumMod val="95000"/>
                      </a:schemeClr>
                    </a:solidFill>
                    <a:effectLst/>
                    <a:uLnTx/>
                    <a:uFillTx/>
                    <a:latin typeface="+mn-lt"/>
                    <a:ea typeface="+mn-ea"/>
                  </a:rPr>
                  <a:t> </a:t>
                </a:r>
                <a:r>
                  <a:rPr kumimoji="0" lang="zh-CN" altLang="en-US" sz="1400" b="1" i="0" u="none" strike="noStrike" kern="1200" cap="none" spc="0" normalizeH="0" baseline="0" noProof="0" dirty="0" smtClean="0">
                    <a:ln>
                      <a:noFill/>
                    </a:ln>
                    <a:solidFill>
                      <a:schemeClr val="bg1">
                        <a:lumMod val="95000"/>
                      </a:schemeClr>
                    </a:solidFill>
                    <a:effectLst/>
                    <a:uLnTx/>
                    <a:uFillTx/>
                    <a:latin typeface="+mn-lt"/>
                    <a:ea typeface="+mn-ea"/>
                  </a:rPr>
                  <a:t>，可以看成</a:t>
                </a:r>
                <a:endParaRPr kumimoji="0" lang="en-US" altLang="zh-CN" sz="1400" b="1" i="0" u="none" strike="noStrike" kern="1200" cap="none" spc="0" normalizeH="0" baseline="0" noProof="0" dirty="0" smtClean="0">
                  <a:ln>
                    <a:noFill/>
                  </a:ln>
                  <a:solidFill>
                    <a:schemeClr val="bg1">
                      <a:lumMod val="95000"/>
                    </a:schemeClr>
                  </a:solidFill>
                  <a:effectLst/>
                  <a:uLnTx/>
                  <a:uFillTx/>
                  <a:latin typeface="+mn-lt"/>
                  <a:ea typeface="+mn-ea"/>
                </a:endParaRPr>
              </a:p>
              <a:p>
                <a:pPr marL="0" marR="0" lvl="0" indent="0" algn="l" defTabSz="685165" rtl="0" eaLnBrk="1" fontAlgn="auto" latinLnBrk="0" hangingPunct="1">
                  <a:spcBef>
                    <a:spcPts val="0"/>
                  </a:spcBef>
                  <a:spcAft>
                    <a:spcPts val="0"/>
                  </a:spcAft>
                  <a:buClrTx/>
                  <a:buSzTx/>
                  <a:buFontTx/>
                  <a:buNone/>
                  <a:defRPr/>
                </a:pPr>
                <a:r>
                  <a:rPr kumimoji="0" lang="en-US" altLang="zh-CN" sz="1400" b="1" i="0" u="none" strike="noStrike" kern="1200" cap="none" spc="0" normalizeH="0" baseline="0" noProof="0" dirty="0" smtClean="0">
                    <a:ln>
                      <a:noFill/>
                    </a:ln>
                    <a:solidFill>
                      <a:schemeClr val="bg1">
                        <a:lumMod val="95000"/>
                      </a:schemeClr>
                    </a:solidFill>
                    <a:effectLst/>
                    <a:uLnTx/>
                    <a:uFillTx/>
                    <a:latin typeface="+mn-lt"/>
                    <a:ea typeface="+mn-ea"/>
                  </a:rPr>
                  <a:t>W0=-</a:t>
                </a:r>
                <a14:m>
                  <m:oMath xmlns:m="http://schemas.openxmlformats.org/officeDocument/2006/math">
                    <m:r>
                      <a:rPr kumimoji="0" lang="en-US" altLang="zh-CN" sz="1400" b="1" i="1" u="none" strike="noStrike" kern="1200" cap="none" spc="0" normalizeH="0" baseline="0" noProof="0" smtClean="0">
                        <a:ln>
                          <a:noFill/>
                        </a:ln>
                        <a:solidFill>
                          <a:schemeClr val="bg1">
                            <a:lumMod val="95000"/>
                          </a:schemeClr>
                        </a:solidFill>
                        <a:effectLst/>
                        <a:uLnTx/>
                        <a:uFillTx/>
                        <a:latin typeface="Cambria Math" charset="0"/>
                        <a:ea typeface="Cambria Math" charset="0"/>
                        <a:cs typeface="Cambria Math" charset="0"/>
                      </a:rPr>
                      <m:t>𝜽</m:t>
                    </m:r>
                    <m:r>
                      <a:rPr kumimoji="0" lang="zh-CN" altLang="en-US" sz="1400" b="1" i="1" u="none" strike="noStrike" kern="1200" cap="none" spc="0" normalizeH="0" baseline="0" noProof="0" smtClean="0">
                        <a:ln>
                          <a:noFill/>
                        </a:ln>
                        <a:solidFill>
                          <a:schemeClr val="bg1">
                            <a:lumMod val="95000"/>
                          </a:schemeClr>
                        </a:solidFill>
                        <a:effectLst/>
                        <a:uLnTx/>
                        <a:uFillTx/>
                        <a:latin typeface="Cambria Math" charset="0"/>
                        <a:ea typeface="Cambria Math" charset="0"/>
                        <a:cs typeface="Cambria Math" charset="0"/>
                      </a:rPr>
                      <m:t> </m:t>
                    </m:r>
                    <m:r>
                      <a:rPr lang="zh-CN" altLang="en-US" sz="1400" b="1" i="1" smtClean="0">
                        <a:solidFill>
                          <a:schemeClr val="bg1">
                            <a:lumMod val="95000"/>
                          </a:schemeClr>
                        </a:solidFill>
                        <a:latin typeface="Cambria Math" charset="0"/>
                        <a:ea typeface="Cambria Math" charset="0"/>
                        <a:cs typeface="Cambria Math" charset="0"/>
                      </a:rPr>
                      <m:t>且 </m:t>
                    </m:r>
                    <m:r>
                      <a:rPr lang="en-US" altLang="zh-CN" sz="1400" b="1" i="1" smtClean="0">
                        <a:solidFill>
                          <a:schemeClr val="bg1">
                            <a:lumMod val="95000"/>
                          </a:schemeClr>
                        </a:solidFill>
                        <a:latin typeface="Cambria Math" charset="0"/>
                        <a:ea typeface="Cambria Math" charset="0"/>
                        <a:cs typeface="Cambria Math" charset="0"/>
                      </a:rPr>
                      <m:t>𝑿</m:t>
                    </m:r>
                    <m:r>
                      <a:rPr lang="en-US" altLang="zh-CN" sz="1400" b="1" i="1" smtClean="0">
                        <a:solidFill>
                          <a:schemeClr val="bg1">
                            <a:lumMod val="95000"/>
                          </a:schemeClr>
                        </a:solidFill>
                        <a:latin typeface="Cambria Math" charset="0"/>
                        <a:ea typeface="Cambria Math" charset="0"/>
                        <a:cs typeface="Cambria Math" charset="0"/>
                      </a:rPr>
                      <m:t>𝟎</m:t>
                    </m:r>
                    <m:r>
                      <a:rPr lang="en-US" altLang="zh-CN" sz="1400" b="1" i="1" smtClean="0">
                        <a:solidFill>
                          <a:schemeClr val="bg1">
                            <a:lumMod val="95000"/>
                          </a:schemeClr>
                        </a:solidFill>
                        <a:latin typeface="Cambria Math" charset="0"/>
                        <a:ea typeface="Cambria Math" charset="0"/>
                        <a:cs typeface="Cambria Math" charset="0"/>
                      </a:rPr>
                      <m:t>=</m:t>
                    </m:r>
                  </m:oMath>
                </a14:m>
                <a:r>
                  <a:rPr lang="zh-CN" altLang="en-US" sz="1400" b="1" i="0" dirty="0" smtClean="0">
                    <a:solidFill>
                      <a:schemeClr val="bg1">
                        <a:lumMod val="95000"/>
                      </a:schemeClr>
                    </a:solidFill>
                    <a:latin typeface="+mn-lt"/>
                    <a:ea typeface="Cambria Math" charset="0"/>
                    <a:cs typeface="Cambria Math" charset="0"/>
                  </a:rPr>
                  <a:t> </a:t>
                </a:r>
                <a:r>
                  <a:rPr lang="en-US" altLang="zh-CN" sz="1400" b="1" i="0" dirty="0" smtClean="0">
                    <a:solidFill>
                      <a:schemeClr val="bg1">
                        <a:lumMod val="95000"/>
                      </a:schemeClr>
                    </a:solidFill>
                    <a:latin typeface="+mn-lt"/>
                    <a:ea typeface="Cambria Math" charset="0"/>
                    <a:cs typeface="Cambria Math" charset="0"/>
                  </a:rPr>
                  <a:t>1</a:t>
                </a:r>
              </a:p>
              <a:p>
                <a:pPr marL="0" marR="0" lvl="0" indent="0" algn="l" defTabSz="685165" rtl="0" eaLnBrk="1" fontAlgn="auto" latinLnBrk="0" hangingPunct="1">
                  <a:spcBef>
                    <a:spcPts val="0"/>
                  </a:spcBef>
                  <a:spcAft>
                    <a:spcPts val="0"/>
                  </a:spcAft>
                  <a:buClrTx/>
                  <a:buSzTx/>
                  <a:buFontTx/>
                  <a:buNone/>
                  <a:defRPr/>
                </a:pPr>
                <a:endParaRPr kumimoji="0" lang="en-US" altLang="zh-CN" sz="1400" b="1" i="0" u="none" strike="noStrike" kern="1200" cap="none" spc="0" normalizeH="0" baseline="0" noProof="0" dirty="0">
                  <a:ln>
                    <a:noFill/>
                  </a:ln>
                  <a:solidFill>
                    <a:schemeClr val="bg1">
                      <a:lumMod val="95000"/>
                    </a:schemeClr>
                  </a:solidFill>
                  <a:effectLst/>
                  <a:uLnTx/>
                  <a:uFillTx/>
                  <a:latin typeface="+mn-lt"/>
                  <a:ea typeface="+mn-ea"/>
                </a:endParaRPr>
              </a:p>
            </p:txBody>
          </p:sp>
        </mc:Choice>
        <mc:Fallback xmlns="">
          <p:sp>
            <p:nvSpPr>
              <p:cNvPr id="50" name="Rectangle 44"/>
              <p:cNvSpPr>
                <a:spLocks noRot="1" noChangeAspect="1" noMove="1" noResize="1" noEditPoints="1" noAdjustHandles="1" noChangeArrowheads="1" noChangeShapeType="1" noTextEdit="1"/>
              </p:cNvSpPr>
              <p:nvPr/>
            </p:nvSpPr>
            <p:spPr>
              <a:xfrm>
                <a:off x="3321189" y="3011163"/>
                <a:ext cx="2092239" cy="954107"/>
              </a:xfrm>
              <a:prstGeom prst="rect">
                <a:avLst/>
              </a:prstGeom>
              <a:blipFill rotWithShape="0">
                <a:blip r:embed="rId5"/>
                <a:stretch>
                  <a:fillRect l="-875" t="-1923" b="-12821"/>
                </a:stretch>
              </a:blipFill>
            </p:spPr>
            <p:txBody>
              <a:bodyPr/>
              <a:lstStyle/>
              <a:p>
                <a:r>
                  <a:rPr lang="zh-CN" altLang="en-US">
                    <a:noFill/>
                  </a:rPr>
                  <a:t> </a:t>
                </a:r>
              </a:p>
            </p:txBody>
          </p:sp>
        </mc:Fallback>
      </mc:AlternateContent>
      <p:pic>
        <p:nvPicPr>
          <p:cNvPr id="42" name="图片 4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634716" y="2392210"/>
            <a:ext cx="1282214" cy="597617"/>
          </a:xfrm>
          <a:prstGeom prst="rect">
            <a:avLst/>
          </a:prstGeom>
        </p:spPr>
      </p:pic>
      <p:pic>
        <p:nvPicPr>
          <p:cNvPr id="43" name="图片 42"/>
          <p:cNvPicPr>
            <a:picLocks noChangeAspect="1"/>
          </p:cNvPicPr>
          <p:nvPr/>
        </p:nvPicPr>
        <p:blipFill>
          <a:blip r:embed="rId7"/>
          <a:stretch>
            <a:fillRect/>
          </a:stretch>
        </p:blipFill>
        <p:spPr>
          <a:xfrm>
            <a:off x="4638055" y="2447637"/>
            <a:ext cx="152400" cy="1778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wipe(down)">
                                      <p:cBhvr>
                                        <p:cTn id="7" dur="75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Oval 14"/>
          <p:cNvSpPr/>
          <p:nvPr/>
        </p:nvSpPr>
        <p:spPr>
          <a:xfrm>
            <a:off x="941388" y="2125662"/>
            <a:ext cx="428625" cy="428625"/>
          </a:xfrm>
          <a:prstGeom prst="ellipse">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165" rtl="0" eaLnBrk="1" fontAlgn="auto" latinLnBrk="0" hangingPunct="1">
              <a:spcBef>
                <a:spcPts val="0"/>
              </a:spcBef>
              <a:spcAft>
                <a:spcPts val="0"/>
              </a:spcAft>
              <a:buClrTx/>
              <a:buSzTx/>
              <a:buFontTx/>
              <a:buNone/>
              <a:defRPr/>
            </a:pPr>
            <a:r>
              <a:rPr kumimoji="0" lang="en-US" sz="1600" b="0" i="0" u="none" strike="noStrike" kern="1200" cap="none" spc="0" normalizeH="0" baseline="0" noProof="0" dirty="0">
                <a:ln>
                  <a:noFill/>
                </a:ln>
                <a:solidFill>
                  <a:schemeClr val="bg1"/>
                </a:solidFill>
                <a:effectLst/>
                <a:uLnTx/>
                <a:uFillTx/>
                <a:latin typeface="FontAwesome" pitchFamily="2" charset="0"/>
                <a:ea typeface="+mn-ea"/>
                <a:cs typeface="+mn-cs"/>
              </a:rPr>
              <a:t></a:t>
            </a:r>
            <a:endParaRPr kumimoji="0" lang="en-US" sz="1600" b="0" i="0" u="none" strike="noStrike" kern="1200" cap="none" spc="0" normalizeH="0" baseline="0" noProof="0" dirty="0">
              <a:ln>
                <a:noFill/>
              </a:ln>
              <a:solidFill>
                <a:schemeClr val="bg1"/>
              </a:solidFill>
              <a:effectLst/>
              <a:uLnTx/>
              <a:uFillTx/>
              <a:latin typeface="华文细黑" panose="02010600040101010101" pitchFamily="2" charset="-122"/>
              <a:ea typeface="+mn-ea"/>
              <a:cs typeface="+mn-cs"/>
            </a:endParaRPr>
          </a:p>
        </p:txBody>
      </p:sp>
      <p:sp>
        <p:nvSpPr>
          <p:cNvPr id="26" name="Oval 14"/>
          <p:cNvSpPr/>
          <p:nvPr/>
        </p:nvSpPr>
        <p:spPr>
          <a:xfrm>
            <a:off x="930275" y="2908300"/>
            <a:ext cx="428625" cy="430212"/>
          </a:xfrm>
          <a:prstGeom prst="ellipse">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165" rtl="0" eaLnBrk="1" fontAlgn="auto" latinLnBrk="0" hangingPunct="1">
              <a:spcBef>
                <a:spcPts val="0"/>
              </a:spcBef>
              <a:spcAft>
                <a:spcPts val="0"/>
              </a:spcAft>
              <a:buClrTx/>
              <a:buSzTx/>
              <a:buFontTx/>
              <a:buNone/>
              <a:defRPr/>
            </a:pPr>
            <a:r>
              <a:rPr kumimoji="0" lang="en-US" sz="1600" b="0" i="0" u="none" strike="noStrike" kern="1200" cap="none" spc="0" normalizeH="0" baseline="0" noProof="0" dirty="0">
                <a:ln>
                  <a:noFill/>
                </a:ln>
                <a:solidFill>
                  <a:schemeClr val="bg1"/>
                </a:solidFill>
                <a:effectLst/>
                <a:uLnTx/>
                <a:uFillTx/>
                <a:latin typeface="FontAwesome" pitchFamily="2" charset="0"/>
                <a:ea typeface="+mn-ea"/>
                <a:cs typeface="+mn-cs"/>
              </a:rPr>
              <a:t></a:t>
            </a:r>
            <a:endParaRPr kumimoji="0" lang="en-US" sz="1600" b="0" i="0" u="none" strike="noStrike" kern="1200" cap="none" spc="0" normalizeH="0" baseline="0" noProof="0" dirty="0">
              <a:ln>
                <a:noFill/>
              </a:ln>
              <a:solidFill>
                <a:schemeClr val="bg1"/>
              </a:solidFill>
              <a:effectLst/>
              <a:uLnTx/>
              <a:uFillTx/>
              <a:latin typeface="华文细黑" panose="02010600040101010101" pitchFamily="2" charset="-122"/>
              <a:ea typeface="+mn-ea"/>
              <a:cs typeface="+mn-cs"/>
            </a:endParaRPr>
          </a:p>
        </p:txBody>
      </p:sp>
      <p:grpSp>
        <p:nvGrpSpPr>
          <p:cNvPr id="28" name="组合 27"/>
          <p:cNvGrpSpPr/>
          <p:nvPr/>
        </p:nvGrpSpPr>
        <p:grpSpPr>
          <a:xfrm>
            <a:off x="930275" y="3700457"/>
            <a:ext cx="3834538" cy="1308050"/>
            <a:chOff x="930648" y="3048580"/>
            <a:chExt cx="3834850" cy="1305790"/>
          </a:xfrm>
        </p:grpSpPr>
        <p:sp>
          <p:nvSpPr>
            <p:cNvPr id="29" name="Oval 16"/>
            <p:cNvSpPr/>
            <p:nvPr/>
          </p:nvSpPr>
          <p:spPr>
            <a:xfrm>
              <a:off x="930648" y="3111970"/>
              <a:ext cx="428660" cy="427884"/>
            </a:xfrm>
            <a:prstGeom prst="ellipse">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165" rtl="0" eaLnBrk="1" fontAlgn="auto" latinLnBrk="0" hangingPunct="1">
                <a:spcBef>
                  <a:spcPts val="0"/>
                </a:spcBef>
                <a:spcAft>
                  <a:spcPts val="0"/>
                </a:spcAft>
                <a:buClrTx/>
                <a:buSzTx/>
                <a:buFontTx/>
                <a:buNone/>
                <a:defRPr/>
              </a:pPr>
              <a:r>
                <a:rPr kumimoji="0" lang="en-US" sz="1600" b="0" i="0" u="none" strike="noStrike" kern="1200" cap="none" spc="0" normalizeH="0" baseline="0" noProof="0" dirty="0">
                  <a:ln>
                    <a:noFill/>
                  </a:ln>
                  <a:solidFill>
                    <a:schemeClr val="bg1"/>
                  </a:solidFill>
                  <a:effectLst/>
                  <a:uLnTx/>
                  <a:uFillTx/>
                  <a:latin typeface="FontAwesome" pitchFamily="2" charset="0"/>
                  <a:ea typeface="+mn-ea"/>
                  <a:cs typeface="+mn-cs"/>
                </a:rPr>
                <a:t></a:t>
              </a:r>
              <a:endParaRPr kumimoji="0" lang="en-US" sz="1600" b="0" i="0" u="none" strike="noStrike" kern="1200" cap="none" spc="0" normalizeH="0" baseline="0" noProof="0" dirty="0">
                <a:ln>
                  <a:noFill/>
                </a:ln>
                <a:solidFill>
                  <a:schemeClr val="bg1"/>
                </a:solidFill>
                <a:effectLst/>
                <a:uLnTx/>
                <a:uFillTx/>
                <a:latin typeface="华文细黑" panose="02010600040101010101" pitchFamily="2" charset="-122"/>
                <a:ea typeface="+mn-ea"/>
                <a:cs typeface="+mn-cs"/>
              </a:endParaRPr>
            </a:p>
          </p:txBody>
        </p:sp>
        <mc:AlternateContent xmlns:mc="http://schemas.openxmlformats.org/markup-compatibility/2006" xmlns:a14="http://schemas.microsoft.com/office/drawing/2010/main">
          <mc:Choice Requires="a14">
            <p:sp>
              <p:nvSpPr>
                <p:cNvPr id="16393" name="Rectangle 13"/>
                <p:cNvSpPr/>
                <p:nvPr/>
              </p:nvSpPr>
              <p:spPr>
                <a:xfrm>
                  <a:off x="1523575" y="3048580"/>
                  <a:ext cx="3241923" cy="1305790"/>
                </a:xfrm>
                <a:prstGeom prst="rect">
                  <a:avLst/>
                </a:prstGeom>
                <a:noFill/>
                <a:ln w="9525">
                  <a:noFill/>
                </a:ln>
              </p:spPr>
              <p:txBody>
                <a:bodyPr wrap="square" anchor="t">
                  <a:spAutoFit/>
                </a:bodyPr>
                <a:lstStyle/>
                <a:p>
                  <a14:m>
                    <m:oMath xmlns:m="http://schemas.openxmlformats.org/officeDocument/2006/math">
                      <m:r>
                        <a:rPr lang="en-US" altLang="zh-CN" sz="1400" i="1" smtClean="0">
                          <a:solidFill>
                            <a:schemeClr val="bg1"/>
                          </a:solidFill>
                          <a:latin typeface="Cambria Math" charset="0"/>
                          <a:ea typeface="Cambria Math" charset="0"/>
                          <a:cs typeface="Cambria Math" charset="0"/>
                        </a:rPr>
                        <m:t>𝜂</m:t>
                      </m:r>
                      <m:r>
                        <a:rPr lang="zh-CN" altLang="en-US" sz="1400" b="0" i="1" smtClean="0">
                          <a:solidFill>
                            <a:schemeClr val="bg1"/>
                          </a:solidFill>
                          <a:latin typeface="Cambria Math" charset="0"/>
                          <a:ea typeface="Cambria Math" charset="0"/>
                          <a:cs typeface="Cambria Math" charset="0"/>
                        </a:rPr>
                        <m:t>为</m:t>
                      </m:r>
                    </m:oMath>
                  </a14:m>
                  <a:r>
                    <a:rPr lang="zh-CN" altLang="en-US" sz="1400" dirty="0" smtClean="0">
                      <a:solidFill>
                        <a:schemeClr val="bg1"/>
                      </a:solidFill>
                      <a:ea typeface="Cambria Math" charset="0"/>
                      <a:cs typeface="Cambria Math" charset="0"/>
                    </a:rPr>
                    <a:t>学习速率（一个介于</a:t>
                  </a:r>
                  <a:r>
                    <a:rPr lang="en-US" altLang="zh-CN" sz="1400" dirty="0" smtClean="0">
                      <a:solidFill>
                        <a:schemeClr val="bg1"/>
                      </a:solidFill>
                      <a:ea typeface="Cambria Math" charset="0"/>
                      <a:cs typeface="Cambria Math" charset="0"/>
                    </a:rPr>
                    <a:t>0.0</a:t>
                  </a:r>
                  <a:r>
                    <a:rPr lang="zh-CN" altLang="en-US" sz="1400" dirty="0" smtClean="0">
                      <a:solidFill>
                        <a:schemeClr val="bg1"/>
                      </a:solidFill>
                      <a:ea typeface="Cambria Math" charset="0"/>
                      <a:cs typeface="Cambria Math" charset="0"/>
                    </a:rPr>
                    <a:t>到</a:t>
                  </a:r>
                  <a:r>
                    <a:rPr lang="en-US" altLang="zh-CN" sz="1400" dirty="0" smtClean="0">
                      <a:solidFill>
                        <a:schemeClr val="bg1"/>
                      </a:solidFill>
                      <a:ea typeface="Cambria Math" charset="0"/>
                      <a:cs typeface="Cambria Math" charset="0"/>
                    </a:rPr>
                    <a:t>1.0</a:t>
                  </a:r>
                  <a:r>
                    <a:rPr lang="zh-CN" altLang="en-US" sz="1400" dirty="0" smtClean="0">
                      <a:solidFill>
                        <a:schemeClr val="bg1"/>
                      </a:solidFill>
                      <a:ea typeface="Cambria Math" charset="0"/>
                      <a:cs typeface="Cambria Math" charset="0"/>
                    </a:rPr>
                    <a:t>之间的常数）</a:t>
                  </a:r>
                  <a:endParaRPr lang="en-US" altLang="zh-CN" sz="1400" dirty="0" smtClean="0">
                    <a:solidFill>
                      <a:schemeClr val="bg1"/>
                    </a:solidFill>
                    <a:ea typeface="Cambria Math" charset="0"/>
                    <a:cs typeface="Cambria Math" charset="0"/>
                  </a:endParaRPr>
                </a:p>
                <a:p>
                  <a:r>
                    <a:rPr lang="zh-CN" altLang="en-US" sz="1400" dirty="0" smtClean="0">
                      <a:solidFill>
                        <a:schemeClr val="bg1"/>
                      </a:solidFill>
                      <a:ea typeface="Cambria Math" charset="0"/>
                      <a:cs typeface="Cambria Math" charset="0"/>
                    </a:rPr>
                    <a:t>权重向量中的所有权重值是同时更新的</a:t>
                  </a:r>
                  <a:endParaRPr lang="en-US" altLang="zh-CN" sz="1400" dirty="0" smtClean="0">
                    <a:solidFill>
                      <a:schemeClr val="bg1"/>
                    </a:solidFill>
                    <a:ea typeface="Cambria Math" charset="0"/>
                    <a:cs typeface="Cambria Math" charset="0"/>
                  </a:endParaRPr>
                </a:p>
                <a:p>
                  <a:r>
                    <a:rPr lang="zh-CN" altLang="en-US" sz="1400" dirty="0" smtClean="0">
                      <a:solidFill>
                        <a:schemeClr val="bg1"/>
                      </a:solidFill>
                      <a:ea typeface="Cambria Math" charset="0"/>
                      <a:cs typeface="Cambria Math" charset="0"/>
                    </a:rPr>
                    <a:t>这意味着在所有权重更新前，我们无法重新计算</a:t>
                  </a:r>
                  <a:r>
                    <a:rPr lang="en-US" altLang="zh-CN" sz="1400" dirty="0" smtClean="0">
                      <a:solidFill>
                        <a:schemeClr val="bg1"/>
                      </a:solidFill>
                      <a:ea typeface="Cambria Math" charset="0"/>
                      <a:cs typeface="Cambria Math" charset="0"/>
                    </a:rPr>
                    <a:t>y</a:t>
                  </a:r>
                </a:p>
                <a:p>
                  <a:endParaRPr lang="en-US" altLang="zh-CN" sz="900" dirty="0">
                    <a:solidFill>
                      <a:schemeClr val="bg1"/>
                    </a:solidFill>
                    <a:latin typeface="华文细黑" panose="02010600040101010101" pitchFamily="2" charset="-122"/>
                    <a:ea typeface="微软雅黑" panose="020B0503020204020204" pitchFamily="34" charset="-122"/>
                  </a:endParaRPr>
                </a:p>
              </p:txBody>
            </p:sp>
          </mc:Choice>
          <mc:Fallback xmlns="">
            <p:sp>
              <p:nvSpPr>
                <p:cNvPr id="16393" name="Rectangle 13"/>
                <p:cNvSpPr>
                  <a:spLocks noRot="1" noChangeAspect="1" noMove="1" noResize="1" noEditPoints="1" noAdjustHandles="1" noChangeArrowheads="1" noChangeShapeType="1" noTextEdit="1"/>
                </p:cNvSpPr>
                <p:nvPr/>
              </p:nvSpPr>
              <p:spPr>
                <a:xfrm>
                  <a:off x="1523575" y="3048580"/>
                  <a:ext cx="3241923" cy="1305790"/>
                </a:xfrm>
                <a:prstGeom prst="rect">
                  <a:avLst/>
                </a:prstGeom>
                <a:blipFill rotWithShape="0">
                  <a:blip r:embed="rId3"/>
                  <a:stretch>
                    <a:fillRect l="-564" t="-1395"/>
                  </a:stretch>
                </a:blipFill>
                <a:ln w="9525">
                  <a:noFill/>
                </a:ln>
              </p:spPr>
              <p:txBody>
                <a:bodyPr/>
                <a:lstStyle/>
                <a:p>
                  <a:r>
                    <a:rPr lang="zh-CN" altLang="en-US">
                      <a:noFill/>
                    </a:rPr>
                    <a:t> </a:t>
                  </a:r>
                </a:p>
              </p:txBody>
            </p:sp>
          </mc:Fallback>
        </mc:AlternateContent>
      </p:grpSp>
      <p:pic>
        <p:nvPicPr>
          <p:cNvPr id="20" name="Picture 8"/>
          <p:cNvPicPr>
            <a:picLocks noChangeAspect="1"/>
          </p:cNvPicPr>
          <p:nvPr/>
        </p:nvPicPr>
        <p:blipFill>
          <a:blip r:embed="rId4"/>
          <a:stretch>
            <a:fillRect/>
          </a:stretch>
        </p:blipFill>
        <p:spPr>
          <a:xfrm>
            <a:off x="5466484" y="2554287"/>
            <a:ext cx="3427413" cy="1971675"/>
          </a:xfrm>
          <a:prstGeom prst="rect">
            <a:avLst/>
          </a:prstGeom>
          <a:noFill/>
          <a:ln w="9525">
            <a:noFill/>
          </a:ln>
        </p:spPr>
      </p:pic>
      <p:pic>
        <p:nvPicPr>
          <p:cNvPr id="3" name="图片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22850" y="2888563"/>
            <a:ext cx="3241964" cy="481806"/>
          </a:xfrm>
          <a:prstGeom prst="rect">
            <a:avLst/>
          </a:prstGeom>
        </p:spPr>
      </p:pic>
      <p:pic>
        <p:nvPicPr>
          <p:cNvPr id="5" name="图片 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522850" y="2095318"/>
            <a:ext cx="3241964" cy="489311"/>
          </a:xfrm>
          <a:prstGeom prst="rect">
            <a:avLst/>
          </a:prstGeom>
        </p:spPr>
      </p:pic>
      <p:pic>
        <p:nvPicPr>
          <p:cNvPr id="6" name="图片 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846619" y="2637409"/>
            <a:ext cx="2613889" cy="1666736"/>
          </a:xfrm>
          <a:prstGeom prst="rect">
            <a:avLst/>
          </a:prstGeom>
        </p:spPr>
      </p:pic>
      <p:pic>
        <p:nvPicPr>
          <p:cNvPr id="2" name="图片 1"/>
          <p:cNvPicPr>
            <a:picLocks noChangeAspect="1"/>
          </p:cNvPicPr>
          <p:nvPr/>
        </p:nvPicPr>
        <p:blipFill>
          <a:blip r:embed="rId8"/>
          <a:stretch>
            <a:fillRect/>
          </a:stretch>
        </p:blipFill>
        <p:spPr>
          <a:xfrm>
            <a:off x="1522850" y="95589"/>
            <a:ext cx="6031680" cy="1834685"/>
          </a:xfrm>
          <a:prstGeom prst="rect">
            <a:avLst/>
          </a:prstGeom>
        </p:spPr>
      </p:pic>
    </p:spTree>
  </p:cSld>
  <p:clrMapOvr>
    <a:masterClrMapping/>
  </p:clrMapOvr>
  <p:transition spd="slow" advClick="0" advTm="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300"/>
                                  </p:stCondLst>
                                  <p:childTnLst>
                                    <p:set>
                                      <p:cBhvr>
                                        <p:cTn id="6" dur="1" fill="hold">
                                          <p:stCondLst>
                                            <p:cond delay="0"/>
                                          </p:stCondLst>
                                        </p:cTn>
                                        <p:tgtEl>
                                          <p:spTgt spid="28"/>
                                        </p:tgtEl>
                                        <p:attrNameLst>
                                          <p:attrName>style.visibility</p:attrName>
                                        </p:attrNameLst>
                                      </p:cBhvr>
                                      <p:to>
                                        <p:strVal val="visible"/>
                                      </p:to>
                                    </p:set>
                                    <p:anim calcmode="lin" valueType="num">
                                      <p:cBhvr additive="base">
                                        <p:cTn id="7" dur="500" fill="hold"/>
                                        <p:tgtEl>
                                          <p:spTgt spid="28"/>
                                        </p:tgtEl>
                                        <p:attrNameLst>
                                          <p:attrName>ppt_x</p:attrName>
                                        </p:attrNameLst>
                                      </p:cBhvr>
                                      <p:tavLst>
                                        <p:tav tm="0">
                                          <p:val>
                                            <p:strVal val="0-#ppt_w/2"/>
                                          </p:val>
                                        </p:tav>
                                        <p:tav tm="100000">
                                          <p:val>
                                            <p:strVal val="#ppt_x"/>
                                          </p:val>
                                        </p:tav>
                                      </p:tavLst>
                                    </p:anim>
                                    <p:anim calcmode="lin" valueType="num">
                                      <p:cBhvr additive="base">
                                        <p:cTn id="8" dur="500" fill="hold"/>
                                        <p:tgtEl>
                                          <p:spTgt spid="2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4"/>
          <p:cNvSpPr txBox="1"/>
          <p:nvPr/>
        </p:nvSpPr>
        <p:spPr bwMode="auto">
          <a:xfrm>
            <a:off x="2572922" y="2801717"/>
            <a:ext cx="4326642" cy="1015663"/>
          </a:xfrm>
          <a:prstGeom prst="rect">
            <a:avLst/>
          </a:prstGeom>
          <a:noFill/>
        </p:spPr>
        <p:txBody>
          <a:bodyPr wrap="square">
            <a:spAutoFit/>
          </a:bodyPr>
          <a:lstStyle/>
          <a:p>
            <a:pPr marR="0" algn="ctr" defTabSz="685165" rtl="0" fontAlgn="auto">
              <a:spcBef>
                <a:spcPts val="0"/>
              </a:spcBef>
              <a:spcAft>
                <a:spcPts val="0"/>
              </a:spcAft>
              <a:buClrTx/>
              <a:buSzTx/>
              <a:buFontTx/>
              <a:buNone/>
              <a:defRPr/>
            </a:pPr>
            <a:r>
              <a:rPr kumimoji="0" lang="zh-CN" altLang="en-US" sz="6000" kern="1200" cap="none" spc="0" normalizeH="0" baseline="0" noProof="0" smtClean="0">
                <a:solidFill>
                  <a:schemeClr val="bg1">
                    <a:lumMod val="95000"/>
                    <a:alpha val="70000"/>
                  </a:schemeClr>
                </a:solidFill>
                <a:latin typeface="DFGothic-EB" pitchFamily="1" charset="-128"/>
                <a:ea typeface="DFGothic-EB" pitchFamily="1" charset="-128"/>
                <a:cs typeface="Arial" panose="020B0604020202020204" pitchFamily="34" charset="0"/>
              </a:rPr>
              <a:t>感知器算法</a:t>
            </a:r>
            <a:endParaRPr kumimoji="0" lang="zh-CN" altLang="en-US" sz="6000" kern="1200" cap="none" spc="0" normalizeH="0" baseline="-3000" noProof="0" dirty="0">
              <a:solidFill>
                <a:schemeClr val="bg1">
                  <a:lumMod val="95000"/>
                  <a:alpha val="70000"/>
                </a:schemeClr>
              </a:solidFill>
              <a:latin typeface="DFGothic-EB" pitchFamily="1" charset="-128"/>
              <a:ea typeface="DFGothic-EB" pitchFamily="1" charset="-128"/>
              <a:cs typeface="Arial" panose="020B0604020202020204" pitchFamily="34" charset="0"/>
            </a:endParaRPr>
          </a:p>
        </p:txBody>
      </p:sp>
      <p:grpSp>
        <p:nvGrpSpPr>
          <p:cNvPr id="29" name="组合 28"/>
          <p:cNvGrpSpPr/>
          <p:nvPr/>
        </p:nvGrpSpPr>
        <p:grpSpPr>
          <a:xfrm>
            <a:off x="3905511" y="839238"/>
            <a:ext cx="1277559" cy="1800000"/>
            <a:chOff x="4022726" y="928688"/>
            <a:chExt cx="898526" cy="1260476"/>
          </a:xfrm>
          <a:solidFill>
            <a:schemeClr val="bg1">
              <a:alpha val="70000"/>
            </a:schemeClr>
          </a:solidFill>
        </p:grpSpPr>
        <p:sp>
          <p:nvSpPr>
            <p:cNvPr id="30" name="Oval 937"/>
            <p:cNvSpPr>
              <a:spLocks noChangeArrowheads="1"/>
            </p:cNvSpPr>
            <p:nvPr/>
          </p:nvSpPr>
          <p:spPr bwMode="auto">
            <a:xfrm>
              <a:off x="4206876" y="928688"/>
              <a:ext cx="166688" cy="168275"/>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685165" rtl="0" eaLnBrk="1" fontAlgn="auto" latinLnBrk="0" hangingPunct="1">
                <a:spcBef>
                  <a:spcPts val="0"/>
                </a:spcBef>
                <a:spcAft>
                  <a:spcPts val="0"/>
                </a:spcAft>
                <a:buClrTx/>
                <a:buSzTx/>
                <a:buFontTx/>
                <a:buNone/>
                <a:defRPr/>
              </a:pPr>
              <a:endParaRPr kumimoji="0" lang="zh-CN" altLang="en-US" sz="1350" b="0" i="0" u="none" strike="noStrike" kern="1200" cap="none" spc="0" normalizeH="0" baseline="0" noProof="0">
                <a:ln>
                  <a:noFill/>
                </a:ln>
                <a:solidFill>
                  <a:schemeClr val="tx1"/>
                </a:solidFill>
                <a:effectLst/>
                <a:uLnTx/>
                <a:uFillTx/>
                <a:latin typeface="+mn-lt"/>
                <a:ea typeface="+mn-ea"/>
                <a:cs typeface="+mn-cs"/>
              </a:endParaRPr>
            </a:p>
          </p:txBody>
        </p:sp>
        <p:sp>
          <p:nvSpPr>
            <p:cNvPr id="31" name="Oval 942"/>
            <p:cNvSpPr>
              <a:spLocks noChangeArrowheads="1"/>
            </p:cNvSpPr>
            <p:nvPr/>
          </p:nvSpPr>
          <p:spPr bwMode="auto">
            <a:xfrm>
              <a:off x="4389439" y="928688"/>
              <a:ext cx="166688" cy="168275"/>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685165" rtl="0" eaLnBrk="1" fontAlgn="auto" latinLnBrk="0" hangingPunct="1">
                <a:spcBef>
                  <a:spcPts val="0"/>
                </a:spcBef>
                <a:spcAft>
                  <a:spcPts val="0"/>
                </a:spcAft>
                <a:buClrTx/>
                <a:buSzTx/>
                <a:buFontTx/>
                <a:buNone/>
                <a:defRPr/>
              </a:pPr>
              <a:endParaRPr kumimoji="0" lang="zh-CN" altLang="en-US" sz="1350" b="0" i="0" u="none" strike="noStrike" kern="1200" cap="none" spc="0" normalizeH="0" baseline="0" noProof="0">
                <a:ln>
                  <a:noFill/>
                </a:ln>
                <a:solidFill>
                  <a:schemeClr val="tx1"/>
                </a:solidFill>
                <a:effectLst/>
                <a:uLnTx/>
                <a:uFillTx/>
                <a:latin typeface="+mn-lt"/>
                <a:ea typeface="+mn-ea"/>
                <a:cs typeface="+mn-cs"/>
              </a:endParaRPr>
            </a:p>
          </p:txBody>
        </p:sp>
        <p:sp>
          <p:nvSpPr>
            <p:cNvPr id="32" name="Oval 947"/>
            <p:cNvSpPr>
              <a:spLocks noChangeArrowheads="1"/>
            </p:cNvSpPr>
            <p:nvPr/>
          </p:nvSpPr>
          <p:spPr bwMode="auto">
            <a:xfrm>
              <a:off x="4572001" y="928688"/>
              <a:ext cx="166688" cy="168275"/>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685165" rtl="0" eaLnBrk="1" fontAlgn="auto" latinLnBrk="0" hangingPunct="1">
                <a:spcBef>
                  <a:spcPts val="0"/>
                </a:spcBef>
                <a:spcAft>
                  <a:spcPts val="0"/>
                </a:spcAft>
                <a:buClrTx/>
                <a:buSzTx/>
                <a:buFontTx/>
                <a:buNone/>
                <a:defRPr/>
              </a:pPr>
              <a:endParaRPr kumimoji="0" lang="zh-CN" altLang="en-US" sz="1350" b="0" i="0" u="none" strike="noStrike" kern="1200" cap="none" spc="0" normalizeH="0" baseline="0" noProof="0">
                <a:ln>
                  <a:noFill/>
                </a:ln>
                <a:solidFill>
                  <a:schemeClr val="tx1"/>
                </a:solidFill>
                <a:effectLst/>
                <a:uLnTx/>
                <a:uFillTx/>
                <a:latin typeface="+mn-lt"/>
                <a:ea typeface="+mn-ea"/>
                <a:cs typeface="+mn-cs"/>
              </a:endParaRPr>
            </a:p>
          </p:txBody>
        </p:sp>
        <p:sp>
          <p:nvSpPr>
            <p:cNvPr id="33" name="Oval 952"/>
            <p:cNvSpPr>
              <a:spLocks noChangeArrowheads="1"/>
            </p:cNvSpPr>
            <p:nvPr/>
          </p:nvSpPr>
          <p:spPr bwMode="auto">
            <a:xfrm>
              <a:off x="4022726" y="1111251"/>
              <a:ext cx="168275" cy="16668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685165" rtl="0" eaLnBrk="1" fontAlgn="auto" latinLnBrk="0" hangingPunct="1">
                <a:spcBef>
                  <a:spcPts val="0"/>
                </a:spcBef>
                <a:spcAft>
                  <a:spcPts val="0"/>
                </a:spcAft>
                <a:buClrTx/>
                <a:buSzTx/>
                <a:buFontTx/>
                <a:buNone/>
                <a:defRPr/>
              </a:pPr>
              <a:endParaRPr kumimoji="0" lang="zh-CN" altLang="en-US" sz="1350" b="0" i="0" u="none" strike="noStrike" kern="1200" cap="none" spc="0" normalizeH="0" baseline="0" noProof="0">
                <a:ln>
                  <a:noFill/>
                </a:ln>
                <a:solidFill>
                  <a:schemeClr val="tx1"/>
                </a:solidFill>
                <a:effectLst/>
                <a:uLnTx/>
                <a:uFillTx/>
                <a:latin typeface="+mn-lt"/>
                <a:ea typeface="+mn-ea"/>
                <a:cs typeface="+mn-cs"/>
              </a:endParaRPr>
            </a:p>
          </p:txBody>
        </p:sp>
        <p:sp>
          <p:nvSpPr>
            <p:cNvPr id="34" name="Oval 957"/>
            <p:cNvSpPr>
              <a:spLocks noChangeArrowheads="1"/>
            </p:cNvSpPr>
            <p:nvPr/>
          </p:nvSpPr>
          <p:spPr bwMode="auto">
            <a:xfrm>
              <a:off x="4754564" y="1111251"/>
              <a:ext cx="166688" cy="16668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685165" rtl="0" eaLnBrk="1" fontAlgn="auto" latinLnBrk="0" hangingPunct="1">
                <a:spcBef>
                  <a:spcPts val="0"/>
                </a:spcBef>
                <a:spcAft>
                  <a:spcPts val="0"/>
                </a:spcAft>
                <a:buClrTx/>
                <a:buSzTx/>
                <a:buFontTx/>
                <a:buNone/>
                <a:defRPr/>
              </a:pPr>
              <a:endParaRPr kumimoji="0" lang="zh-CN" altLang="en-US" sz="1350" b="0" i="0" u="none" strike="noStrike" kern="1200" cap="none" spc="0" normalizeH="0" baseline="0" noProof="0">
                <a:ln>
                  <a:noFill/>
                </a:ln>
                <a:solidFill>
                  <a:schemeClr val="tx1"/>
                </a:solidFill>
                <a:effectLst/>
                <a:uLnTx/>
                <a:uFillTx/>
                <a:latin typeface="+mn-lt"/>
                <a:ea typeface="+mn-ea"/>
                <a:cs typeface="+mn-cs"/>
              </a:endParaRPr>
            </a:p>
          </p:txBody>
        </p:sp>
        <p:sp>
          <p:nvSpPr>
            <p:cNvPr id="35" name="Oval 962"/>
            <p:cNvSpPr>
              <a:spLocks noChangeArrowheads="1"/>
            </p:cNvSpPr>
            <p:nvPr/>
          </p:nvSpPr>
          <p:spPr bwMode="auto">
            <a:xfrm>
              <a:off x="4754564" y="1293813"/>
              <a:ext cx="166688" cy="16668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685165" rtl="0" eaLnBrk="1" fontAlgn="auto" latinLnBrk="0" hangingPunct="1">
                <a:spcBef>
                  <a:spcPts val="0"/>
                </a:spcBef>
                <a:spcAft>
                  <a:spcPts val="0"/>
                </a:spcAft>
                <a:buClrTx/>
                <a:buSzTx/>
                <a:buFontTx/>
                <a:buNone/>
                <a:defRPr/>
              </a:pPr>
              <a:endParaRPr kumimoji="0" lang="zh-CN" altLang="en-US" sz="1350" b="0" i="0" u="none" strike="noStrike" kern="1200" cap="none" spc="0" normalizeH="0" baseline="0" noProof="0">
                <a:ln>
                  <a:noFill/>
                </a:ln>
                <a:solidFill>
                  <a:schemeClr val="tx1"/>
                </a:solidFill>
                <a:effectLst/>
                <a:uLnTx/>
                <a:uFillTx/>
                <a:latin typeface="+mn-lt"/>
                <a:ea typeface="+mn-ea"/>
                <a:cs typeface="+mn-cs"/>
              </a:endParaRPr>
            </a:p>
          </p:txBody>
        </p:sp>
        <p:sp>
          <p:nvSpPr>
            <p:cNvPr id="36" name="Oval 967"/>
            <p:cNvSpPr>
              <a:spLocks noChangeArrowheads="1"/>
            </p:cNvSpPr>
            <p:nvPr/>
          </p:nvSpPr>
          <p:spPr bwMode="auto">
            <a:xfrm>
              <a:off x="4206876" y="1476376"/>
              <a:ext cx="166688" cy="16668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685165" rtl="0" eaLnBrk="1" fontAlgn="auto" latinLnBrk="0" hangingPunct="1">
                <a:spcBef>
                  <a:spcPts val="0"/>
                </a:spcBef>
                <a:spcAft>
                  <a:spcPts val="0"/>
                </a:spcAft>
                <a:buClrTx/>
                <a:buSzTx/>
                <a:buFontTx/>
                <a:buNone/>
                <a:defRPr/>
              </a:pPr>
              <a:endParaRPr kumimoji="0" lang="zh-CN" altLang="en-US" sz="1350" b="0" i="0" u="none" strike="noStrike" kern="1200" cap="none" spc="0" normalizeH="0" baseline="0" noProof="0">
                <a:ln>
                  <a:noFill/>
                </a:ln>
                <a:solidFill>
                  <a:schemeClr val="tx1"/>
                </a:solidFill>
                <a:effectLst/>
                <a:uLnTx/>
                <a:uFillTx/>
                <a:latin typeface="+mn-lt"/>
                <a:ea typeface="+mn-ea"/>
                <a:cs typeface="+mn-cs"/>
              </a:endParaRPr>
            </a:p>
          </p:txBody>
        </p:sp>
        <p:sp>
          <p:nvSpPr>
            <p:cNvPr id="37" name="Oval 972"/>
            <p:cNvSpPr>
              <a:spLocks noChangeArrowheads="1"/>
            </p:cNvSpPr>
            <p:nvPr/>
          </p:nvSpPr>
          <p:spPr bwMode="auto">
            <a:xfrm>
              <a:off x="4389439" y="1476376"/>
              <a:ext cx="166688" cy="16668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685165" rtl="0" eaLnBrk="1" fontAlgn="auto" latinLnBrk="0" hangingPunct="1">
                <a:spcBef>
                  <a:spcPts val="0"/>
                </a:spcBef>
                <a:spcAft>
                  <a:spcPts val="0"/>
                </a:spcAft>
                <a:buClrTx/>
                <a:buSzTx/>
                <a:buFontTx/>
                <a:buNone/>
                <a:defRPr/>
              </a:pPr>
              <a:endParaRPr kumimoji="0" lang="zh-CN" altLang="en-US" sz="1350" b="0" i="0" u="none" strike="noStrike" kern="1200" cap="none" spc="0" normalizeH="0" baseline="0" noProof="0">
                <a:ln>
                  <a:noFill/>
                </a:ln>
                <a:solidFill>
                  <a:schemeClr val="tx1"/>
                </a:solidFill>
                <a:effectLst/>
                <a:uLnTx/>
                <a:uFillTx/>
                <a:latin typeface="+mn-lt"/>
                <a:ea typeface="+mn-ea"/>
                <a:cs typeface="+mn-cs"/>
              </a:endParaRPr>
            </a:p>
          </p:txBody>
        </p:sp>
        <p:sp>
          <p:nvSpPr>
            <p:cNvPr id="38" name="Oval 977"/>
            <p:cNvSpPr>
              <a:spLocks noChangeArrowheads="1"/>
            </p:cNvSpPr>
            <p:nvPr/>
          </p:nvSpPr>
          <p:spPr bwMode="auto">
            <a:xfrm>
              <a:off x="4572001" y="1476376"/>
              <a:ext cx="166688" cy="16668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685165" rtl="0" eaLnBrk="1" fontAlgn="auto" latinLnBrk="0" hangingPunct="1">
                <a:spcBef>
                  <a:spcPts val="0"/>
                </a:spcBef>
                <a:spcAft>
                  <a:spcPts val="0"/>
                </a:spcAft>
                <a:buClrTx/>
                <a:buSzTx/>
                <a:buFontTx/>
                <a:buNone/>
                <a:defRPr/>
              </a:pPr>
              <a:endParaRPr kumimoji="0" lang="zh-CN" altLang="en-US" sz="1350" b="0" i="0" u="none" strike="noStrike" kern="1200" cap="none" spc="0" normalizeH="0" baseline="0" noProof="0">
                <a:ln>
                  <a:noFill/>
                </a:ln>
                <a:solidFill>
                  <a:schemeClr val="tx1"/>
                </a:solidFill>
                <a:effectLst/>
                <a:uLnTx/>
                <a:uFillTx/>
                <a:latin typeface="+mn-lt"/>
                <a:ea typeface="+mn-ea"/>
                <a:cs typeface="+mn-cs"/>
              </a:endParaRPr>
            </a:p>
          </p:txBody>
        </p:sp>
        <p:sp>
          <p:nvSpPr>
            <p:cNvPr id="39" name="Oval 982"/>
            <p:cNvSpPr>
              <a:spLocks noChangeArrowheads="1"/>
            </p:cNvSpPr>
            <p:nvPr/>
          </p:nvSpPr>
          <p:spPr bwMode="auto">
            <a:xfrm>
              <a:off x="4022726" y="1658938"/>
              <a:ext cx="168275" cy="16668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685165" rtl="0" eaLnBrk="1" fontAlgn="auto" latinLnBrk="0" hangingPunct="1">
                <a:spcBef>
                  <a:spcPts val="0"/>
                </a:spcBef>
                <a:spcAft>
                  <a:spcPts val="0"/>
                </a:spcAft>
                <a:buClrTx/>
                <a:buSzTx/>
                <a:buFontTx/>
                <a:buNone/>
                <a:defRPr/>
              </a:pPr>
              <a:endParaRPr kumimoji="0" lang="zh-CN" altLang="en-US" sz="1350" b="0" i="0" u="none" strike="noStrike" kern="1200" cap="none" spc="0" normalizeH="0" baseline="0" noProof="0">
                <a:ln>
                  <a:noFill/>
                </a:ln>
                <a:solidFill>
                  <a:schemeClr val="tx1"/>
                </a:solidFill>
                <a:effectLst/>
                <a:uLnTx/>
                <a:uFillTx/>
                <a:latin typeface="+mn-lt"/>
                <a:ea typeface="+mn-ea"/>
                <a:cs typeface="+mn-cs"/>
              </a:endParaRPr>
            </a:p>
          </p:txBody>
        </p:sp>
        <p:sp>
          <p:nvSpPr>
            <p:cNvPr id="40" name="Oval 987"/>
            <p:cNvSpPr>
              <a:spLocks noChangeArrowheads="1"/>
            </p:cNvSpPr>
            <p:nvPr/>
          </p:nvSpPr>
          <p:spPr bwMode="auto">
            <a:xfrm>
              <a:off x="4022726" y="1839913"/>
              <a:ext cx="168275" cy="168275"/>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685165" rtl="0" eaLnBrk="1" fontAlgn="auto" latinLnBrk="0" hangingPunct="1">
                <a:spcBef>
                  <a:spcPts val="0"/>
                </a:spcBef>
                <a:spcAft>
                  <a:spcPts val="0"/>
                </a:spcAft>
                <a:buClrTx/>
                <a:buSzTx/>
                <a:buFontTx/>
                <a:buNone/>
                <a:defRPr/>
              </a:pPr>
              <a:endParaRPr kumimoji="0" lang="zh-CN" altLang="en-US" sz="1350" b="0" i="0" u="none" strike="noStrike" kern="1200" cap="none" spc="0" normalizeH="0" baseline="0" noProof="0">
                <a:ln>
                  <a:noFill/>
                </a:ln>
                <a:solidFill>
                  <a:schemeClr val="tx1"/>
                </a:solidFill>
                <a:effectLst/>
                <a:uLnTx/>
                <a:uFillTx/>
                <a:latin typeface="+mn-lt"/>
                <a:ea typeface="+mn-ea"/>
                <a:cs typeface="+mn-cs"/>
              </a:endParaRPr>
            </a:p>
          </p:txBody>
        </p:sp>
        <p:sp>
          <p:nvSpPr>
            <p:cNvPr id="41" name="Oval 992"/>
            <p:cNvSpPr>
              <a:spLocks noChangeArrowheads="1"/>
            </p:cNvSpPr>
            <p:nvPr/>
          </p:nvSpPr>
          <p:spPr bwMode="auto">
            <a:xfrm>
              <a:off x="4022726" y="2022476"/>
              <a:ext cx="168275" cy="16668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685165" rtl="0" eaLnBrk="1" fontAlgn="auto" latinLnBrk="0" hangingPunct="1">
                <a:spcBef>
                  <a:spcPts val="0"/>
                </a:spcBef>
                <a:spcAft>
                  <a:spcPts val="0"/>
                </a:spcAft>
                <a:buClrTx/>
                <a:buSzTx/>
                <a:buFontTx/>
                <a:buNone/>
                <a:defRPr/>
              </a:pPr>
              <a:endParaRPr kumimoji="0" lang="zh-CN" altLang="en-US" sz="1350" b="0" i="0" u="none" strike="noStrike" kern="1200" cap="none" spc="0" normalizeH="0" baseline="0" noProof="0">
                <a:ln>
                  <a:noFill/>
                </a:ln>
                <a:solidFill>
                  <a:schemeClr val="tx1"/>
                </a:solidFill>
                <a:effectLst/>
                <a:uLnTx/>
                <a:uFillTx/>
                <a:latin typeface="+mn-lt"/>
                <a:ea typeface="+mn-ea"/>
                <a:cs typeface="+mn-cs"/>
              </a:endParaRPr>
            </a:p>
          </p:txBody>
        </p:sp>
        <p:sp>
          <p:nvSpPr>
            <p:cNvPr id="42" name="Oval 997"/>
            <p:cNvSpPr>
              <a:spLocks noChangeArrowheads="1"/>
            </p:cNvSpPr>
            <p:nvPr/>
          </p:nvSpPr>
          <p:spPr bwMode="auto">
            <a:xfrm>
              <a:off x="4206876" y="2022476"/>
              <a:ext cx="166688" cy="16668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685165" rtl="0" eaLnBrk="1" fontAlgn="auto" latinLnBrk="0" hangingPunct="1">
                <a:spcBef>
                  <a:spcPts val="0"/>
                </a:spcBef>
                <a:spcAft>
                  <a:spcPts val="0"/>
                </a:spcAft>
                <a:buClrTx/>
                <a:buSzTx/>
                <a:buFontTx/>
                <a:buNone/>
                <a:defRPr/>
              </a:pPr>
              <a:endParaRPr kumimoji="0" lang="zh-CN" altLang="en-US" sz="1350" b="0" i="0" u="none" strike="noStrike" kern="1200" cap="none" spc="0" normalizeH="0" baseline="0" noProof="0">
                <a:ln>
                  <a:noFill/>
                </a:ln>
                <a:solidFill>
                  <a:schemeClr val="tx1"/>
                </a:solidFill>
                <a:effectLst/>
                <a:uLnTx/>
                <a:uFillTx/>
                <a:latin typeface="+mn-lt"/>
                <a:ea typeface="+mn-ea"/>
                <a:cs typeface="+mn-cs"/>
              </a:endParaRPr>
            </a:p>
          </p:txBody>
        </p:sp>
        <p:sp>
          <p:nvSpPr>
            <p:cNvPr id="43" name="Oval 1002"/>
            <p:cNvSpPr>
              <a:spLocks noChangeArrowheads="1"/>
            </p:cNvSpPr>
            <p:nvPr/>
          </p:nvSpPr>
          <p:spPr bwMode="auto">
            <a:xfrm>
              <a:off x="4389439" y="2022476"/>
              <a:ext cx="166688" cy="16668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685165" rtl="0" eaLnBrk="1" fontAlgn="auto" latinLnBrk="0" hangingPunct="1">
                <a:spcBef>
                  <a:spcPts val="0"/>
                </a:spcBef>
                <a:spcAft>
                  <a:spcPts val="0"/>
                </a:spcAft>
                <a:buClrTx/>
                <a:buSzTx/>
                <a:buFontTx/>
                <a:buNone/>
                <a:defRPr/>
              </a:pPr>
              <a:endParaRPr kumimoji="0" lang="zh-CN" altLang="en-US" sz="1350" b="0" i="0" u="none" strike="noStrike" kern="1200" cap="none" spc="0" normalizeH="0" baseline="0" noProof="0">
                <a:ln>
                  <a:noFill/>
                </a:ln>
                <a:solidFill>
                  <a:schemeClr val="tx1"/>
                </a:solidFill>
                <a:effectLst/>
                <a:uLnTx/>
                <a:uFillTx/>
                <a:latin typeface="+mn-lt"/>
                <a:ea typeface="+mn-ea"/>
                <a:cs typeface="+mn-cs"/>
              </a:endParaRPr>
            </a:p>
          </p:txBody>
        </p:sp>
        <p:sp>
          <p:nvSpPr>
            <p:cNvPr id="44" name="Oval 1007"/>
            <p:cNvSpPr>
              <a:spLocks noChangeArrowheads="1"/>
            </p:cNvSpPr>
            <p:nvPr/>
          </p:nvSpPr>
          <p:spPr bwMode="auto">
            <a:xfrm>
              <a:off x="4572001" y="2022476"/>
              <a:ext cx="166688" cy="16668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685165" rtl="0" eaLnBrk="1" fontAlgn="auto" latinLnBrk="0" hangingPunct="1">
                <a:spcBef>
                  <a:spcPts val="0"/>
                </a:spcBef>
                <a:spcAft>
                  <a:spcPts val="0"/>
                </a:spcAft>
                <a:buClrTx/>
                <a:buSzTx/>
                <a:buFontTx/>
                <a:buNone/>
                <a:defRPr/>
              </a:pPr>
              <a:endParaRPr kumimoji="0" lang="zh-CN" altLang="en-US" sz="1350" b="0" i="0" u="none" strike="noStrike" kern="1200" cap="none" spc="0" normalizeH="0" baseline="0" noProof="0">
                <a:ln>
                  <a:noFill/>
                </a:ln>
                <a:solidFill>
                  <a:schemeClr val="tx1"/>
                </a:solidFill>
                <a:effectLst/>
                <a:uLnTx/>
                <a:uFillTx/>
                <a:latin typeface="+mn-lt"/>
                <a:ea typeface="+mn-ea"/>
                <a:cs typeface="+mn-cs"/>
              </a:endParaRPr>
            </a:p>
          </p:txBody>
        </p:sp>
        <p:sp>
          <p:nvSpPr>
            <p:cNvPr id="45" name="Oval 1012"/>
            <p:cNvSpPr>
              <a:spLocks noChangeArrowheads="1"/>
            </p:cNvSpPr>
            <p:nvPr/>
          </p:nvSpPr>
          <p:spPr bwMode="auto">
            <a:xfrm>
              <a:off x="4754564" y="2022476"/>
              <a:ext cx="166688" cy="16668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685165" rtl="0" eaLnBrk="1" fontAlgn="auto" latinLnBrk="0" hangingPunct="1">
                <a:spcBef>
                  <a:spcPts val="0"/>
                </a:spcBef>
                <a:spcAft>
                  <a:spcPts val="0"/>
                </a:spcAft>
                <a:buClrTx/>
                <a:buSzTx/>
                <a:buFontTx/>
                <a:buNone/>
                <a:defRPr/>
              </a:pPr>
              <a:endParaRPr kumimoji="0" lang="zh-CN" altLang="en-US" sz="1350" b="0" i="0" u="none" strike="noStrike" kern="1200" cap="none" spc="0" normalizeH="0" baseline="0" noProof="0">
                <a:ln>
                  <a:noFill/>
                </a:ln>
                <a:solidFill>
                  <a:schemeClr val="tx1"/>
                </a:solidFill>
                <a:effectLst/>
                <a:uLnTx/>
                <a:uFillTx/>
                <a:latin typeface="+mn-lt"/>
                <a:ea typeface="+mn-ea"/>
                <a:cs typeface="+mn-cs"/>
              </a:endParaRPr>
            </a:p>
          </p:txBody>
        </p:sp>
      </p:grpSp>
    </p:spTree>
  </p:cSld>
  <p:clrMapOvr>
    <a:masterClrMapping/>
  </p:clrMapOvr>
  <p:transition spd="slow" advClick="0" advTm="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nodeType="after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additive="base">
                                        <p:cTn id="7" dur="500" fill="hold"/>
                                        <p:tgtEl>
                                          <p:spTgt spid="29"/>
                                        </p:tgtEl>
                                        <p:attrNameLst>
                                          <p:attrName>ppt_x</p:attrName>
                                        </p:attrNameLst>
                                      </p:cBhvr>
                                      <p:tavLst>
                                        <p:tav tm="0">
                                          <p:val>
                                            <p:strVal val="#ppt_x"/>
                                          </p:val>
                                        </p:tav>
                                        <p:tav tm="100000">
                                          <p:val>
                                            <p:strVal val="#ppt_x"/>
                                          </p:val>
                                        </p:tav>
                                      </p:tavLst>
                                    </p:anim>
                                    <p:anim calcmode="lin" valueType="num">
                                      <p:cBhvr additive="base">
                                        <p:cTn id="8" dur="500" fill="hold"/>
                                        <p:tgtEl>
                                          <p:spTgt spid="29"/>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6" presetClass="entr" presetSubtype="0" fill="hold" nodeType="afterEffect">
                                  <p:stCondLst>
                                    <p:cond delay="0"/>
                                  </p:stCondLst>
                                  <p:iterate type="lt">
                                    <p:tmPct val="10000"/>
                                  </p:iterate>
                                  <p:childTnLst>
                                    <p:set>
                                      <p:cBhvr>
                                        <p:cTn id="11" dur="1" fill="hold">
                                          <p:stCondLst>
                                            <p:cond delay="0"/>
                                          </p:stCondLst>
                                        </p:cTn>
                                        <p:tgtEl>
                                          <p:spTgt spid="15"/>
                                        </p:tgtEl>
                                        <p:attrNameLst>
                                          <p:attrName>style.visibility</p:attrName>
                                        </p:attrNameLst>
                                      </p:cBhvr>
                                      <p:to>
                                        <p:strVal val="visible"/>
                                      </p:to>
                                    </p:set>
                                    <p:animEffect transition="in" filter="wipe(down)">
                                      <p:cBhvr>
                                        <p:cTn id="12" dur="290">
                                          <p:stCondLst>
                                            <p:cond delay="0"/>
                                          </p:stCondLst>
                                        </p:cTn>
                                        <p:tgtEl>
                                          <p:spTgt spid="15"/>
                                        </p:tgtEl>
                                      </p:cBhvr>
                                    </p:animEffect>
                                    <p:anim calcmode="lin" valueType="num">
                                      <p:cBhvr>
                                        <p:cTn id="13" dur="911" tmFilter="0,0; 0.14,0.36; 0.43,0.73; 0.71,0.91; 1.0,1.0">
                                          <p:stCondLst>
                                            <p:cond delay="0"/>
                                          </p:stCondLst>
                                        </p:cTn>
                                        <p:tgtEl>
                                          <p:spTgt spid="15"/>
                                        </p:tgtEl>
                                        <p:attrNameLst>
                                          <p:attrName>ppt_x</p:attrName>
                                        </p:attrNameLst>
                                      </p:cBhvr>
                                      <p:tavLst>
                                        <p:tav tm="0">
                                          <p:val>
                                            <p:strVal val="#ppt_x-0.25"/>
                                          </p:val>
                                        </p:tav>
                                        <p:tav tm="100000">
                                          <p:val>
                                            <p:strVal val="#ppt_x"/>
                                          </p:val>
                                        </p:tav>
                                      </p:tavLst>
                                    </p:anim>
                                    <p:anim calcmode="lin" valueType="num">
                                      <p:cBhvr>
                                        <p:cTn id="14" dur="332" tmFilter="0.0,0.0; 0.25,0.07; 0.50,0.2; 0.75,0.467; 1.0,1.0">
                                          <p:stCondLst>
                                            <p:cond delay="0"/>
                                          </p:stCondLst>
                                        </p:cTn>
                                        <p:tgtEl>
                                          <p:spTgt spid="15"/>
                                        </p:tgtEl>
                                        <p:attrNameLst>
                                          <p:attrName>ppt_y</p:attrName>
                                        </p:attrNameLst>
                                      </p:cBhvr>
                                      <p:tavLst>
                                        <p:tav tm="0" fmla="#ppt_y-sin(pi*$)/3">
                                          <p:val>
                                            <p:fltVal val="0.5"/>
                                          </p:val>
                                        </p:tav>
                                        <p:tav tm="100000">
                                          <p:val>
                                            <p:fltVal val="1"/>
                                          </p:val>
                                        </p:tav>
                                      </p:tavLst>
                                    </p:anim>
                                    <p:anim calcmode="lin" valueType="num">
                                      <p:cBhvr>
                                        <p:cTn id="15" dur="332" tmFilter="0, 0; 0.125,0.2665; 0.25,0.4; 0.375,0.465; 0.5,0.5;  0.625,0.535; 0.75,0.6; 0.875,0.7335; 1,1">
                                          <p:stCondLst>
                                            <p:cond delay="332"/>
                                          </p:stCondLst>
                                        </p:cTn>
                                        <p:tgtEl>
                                          <p:spTgt spid="15"/>
                                        </p:tgtEl>
                                        <p:attrNameLst>
                                          <p:attrName>ppt_y</p:attrName>
                                        </p:attrNameLst>
                                      </p:cBhvr>
                                      <p:tavLst>
                                        <p:tav tm="0" fmla="#ppt_y-sin(pi*$)/9">
                                          <p:val>
                                            <p:fltVal val="0"/>
                                          </p:val>
                                        </p:tav>
                                        <p:tav tm="100000">
                                          <p:val>
                                            <p:fltVal val="1"/>
                                          </p:val>
                                        </p:tav>
                                      </p:tavLst>
                                    </p:anim>
                                    <p:anim calcmode="lin" valueType="num">
                                      <p:cBhvr>
                                        <p:cTn id="16" dur="166" tmFilter="0, 0; 0.125,0.2665; 0.25,0.4; 0.375,0.465; 0.5,0.5;  0.625,0.535; 0.75,0.6; 0.875,0.7335; 1,1">
                                          <p:stCondLst>
                                            <p:cond delay="662"/>
                                          </p:stCondLst>
                                        </p:cTn>
                                        <p:tgtEl>
                                          <p:spTgt spid="15"/>
                                        </p:tgtEl>
                                        <p:attrNameLst>
                                          <p:attrName>ppt_y</p:attrName>
                                        </p:attrNameLst>
                                      </p:cBhvr>
                                      <p:tavLst>
                                        <p:tav tm="0" fmla="#ppt_y-sin(pi*$)/27">
                                          <p:val>
                                            <p:fltVal val="0"/>
                                          </p:val>
                                        </p:tav>
                                        <p:tav tm="100000">
                                          <p:val>
                                            <p:fltVal val="1"/>
                                          </p:val>
                                        </p:tav>
                                      </p:tavLst>
                                    </p:anim>
                                    <p:anim calcmode="lin" valueType="num">
                                      <p:cBhvr>
                                        <p:cTn id="17" dur="82" tmFilter="0, 0; 0.125,0.2665; 0.25,0.4; 0.375,0.465; 0.5,0.5;  0.625,0.535; 0.75,0.6; 0.875,0.7335; 1,1">
                                          <p:stCondLst>
                                            <p:cond delay="828"/>
                                          </p:stCondLst>
                                        </p:cTn>
                                        <p:tgtEl>
                                          <p:spTgt spid="15"/>
                                        </p:tgtEl>
                                        <p:attrNameLst>
                                          <p:attrName>ppt_y</p:attrName>
                                        </p:attrNameLst>
                                      </p:cBhvr>
                                      <p:tavLst>
                                        <p:tav tm="0" fmla="#ppt_y-sin(pi*$)/81">
                                          <p:val>
                                            <p:fltVal val="0"/>
                                          </p:val>
                                        </p:tav>
                                        <p:tav tm="100000">
                                          <p:val>
                                            <p:fltVal val="1"/>
                                          </p:val>
                                        </p:tav>
                                      </p:tavLst>
                                    </p:anim>
                                    <p:animScale>
                                      <p:cBhvr>
                                        <p:cTn id="18" dur="13">
                                          <p:stCondLst>
                                            <p:cond delay="325"/>
                                          </p:stCondLst>
                                        </p:cTn>
                                        <p:tgtEl>
                                          <p:spTgt spid="15"/>
                                        </p:tgtEl>
                                      </p:cBhvr>
                                      <p:to x="100000" y="60000"/>
                                    </p:animScale>
                                    <p:animScale>
                                      <p:cBhvr>
                                        <p:cTn id="19" dur="83" decel="50000">
                                          <p:stCondLst>
                                            <p:cond delay="338"/>
                                          </p:stCondLst>
                                        </p:cTn>
                                        <p:tgtEl>
                                          <p:spTgt spid="15"/>
                                        </p:tgtEl>
                                      </p:cBhvr>
                                      <p:to x="100000" y="100000"/>
                                    </p:animScale>
                                    <p:animScale>
                                      <p:cBhvr>
                                        <p:cTn id="20" dur="13">
                                          <p:stCondLst>
                                            <p:cond delay="656"/>
                                          </p:stCondLst>
                                        </p:cTn>
                                        <p:tgtEl>
                                          <p:spTgt spid="15"/>
                                        </p:tgtEl>
                                      </p:cBhvr>
                                      <p:to x="100000" y="80000"/>
                                    </p:animScale>
                                    <p:animScale>
                                      <p:cBhvr>
                                        <p:cTn id="21" dur="83" decel="50000">
                                          <p:stCondLst>
                                            <p:cond delay="669"/>
                                          </p:stCondLst>
                                        </p:cTn>
                                        <p:tgtEl>
                                          <p:spTgt spid="15"/>
                                        </p:tgtEl>
                                      </p:cBhvr>
                                      <p:to x="100000" y="100000"/>
                                    </p:animScale>
                                    <p:animScale>
                                      <p:cBhvr>
                                        <p:cTn id="22" dur="13">
                                          <p:stCondLst>
                                            <p:cond delay="821"/>
                                          </p:stCondLst>
                                        </p:cTn>
                                        <p:tgtEl>
                                          <p:spTgt spid="15"/>
                                        </p:tgtEl>
                                      </p:cBhvr>
                                      <p:to x="100000" y="90000"/>
                                    </p:animScale>
                                    <p:animScale>
                                      <p:cBhvr>
                                        <p:cTn id="23" dur="83" decel="50000">
                                          <p:stCondLst>
                                            <p:cond delay="834"/>
                                          </p:stCondLst>
                                        </p:cTn>
                                        <p:tgtEl>
                                          <p:spTgt spid="15"/>
                                        </p:tgtEl>
                                      </p:cBhvr>
                                      <p:to x="100000" y="100000"/>
                                    </p:animScale>
                                    <p:animScale>
                                      <p:cBhvr>
                                        <p:cTn id="24" dur="13">
                                          <p:stCondLst>
                                            <p:cond delay="904"/>
                                          </p:stCondLst>
                                        </p:cTn>
                                        <p:tgtEl>
                                          <p:spTgt spid="15"/>
                                        </p:tgtEl>
                                      </p:cBhvr>
                                      <p:to x="100000" y="95000"/>
                                    </p:animScale>
                                    <p:animScale>
                                      <p:cBhvr>
                                        <p:cTn id="25" dur="83" decel="50000">
                                          <p:stCondLst>
                                            <p:cond delay="917"/>
                                          </p:stCondLst>
                                        </p:cTn>
                                        <p:tgtEl>
                                          <p:spTgt spid="1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图片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38728" y="83070"/>
            <a:ext cx="5818630" cy="1432993"/>
          </a:xfrm>
          <a:prstGeom prst="rect">
            <a:avLst/>
          </a:prstGeom>
        </p:spPr>
      </p:pic>
      <mc:AlternateContent xmlns:mc="http://schemas.openxmlformats.org/markup-compatibility/2006" xmlns:a14="http://schemas.microsoft.com/office/drawing/2010/main">
        <mc:Choice Requires="a14">
          <p:sp>
            <p:nvSpPr>
              <p:cNvPr id="21" name="Rectangle 13"/>
              <p:cNvSpPr/>
              <p:nvPr/>
            </p:nvSpPr>
            <p:spPr>
              <a:xfrm>
                <a:off x="146937" y="1560589"/>
                <a:ext cx="3307462" cy="3323987"/>
              </a:xfrm>
              <a:prstGeom prst="rect">
                <a:avLst/>
              </a:prstGeom>
              <a:noFill/>
              <a:ln w="9525">
                <a:noFill/>
              </a:ln>
            </p:spPr>
            <p:txBody>
              <a:bodyPr wrap="square" anchor="t">
                <a:spAutoFit/>
              </a:bodyPr>
              <a:lstStyle/>
              <a:p>
                <a14:m>
                  <m:oMath xmlns:m="http://schemas.openxmlformats.org/officeDocument/2006/math">
                    <m:r>
                      <a:rPr lang="zh-CN" altLang="en-US" sz="1400" i="1" smtClean="0">
                        <a:solidFill>
                          <a:schemeClr val="bg1"/>
                        </a:solidFill>
                        <a:latin typeface="Cambria Math" charset="0"/>
                        <a:ea typeface="Cambria Math" charset="0"/>
                        <a:cs typeface="Cambria Math" charset="0"/>
                      </a:rPr>
                      <m:t>使用</m:t>
                    </m:r>
                    <m:r>
                      <a:rPr lang="en-US" altLang="zh-CN" sz="1400" b="0" i="1" smtClean="0">
                        <a:solidFill>
                          <a:schemeClr val="bg1"/>
                        </a:solidFill>
                        <a:latin typeface="Cambria Math" charset="0"/>
                        <a:ea typeface="Cambria Math" charset="0"/>
                        <a:cs typeface="Cambria Math" charset="0"/>
                      </a:rPr>
                      <m:t>𝑃</m:t>
                    </m:r>
                    <m:r>
                      <m:rPr>
                        <m:sty m:val="p"/>
                      </m:rPr>
                      <a:rPr lang="en-US" altLang="zh-CN" sz="1400" b="0" i="1" smtClean="0">
                        <a:solidFill>
                          <a:schemeClr val="bg1"/>
                        </a:solidFill>
                        <a:latin typeface="Cambria Math" charset="0"/>
                        <a:ea typeface="Cambria Math" charset="0"/>
                        <a:cs typeface="Cambria Math" charset="0"/>
                      </a:rPr>
                      <m:t>ython</m:t>
                    </m:r>
                  </m:oMath>
                </a14:m>
                <a:r>
                  <a:rPr lang="zh-CN" altLang="en-US" sz="1400" dirty="0" smtClean="0">
                    <a:solidFill>
                      <a:schemeClr val="bg1"/>
                    </a:solidFill>
                    <a:ea typeface="微软雅黑" panose="020B0503020204020204" pitchFamily="34" charset="-122"/>
                  </a:rPr>
                  <a:t>实现感知器算法：</a:t>
                </a:r>
                <a:endParaRPr lang="en-US" altLang="zh-CN" sz="1400" dirty="0" smtClean="0">
                  <a:solidFill>
                    <a:schemeClr val="bg1"/>
                  </a:solidFill>
                  <a:ea typeface="微软雅黑" panose="020B0503020204020204" pitchFamily="34" charset="-122"/>
                </a:endParaRPr>
              </a:p>
              <a:p>
                <a:endParaRPr lang="en-US" altLang="zh-CN" sz="1400" dirty="0" smtClean="0">
                  <a:solidFill>
                    <a:schemeClr val="bg1"/>
                  </a:solidFill>
                  <a:ea typeface="微软雅黑" panose="020B0503020204020204" pitchFamily="34" charset="-122"/>
                </a:endParaRPr>
              </a:p>
              <a:p>
                <a:r>
                  <a:rPr lang="zh-CN" altLang="en-US" sz="1400" dirty="0" smtClean="0">
                    <a:solidFill>
                      <a:schemeClr val="bg1"/>
                    </a:solidFill>
                    <a:ea typeface="微软雅黑" panose="020B0503020204020204" pitchFamily="34" charset="-122"/>
                  </a:rPr>
                  <a:t>实例化一个</a:t>
                </a:r>
                <a:r>
                  <a:rPr lang="en-US" altLang="zh-CN" sz="1400" dirty="0" smtClean="0">
                    <a:solidFill>
                      <a:schemeClr val="bg1"/>
                    </a:solidFill>
                    <a:ea typeface="微软雅黑" panose="020B0503020204020204" pitchFamily="34" charset="-122"/>
                  </a:rPr>
                  <a:t>perceptron</a:t>
                </a:r>
                <a:r>
                  <a:rPr lang="zh-CN" altLang="en-US" sz="1400" dirty="0" smtClean="0">
                    <a:solidFill>
                      <a:schemeClr val="bg1"/>
                    </a:solidFill>
                    <a:ea typeface="微软雅黑" panose="020B0503020204020204" pitchFamily="34" charset="-122"/>
                  </a:rPr>
                  <a:t>对象</a:t>
                </a:r>
                <a:endParaRPr lang="en-US" altLang="zh-CN" sz="1400" dirty="0" smtClean="0">
                  <a:solidFill>
                    <a:schemeClr val="bg1"/>
                  </a:solidFill>
                  <a:ea typeface="微软雅黑" panose="020B0503020204020204" pitchFamily="34" charset="-122"/>
                </a:endParaRPr>
              </a:p>
              <a:p>
                <a:endParaRPr lang="en-US" altLang="zh-CN" sz="1400" dirty="0" smtClean="0">
                  <a:solidFill>
                    <a:schemeClr val="bg1"/>
                  </a:solidFill>
                  <a:ea typeface="微软雅黑" panose="020B0503020204020204" pitchFamily="34" charset="-122"/>
                </a:endParaRPr>
              </a:p>
              <a:p>
                <a:r>
                  <a:rPr lang="zh-CN" altLang="en-US" sz="1400" dirty="0" smtClean="0">
                    <a:solidFill>
                      <a:schemeClr val="bg1"/>
                    </a:solidFill>
                    <a:ea typeface="微软雅黑" panose="020B0503020204020204" pitchFamily="34" charset="-122"/>
                  </a:rPr>
                  <a:t>给出一个学习速率</a:t>
                </a:r>
                <a:r>
                  <a:rPr lang="en-US" altLang="zh-CN" sz="1400" dirty="0" smtClean="0">
                    <a:solidFill>
                      <a:schemeClr val="bg1"/>
                    </a:solidFill>
                    <a:ea typeface="微软雅黑" panose="020B0503020204020204" pitchFamily="34" charset="-122"/>
                  </a:rPr>
                  <a:t>eta</a:t>
                </a:r>
                <a:r>
                  <a:rPr lang="zh-CN" altLang="en-US" sz="1400" dirty="0" smtClean="0">
                    <a:solidFill>
                      <a:schemeClr val="bg1"/>
                    </a:solidFill>
                    <a:ea typeface="微软雅黑" panose="020B0503020204020204" pitchFamily="34" charset="-122"/>
                  </a:rPr>
                  <a:t>和迭代次数</a:t>
                </a:r>
                <a:r>
                  <a:rPr lang="en-US" altLang="zh-CN" sz="1400" dirty="0" err="1" smtClean="0">
                    <a:solidFill>
                      <a:schemeClr val="bg1"/>
                    </a:solidFill>
                    <a:ea typeface="微软雅黑" panose="020B0503020204020204" pitchFamily="34" charset="-122"/>
                  </a:rPr>
                  <a:t>n_iter</a:t>
                </a:r>
                <a:endParaRPr lang="en-US" altLang="zh-CN" sz="1400" dirty="0" smtClean="0">
                  <a:solidFill>
                    <a:schemeClr val="bg1"/>
                  </a:solidFill>
                  <a:ea typeface="微软雅黑" panose="020B0503020204020204" pitchFamily="34" charset="-122"/>
                </a:endParaRPr>
              </a:p>
              <a:p>
                <a:endParaRPr lang="en-US" altLang="zh-CN" sz="1400" dirty="0" smtClean="0">
                  <a:solidFill>
                    <a:schemeClr val="bg1"/>
                  </a:solidFill>
                  <a:ea typeface="微软雅黑" panose="020B0503020204020204" pitchFamily="34" charset="-122"/>
                </a:endParaRPr>
              </a:p>
              <a:p>
                <a:r>
                  <a:rPr lang="zh-CN" altLang="en-US" sz="1400" dirty="0" smtClean="0">
                    <a:solidFill>
                      <a:schemeClr val="bg1"/>
                    </a:solidFill>
                    <a:ea typeface="微软雅黑" panose="020B0503020204020204" pitchFamily="34" charset="-122"/>
                  </a:rPr>
                  <a:t>通过</a:t>
                </a:r>
                <a:r>
                  <a:rPr lang="en-US" altLang="zh-CN" sz="1400" dirty="0" smtClean="0">
                    <a:solidFill>
                      <a:schemeClr val="bg1"/>
                    </a:solidFill>
                    <a:ea typeface="微软雅黑" panose="020B0503020204020204" pitchFamily="34" charset="-122"/>
                  </a:rPr>
                  <a:t>fit</a:t>
                </a:r>
                <a:r>
                  <a:rPr lang="zh-CN" altLang="en-US" sz="1400" dirty="0" smtClean="0">
                    <a:solidFill>
                      <a:schemeClr val="bg1"/>
                    </a:solidFill>
                    <a:ea typeface="微软雅黑" panose="020B0503020204020204" pitchFamily="34" charset="-122"/>
                  </a:rPr>
                  <a:t>方法，我们将</a:t>
                </a:r>
                <a:r>
                  <a:rPr lang="en-US" altLang="zh-CN" sz="1400" dirty="0" err="1" smtClean="0">
                    <a:solidFill>
                      <a:schemeClr val="bg1"/>
                    </a:solidFill>
                    <a:ea typeface="微软雅黑" panose="020B0503020204020204" pitchFamily="34" charset="-122"/>
                  </a:rPr>
                  <a:t>self.w</a:t>
                </a:r>
                <a:r>
                  <a:rPr lang="en-US" altLang="zh-CN" sz="1400" dirty="0" smtClean="0">
                    <a:solidFill>
                      <a:schemeClr val="bg1"/>
                    </a:solidFill>
                    <a:ea typeface="微软雅黑" panose="020B0503020204020204" pitchFamily="34" charset="-122"/>
                  </a:rPr>
                  <a:t>_</a:t>
                </a:r>
                <a:r>
                  <a:rPr lang="zh-CN" altLang="en-US" sz="1400" dirty="0" smtClean="0">
                    <a:solidFill>
                      <a:schemeClr val="bg1"/>
                    </a:solidFill>
                    <a:ea typeface="微软雅黑" panose="020B0503020204020204" pitchFamily="34" charset="-122"/>
                  </a:rPr>
                  <a:t>中的权值初始化为一个零向量</a:t>
                </a:r>
                <a:r>
                  <a:rPr lang="en-US" altLang="zh-CN" sz="1400" dirty="0" smtClean="0">
                    <a:solidFill>
                      <a:schemeClr val="bg1"/>
                    </a:solidFill>
                    <a:ea typeface="微软雅黑" panose="020B0503020204020204" pitchFamily="34" charset="-122"/>
                  </a:rPr>
                  <a:t>Rm+1</a:t>
                </a:r>
              </a:p>
              <a:p>
                <a:endParaRPr lang="en-US" altLang="zh-CN" sz="1400" dirty="0" smtClean="0">
                  <a:solidFill>
                    <a:schemeClr val="bg1"/>
                  </a:solidFill>
                  <a:ea typeface="微软雅黑" panose="020B0503020204020204" pitchFamily="34" charset="-122"/>
                </a:endParaRPr>
              </a:p>
              <a:p>
                <a:r>
                  <a:rPr lang="zh-CN" altLang="en-US" sz="1400" dirty="0" smtClean="0">
                    <a:solidFill>
                      <a:schemeClr val="bg1"/>
                    </a:solidFill>
                    <a:ea typeface="微软雅黑" panose="020B0503020204020204" pitchFamily="34" charset="-122"/>
                  </a:rPr>
                  <a:t>其中</a:t>
                </a:r>
                <a:r>
                  <a:rPr lang="en-US" altLang="zh-CN" sz="1400" dirty="0" smtClean="0">
                    <a:solidFill>
                      <a:schemeClr val="bg1"/>
                    </a:solidFill>
                    <a:ea typeface="微软雅黑" panose="020B0503020204020204" pitchFamily="34" charset="-122"/>
                  </a:rPr>
                  <a:t>m</a:t>
                </a:r>
                <a:r>
                  <a:rPr lang="zh-CN" altLang="en-US" sz="1400" dirty="0" smtClean="0">
                    <a:solidFill>
                      <a:schemeClr val="bg1"/>
                    </a:solidFill>
                    <a:ea typeface="微软雅黑" panose="020B0503020204020204" pitchFamily="34" charset="-122"/>
                  </a:rPr>
                  <a:t>是数据集中的纬度（特征）的数量，我们在此基础上增加一个</a:t>
                </a:r>
                <a:r>
                  <a:rPr lang="en-US" altLang="zh-CN" sz="1400" dirty="0" smtClean="0">
                    <a:solidFill>
                      <a:schemeClr val="bg1"/>
                    </a:solidFill>
                    <a:ea typeface="微软雅黑" panose="020B0503020204020204" pitchFamily="34" charset="-122"/>
                  </a:rPr>
                  <a:t>0</a:t>
                </a:r>
                <a:r>
                  <a:rPr lang="zh-CN" altLang="en-US" sz="1400" dirty="0" smtClean="0">
                    <a:solidFill>
                      <a:schemeClr val="bg1"/>
                    </a:solidFill>
                    <a:ea typeface="微软雅黑" panose="020B0503020204020204" pitchFamily="34" charset="-122"/>
                  </a:rPr>
                  <a:t>权重列（也就是阀值）</a:t>
                </a:r>
                <a:endParaRPr lang="en-US" altLang="zh-CN" sz="1400" dirty="0" smtClean="0">
                  <a:solidFill>
                    <a:schemeClr val="bg1"/>
                  </a:solidFill>
                  <a:ea typeface="微软雅黑" panose="020B0503020204020204" pitchFamily="34" charset="-122"/>
                </a:endParaRPr>
              </a:p>
              <a:p>
                <a:endParaRPr lang="en-US" altLang="zh-CN" sz="1400" dirty="0">
                  <a:solidFill>
                    <a:schemeClr val="bg1"/>
                  </a:solidFill>
                  <a:ea typeface="微软雅黑" panose="020B0503020204020204" pitchFamily="34" charset="-122"/>
                </a:endParaRPr>
              </a:p>
              <a:p>
                <a:r>
                  <a:rPr lang="zh-CN" altLang="en-US" sz="1400" dirty="0" smtClean="0">
                    <a:solidFill>
                      <a:schemeClr val="bg1"/>
                    </a:solidFill>
                    <a:ea typeface="微软雅黑" panose="020B0503020204020204" pitchFamily="34" charset="-122"/>
                  </a:rPr>
                  <a:t>收集每轮迭代中错误分类样本数量存放在</a:t>
                </a:r>
                <a:r>
                  <a:rPr lang="en-US" altLang="zh-CN" sz="1400" dirty="0" err="1" smtClean="0">
                    <a:solidFill>
                      <a:schemeClr val="bg1"/>
                    </a:solidFill>
                    <a:ea typeface="微软雅黑" panose="020B0503020204020204" pitchFamily="34" charset="-122"/>
                  </a:rPr>
                  <a:t>self.erros</a:t>
                </a:r>
                <a:r>
                  <a:rPr lang="en-US" altLang="zh-CN" sz="1400" dirty="0" smtClean="0">
                    <a:solidFill>
                      <a:schemeClr val="bg1"/>
                    </a:solidFill>
                    <a:ea typeface="微软雅黑" panose="020B0503020204020204" pitchFamily="34" charset="-122"/>
                  </a:rPr>
                  <a:t>_</a:t>
                </a:r>
              </a:p>
            </p:txBody>
          </p:sp>
        </mc:Choice>
        <mc:Fallback xmlns="">
          <p:sp>
            <p:nvSpPr>
              <p:cNvPr id="21" name="Rectangle 13"/>
              <p:cNvSpPr>
                <a:spLocks noRot="1" noChangeAspect="1" noMove="1" noResize="1" noEditPoints="1" noAdjustHandles="1" noChangeArrowheads="1" noChangeShapeType="1" noTextEdit="1"/>
              </p:cNvSpPr>
              <p:nvPr/>
            </p:nvSpPr>
            <p:spPr>
              <a:xfrm>
                <a:off x="146937" y="1560589"/>
                <a:ext cx="3307462" cy="3323987"/>
              </a:xfrm>
              <a:prstGeom prst="rect">
                <a:avLst/>
              </a:prstGeom>
              <a:blipFill rotWithShape="0">
                <a:blip r:embed="rId4"/>
                <a:stretch>
                  <a:fillRect l="-552" t="-367" b="-1101"/>
                </a:stretch>
              </a:blipFill>
              <a:ln w="9525">
                <a:noFill/>
              </a:ln>
            </p:spPr>
            <p:txBody>
              <a:bodyPr/>
              <a:lstStyle/>
              <a:p>
                <a:r>
                  <a:rPr lang="zh-CN" altLang="en-US">
                    <a:noFill/>
                  </a:rPr>
                  <a:t> </a:t>
                </a:r>
              </a:p>
            </p:txBody>
          </p:sp>
        </mc:Fallback>
      </mc:AlternateContent>
      <p:pic>
        <p:nvPicPr>
          <p:cNvPr id="2" name="图片 1"/>
          <p:cNvPicPr>
            <a:picLocks noChangeAspect="1"/>
          </p:cNvPicPr>
          <p:nvPr/>
        </p:nvPicPr>
        <p:blipFill>
          <a:blip r:embed="rId5"/>
          <a:stretch>
            <a:fillRect/>
          </a:stretch>
        </p:blipFill>
        <p:spPr>
          <a:xfrm>
            <a:off x="3528289" y="1645264"/>
            <a:ext cx="5440219" cy="3370081"/>
          </a:xfrm>
          <a:prstGeom prst="rect">
            <a:avLst/>
          </a:prstGeom>
        </p:spPr>
      </p:pic>
    </p:spTree>
  </p:cSld>
  <p:clrMapOvr>
    <a:masterClrMapping/>
  </p:clrMapOvr>
  <p:transition spd="slow" advTm="0">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a:blip r:embed="rId3"/>
          <a:stretch>
            <a:fillRect/>
          </a:stretch>
        </p:blipFill>
        <p:spPr>
          <a:xfrm>
            <a:off x="517235" y="575242"/>
            <a:ext cx="7813965" cy="667926"/>
          </a:xfrm>
          <a:prstGeom prst="rect">
            <a:avLst/>
          </a:prstGeom>
        </p:spPr>
      </p:pic>
      <p:sp>
        <p:nvSpPr>
          <p:cNvPr id="31" name="Rectangle 13"/>
          <p:cNvSpPr/>
          <p:nvPr/>
        </p:nvSpPr>
        <p:spPr>
          <a:xfrm>
            <a:off x="517235" y="267465"/>
            <a:ext cx="3241659" cy="307777"/>
          </a:xfrm>
          <a:prstGeom prst="rect">
            <a:avLst/>
          </a:prstGeom>
          <a:noFill/>
          <a:ln w="9525">
            <a:noFill/>
          </a:ln>
        </p:spPr>
        <p:txBody>
          <a:bodyPr wrap="square" anchor="t">
            <a:spAutoFit/>
          </a:bodyPr>
          <a:lstStyle/>
          <a:p>
            <a:r>
              <a:rPr lang="zh-CN" altLang="en-US" sz="1400" dirty="0" smtClean="0">
                <a:solidFill>
                  <a:schemeClr val="bg1"/>
                </a:solidFill>
                <a:ea typeface="微软雅黑" panose="020B0503020204020204" pitchFamily="34" charset="-122"/>
              </a:rPr>
              <a:t>在网上下载一些机器学习算法的数据：</a:t>
            </a:r>
            <a:endParaRPr lang="en-US" altLang="zh-CN" sz="1400" dirty="0">
              <a:solidFill>
                <a:schemeClr val="bg1"/>
              </a:solidFill>
              <a:ea typeface="微软雅黑" panose="020B0503020204020204" pitchFamily="34" charset="-122"/>
            </a:endParaRPr>
          </a:p>
        </p:txBody>
      </p:sp>
      <p:sp>
        <p:nvSpPr>
          <p:cNvPr id="33" name="Rectangle 13"/>
          <p:cNvSpPr/>
          <p:nvPr/>
        </p:nvSpPr>
        <p:spPr>
          <a:xfrm>
            <a:off x="517234" y="1397056"/>
            <a:ext cx="3241659" cy="307777"/>
          </a:xfrm>
          <a:prstGeom prst="rect">
            <a:avLst/>
          </a:prstGeom>
          <a:noFill/>
          <a:ln w="9525">
            <a:noFill/>
          </a:ln>
        </p:spPr>
        <p:txBody>
          <a:bodyPr wrap="square" anchor="t">
            <a:spAutoFit/>
          </a:bodyPr>
          <a:lstStyle/>
          <a:p>
            <a:r>
              <a:rPr lang="zh-CN" altLang="en-US" sz="1400" dirty="0" smtClean="0">
                <a:solidFill>
                  <a:schemeClr val="bg1"/>
                </a:solidFill>
                <a:ea typeface="微软雅黑" panose="020B0503020204020204" pitchFamily="34" charset="-122"/>
              </a:rPr>
              <a:t>为简单验证正确性，显示最后</a:t>
            </a:r>
            <a:r>
              <a:rPr lang="en-US" altLang="zh-CN" sz="1400" dirty="0" smtClean="0">
                <a:solidFill>
                  <a:schemeClr val="bg1"/>
                </a:solidFill>
                <a:ea typeface="微软雅黑" panose="020B0503020204020204" pitchFamily="34" charset="-122"/>
              </a:rPr>
              <a:t>5</a:t>
            </a:r>
            <a:r>
              <a:rPr lang="zh-CN" altLang="en-US" sz="1400" dirty="0" smtClean="0">
                <a:solidFill>
                  <a:schemeClr val="bg1"/>
                </a:solidFill>
                <a:ea typeface="微软雅黑" panose="020B0503020204020204" pitchFamily="34" charset="-122"/>
              </a:rPr>
              <a:t>行：</a:t>
            </a:r>
            <a:endParaRPr lang="en-US" altLang="zh-CN" sz="1400" dirty="0">
              <a:solidFill>
                <a:schemeClr val="bg1"/>
              </a:solidFill>
              <a:ea typeface="微软雅黑" panose="020B0503020204020204" pitchFamily="34" charset="-122"/>
            </a:endParaRPr>
          </a:p>
        </p:txBody>
      </p:sp>
      <p:pic>
        <p:nvPicPr>
          <p:cNvPr id="13" name="图片 12"/>
          <p:cNvPicPr>
            <a:picLocks noChangeAspect="1"/>
          </p:cNvPicPr>
          <p:nvPr/>
        </p:nvPicPr>
        <p:blipFill>
          <a:blip r:embed="rId4"/>
          <a:stretch>
            <a:fillRect/>
          </a:stretch>
        </p:blipFill>
        <p:spPr>
          <a:xfrm>
            <a:off x="517234" y="2163521"/>
            <a:ext cx="3315857" cy="1937424"/>
          </a:xfrm>
          <a:prstGeom prst="rect">
            <a:avLst/>
          </a:prstGeom>
        </p:spPr>
      </p:pic>
      <p:sp>
        <p:nvSpPr>
          <p:cNvPr id="36" name="Rectangle 13"/>
          <p:cNvSpPr/>
          <p:nvPr/>
        </p:nvSpPr>
        <p:spPr>
          <a:xfrm>
            <a:off x="4941145" y="3027845"/>
            <a:ext cx="3787218" cy="523220"/>
          </a:xfrm>
          <a:prstGeom prst="rect">
            <a:avLst/>
          </a:prstGeom>
          <a:noFill/>
          <a:ln w="9525">
            <a:noFill/>
          </a:ln>
        </p:spPr>
        <p:txBody>
          <a:bodyPr wrap="square" anchor="t">
            <a:spAutoFit/>
          </a:bodyPr>
          <a:lstStyle/>
          <a:p>
            <a:r>
              <a:rPr lang="zh-CN" altLang="en-US" sz="1400" dirty="0" smtClean="0">
                <a:solidFill>
                  <a:schemeClr val="bg1"/>
                </a:solidFill>
                <a:ea typeface="微软雅黑" panose="020B0503020204020204" pitchFamily="34" charset="-122"/>
              </a:rPr>
              <a:t>可以看出</a:t>
            </a:r>
            <a:r>
              <a:rPr lang="en-US" altLang="zh-CN" sz="1400" dirty="0" smtClean="0">
                <a:solidFill>
                  <a:schemeClr val="bg1"/>
                </a:solidFill>
                <a:ea typeface="微软雅黑" panose="020B0503020204020204" pitchFamily="34" charset="-122"/>
              </a:rPr>
              <a:t>0</a:t>
            </a:r>
            <a:r>
              <a:rPr lang="zh-CN" altLang="en-US" sz="1400" dirty="0" smtClean="0">
                <a:solidFill>
                  <a:schemeClr val="bg1"/>
                </a:solidFill>
                <a:ea typeface="微软雅黑" panose="020B0503020204020204" pitchFamily="34" charset="-122"/>
              </a:rPr>
              <a:t>，</a:t>
            </a:r>
            <a:r>
              <a:rPr lang="en-US" altLang="zh-CN" sz="1400" dirty="0" smtClean="0">
                <a:solidFill>
                  <a:schemeClr val="bg1"/>
                </a:solidFill>
                <a:ea typeface="微软雅黑" panose="020B0503020204020204" pitchFamily="34" charset="-122"/>
              </a:rPr>
              <a:t>1</a:t>
            </a:r>
            <a:r>
              <a:rPr lang="zh-CN" altLang="en-US" sz="1400" dirty="0" smtClean="0">
                <a:solidFill>
                  <a:schemeClr val="bg1"/>
                </a:solidFill>
                <a:ea typeface="微软雅黑" panose="020B0503020204020204" pitchFamily="34" charset="-122"/>
              </a:rPr>
              <a:t>，</a:t>
            </a:r>
            <a:r>
              <a:rPr lang="en-US" altLang="zh-CN" sz="1400" dirty="0" smtClean="0">
                <a:solidFill>
                  <a:schemeClr val="bg1"/>
                </a:solidFill>
                <a:ea typeface="微软雅黑" panose="020B0503020204020204" pitchFamily="34" charset="-122"/>
              </a:rPr>
              <a:t>2</a:t>
            </a:r>
            <a:r>
              <a:rPr lang="zh-CN" altLang="en-US" sz="1400" dirty="0" smtClean="0">
                <a:solidFill>
                  <a:schemeClr val="bg1"/>
                </a:solidFill>
                <a:ea typeface="微软雅黑" panose="020B0503020204020204" pitchFamily="34" charset="-122"/>
              </a:rPr>
              <a:t>，</a:t>
            </a:r>
            <a:r>
              <a:rPr lang="en-US" altLang="zh-CN" sz="1400" dirty="0" smtClean="0">
                <a:solidFill>
                  <a:schemeClr val="bg1"/>
                </a:solidFill>
                <a:ea typeface="微软雅黑" panose="020B0503020204020204" pitchFamily="34" charset="-122"/>
              </a:rPr>
              <a:t>3</a:t>
            </a:r>
            <a:r>
              <a:rPr lang="zh-CN" altLang="en-US" sz="1400" dirty="0" smtClean="0">
                <a:solidFill>
                  <a:schemeClr val="bg1"/>
                </a:solidFill>
                <a:ea typeface="微软雅黑" panose="020B0503020204020204" pitchFamily="34" charset="-122"/>
              </a:rPr>
              <a:t> 都是其特征值，如</a:t>
            </a:r>
            <a:r>
              <a:rPr lang="en-US" altLang="zh-CN" sz="1400" dirty="0" smtClean="0">
                <a:solidFill>
                  <a:schemeClr val="bg1"/>
                </a:solidFill>
                <a:ea typeface="微软雅黑" panose="020B0503020204020204" pitchFamily="34" charset="-122"/>
              </a:rPr>
              <a:t>Xi</a:t>
            </a:r>
          </a:p>
          <a:p>
            <a:r>
              <a:rPr lang="en-US" altLang="zh-CN" sz="1400" dirty="0" smtClean="0">
                <a:solidFill>
                  <a:schemeClr val="bg1"/>
                </a:solidFill>
                <a:ea typeface="微软雅黑" panose="020B0503020204020204" pitchFamily="34" charset="-122"/>
              </a:rPr>
              <a:t>4</a:t>
            </a:r>
            <a:r>
              <a:rPr lang="zh-CN" altLang="en-US" sz="1400" dirty="0" smtClean="0">
                <a:solidFill>
                  <a:schemeClr val="bg1"/>
                </a:solidFill>
                <a:ea typeface="微软雅黑" panose="020B0503020204020204" pitchFamily="34" charset="-122"/>
              </a:rPr>
              <a:t>就是正确的输出值，如</a:t>
            </a:r>
            <a:r>
              <a:rPr lang="en-US" altLang="zh-CN" sz="1400" dirty="0" smtClean="0">
                <a:solidFill>
                  <a:schemeClr val="bg1"/>
                </a:solidFill>
                <a:ea typeface="微软雅黑" panose="020B0503020204020204" pitchFamily="34" charset="-122"/>
              </a:rPr>
              <a:t>Yi</a:t>
            </a:r>
            <a:endParaRPr lang="en-US" altLang="zh-CN" sz="1400" dirty="0">
              <a:solidFill>
                <a:schemeClr val="bg1"/>
              </a:solidFill>
              <a:ea typeface="微软雅黑" panose="020B0503020204020204" pitchFamily="34" charset="-122"/>
            </a:endParaRPr>
          </a:p>
        </p:txBody>
      </p:sp>
    </p:spTree>
  </p:cSld>
  <p:clrMapOvr>
    <a:masterClrMapping/>
  </p:clrMapOvr>
  <p:transition spd="slow" advTm="0">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 name="图片 39"/>
          <p:cNvPicPr>
            <a:picLocks noChangeAspect="1"/>
          </p:cNvPicPr>
          <p:nvPr/>
        </p:nvPicPr>
        <p:blipFill>
          <a:blip r:embed="rId3"/>
          <a:stretch>
            <a:fillRect/>
          </a:stretch>
        </p:blipFill>
        <p:spPr>
          <a:xfrm>
            <a:off x="563418" y="314036"/>
            <a:ext cx="6640945" cy="4322619"/>
          </a:xfrm>
          <a:prstGeom prst="rect">
            <a:avLst/>
          </a:prstGeom>
        </p:spPr>
      </p:pic>
      <p:sp>
        <p:nvSpPr>
          <p:cNvPr id="43" name="Rectangle 13"/>
          <p:cNvSpPr/>
          <p:nvPr/>
        </p:nvSpPr>
        <p:spPr>
          <a:xfrm>
            <a:off x="7315198" y="759747"/>
            <a:ext cx="1560947" cy="954107"/>
          </a:xfrm>
          <a:prstGeom prst="rect">
            <a:avLst/>
          </a:prstGeom>
          <a:noFill/>
          <a:ln w="9525">
            <a:noFill/>
          </a:ln>
        </p:spPr>
        <p:txBody>
          <a:bodyPr wrap="square" anchor="t">
            <a:spAutoFit/>
          </a:bodyPr>
          <a:lstStyle/>
          <a:p>
            <a:r>
              <a:rPr lang="zh-CN" altLang="en-US" sz="1400" dirty="0" smtClean="0">
                <a:solidFill>
                  <a:schemeClr val="bg1"/>
                </a:solidFill>
                <a:ea typeface="微软雅黑" panose="020B0503020204020204" pitchFamily="34" charset="-122"/>
              </a:rPr>
              <a:t>从中提取</a:t>
            </a:r>
            <a:r>
              <a:rPr lang="en-US" altLang="zh-CN" sz="1400" dirty="0" smtClean="0">
                <a:solidFill>
                  <a:schemeClr val="bg1"/>
                </a:solidFill>
                <a:ea typeface="微软雅黑" panose="020B0503020204020204" pitchFamily="34" charset="-122"/>
              </a:rPr>
              <a:t>100</a:t>
            </a:r>
            <a:r>
              <a:rPr lang="zh-CN" altLang="en-US" sz="1400" dirty="0" smtClean="0">
                <a:solidFill>
                  <a:schemeClr val="bg1"/>
                </a:solidFill>
                <a:ea typeface="微软雅黑" panose="020B0503020204020204" pitchFamily="34" charset="-122"/>
              </a:rPr>
              <a:t>个类标，各</a:t>
            </a:r>
            <a:r>
              <a:rPr lang="en-US" altLang="zh-CN" sz="1400" dirty="0" smtClean="0">
                <a:solidFill>
                  <a:schemeClr val="bg1"/>
                </a:solidFill>
                <a:ea typeface="微软雅黑" panose="020B0503020204020204" pitchFamily="34" charset="-122"/>
              </a:rPr>
              <a:t>50</a:t>
            </a:r>
            <a:r>
              <a:rPr lang="zh-CN" altLang="en-US" sz="1400" dirty="0" smtClean="0">
                <a:solidFill>
                  <a:schemeClr val="bg1"/>
                </a:solidFill>
                <a:ea typeface="微软雅黑" panose="020B0503020204020204" pitchFamily="34" charset="-122"/>
              </a:rPr>
              <a:t>个，结果类标用</a:t>
            </a:r>
            <a:r>
              <a:rPr lang="en-US" altLang="zh-CN" sz="1400" dirty="0" smtClean="0">
                <a:solidFill>
                  <a:schemeClr val="bg1"/>
                </a:solidFill>
                <a:ea typeface="微软雅黑" panose="020B0503020204020204" pitchFamily="34" charset="-122"/>
              </a:rPr>
              <a:t>-1</a:t>
            </a:r>
            <a:r>
              <a:rPr lang="zh-CN" altLang="en-US" sz="1400" dirty="0" smtClean="0">
                <a:solidFill>
                  <a:schemeClr val="bg1"/>
                </a:solidFill>
                <a:ea typeface="微软雅黑" panose="020B0503020204020204" pitchFamily="34" charset="-122"/>
              </a:rPr>
              <a:t>，</a:t>
            </a:r>
            <a:r>
              <a:rPr lang="en-US" altLang="zh-CN" sz="1400" dirty="0" smtClean="0">
                <a:solidFill>
                  <a:schemeClr val="bg1"/>
                </a:solidFill>
                <a:ea typeface="微软雅黑" panose="020B0503020204020204" pitchFamily="34" charset="-122"/>
              </a:rPr>
              <a:t>1</a:t>
            </a:r>
            <a:r>
              <a:rPr lang="zh-CN" altLang="en-US" sz="1400" dirty="0" smtClean="0">
                <a:solidFill>
                  <a:schemeClr val="bg1"/>
                </a:solidFill>
                <a:ea typeface="微软雅黑" panose="020B0503020204020204" pitchFamily="34" charset="-122"/>
              </a:rPr>
              <a:t> 代表。</a:t>
            </a:r>
            <a:endParaRPr lang="en-US" altLang="zh-CN" sz="1400" dirty="0">
              <a:solidFill>
                <a:schemeClr val="bg1"/>
              </a:solidFill>
              <a:ea typeface="微软雅黑" panose="020B0503020204020204" pitchFamily="34" charset="-122"/>
            </a:endParaRPr>
          </a:p>
        </p:txBody>
      </p:sp>
      <p:sp>
        <p:nvSpPr>
          <p:cNvPr id="44" name="Rectangle 13"/>
          <p:cNvSpPr/>
          <p:nvPr/>
        </p:nvSpPr>
        <p:spPr>
          <a:xfrm>
            <a:off x="7315198" y="2147963"/>
            <a:ext cx="1560947" cy="1384995"/>
          </a:xfrm>
          <a:prstGeom prst="rect">
            <a:avLst/>
          </a:prstGeom>
          <a:noFill/>
          <a:ln w="9525">
            <a:noFill/>
          </a:ln>
        </p:spPr>
        <p:txBody>
          <a:bodyPr wrap="square" anchor="t">
            <a:spAutoFit/>
          </a:bodyPr>
          <a:lstStyle/>
          <a:p>
            <a:r>
              <a:rPr lang="zh-CN" altLang="en-US" sz="1400" dirty="0" smtClean="0">
                <a:solidFill>
                  <a:schemeClr val="bg1"/>
                </a:solidFill>
                <a:ea typeface="微软雅黑" panose="020B0503020204020204" pitchFamily="34" charset="-122"/>
              </a:rPr>
              <a:t>出于可视化考虑，这里只考虑两个特征。在以后可以通过一对多技术，扩展到多类别的分类器。</a:t>
            </a:r>
            <a:endParaRPr lang="en-US" altLang="zh-CN" sz="1400" dirty="0">
              <a:solidFill>
                <a:schemeClr val="bg1"/>
              </a:solidFill>
              <a:ea typeface="微软雅黑" panose="020B0503020204020204" pitchFamily="34" charset="-122"/>
            </a:endParaRPr>
          </a:p>
        </p:txBody>
      </p:sp>
    </p:spTree>
  </p:cSld>
  <p:clrMapOvr>
    <a:masterClrMapping/>
  </p:clrMapOvr>
  <p:transition spd="slow" advTm="0">
    <p:fade/>
  </p:transition>
  <p:timing>
    <p:tnLst>
      <p:par>
        <p:cTn id="1" dur="indefinite" restart="never" nodeType="tmRoot"/>
      </p:par>
    </p:tnLst>
  </p:timing>
</p:sld>
</file>

<file path=ppt/theme/theme1.xml><?xml version="1.0" encoding="utf-8"?>
<a:theme xmlns:a="http://schemas.openxmlformats.org/drawingml/2006/main" name="Office 主题">
  <a:themeElements>
    <a:clrScheme name="自定义 5">
      <a:dk1>
        <a:sysClr val="windowText" lastClr="000000"/>
      </a:dk1>
      <a:lt1>
        <a:sysClr val="window" lastClr="FFFFFF"/>
      </a:lt1>
      <a:dk2>
        <a:srgbClr val="17406D"/>
      </a:dk2>
      <a:lt2>
        <a:srgbClr val="DBEFF9"/>
      </a:lt2>
      <a:accent1>
        <a:srgbClr val="FFFFFF"/>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自定义 8">
      <a:majorFont>
        <a:latin typeface="华文细黑"/>
        <a:ea typeface="华文细黑"/>
        <a:cs typeface=""/>
      </a:majorFont>
      <a:minorFont>
        <a:latin typeface="华文细黑"/>
        <a:ea typeface="华文细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290</TotalTime>
  <Words>942</Words>
  <Application>Microsoft Macintosh PowerPoint</Application>
  <PresentationFormat>全屏显示(16:9)</PresentationFormat>
  <Paragraphs>110</Paragraphs>
  <Slides>18</Slides>
  <Notes>13</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18</vt:i4>
      </vt:variant>
    </vt:vector>
  </HeadingPairs>
  <TitlesOfParts>
    <vt:vector size="32" baseType="lpstr">
      <vt:lpstr>-apple-system</vt:lpstr>
      <vt:lpstr>Arial Unicode MS</vt:lpstr>
      <vt:lpstr>Calibri</vt:lpstr>
      <vt:lpstr>Cambria Math</vt:lpstr>
      <vt:lpstr>DengXian</vt:lpstr>
      <vt:lpstr>DFGothic-EB</vt:lpstr>
      <vt:lpstr>FontAwesome</vt:lpstr>
      <vt:lpstr>microsoft yahei</vt:lpstr>
      <vt:lpstr>Times New Roman</vt:lpstr>
      <vt:lpstr>华文细黑</vt:lpstr>
      <vt:lpstr>宋体</vt:lpstr>
      <vt:lpstr>微软雅黑</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iTianKong.com</Company>
  <LinksUpToDate>false</LinksUpToDate>
  <SharedDoc>false</SharedDoc>
  <HyperlinksChanged>false</HyperlinksChanged>
  <AppVersion>15.0038</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Penelope</dc:creator>
  <cp:lastModifiedBy>ltfv</cp:lastModifiedBy>
  <cp:revision>231</cp:revision>
  <dcterms:created xsi:type="dcterms:W3CDTF">2015-04-07T15:42:54Z</dcterms:created>
  <dcterms:modified xsi:type="dcterms:W3CDTF">2017-12-20T10:20:05Z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2052-10.1.0.6874</vt:lpwstr>
  </property>
</Properties>
</file>