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  <p:sldMasterId id="2147483650" r:id="rId2"/>
  </p:sldMasterIdLst>
  <p:notesMasterIdLst>
    <p:notesMasterId r:id="rId20"/>
  </p:notesMasterIdLst>
  <p:sldIdLst>
    <p:sldId id="334" r:id="rId3"/>
    <p:sldId id="335" r:id="rId4"/>
    <p:sldId id="336" r:id="rId5"/>
    <p:sldId id="354" r:id="rId6"/>
    <p:sldId id="357" r:id="rId7"/>
    <p:sldId id="360" r:id="rId8"/>
    <p:sldId id="355" r:id="rId9"/>
    <p:sldId id="361" r:id="rId10"/>
    <p:sldId id="358" r:id="rId11"/>
    <p:sldId id="362" r:id="rId12"/>
    <p:sldId id="363" r:id="rId13"/>
    <p:sldId id="364" r:id="rId14"/>
    <p:sldId id="365" r:id="rId15"/>
    <p:sldId id="359" r:id="rId16"/>
    <p:sldId id="366" r:id="rId17"/>
    <p:sldId id="367" r:id="rId18"/>
    <p:sldId id="35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00"/>
    <a:srgbClr val="FFFFFF"/>
    <a:srgbClr val="FFC000"/>
    <a:srgbClr val="606060"/>
    <a:srgbClr val="717171"/>
    <a:srgbClr val="6B6B6B"/>
    <a:srgbClr val="F23B48"/>
    <a:srgbClr val="00BBD6"/>
    <a:srgbClr val="937963"/>
    <a:srgbClr val="89588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912" autoAdjust="0"/>
    <p:restoredTop sz="93837" autoAdjust="0"/>
  </p:normalViewPr>
  <p:slideViewPr>
    <p:cSldViewPr snapToGrid="0">
      <p:cViewPr varScale="1">
        <p:scale>
          <a:sx n="69" d="100"/>
          <a:sy n="69" d="100"/>
        </p:scale>
        <p:origin x="-666" y="-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85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59E31-A8C5-482E-9DAA-3163B726044C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47FFE-EA70-476D-BB15-0B3EEBA4DF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46219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47FFE-EA70-476D-BB15-0B3EEBA4DF3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29564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47FFE-EA70-476D-BB15-0B3EEBA4DF3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91159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47FFE-EA70-476D-BB15-0B3EEBA4DF3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91159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47FFE-EA70-476D-BB15-0B3EEBA4DF3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91159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47FFE-EA70-476D-BB15-0B3EEBA4DF3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911596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47FFE-EA70-476D-BB15-0B3EEBA4DF3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28975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47FFE-EA70-476D-BB15-0B3EEBA4DF3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289755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47FFE-EA70-476D-BB15-0B3EEBA4DF3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289755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47FFE-EA70-476D-BB15-0B3EEBA4DF3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33546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47FFE-EA70-476D-BB15-0B3EEBA4DF3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36520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47FFE-EA70-476D-BB15-0B3EEBA4DF3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52708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47FFE-EA70-476D-BB15-0B3EEBA4DF3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06282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47FFE-EA70-476D-BB15-0B3EEBA4DF3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90466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47FFE-EA70-476D-BB15-0B3EEBA4DF3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90466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47FFE-EA70-476D-BB15-0B3EEBA4DF3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91159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47FFE-EA70-476D-BB15-0B3EEBA4DF3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91159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47FFE-EA70-476D-BB15-0B3EEBA4DF3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28975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193" y="463101"/>
            <a:ext cx="3817473" cy="41682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微软雅黑" panose="020B0503020204020204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Lato" panose="020F0502020204030203" pitchFamily="34" charset="0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微软雅黑" panose="020B0503020204020204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Lato" panose="020F0502020204030203" pitchFamily="34" charset="0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aleway" panose="020B0003030101060003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aleway" panose="020B0003030101060003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CEE2C88-6C8F-484D-AF69-578F576B1F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aleway" panose="020B0003030101060003" pitchFamily="34" charset="0"/>
                <a:ea typeface="微软雅黑" panose="020B050302020402020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aleway" panose="020B0003030101060003" pitchFamily="34" charset="0"/>
              <a:ea typeface="微软雅黑" panose="020B050302020402020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_椭圆 10"/>
          <p:cNvSpPr/>
          <p:nvPr>
            <p:custDataLst>
              <p:tags r:id="rId1"/>
            </p:custDataLst>
          </p:nvPr>
        </p:nvSpPr>
        <p:spPr>
          <a:xfrm>
            <a:off x="2224055" y="-539469"/>
            <a:ext cx="8511676" cy="791552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4" name="PA_文本框 8"/>
          <p:cNvSpPr txBox="1"/>
          <p:nvPr>
            <p:custDataLst>
              <p:tags r:id="rId2"/>
            </p:custDataLst>
          </p:nvPr>
        </p:nvSpPr>
        <p:spPr>
          <a:xfrm>
            <a:off x="2233579" y="2984265"/>
            <a:ext cx="7895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感知器</a:t>
            </a:r>
            <a:endParaRPr kumimoji="1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5" name="PA_文本框 3"/>
          <p:cNvSpPr txBox="1"/>
          <p:nvPr>
            <p:custDataLst>
              <p:tags r:id="rId3"/>
            </p:custDataLst>
          </p:nvPr>
        </p:nvSpPr>
        <p:spPr>
          <a:xfrm>
            <a:off x="3227070" y="4012218"/>
            <a:ext cx="5737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王美琪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PA_椭圆 7"/>
          <p:cNvSpPr/>
          <p:nvPr>
            <p:custDataLst>
              <p:tags r:id="rId4"/>
            </p:custDataLst>
          </p:nvPr>
        </p:nvSpPr>
        <p:spPr>
          <a:xfrm>
            <a:off x="1588485" y="-1160759"/>
            <a:ext cx="9254082" cy="921337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4" name="PA_组合 13"/>
          <p:cNvGrpSpPr/>
          <p:nvPr>
            <p:custDataLst>
              <p:tags r:id="rId5"/>
            </p:custDataLst>
          </p:nvPr>
        </p:nvGrpSpPr>
        <p:grpSpPr>
          <a:xfrm>
            <a:off x="2063111" y="930360"/>
            <a:ext cx="8065769" cy="5446338"/>
            <a:chOff x="2063111" y="930360"/>
            <a:chExt cx="8065769" cy="5446338"/>
          </a:xfrm>
        </p:grpSpPr>
        <p:sp>
          <p:nvSpPr>
            <p:cNvPr id="12" name="椭圆 11"/>
            <p:cNvSpPr/>
            <p:nvPr/>
          </p:nvSpPr>
          <p:spPr>
            <a:xfrm>
              <a:off x="2063111" y="9303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9787942" y="60357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5" name="PA_自由: 形状 34"/>
          <p:cNvSpPr/>
          <p:nvPr>
            <p:custDataLst>
              <p:tags r:id="rId6"/>
            </p:custDataLst>
          </p:nvPr>
        </p:nvSpPr>
        <p:spPr>
          <a:xfrm rot="2700000">
            <a:off x="6145376" y="5876946"/>
            <a:ext cx="140300" cy="140300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95055" y="471055"/>
            <a:ext cx="7536871" cy="5511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847765694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665" y="651164"/>
            <a:ext cx="6964462" cy="5144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847765694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6799" y="748146"/>
            <a:ext cx="7570946" cy="5061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847765694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7855" y="641397"/>
            <a:ext cx="8381999" cy="5080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847765694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37730" y="626835"/>
            <a:ext cx="7979645" cy="5508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1715421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73382" y="831273"/>
            <a:ext cx="8118763" cy="5028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1715421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31818" y="360218"/>
            <a:ext cx="8271164" cy="55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1715421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椭圆 19"/>
          <p:cNvSpPr/>
          <p:nvPr/>
        </p:nvSpPr>
        <p:spPr>
          <a:xfrm>
            <a:off x="1959688" y="-511830"/>
            <a:ext cx="8511676" cy="791552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588485" y="-1160759"/>
            <a:ext cx="9254082" cy="921337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063111" y="930360"/>
            <a:ext cx="8065769" cy="5446338"/>
            <a:chOff x="2063111" y="930360"/>
            <a:chExt cx="8065769" cy="5446338"/>
          </a:xfrm>
        </p:grpSpPr>
        <p:sp>
          <p:nvSpPr>
            <p:cNvPr id="26" name="椭圆 25"/>
            <p:cNvSpPr/>
            <p:nvPr/>
          </p:nvSpPr>
          <p:spPr>
            <a:xfrm>
              <a:off x="2063111" y="9303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9787942" y="60357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自由: 形状 27"/>
          <p:cNvSpPr/>
          <p:nvPr/>
        </p:nvSpPr>
        <p:spPr>
          <a:xfrm rot="13500000">
            <a:off x="6068577" y="783410"/>
            <a:ext cx="293901" cy="293901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空心弧 2"/>
          <p:cNvSpPr/>
          <p:nvPr/>
        </p:nvSpPr>
        <p:spPr>
          <a:xfrm rot="7086271">
            <a:off x="6496050" y="2687637"/>
            <a:ext cx="1482725" cy="1482725"/>
          </a:xfrm>
          <a:custGeom>
            <a:avLst/>
            <a:gdLst/>
            <a:ahLst/>
            <a:cxnLst>
              <a:cxn ang="0">
                <a:pos x="719254" y="1482395"/>
              </a:cxn>
              <a:cxn ang="0">
                <a:pos x="18905" y="907716"/>
              </a:cxn>
              <a:cxn ang="0">
                <a:pos x="397400" y="84620"/>
              </a:cxn>
              <a:cxn ang="0">
                <a:pos x="1289534" y="242235"/>
              </a:cxn>
              <a:cxn ang="0">
                <a:pos x="1363085" y="1145194"/>
              </a:cxn>
              <a:cxn ang="0">
                <a:pos x="1349991" y="1136690"/>
              </a:cxn>
              <a:cxn ang="0">
                <a:pos x="1277989" y="252748"/>
              </a:cxn>
              <a:cxn ang="0">
                <a:pos x="404645" y="98453"/>
              </a:cxn>
              <a:cxn ang="0">
                <a:pos x="34121" y="904213"/>
              </a:cxn>
              <a:cxn ang="0">
                <a:pos x="719720" y="1466788"/>
              </a:cxn>
              <a:cxn ang="0">
                <a:pos x="719254" y="1482395"/>
              </a:cxn>
            </a:cxnLst>
            <a:rect l="0" t="0" r="0" b="0"/>
            <a:pathLst>
              <a:path w="1482725" h="1482725">
                <a:moveTo>
                  <a:pt x="719254" y="1482395"/>
                </a:moveTo>
                <a:cubicBezTo>
                  <a:pt x="382299" y="1472342"/>
                  <a:pt x="94548" y="1236225"/>
                  <a:pt x="18905" y="907716"/>
                </a:cubicBezTo>
                <a:cubicBezTo>
                  <a:pt x="-56738" y="579208"/>
                  <a:pt x="98774" y="241023"/>
                  <a:pt x="397400" y="84620"/>
                </a:cubicBezTo>
                <a:cubicBezTo>
                  <a:pt x="696026" y="-71783"/>
                  <a:pt x="1062576" y="-7024"/>
                  <a:pt x="1289534" y="242235"/>
                </a:cubicBezTo>
                <a:cubicBezTo>
                  <a:pt x="1516492" y="491494"/>
                  <a:pt x="1546711" y="862491"/>
                  <a:pt x="1363085" y="1145194"/>
                </a:cubicBezTo>
                <a:lnTo>
                  <a:pt x="1349991" y="1136690"/>
                </a:lnTo>
                <a:cubicBezTo>
                  <a:pt x="1529750" y="859941"/>
                  <a:pt x="1500167" y="496757"/>
                  <a:pt x="1277989" y="252748"/>
                </a:cubicBezTo>
                <a:cubicBezTo>
                  <a:pt x="1055811" y="8739"/>
                  <a:pt x="696982" y="-54656"/>
                  <a:pt x="404645" y="98453"/>
                </a:cubicBezTo>
                <a:cubicBezTo>
                  <a:pt x="112308" y="251562"/>
                  <a:pt x="-39929" y="582624"/>
                  <a:pt x="34121" y="904213"/>
                </a:cubicBezTo>
                <a:cubicBezTo>
                  <a:pt x="108171" y="1225803"/>
                  <a:pt x="389862" y="1456947"/>
                  <a:pt x="719720" y="1466788"/>
                </a:cubicBezTo>
                <a:cubicBezTo>
                  <a:pt x="719565" y="1471990"/>
                  <a:pt x="719409" y="1477193"/>
                  <a:pt x="719254" y="1482395"/>
                </a:cubicBezTo>
                <a:close/>
              </a:path>
            </a:pathLst>
          </a:custGeom>
          <a:solidFill>
            <a:schemeClr val="bg1"/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TextBox 8"/>
          <p:cNvSpPr txBox="1"/>
          <p:nvPr/>
        </p:nvSpPr>
        <p:spPr>
          <a:xfrm>
            <a:off x="4360863" y="3773487"/>
            <a:ext cx="2192337" cy="36988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 eaLnBrk="1" hangingPunct="1"/>
            <a:r>
              <a:rPr lang="zh-CN" altLang="en-US" sz="1800" dirty="0">
                <a:solidFill>
                  <a:schemeClr val="bg1"/>
                </a:solidFill>
                <a:cs typeface="+mn-ea"/>
                <a:sym typeface="+mn-lt"/>
              </a:rPr>
              <a:t>谢谢聆听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3532480" y="3726731"/>
            <a:ext cx="5127040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 eaLnBrk="1" hangingPunct="1"/>
            <a:r>
              <a:rPr lang="en-US" altLang="zh-CN" sz="2400" dirty="0">
                <a:solidFill>
                  <a:schemeClr val="accent2"/>
                </a:solidFill>
                <a:cs typeface="+mn-ea"/>
                <a:sym typeface="+mn-lt"/>
              </a:rPr>
              <a:t>THANKS FOR YOUR WATCHING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3464510" y="2669605"/>
            <a:ext cx="5262980" cy="110799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/>
            <a:r>
              <a:rPr lang="zh-CN" altLang="en-US" sz="6600" dirty="0">
                <a:solidFill>
                  <a:srgbClr val="F23B48"/>
                </a:solidFill>
                <a:cs typeface="+mn-ea"/>
                <a:sym typeface="+mn-lt"/>
              </a:rPr>
              <a:t>谢谢您的观看</a:t>
            </a:r>
            <a:endParaRPr lang="en-US" altLang="zh-CN" sz="6600" dirty="0">
              <a:solidFill>
                <a:srgbClr val="F23B48"/>
              </a:solidFill>
              <a:cs typeface="+mn-ea"/>
              <a:sym typeface="+mn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789715" y="208096"/>
            <a:ext cx="261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accent1"/>
                </a:solidFill>
              </a:rPr>
              <a:t>CONTENT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  <p:sp>
        <p:nvSpPr>
          <p:cNvPr id="86" name="自由: 形状 85"/>
          <p:cNvSpPr/>
          <p:nvPr/>
        </p:nvSpPr>
        <p:spPr>
          <a:xfrm rot="2700000">
            <a:off x="6025850" y="813191"/>
            <a:ext cx="140300" cy="140300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47916" y="2483892"/>
            <a:ext cx="4517409" cy="895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82024" y="3466531"/>
            <a:ext cx="3310985" cy="562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文本框 4"/>
          <p:cNvSpPr txBox="1"/>
          <p:nvPr/>
        </p:nvSpPr>
        <p:spPr>
          <a:xfrm>
            <a:off x="5126246" y="3424634"/>
            <a:ext cx="4689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di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Add </a:t>
            </a:r>
            <a:r>
              <a:rPr kumimoji="1" lang="en-US" altLang="zh-CN" sz="24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your big title here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4957354" y="275771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3240571" y="2485638"/>
            <a:ext cx="1547892" cy="1573583"/>
            <a:chOff x="2498710" y="2311467"/>
            <a:chExt cx="1748840" cy="1777866"/>
          </a:xfrm>
        </p:grpSpPr>
        <p:sp>
          <p:nvSpPr>
            <p:cNvPr id="2" name="椭圆 1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8000" dirty="0"/>
                <a:t>1</a:t>
              </a:r>
              <a:endParaRPr lang="zh-CN" altLang="en-US" sz="8000" dirty="0"/>
            </a:p>
          </p:txBody>
        </p:sp>
        <p:sp>
          <p:nvSpPr>
            <p:cNvPr id="22" name="椭圆 21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14924" y="2634018"/>
            <a:ext cx="4774143" cy="549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3333" y="313661"/>
            <a:ext cx="7574492" cy="4983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28266" y="3589866"/>
            <a:ext cx="5723467" cy="2364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360474012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82575" y="845023"/>
            <a:ext cx="742048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64026884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0561" y="1023582"/>
            <a:ext cx="7820168" cy="462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64026884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4667" y="308312"/>
            <a:ext cx="8676437" cy="5337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847765694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5603" y="1146412"/>
            <a:ext cx="7005567" cy="2961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57852" y="4701299"/>
            <a:ext cx="627797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847765694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57866" y="572594"/>
            <a:ext cx="8619067" cy="5310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1715421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Theme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23B4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0_Office Theme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F23B48"/>
      </a:accent3>
      <a:accent4>
        <a:srgbClr val="3F3F3F"/>
      </a:accent4>
      <a:accent5>
        <a:srgbClr val="F23B48"/>
      </a:accent5>
      <a:accent6>
        <a:srgbClr val="3F3F3F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39</Words>
  <Application>Microsoft Office PowerPoint</Application>
  <PresentationFormat>自定义</PresentationFormat>
  <Paragraphs>25</Paragraphs>
  <Slides>17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19" baseType="lpstr">
      <vt:lpstr>Office Theme</vt:lpstr>
      <vt:lpstr>10_Office Theme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春风化雨</dc:title>
  <dc:creator>春风化雨</dc:creator>
  <cp:lastModifiedBy>wmq</cp:lastModifiedBy>
  <cp:revision>130</cp:revision>
  <dcterms:created xsi:type="dcterms:W3CDTF">2015-11-20T05:45:00Z</dcterms:created>
  <dcterms:modified xsi:type="dcterms:W3CDTF">2017-12-20T10:58:08Z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2052-10.1.0.5973</vt:lpwstr>
  </property>
</Properties>
</file>