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9" r:id="rId3"/>
    <p:sldId id="260" r:id="rId4"/>
    <p:sldId id="267" r:id="rId5"/>
    <p:sldId id="288" r:id="rId6"/>
    <p:sldId id="280" r:id="rId7"/>
    <p:sldId id="289" r:id="rId8"/>
    <p:sldId id="286" r:id="rId9"/>
    <p:sldId id="287" r:id="rId10"/>
    <p:sldId id="261" r:id="rId11"/>
    <p:sldId id="269" r:id="rId12"/>
    <p:sldId id="285" r:id="rId13"/>
    <p:sldId id="284" r:id="rId14"/>
    <p:sldId id="270" r:id="rId15"/>
    <p:sldId id="291" r:id="rId16"/>
    <p:sldId id="262" r:id="rId17"/>
    <p:sldId id="276" r:id="rId18"/>
    <p:sldId id="290" r:id="rId19"/>
    <p:sldId id="264" r:id="rId20"/>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459">
          <p15:clr>
            <a:srgbClr val="A4A3A4"/>
          </p15:clr>
        </p15:guide>
        <p15:guide id="3" orient="horz" pos="3861">
          <p15:clr>
            <a:srgbClr val="A4A3A4"/>
          </p15:clr>
        </p15:guide>
        <p15:guide id="4" pos="3817">
          <p15:clr>
            <a:srgbClr val="A4A3A4"/>
          </p15:clr>
        </p15:guide>
        <p15:guide id="5" pos="665">
          <p15:clr>
            <a:srgbClr val="A4A3A4"/>
          </p15:clr>
        </p15:guide>
        <p15:guide id="6" pos="70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78B04D"/>
    <a:srgbClr val="93CD66"/>
    <a:srgbClr val="D6ECC6"/>
    <a:srgbClr val="ADBBC3"/>
    <a:srgbClr val="7E94A2"/>
    <a:srgbClr val="465761"/>
    <a:srgbClr val="EC8558"/>
    <a:srgbClr val="F23C00"/>
    <a:srgbClr val="E73A1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373" autoAdjust="0"/>
    <p:restoredTop sz="94649"/>
  </p:normalViewPr>
  <p:slideViewPr>
    <p:cSldViewPr snapToGrid="0" snapToObjects="1">
      <p:cViewPr>
        <p:scale>
          <a:sx n="75" d="100"/>
          <a:sy n="75" d="100"/>
        </p:scale>
        <p:origin x="-78" y="198"/>
      </p:cViewPr>
      <p:guideLst>
        <p:guide orient="horz" pos="2160"/>
        <p:guide orient="horz" pos="459"/>
        <p:guide orient="horz" pos="3861"/>
        <p:guide pos="3817"/>
        <p:guide pos="665"/>
        <p:guide pos="7015"/>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33A51-731E-4A80-8668-B74230ADC9F9}" type="datetimeFigureOut">
              <a:rPr lang="zh-CN" altLang="en-US" smtClean="0"/>
              <a:pPr/>
              <a:t>2017/12/19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2E923-CB90-4591-B7F9-80E8CD6892A9}" type="slidenum">
              <a:rPr lang="zh-CN" altLang="en-US" smtClean="0"/>
              <a:pPr/>
              <a:t>‹#›</a:t>
            </a:fld>
            <a:endParaRPr lang="zh-CN" altLang="en-US"/>
          </a:p>
        </p:txBody>
      </p:sp>
    </p:spTree>
    <p:extLst>
      <p:ext uri="{BB962C8B-B14F-4D97-AF65-F5344CB8AC3E}">
        <p14:creationId xmlns="" xmlns:p14="http://schemas.microsoft.com/office/powerpoint/2010/main" val="3673987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1</a:t>
            </a:fld>
            <a:endParaRPr lang="zh-CN" altLang="en-US"/>
          </a:p>
        </p:txBody>
      </p:sp>
    </p:spTree>
    <p:extLst>
      <p:ext uri="{BB962C8B-B14F-4D97-AF65-F5344CB8AC3E}">
        <p14:creationId xmlns="" xmlns:p14="http://schemas.microsoft.com/office/powerpoint/2010/main" val="2606785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10</a:t>
            </a:fld>
            <a:endParaRPr lang="zh-CN" altLang="en-US"/>
          </a:p>
        </p:txBody>
      </p:sp>
    </p:spTree>
    <p:extLst>
      <p:ext uri="{BB962C8B-B14F-4D97-AF65-F5344CB8AC3E}">
        <p14:creationId xmlns="" xmlns:p14="http://schemas.microsoft.com/office/powerpoint/2010/main" val="3563837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11</a:t>
            </a:fld>
            <a:endParaRPr lang="zh-CN" altLang="en-US"/>
          </a:p>
        </p:txBody>
      </p:sp>
    </p:spTree>
    <p:extLst>
      <p:ext uri="{BB962C8B-B14F-4D97-AF65-F5344CB8AC3E}">
        <p14:creationId xmlns="" xmlns:p14="http://schemas.microsoft.com/office/powerpoint/2010/main" val="1329227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12</a:t>
            </a:fld>
            <a:endParaRPr lang="zh-CN" altLang="en-US"/>
          </a:p>
        </p:txBody>
      </p:sp>
    </p:spTree>
    <p:extLst>
      <p:ext uri="{BB962C8B-B14F-4D97-AF65-F5344CB8AC3E}">
        <p14:creationId xmlns="" xmlns:p14="http://schemas.microsoft.com/office/powerpoint/2010/main" val="2696733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13</a:t>
            </a:fld>
            <a:endParaRPr lang="zh-CN" altLang="en-US"/>
          </a:p>
        </p:txBody>
      </p:sp>
    </p:spTree>
    <p:extLst>
      <p:ext uri="{BB962C8B-B14F-4D97-AF65-F5344CB8AC3E}">
        <p14:creationId xmlns="" xmlns:p14="http://schemas.microsoft.com/office/powerpoint/2010/main" val="3563837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14</a:t>
            </a:fld>
            <a:endParaRPr lang="zh-CN" altLang="en-US"/>
          </a:p>
        </p:txBody>
      </p:sp>
    </p:spTree>
    <p:extLst>
      <p:ext uri="{BB962C8B-B14F-4D97-AF65-F5344CB8AC3E}">
        <p14:creationId xmlns="" xmlns:p14="http://schemas.microsoft.com/office/powerpoint/2010/main" val="2705333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15</a:t>
            </a:fld>
            <a:endParaRPr lang="zh-CN" altLang="en-US"/>
          </a:p>
        </p:txBody>
      </p:sp>
    </p:spTree>
    <p:extLst>
      <p:ext uri="{BB962C8B-B14F-4D97-AF65-F5344CB8AC3E}">
        <p14:creationId xmlns="" xmlns:p14="http://schemas.microsoft.com/office/powerpoint/2010/main" val="2705333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16</a:t>
            </a:fld>
            <a:endParaRPr lang="zh-CN" altLang="en-US"/>
          </a:p>
        </p:txBody>
      </p:sp>
    </p:spTree>
    <p:extLst>
      <p:ext uri="{BB962C8B-B14F-4D97-AF65-F5344CB8AC3E}">
        <p14:creationId xmlns="" xmlns:p14="http://schemas.microsoft.com/office/powerpoint/2010/main" val="1272203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17</a:t>
            </a:fld>
            <a:endParaRPr lang="zh-CN" altLang="en-US"/>
          </a:p>
        </p:txBody>
      </p:sp>
    </p:spTree>
    <p:extLst>
      <p:ext uri="{BB962C8B-B14F-4D97-AF65-F5344CB8AC3E}">
        <p14:creationId xmlns="" xmlns:p14="http://schemas.microsoft.com/office/powerpoint/2010/main" val="2032345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18</a:t>
            </a:fld>
            <a:endParaRPr lang="zh-CN" altLang="en-US"/>
          </a:p>
        </p:txBody>
      </p:sp>
    </p:spTree>
    <p:extLst>
      <p:ext uri="{BB962C8B-B14F-4D97-AF65-F5344CB8AC3E}">
        <p14:creationId xmlns="" xmlns:p14="http://schemas.microsoft.com/office/powerpoint/2010/main" val="2032345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19</a:t>
            </a:fld>
            <a:endParaRPr lang="zh-CN" altLang="en-US"/>
          </a:p>
        </p:txBody>
      </p:sp>
    </p:spTree>
    <p:extLst>
      <p:ext uri="{BB962C8B-B14F-4D97-AF65-F5344CB8AC3E}">
        <p14:creationId xmlns="" xmlns:p14="http://schemas.microsoft.com/office/powerpoint/2010/main" val="2560951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2</a:t>
            </a:fld>
            <a:endParaRPr lang="zh-CN" altLang="en-US"/>
          </a:p>
        </p:txBody>
      </p:sp>
    </p:spTree>
    <p:extLst>
      <p:ext uri="{BB962C8B-B14F-4D97-AF65-F5344CB8AC3E}">
        <p14:creationId xmlns="" xmlns:p14="http://schemas.microsoft.com/office/powerpoint/2010/main" val="2512602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3</a:t>
            </a:fld>
            <a:endParaRPr lang="zh-CN" altLang="en-US"/>
          </a:p>
        </p:txBody>
      </p:sp>
    </p:spTree>
    <p:extLst>
      <p:ext uri="{BB962C8B-B14F-4D97-AF65-F5344CB8AC3E}">
        <p14:creationId xmlns="" xmlns:p14="http://schemas.microsoft.com/office/powerpoint/2010/main" val="2444641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4</a:t>
            </a:fld>
            <a:endParaRPr lang="zh-CN" altLang="en-US"/>
          </a:p>
        </p:txBody>
      </p:sp>
    </p:spTree>
    <p:extLst>
      <p:ext uri="{BB962C8B-B14F-4D97-AF65-F5344CB8AC3E}">
        <p14:creationId xmlns="" xmlns:p14="http://schemas.microsoft.com/office/powerpoint/2010/main" val="2696733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5</a:t>
            </a:fld>
            <a:endParaRPr lang="zh-CN" altLang="en-US"/>
          </a:p>
        </p:txBody>
      </p:sp>
    </p:spTree>
    <p:extLst>
      <p:ext uri="{BB962C8B-B14F-4D97-AF65-F5344CB8AC3E}">
        <p14:creationId xmlns="" xmlns:p14="http://schemas.microsoft.com/office/powerpoint/2010/main" val="2696733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6</a:t>
            </a:fld>
            <a:endParaRPr lang="zh-CN" altLang="en-US"/>
          </a:p>
        </p:txBody>
      </p:sp>
    </p:spTree>
    <p:extLst>
      <p:ext uri="{BB962C8B-B14F-4D97-AF65-F5344CB8AC3E}">
        <p14:creationId xmlns="" xmlns:p14="http://schemas.microsoft.com/office/powerpoint/2010/main" val="2696733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7</a:t>
            </a:fld>
            <a:endParaRPr lang="zh-CN" altLang="en-US"/>
          </a:p>
        </p:txBody>
      </p:sp>
    </p:spTree>
    <p:extLst>
      <p:ext uri="{BB962C8B-B14F-4D97-AF65-F5344CB8AC3E}">
        <p14:creationId xmlns="" xmlns:p14="http://schemas.microsoft.com/office/powerpoint/2010/main" val="2696733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8</a:t>
            </a:fld>
            <a:endParaRPr lang="zh-CN" altLang="en-US"/>
          </a:p>
        </p:txBody>
      </p:sp>
    </p:spTree>
    <p:extLst>
      <p:ext uri="{BB962C8B-B14F-4D97-AF65-F5344CB8AC3E}">
        <p14:creationId xmlns="" xmlns:p14="http://schemas.microsoft.com/office/powerpoint/2010/main" val="2696733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B2E923-CB90-4591-B7F9-80E8CD6892A9}" type="slidenum">
              <a:rPr lang="zh-CN" altLang="en-US" smtClean="0"/>
              <a:pPr/>
              <a:t>9</a:t>
            </a:fld>
            <a:endParaRPr lang="zh-CN" altLang="en-US"/>
          </a:p>
        </p:txBody>
      </p:sp>
    </p:spTree>
    <p:extLst>
      <p:ext uri="{BB962C8B-B14F-4D97-AF65-F5344CB8AC3E}">
        <p14:creationId xmlns="" xmlns:p14="http://schemas.microsoft.com/office/powerpoint/2010/main" val="2696733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bg>
      <p:bgPr>
        <a:solidFill>
          <a:srgbClr val="46576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28605" t="970" r="25315" b="9353"/>
          <a:stretch>
            <a:fillRect/>
          </a:stretch>
        </p:blipFill>
        <p:spPr>
          <a:xfrm>
            <a:off x="-19251" y="19251"/>
            <a:ext cx="12214459" cy="683393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lIns="121917" tIns="60958" rIns="121917" bIns="60958"/>
          <a:lstStyle/>
          <a:p>
            <a:fld id="{530820CF-B880-4189-942D-D702A7CBA730}" type="datetimeFigureOut">
              <a:rPr lang="zh-CN" altLang="en-US" smtClean="0"/>
              <a:pPr/>
              <a:t>2017/12/19</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lIns="121917" tIns="60958" rIns="121917" bIns="60958"/>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79" name="图片 78"/>
          <p:cNvPicPr>
            <a:picLocks noChangeAspect="1"/>
          </p:cNvPicPr>
          <p:nvPr userDrawn="1"/>
        </p:nvPicPr>
        <p:blipFill rotWithShape="1">
          <a:blip r:embed="rId2"/>
          <a:srcRect l="27003" r="27052" b="9880"/>
          <a:stretch>
            <a:fillRect/>
          </a:stretch>
        </p:blipFill>
        <p:spPr>
          <a:xfrm>
            <a:off x="0" y="0"/>
            <a:ext cx="12179030" cy="686772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84" name="图片 83"/>
          <p:cNvPicPr>
            <a:picLocks noChangeAspect="1"/>
          </p:cNvPicPr>
          <p:nvPr userDrawn="1"/>
        </p:nvPicPr>
        <p:blipFill rotWithShape="1">
          <a:blip r:embed="rId2"/>
          <a:srcRect l="27003" t="89496" r="26971" b="7254"/>
          <a:stretch>
            <a:fillRect/>
          </a:stretch>
        </p:blipFill>
        <p:spPr>
          <a:xfrm>
            <a:off x="-1" y="6635750"/>
            <a:ext cx="12200467" cy="24765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255659"/>
            <a:ext cx="1617751" cy="379656"/>
          </a:xfrm>
          <a:prstGeom prst="rect">
            <a:avLst/>
          </a:prstGeom>
        </p:spPr>
        <p:txBody>
          <a:bodyPr wrap="none">
            <a:spAutoFit/>
          </a:bodyPr>
          <a:lstStyle/>
          <a:p>
            <a:r>
              <a:rPr lang="zh-CN" altLang="en-US" sz="1865" dirty="0" smtClean="0">
                <a:solidFill>
                  <a:srgbClr val="000000"/>
                </a:solidFill>
                <a:latin typeface="Segoe UI Light" panose="020B0502040204020203"/>
                <a:ea typeface="微软雅黑" panose="020B0503020204020204" charset="-122"/>
                <a:cs typeface="Segoe UI Light" panose="020B0502040204020203"/>
              </a:rPr>
              <a:t>背景图片素材</a:t>
            </a:r>
            <a:endParaRPr lang="zh-CN" altLang="en-US" sz="1865" dirty="0">
              <a:solidFill>
                <a:srgbClr val="000000"/>
              </a:solidFill>
              <a:latin typeface="Segoe UI Light" panose="020B0502040204020203"/>
              <a:ea typeface="微软雅黑" panose="020B0503020204020204" charset="-122"/>
              <a:cs typeface="Segoe UI Light" panose="020B0502040204020203"/>
            </a:endParaRPr>
          </a:p>
        </p:txBody>
      </p:sp>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4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lIns="121917" tIns="60958" rIns="121917" bIns="60958"/>
          <a:lstStyle/>
          <a:p>
            <a:fld id="{530820CF-B880-4189-942D-D702A7CBA730}" type="datetimeFigureOut">
              <a:rPr lang="zh-CN" altLang="en-US" smtClean="0"/>
              <a:pPr/>
              <a:t>2017/12/19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lIns="121917" tIns="60958" rIns="121917" bIns="60958"/>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946373" y="1085723"/>
            <a:ext cx="3997338" cy="4025730"/>
            <a:chOff x="8948738" y="746125"/>
            <a:chExt cx="5364162" cy="5402263"/>
          </a:xfrm>
        </p:grpSpPr>
        <p:sp>
          <p:nvSpPr>
            <p:cNvPr id="31" name="AutoShape 3"/>
            <p:cNvSpPr>
              <a:spLocks noChangeAspect="1" noChangeArrowheads="1" noTextEdit="1"/>
            </p:cNvSpPr>
            <p:nvPr/>
          </p:nvSpPr>
          <p:spPr bwMode="auto">
            <a:xfrm>
              <a:off x="8948738" y="746125"/>
              <a:ext cx="5364162" cy="539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Oval 5"/>
            <p:cNvSpPr>
              <a:spLocks noChangeArrowheads="1"/>
            </p:cNvSpPr>
            <p:nvPr/>
          </p:nvSpPr>
          <p:spPr bwMode="auto">
            <a:xfrm>
              <a:off x="8958263" y="793750"/>
              <a:ext cx="5354637" cy="5354638"/>
            </a:xfrm>
            <a:prstGeom prst="ellipse">
              <a:avLst/>
            </a:prstGeom>
            <a:solidFill>
              <a:srgbClr val="474F59"/>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Oval 6"/>
            <p:cNvSpPr>
              <a:spLocks noChangeArrowheads="1"/>
            </p:cNvSpPr>
            <p:nvPr/>
          </p:nvSpPr>
          <p:spPr bwMode="auto">
            <a:xfrm>
              <a:off x="9656763" y="1492250"/>
              <a:ext cx="3957637" cy="3957638"/>
            </a:xfrm>
            <a:prstGeom prst="ellipse">
              <a:avLst/>
            </a:prstGeom>
            <a:solidFill>
              <a:srgbClr val="30363D"/>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7"/>
            <p:cNvSpPr/>
            <p:nvPr/>
          </p:nvSpPr>
          <p:spPr bwMode="auto">
            <a:xfrm>
              <a:off x="11482388" y="1779588"/>
              <a:ext cx="1549400" cy="3097213"/>
            </a:xfrm>
            <a:custGeom>
              <a:avLst/>
              <a:gdLst>
                <a:gd name="T0" fmla="*/ 0 w 162"/>
                <a:gd name="T1" fmla="*/ 324 h 324"/>
                <a:gd name="T2" fmla="*/ 162 w 162"/>
                <a:gd name="T3" fmla="*/ 162 h 324"/>
                <a:gd name="T4" fmla="*/ 0 w 162"/>
                <a:gd name="T5" fmla="*/ 0 h 324"/>
              </a:gdLst>
              <a:ahLst/>
              <a:cxnLst>
                <a:cxn ang="0">
                  <a:pos x="T0" y="T1"/>
                </a:cxn>
                <a:cxn ang="0">
                  <a:pos x="T2" y="T3"/>
                </a:cxn>
                <a:cxn ang="0">
                  <a:pos x="T4" y="T5"/>
                </a:cxn>
              </a:cxnLst>
              <a:rect l="0" t="0" r="r" b="b"/>
              <a:pathLst>
                <a:path w="162" h="324">
                  <a:moveTo>
                    <a:pt x="0" y="324"/>
                  </a:moveTo>
                  <a:cubicBezTo>
                    <a:pt x="89" y="324"/>
                    <a:pt x="162" y="252"/>
                    <a:pt x="162" y="162"/>
                  </a:cubicBezTo>
                  <a:cubicBezTo>
                    <a:pt x="162" y="73"/>
                    <a:pt x="89" y="0"/>
                    <a:pt x="0" y="0"/>
                  </a:cubicBezTo>
                </a:path>
              </a:pathLst>
            </a:custGeom>
            <a:solidFill>
              <a:srgbClr val="78B04D"/>
            </a:solidFill>
            <a:ln>
              <a:noFill/>
            </a:ln>
          </p:spPr>
          <p:txBody>
            <a:bodyPr vert="horz" wrap="square" lIns="91440" tIns="45720" rIns="91440" bIns="45720" numCol="1" anchor="t" anchorCtr="0" compatLnSpc="1"/>
            <a:lstStyle/>
            <a:p>
              <a:endParaRPr lang="zh-CN" altLang="en-US"/>
            </a:p>
          </p:txBody>
        </p:sp>
        <p:sp>
          <p:nvSpPr>
            <p:cNvPr id="35" name="Freeform 8"/>
            <p:cNvSpPr/>
            <p:nvPr/>
          </p:nvSpPr>
          <p:spPr bwMode="auto">
            <a:xfrm>
              <a:off x="9932988" y="1779588"/>
              <a:ext cx="1549400" cy="3097213"/>
            </a:xfrm>
            <a:custGeom>
              <a:avLst/>
              <a:gdLst>
                <a:gd name="T0" fmla="*/ 162 w 162"/>
                <a:gd name="T1" fmla="*/ 0 h 324"/>
                <a:gd name="T2" fmla="*/ 0 w 162"/>
                <a:gd name="T3" fmla="*/ 162 h 324"/>
                <a:gd name="T4" fmla="*/ 162 w 162"/>
                <a:gd name="T5" fmla="*/ 324 h 324"/>
              </a:gdLst>
              <a:ahLst/>
              <a:cxnLst>
                <a:cxn ang="0">
                  <a:pos x="T0" y="T1"/>
                </a:cxn>
                <a:cxn ang="0">
                  <a:pos x="T2" y="T3"/>
                </a:cxn>
                <a:cxn ang="0">
                  <a:pos x="T4" y="T5"/>
                </a:cxn>
              </a:cxnLst>
              <a:rect l="0" t="0" r="r" b="b"/>
              <a:pathLst>
                <a:path w="162" h="324">
                  <a:moveTo>
                    <a:pt x="162" y="0"/>
                  </a:moveTo>
                  <a:cubicBezTo>
                    <a:pt x="73" y="0"/>
                    <a:pt x="0" y="73"/>
                    <a:pt x="0" y="162"/>
                  </a:cubicBezTo>
                  <a:cubicBezTo>
                    <a:pt x="0" y="252"/>
                    <a:pt x="73" y="324"/>
                    <a:pt x="162" y="324"/>
                  </a:cubicBezTo>
                </a:path>
              </a:pathLst>
            </a:custGeom>
            <a:solidFill>
              <a:srgbClr val="93CD66"/>
            </a:solidFill>
            <a:ln>
              <a:noFill/>
            </a:ln>
          </p:spPr>
          <p:txBody>
            <a:bodyPr vert="horz" wrap="square" lIns="91440" tIns="45720" rIns="91440" bIns="45720" numCol="1" anchor="t" anchorCtr="0" compatLnSpc="1"/>
            <a:lstStyle/>
            <a:p>
              <a:endParaRPr lang="zh-CN" altLang="en-US"/>
            </a:p>
          </p:txBody>
        </p:sp>
        <p:sp>
          <p:nvSpPr>
            <p:cNvPr id="36" name="Freeform 9"/>
            <p:cNvSpPr/>
            <p:nvPr/>
          </p:nvSpPr>
          <p:spPr bwMode="auto">
            <a:xfrm>
              <a:off x="12696825" y="3748088"/>
              <a:ext cx="277812" cy="401638"/>
            </a:xfrm>
            <a:custGeom>
              <a:avLst/>
              <a:gdLst>
                <a:gd name="T0" fmla="*/ 28 w 29"/>
                <a:gd name="T1" fmla="*/ 0 h 42"/>
                <a:gd name="T2" fmla="*/ 23 w 29"/>
                <a:gd name="T3" fmla="*/ 2 h 42"/>
                <a:gd name="T4" fmla="*/ 19 w 29"/>
                <a:gd name="T5" fmla="*/ 5 h 42"/>
                <a:gd name="T6" fmla="*/ 16 w 29"/>
                <a:gd name="T7" fmla="*/ 9 h 42"/>
                <a:gd name="T8" fmla="*/ 12 w 29"/>
                <a:gd name="T9" fmla="*/ 10 h 42"/>
                <a:gd name="T10" fmla="*/ 9 w 29"/>
                <a:gd name="T11" fmla="*/ 13 h 42"/>
                <a:gd name="T12" fmla="*/ 8 w 29"/>
                <a:gd name="T13" fmla="*/ 13 h 42"/>
                <a:gd name="T14" fmla="*/ 7 w 29"/>
                <a:gd name="T15" fmla="*/ 14 h 42"/>
                <a:gd name="T16" fmla="*/ 6 w 29"/>
                <a:gd name="T17" fmla="*/ 15 h 42"/>
                <a:gd name="T18" fmla="*/ 1 w 29"/>
                <a:gd name="T19" fmla="*/ 21 h 42"/>
                <a:gd name="T20" fmla="*/ 0 w 29"/>
                <a:gd name="T21" fmla="*/ 28 h 42"/>
                <a:gd name="T22" fmla="*/ 2 w 29"/>
                <a:gd name="T23" fmla="*/ 33 h 42"/>
                <a:gd name="T24" fmla="*/ 2 w 29"/>
                <a:gd name="T25" fmla="*/ 34 h 42"/>
                <a:gd name="T26" fmla="*/ 2 w 29"/>
                <a:gd name="T27" fmla="*/ 37 h 42"/>
                <a:gd name="T28" fmla="*/ 4 w 29"/>
                <a:gd name="T29" fmla="*/ 41 h 42"/>
                <a:gd name="T30" fmla="*/ 10 w 29"/>
                <a:gd name="T31" fmla="*/ 40 h 42"/>
                <a:gd name="T32" fmla="*/ 12 w 29"/>
                <a:gd name="T33" fmla="*/ 39 h 42"/>
                <a:gd name="T34" fmla="*/ 29 w 29"/>
                <a:gd name="T35" fmla="*/ 1 h 42"/>
                <a:gd name="T36" fmla="*/ 28 w 29"/>
                <a:gd name="T3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42">
                  <a:moveTo>
                    <a:pt x="28" y="0"/>
                  </a:moveTo>
                  <a:cubicBezTo>
                    <a:pt x="26" y="0"/>
                    <a:pt x="23" y="1"/>
                    <a:pt x="23" y="2"/>
                  </a:cubicBezTo>
                  <a:cubicBezTo>
                    <a:pt x="23" y="3"/>
                    <a:pt x="20" y="4"/>
                    <a:pt x="19" y="5"/>
                  </a:cubicBezTo>
                  <a:cubicBezTo>
                    <a:pt x="18" y="5"/>
                    <a:pt x="16" y="8"/>
                    <a:pt x="16" y="9"/>
                  </a:cubicBezTo>
                  <a:cubicBezTo>
                    <a:pt x="15" y="10"/>
                    <a:pt x="13" y="10"/>
                    <a:pt x="12" y="10"/>
                  </a:cubicBezTo>
                  <a:cubicBezTo>
                    <a:pt x="11" y="11"/>
                    <a:pt x="9" y="12"/>
                    <a:pt x="9" y="13"/>
                  </a:cubicBezTo>
                  <a:cubicBezTo>
                    <a:pt x="9" y="14"/>
                    <a:pt x="9" y="14"/>
                    <a:pt x="8" y="13"/>
                  </a:cubicBezTo>
                  <a:cubicBezTo>
                    <a:pt x="8" y="13"/>
                    <a:pt x="8" y="13"/>
                    <a:pt x="7" y="14"/>
                  </a:cubicBezTo>
                  <a:cubicBezTo>
                    <a:pt x="6" y="15"/>
                    <a:pt x="6" y="15"/>
                    <a:pt x="6" y="15"/>
                  </a:cubicBezTo>
                  <a:cubicBezTo>
                    <a:pt x="5" y="18"/>
                    <a:pt x="2" y="21"/>
                    <a:pt x="1" y="21"/>
                  </a:cubicBezTo>
                  <a:cubicBezTo>
                    <a:pt x="1" y="22"/>
                    <a:pt x="0" y="26"/>
                    <a:pt x="0" y="28"/>
                  </a:cubicBezTo>
                  <a:cubicBezTo>
                    <a:pt x="0" y="29"/>
                    <a:pt x="1" y="32"/>
                    <a:pt x="2" y="33"/>
                  </a:cubicBezTo>
                  <a:cubicBezTo>
                    <a:pt x="2" y="33"/>
                    <a:pt x="2" y="33"/>
                    <a:pt x="2" y="34"/>
                  </a:cubicBezTo>
                  <a:cubicBezTo>
                    <a:pt x="2" y="37"/>
                    <a:pt x="2" y="37"/>
                    <a:pt x="2" y="37"/>
                  </a:cubicBezTo>
                  <a:cubicBezTo>
                    <a:pt x="2" y="39"/>
                    <a:pt x="4" y="41"/>
                    <a:pt x="4" y="41"/>
                  </a:cubicBezTo>
                  <a:cubicBezTo>
                    <a:pt x="5" y="42"/>
                    <a:pt x="9" y="40"/>
                    <a:pt x="10" y="40"/>
                  </a:cubicBezTo>
                  <a:cubicBezTo>
                    <a:pt x="11" y="40"/>
                    <a:pt x="11" y="40"/>
                    <a:pt x="12" y="39"/>
                  </a:cubicBezTo>
                  <a:cubicBezTo>
                    <a:pt x="19" y="27"/>
                    <a:pt x="25" y="14"/>
                    <a:pt x="29" y="1"/>
                  </a:cubicBezTo>
                  <a:cubicBezTo>
                    <a:pt x="29" y="0"/>
                    <a:pt x="28" y="0"/>
                    <a:pt x="28"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0"/>
            <p:cNvSpPr/>
            <p:nvPr/>
          </p:nvSpPr>
          <p:spPr bwMode="auto">
            <a:xfrm>
              <a:off x="9942513" y="2219325"/>
              <a:ext cx="995362" cy="228441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5 w 104"/>
                <a:gd name="T99" fmla="*/ 103 h 239"/>
                <a:gd name="T100" fmla="*/ 9 w 104"/>
                <a:gd name="T101" fmla="*/ 103 h 239"/>
                <a:gd name="T102" fmla="*/ 28 w 104"/>
                <a:gd name="T103" fmla="*/ 120 h 239"/>
                <a:gd name="T104" fmla="*/ 36 w 104"/>
                <a:gd name="T105" fmla="*/ 126 h 239"/>
                <a:gd name="T106" fmla="*/ 45 w 104"/>
                <a:gd name="T107" fmla="*/ 132 h 239"/>
                <a:gd name="T108" fmla="*/ 42 w 104"/>
                <a:gd name="T109" fmla="*/ 149 h 239"/>
                <a:gd name="T110" fmla="*/ 46 w 104"/>
                <a:gd name="T111" fmla="*/ 16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17" y="36"/>
                    <a:pt x="4" y="66"/>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1"/>
            <p:cNvSpPr/>
            <p:nvPr/>
          </p:nvSpPr>
          <p:spPr bwMode="auto">
            <a:xfrm>
              <a:off x="10593388" y="2849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
            <p:cNvSpPr/>
            <p:nvPr/>
          </p:nvSpPr>
          <p:spPr bwMode="auto">
            <a:xfrm>
              <a:off x="10420350" y="1979613"/>
              <a:ext cx="325437" cy="220663"/>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0 w 34"/>
                <a:gd name="T23" fmla="*/ 23 h 23"/>
                <a:gd name="T24" fmla="*/ 7 w 34"/>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13" y="12"/>
                    <a:pt x="7" y="17"/>
                    <a:pt x="0" y="23"/>
                  </a:cubicBezTo>
                  <a:cubicBezTo>
                    <a:pt x="2" y="23"/>
                    <a:pt x="5" y="23"/>
                    <a:pt x="7" y="2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3"/>
            <p:cNvSpPr/>
            <p:nvPr/>
          </p:nvSpPr>
          <p:spPr bwMode="auto">
            <a:xfrm>
              <a:off x="11071225" y="2122488"/>
              <a:ext cx="1873250" cy="2008188"/>
            </a:xfrm>
            <a:custGeom>
              <a:avLst/>
              <a:gdLst>
                <a:gd name="T0" fmla="*/ 67 w 196"/>
                <a:gd name="T1" fmla="*/ 193 h 210"/>
                <a:gd name="T2" fmla="*/ 81 w 196"/>
                <a:gd name="T3" fmla="*/ 152 h 210"/>
                <a:gd name="T4" fmla="*/ 82 w 196"/>
                <a:gd name="T5" fmla="*/ 133 h 210"/>
                <a:gd name="T6" fmla="*/ 69 w 196"/>
                <a:gd name="T7" fmla="*/ 111 h 210"/>
                <a:gd name="T8" fmla="*/ 89 w 196"/>
                <a:gd name="T9" fmla="*/ 128 h 210"/>
                <a:gd name="T10" fmla="*/ 99 w 196"/>
                <a:gd name="T11" fmla="*/ 112 h 210"/>
                <a:gd name="T12" fmla="*/ 90 w 196"/>
                <a:gd name="T13" fmla="*/ 102 h 210"/>
                <a:gd name="T14" fmla="*/ 106 w 196"/>
                <a:gd name="T15" fmla="*/ 112 h 210"/>
                <a:gd name="T16" fmla="*/ 115 w 196"/>
                <a:gd name="T17" fmla="*/ 118 h 210"/>
                <a:gd name="T18" fmla="*/ 123 w 196"/>
                <a:gd name="T19" fmla="*/ 137 h 210"/>
                <a:gd name="T20" fmla="*/ 132 w 196"/>
                <a:gd name="T21" fmla="*/ 126 h 210"/>
                <a:gd name="T22" fmla="*/ 145 w 196"/>
                <a:gd name="T23" fmla="*/ 120 h 210"/>
                <a:gd name="T24" fmla="*/ 153 w 196"/>
                <a:gd name="T25" fmla="*/ 133 h 210"/>
                <a:gd name="T26" fmla="*/ 161 w 196"/>
                <a:gd name="T27" fmla="*/ 143 h 210"/>
                <a:gd name="T28" fmla="*/ 161 w 196"/>
                <a:gd name="T29" fmla="*/ 137 h 210"/>
                <a:gd name="T30" fmla="*/ 171 w 196"/>
                <a:gd name="T31" fmla="*/ 118 h 210"/>
                <a:gd name="T32" fmla="*/ 181 w 196"/>
                <a:gd name="T33" fmla="*/ 97 h 210"/>
                <a:gd name="T34" fmla="*/ 182 w 196"/>
                <a:gd name="T35" fmla="*/ 86 h 210"/>
                <a:gd name="T36" fmla="*/ 193 w 196"/>
                <a:gd name="T37" fmla="*/ 78 h 210"/>
                <a:gd name="T38" fmla="*/ 154 w 196"/>
                <a:gd name="T39" fmla="*/ 10 h 210"/>
                <a:gd name="T40" fmla="*/ 144 w 196"/>
                <a:gd name="T41" fmla="*/ 2 h 210"/>
                <a:gd name="T42" fmla="*/ 131 w 196"/>
                <a:gd name="T43" fmla="*/ 5 h 210"/>
                <a:gd name="T44" fmla="*/ 116 w 196"/>
                <a:gd name="T45" fmla="*/ 12 h 210"/>
                <a:gd name="T46" fmla="*/ 110 w 196"/>
                <a:gd name="T47" fmla="*/ 15 h 210"/>
                <a:gd name="T48" fmla="*/ 92 w 196"/>
                <a:gd name="T49" fmla="*/ 19 h 210"/>
                <a:gd name="T50" fmla="*/ 78 w 196"/>
                <a:gd name="T51" fmla="*/ 24 h 210"/>
                <a:gd name="T52" fmla="*/ 61 w 196"/>
                <a:gd name="T53" fmla="*/ 20 h 210"/>
                <a:gd name="T54" fmla="*/ 46 w 196"/>
                <a:gd name="T55" fmla="*/ 19 h 210"/>
                <a:gd name="T56" fmla="*/ 33 w 196"/>
                <a:gd name="T57" fmla="*/ 34 h 210"/>
                <a:gd name="T58" fmla="*/ 32 w 196"/>
                <a:gd name="T59" fmla="*/ 53 h 210"/>
                <a:gd name="T60" fmla="*/ 23 w 196"/>
                <a:gd name="T61" fmla="*/ 61 h 210"/>
                <a:gd name="T62" fmla="*/ 20 w 196"/>
                <a:gd name="T63" fmla="*/ 47 h 210"/>
                <a:gd name="T64" fmla="*/ 17 w 196"/>
                <a:gd name="T65" fmla="*/ 54 h 210"/>
                <a:gd name="T66" fmla="*/ 20 w 196"/>
                <a:gd name="T67" fmla="*/ 64 h 210"/>
                <a:gd name="T68" fmla="*/ 17 w 196"/>
                <a:gd name="T69" fmla="*/ 70 h 210"/>
                <a:gd name="T70" fmla="*/ 10 w 196"/>
                <a:gd name="T71" fmla="*/ 82 h 210"/>
                <a:gd name="T72" fmla="*/ 23 w 196"/>
                <a:gd name="T73" fmla="*/ 85 h 210"/>
                <a:gd name="T74" fmla="*/ 37 w 196"/>
                <a:gd name="T75" fmla="*/ 83 h 210"/>
                <a:gd name="T76" fmla="*/ 41 w 196"/>
                <a:gd name="T77" fmla="*/ 89 h 210"/>
                <a:gd name="T78" fmla="*/ 43 w 196"/>
                <a:gd name="T79" fmla="*/ 78 h 210"/>
                <a:gd name="T80" fmla="*/ 49 w 196"/>
                <a:gd name="T81" fmla="*/ 85 h 210"/>
                <a:gd name="T82" fmla="*/ 55 w 196"/>
                <a:gd name="T83" fmla="*/ 93 h 210"/>
                <a:gd name="T84" fmla="*/ 55 w 196"/>
                <a:gd name="T85" fmla="*/ 87 h 210"/>
                <a:gd name="T86" fmla="*/ 65 w 196"/>
                <a:gd name="T87" fmla="*/ 93 h 210"/>
                <a:gd name="T88" fmla="*/ 56 w 196"/>
                <a:gd name="T89" fmla="*/ 98 h 210"/>
                <a:gd name="T90" fmla="*/ 37 w 196"/>
                <a:gd name="T91" fmla="*/ 90 h 210"/>
                <a:gd name="T92" fmla="*/ 12 w 196"/>
                <a:gd name="T93" fmla="*/ 94 h 210"/>
                <a:gd name="T94" fmla="*/ 1 w 196"/>
                <a:gd name="T95" fmla="*/ 115 h 210"/>
                <a:gd name="T96" fmla="*/ 18 w 196"/>
                <a:gd name="T97" fmla="*/ 146 h 210"/>
                <a:gd name="T98" fmla="*/ 29 w 196"/>
                <a:gd name="T99" fmla="*/ 145 h 210"/>
                <a:gd name="T100" fmla="*/ 38 w 196"/>
                <a:gd name="T101" fmla="*/ 171 h 210"/>
                <a:gd name="T102" fmla="*/ 45 w 196"/>
                <a:gd name="T103" fmla="*/ 20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210">
                  <a:moveTo>
                    <a:pt x="56" y="209"/>
                  </a:moveTo>
                  <a:cubicBezTo>
                    <a:pt x="58" y="208"/>
                    <a:pt x="61" y="203"/>
                    <a:pt x="62" y="202"/>
                  </a:cubicBezTo>
                  <a:cubicBezTo>
                    <a:pt x="64" y="201"/>
                    <a:pt x="64" y="197"/>
                    <a:pt x="65" y="196"/>
                  </a:cubicBezTo>
                  <a:cubicBezTo>
                    <a:pt x="65" y="195"/>
                    <a:pt x="67" y="194"/>
                    <a:pt x="67" y="193"/>
                  </a:cubicBezTo>
                  <a:cubicBezTo>
                    <a:pt x="68" y="193"/>
                    <a:pt x="70" y="184"/>
                    <a:pt x="72" y="183"/>
                  </a:cubicBezTo>
                  <a:cubicBezTo>
                    <a:pt x="74" y="181"/>
                    <a:pt x="76" y="171"/>
                    <a:pt x="76" y="168"/>
                  </a:cubicBezTo>
                  <a:cubicBezTo>
                    <a:pt x="76" y="165"/>
                    <a:pt x="77" y="158"/>
                    <a:pt x="77" y="157"/>
                  </a:cubicBezTo>
                  <a:cubicBezTo>
                    <a:pt x="78" y="155"/>
                    <a:pt x="80" y="153"/>
                    <a:pt x="81" y="152"/>
                  </a:cubicBezTo>
                  <a:cubicBezTo>
                    <a:pt x="82" y="152"/>
                    <a:pt x="86" y="145"/>
                    <a:pt x="87" y="143"/>
                  </a:cubicBezTo>
                  <a:cubicBezTo>
                    <a:pt x="89" y="140"/>
                    <a:pt x="90" y="135"/>
                    <a:pt x="90" y="134"/>
                  </a:cubicBezTo>
                  <a:cubicBezTo>
                    <a:pt x="90" y="133"/>
                    <a:pt x="87" y="132"/>
                    <a:pt x="86" y="132"/>
                  </a:cubicBezTo>
                  <a:cubicBezTo>
                    <a:pt x="85" y="133"/>
                    <a:pt x="83" y="133"/>
                    <a:pt x="82" y="133"/>
                  </a:cubicBezTo>
                  <a:cubicBezTo>
                    <a:pt x="81" y="133"/>
                    <a:pt x="79" y="128"/>
                    <a:pt x="77" y="127"/>
                  </a:cubicBezTo>
                  <a:cubicBezTo>
                    <a:pt x="76" y="126"/>
                    <a:pt x="75" y="121"/>
                    <a:pt x="74" y="120"/>
                  </a:cubicBezTo>
                  <a:cubicBezTo>
                    <a:pt x="73" y="118"/>
                    <a:pt x="71" y="116"/>
                    <a:pt x="70" y="115"/>
                  </a:cubicBezTo>
                  <a:cubicBezTo>
                    <a:pt x="70" y="114"/>
                    <a:pt x="70" y="111"/>
                    <a:pt x="69" y="111"/>
                  </a:cubicBezTo>
                  <a:cubicBezTo>
                    <a:pt x="69" y="110"/>
                    <a:pt x="71" y="111"/>
                    <a:pt x="71" y="112"/>
                  </a:cubicBezTo>
                  <a:cubicBezTo>
                    <a:pt x="71" y="114"/>
                    <a:pt x="75" y="118"/>
                    <a:pt x="76" y="120"/>
                  </a:cubicBezTo>
                  <a:cubicBezTo>
                    <a:pt x="77" y="122"/>
                    <a:pt x="80" y="127"/>
                    <a:pt x="80" y="129"/>
                  </a:cubicBezTo>
                  <a:cubicBezTo>
                    <a:pt x="81" y="130"/>
                    <a:pt x="87" y="129"/>
                    <a:pt x="89" y="128"/>
                  </a:cubicBezTo>
                  <a:cubicBezTo>
                    <a:pt x="91" y="128"/>
                    <a:pt x="94" y="126"/>
                    <a:pt x="94" y="125"/>
                  </a:cubicBezTo>
                  <a:cubicBezTo>
                    <a:pt x="94" y="125"/>
                    <a:pt x="97" y="123"/>
                    <a:pt x="98" y="123"/>
                  </a:cubicBezTo>
                  <a:cubicBezTo>
                    <a:pt x="99" y="122"/>
                    <a:pt x="100" y="118"/>
                    <a:pt x="100" y="118"/>
                  </a:cubicBezTo>
                  <a:cubicBezTo>
                    <a:pt x="101" y="117"/>
                    <a:pt x="100" y="113"/>
                    <a:pt x="99" y="112"/>
                  </a:cubicBezTo>
                  <a:cubicBezTo>
                    <a:pt x="99" y="111"/>
                    <a:pt x="95" y="110"/>
                    <a:pt x="95" y="111"/>
                  </a:cubicBezTo>
                  <a:cubicBezTo>
                    <a:pt x="94" y="111"/>
                    <a:pt x="93" y="108"/>
                    <a:pt x="92" y="107"/>
                  </a:cubicBezTo>
                  <a:cubicBezTo>
                    <a:pt x="92" y="106"/>
                    <a:pt x="89" y="105"/>
                    <a:pt x="89" y="104"/>
                  </a:cubicBezTo>
                  <a:cubicBezTo>
                    <a:pt x="89" y="104"/>
                    <a:pt x="90" y="103"/>
                    <a:pt x="90" y="102"/>
                  </a:cubicBezTo>
                  <a:cubicBezTo>
                    <a:pt x="90" y="102"/>
                    <a:pt x="95" y="105"/>
                    <a:pt x="96" y="107"/>
                  </a:cubicBezTo>
                  <a:cubicBezTo>
                    <a:pt x="97" y="108"/>
                    <a:pt x="99" y="111"/>
                    <a:pt x="99" y="112"/>
                  </a:cubicBezTo>
                  <a:cubicBezTo>
                    <a:pt x="99" y="112"/>
                    <a:pt x="103" y="113"/>
                    <a:pt x="104" y="112"/>
                  </a:cubicBezTo>
                  <a:cubicBezTo>
                    <a:pt x="105" y="111"/>
                    <a:pt x="106" y="112"/>
                    <a:pt x="106" y="112"/>
                  </a:cubicBezTo>
                  <a:cubicBezTo>
                    <a:pt x="106" y="112"/>
                    <a:pt x="106" y="112"/>
                    <a:pt x="107" y="112"/>
                  </a:cubicBezTo>
                  <a:cubicBezTo>
                    <a:pt x="111" y="112"/>
                    <a:pt x="111" y="112"/>
                    <a:pt x="111" y="112"/>
                  </a:cubicBezTo>
                  <a:cubicBezTo>
                    <a:pt x="113" y="114"/>
                    <a:pt x="113" y="115"/>
                    <a:pt x="113" y="116"/>
                  </a:cubicBezTo>
                  <a:cubicBezTo>
                    <a:pt x="113" y="116"/>
                    <a:pt x="115" y="118"/>
                    <a:pt x="115" y="118"/>
                  </a:cubicBezTo>
                  <a:cubicBezTo>
                    <a:pt x="116" y="118"/>
                    <a:pt x="117" y="121"/>
                    <a:pt x="117" y="121"/>
                  </a:cubicBezTo>
                  <a:cubicBezTo>
                    <a:pt x="117" y="122"/>
                    <a:pt x="119" y="126"/>
                    <a:pt x="120" y="127"/>
                  </a:cubicBezTo>
                  <a:cubicBezTo>
                    <a:pt x="120" y="129"/>
                    <a:pt x="122" y="132"/>
                    <a:pt x="123" y="133"/>
                  </a:cubicBezTo>
                  <a:cubicBezTo>
                    <a:pt x="123" y="134"/>
                    <a:pt x="123" y="136"/>
                    <a:pt x="123" y="137"/>
                  </a:cubicBezTo>
                  <a:cubicBezTo>
                    <a:pt x="123" y="138"/>
                    <a:pt x="125" y="139"/>
                    <a:pt x="126" y="139"/>
                  </a:cubicBezTo>
                  <a:cubicBezTo>
                    <a:pt x="127" y="139"/>
                    <a:pt x="128" y="133"/>
                    <a:pt x="129" y="131"/>
                  </a:cubicBezTo>
                  <a:cubicBezTo>
                    <a:pt x="129" y="129"/>
                    <a:pt x="131" y="127"/>
                    <a:pt x="131" y="127"/>
                  </a:cubicBezTo>
                  <a:cubicBezTo>
                    <a:pt x="132" y="127"/>
                    <a:pt x="132" y="126"/>
                    <a:pt x="132" y="126"/>
                  </a:cubicBezTo>
                  <a:cubicBezTo>
                    <a:pt x="132" y="125"/>
                    <a:pt x="134" y="125"/>
                    <a:pt x="134" y="125"/>
                  </a:cubicBezTo>
                  <a:cubicBezTo>
                    <a:pt x="135" y="124"/>
                    <a:pt x="135" y="120"/>
                    <a:pt x="136" y="120"/>
                  </a:cubicBezTo>
                  <a:cubicBezTo>
                    <a:pt x="137" y="119"/>
                    <a:pt x="140" y="117"/>
                    <a:pt x="141" y="117"/>
                  </a:cubicBezTo>
                  <a:cubicBezTo>
                    <a:pt x="142" y="117"/>
                    <a:pt x="144" y="119"/>
                    <a:pt x="145" y="120"/>
                  </a:cubicBezTo>
                  <a:cubicBezTo>
                    <a:pt x="146" y="121"/>
                    <a:pt x="146" y="124"/>
                    <a:pt x="146" y="124"/>
                  </a:cubicBezTo>
                  <a:cubicBezTo>
                    <a:pt x="146" y="125"/>
                    <a:pt x="147" y="127"/>
                    <a:pt x="149" y="127"/>
                  </a:cubicBezTo>
                  <a:cubicBezTo>
                    <a:pt x="150" y="127"/>
                    <a:pt x="150" y="129"/>
                    <a:pt x="151" y="129"/>
                  </a:cubicBezTo>
                  <a:cubicBezTo>
                    <a:pt x="151" y="130"/>
                    <a:pt x="152" y="132"/>
                    <a:pt x="153" y="133"/>
                  </a:cubicBezTo>
                  <a:cubicBezTo>
                    <a:pt x="153" y="133"/>
                    <a:pt x="153" y="136"/>
                    <a:pt x="153" y="136"/>
                  </a:cubicBezTo>
                  <a:cubicBezTo>
                    <a:pt x="153" y="137"/>
                    <a:pt x="153" y="140"/>
                    <a:pt x="153" y="140"/>
                  </a:cubicBezTo>
                  <a:cubicBezTo>
                    <a:pt x="153" y="141"/>
                    <a:pt x="157" y="146"/>
                    <a:pt x="159" y="147"/>
                  </a:cubicBezTo>
                  <a:cubicBezTo>
                    <a:pt x="161" y="148"/>
                    <a:pt x="161" y="144"/>
                    <a:pt x="161" y="143"/>
                  </a:cubicBezTo>
                  <a:cubicBezTo>
                    <a:pt x="160" y="142"/>
                    <a:pt x="157" y="139"/>
                    <a:pt x="156" y="138"/>
                  </a:cubicBezTo>
                  <a:cubicBezTo>
                    <a:pt x="156" y="137"/>
                    <a:pt x="156" y="134"/>
                    <a:pt x="156" y="133"/>
                  </a:cubicBezTo>
                  <a:cubicBezTo>
                    <a:pt x="156" y="132"/>
                    <a:pt x="158" y="133"/>
                    <a:pt x="159" y="134"/>
                  </a:cubicBezTo>
                  <a:cubicBezTo>
                    <a:pt x="160" y="135"/>
                    <a:pt x="161" y="136"/>
                    <a:pt x="161" y="137"/>
                  </a:cubicBezTo>
                  <a:cubicBezTo>
                    <a:pt x="161" y="137"/>
                    <a:pt x="167" y="134"/>
                    <a:pt x="167" y="131"/>
                  </a:cubicBezTo>
                  <a:cubicBezTo>
                    <a:pt x="167" y="127"/>
                    <a:pt x="169" y="123"/>
                    <a:pt x="169" y="122"/>
                  </a:cubicBezTo>
                  <a:cubicBezTo>
                    <a:pt x="170" y="121"/>
                    <a:pt x="169" y="120"/>
                    <a:pt x="168" y="120"/>
                  </a:cubicBezTo>
                  <a:cubicBezTo>
                    <a:pt x="168" y="120"/>
                    <a:pt x="169" y="117"/>
                    <a:pt x="171" y="118"/>
                  </a:cubicBezTo>
                  <a:cubicBezTo>
                    <a:pt x="172" y="118"/>
                    <a:pt x="176" y="113"/>
                    <a:pt x="177" y="112"/>
                  </a:cubicBezTo>
                  <a:cubicBezTo>
                    <a:pt x="178" y="110"/>
                    <a:pt x="180" y="109"/>
                    <a:pt x="180" y="108"/>
                  </a:cubicBezTo>
                  <a:cubicBezTo>
                    <a:pt x="180" y="108"/>
                    <a:pt x="182" y="104"/>
                    <a:pt x="182" y="102"/>
                  </a:cubicBezTo>
                  <a:cubicBezTo>
                    <a:pt x="182" y="101"/>
                    <a:pt x="181" y="98"/>
                    <a:pt x="181" y="97"/>
                  </a:cubicBezTo>
                  <a:cubicBezTo>
                    <a:pt x="181" y="96"/>
                    <a:pt x="179" y="94"/>
                    <a:pt x="179" y="94"/>
                  </a:cubicBezTo>
                  <a:cubicBezTo>
                    <a:pt x="179" y="93"/>
                    <a:pt x="178" y="91"/>
                    <a:pt x="178" y="90"/>
                  </a:cubicBezTo>
                  <a:cubicBezTo>
                    <a:pt x="179" y="90"/>
                    <a:pt x="180" y="90"/>
                    <a:pt x="180" y="89"/>
                  </a:cubicBezTo>
                  <a:cubicBezTo>
                    <a:pt x="180" y="89"/>
                    <a:pt x="182" y="87"/>
                    <a:pt x="182" y="86"/>
                  </a:cubicBezTo>
                  <a:cubicBezTo>
                    <a:pt x="182" y="85"/>
                    <a:pt x="183" y="87"/>
                    <a:pt x="184" y="88"/>
                  </a:cubicBezTo>
                  <a:cubicBezTo>
                    <a:pt x="185" y="89"/>
                    <a:pt x="185" y="93"/>
                    <a:pt x="186" y="93"/>
                  </a:cubicBezTo>
                  <a:cubicBezTo>
                    <a:pt x="187" y="94"/>
                    <a:pt x="191" y="89"/>
                    <a:pt x="190" y="86"/>
                  </a:cubicBezTo>
                  <a:cubicBezTo>
                    <a:pt x="190" y="82"/>
                    <a:pt x="192" y="79"/>
                    <a:pt x="193" y="78"/>
                  </a:cubicBezTo>
                  <a:cubicBezTo>
                    <a:pt x="193" y="78"/>
                    <a:pt x="195" y="75"/>
                    <a:pt x="196" y="74"/>
                  </a:cubicBezTo>
                  <a:cubicBezTo>
                    <a:pt x="188" y="50"/>
                    <a:pt x="174" y="28"/>
                    <a:pt x="156" y="11"/>
                  </a:cubicBezTo>
                  <a:cubicBezTo>
                    <a:pt x="156" y="11"/>
                    <a:pt x="156" y="11"/>
                    <a:pt x="156" y="11"/>
                  </a:cubicBezTo>
                  <a:cubicBezTo>
                    <a:pt x="154" y="10"/>
                    <a:pt x="154" y="10"/>
                    <a:pt x="154" y="10"/>
                  </a:cubicBezTo>
                  <a:cubicBezTo>
                    <a:pt x="152" y="10"/>
                    <a:pt x="151" y="7"/>
                    <a:pt x="151" y="7"/>
                  </a:cubicBezTo>
                  <a:cubicBezTo>
                    <a:pt x="151" y="7"/>
                    <a:pt x="151" y="6"/>
                    <a:pt x="151" y="6"/>
                  </a:cubicBezTo>
                  <a:cubicBezTo>
                    <a:pt x="150" y="5"/>
                    <a:pt x="148" y="3"/>
                    <a:pt x="147" y="2"/>
                  </a:cubicBezTo>
                  <a:cubicBezTo>
                    <a:pt x="146" y="2"/>
                    <a:pt x="145" y="2"/>
                    <a:pt x="144" y="2"/>
                  </a:cubicBezTo>
                  <a:cubicBezTo>
                    <a:pt x="143" y="2"/>
                    <a:pt x="140" y="1"/>
                    <a:pt x="139" y="1"/>
                  </a:cubicBezTo>
                  <a:cubicBezTo>
                    <a:pt x="139" y="0"/>
                    <a:pt x="137" y="1"/>
                    <a:pt x="137" y="2"/>
                  </a:cubicBezTo>
                  <a:cubicBezTo>
                    <a:pt x="137" y="3"/>
                    <a:pt x="133" y="4"/>
                    <a:pt x="133" y="4"/>
                  </a:cubicBezTo>
                  <a:cubicBezTo>
                    <a:pt x="133" y="5"/>
                    <a:pt x="131" y="5"/>
                    <a:pt x="131" y="5"/>
                  </a:cubicBezTo>
                  <a:cubicBezTo>
                    <a:pt x="131" y="4"/>
                    <a:pt x="128" y="6"/>
                    <a:pt x="126" y="6"/>
                  </a:cubicBezTo>
                  <a:cubicBezTo>
                    <a:pt x="125" y="6"/>
                    <a:pt x="122" y="7"/>
                    <a:pt x="121" y="8"/>
                  </a:cubicBezTo>
                  <a:cubicBezTo>
                    <a:pt x="121" y="8"/>
                    <a:pt x="119" y="9"/>
                    <a:pt x="119" y="10"/>
                  </a:cubicBezTo>
                  <a:cubicBezTo>
                    <a:pt x="119" y="11"/>
                    <a:pt x="117" y="12"/>
                    <a:pt x="116" y="12"/>
                  </a:cubicBezTo>
                  <a:cubicBezTo>
                    <a:pt x="115" y="12"/>
                    <a:pt x="116" y="15"/>
                    <a:pt x="116" y="15"/>
                  </a:cubicBezTo>
                  <a:cubicBezTo>
                    <a:pt x="117" y="16"/>
                    <a:pt x="115" y="15"/>
                    <a:pt x="114" y="15"/>
                  </a:cubicBezTo>
                  <a:cubicBezTo>
                    <a:pt x="113" y="14"/>
                    <a:pt x="112" y="16"/>
                    <a:pt x="112" y="16"/>
                  </a:cubicBezTo>
                  <a:cubicBezTo>
                    <a:pt x="111" y="17"/>
                    <a:pt x="110" y="16"/>
                    <a:pt x="110" y="15"/>
                  </a:cubicBezTo>
                  <a:cubicBezTo>
                    <a:pt x="110" y="14"/>
                    <a:pt x="108" y="14"/>
                    <a:pt x="108" y="14"/>
                  </a:cubicBezTo>
                  <a:cubicBezTo>
                    <a:pt x="107" y="15"/>
                    <a:pt x="106" y="14"/>
                    <a:pt x="105" y="14"/>
                  </a:cubicBezTo>
                  <a:cubicBezTo>
                    <a:pt x="104" y="13"/>
                    <a:pt x="101" y="17"/>
                    <a:pt x="100" y="18"/>
                  </a:cubicBezTo>
                  <a:cubicBezTo>
                    <a:pt x="99" y="19"/>
                    <a:pt x="93" y="20"/>
                    <a:pt x="92" y="19"/>
                  </a:cubicBezTo>
                  <a:cubicBezTo>
                    <a:pt x="91" y="19"/>
                    <a:pt x="90" y="22"/>
                    <a:pt x="91" y="22"/>
                  </a:cubicBezTo>
                  <a:cubicBezTo>
                    <a:pt x="92" y="22"/>
                    <a:pt x="89" y="22"/>
                    <a:pt x="87" y="22"/>
                  </a:cubicBezTo>
                  <a:cubicBezTo>
                    <a:pt x="86" y="22"/>
                    <a:pt x="81" y="24"/>
                    <a:pt x="80" y="25"/>
                  </a:cubicBezTo>
                  <a:cubicBezTo>
                    <a:pt x="79" y="26"/>
                    <a:pt x="78" y="25"/>
                    <a:pt x="78" y="24"/>
                  </a:cubicBezTo>
                  <a:cubicBezTo>
                    <a:pt x="78" y="23"/>
                    <a:pt x="76" y="23"/>
                    <a:pt x="75" y="23"/>
                  </a:cubicBezTo>
                  <a:cubicBezTo>
                    <a:pt x="75" y="22"/>
                    <a:pt x="74" y="26"/>
                    <a:pt x="73" y="27"/>
                  </a:cubicBezTo>
                  <a:cubicBezTo>
                    <a:pt x="72" y="28"/>
                    <a:pt x="70" y="24"/>
                    <a:pt x="68" y="23"/>
                  </a:cubicBezTo>
                  <a:cubicBezTo>
                    <a:pt x="66" y="23"/>
                    <a:pt x="62" y="21"/>
                    <a:pt x="61" y="20"/>
                  </a:cubicBezTo>
                  <a:cubicBezTo>
                    <a:pt x="60" y="20"/>
                    <a:pt x="58" y="18"/>
                    <a:pt x="58" y="17"/>
                  </a:cubicBezTo>
                  <a:cubicBezTo>
                    <a:pt x="57" y="17"/>
                    <a:pt x="54" y="16"/>
                    <a:pt x="53" y="16"/>
                  </a:cubicBezTo>
                  <a:cubicBezTo>
                    <a:pt x="52" y="16"/>
                    <a:pt x="49" y="18"/>
                    <a:pt x="49" y="19"/>
                  </a:cubicBezTo>
                  <a:cubicBezTo>
                    <a:pt x="48" y="19"/>
                    <a:pt x="47" y="19"/>
                    <a:pt x="46" y="19"/>
                  </a:cubicBezTo>
                  <a:cubicBezTo>
                    <a:pt x="46" y="20"/>
                    <a:pt x="42" y="23"/>
                    <a:pt x="41" y="24"/>
                  </a:cubicBezTo>
                  <a:cubicBezTo>
                    <a:pt x="40" y="25"/>
                    <a:pt x="37" y="29"/>
                    <a:pt x="37" y="31"/>
                  </a:cubicBezTo>
                  <a:cubicBezTo>
                    <a:pt x="36" y="32"/>
                    <a:pt x="35" y="32"/>
                    <a:pt x="34" y="32"/>
                  </a:cubicBezTo>
                  <a:cubicBezTo>
                    <a:pt x="34" y="32"/>
                    <a:pt x="33" y="33"/>
                    <a:pt x="33" y="34"/>
                  </a:cubicBezTo>
                  <a:cubicBezTo>
                    <a:pt x="33" y="34"/>
                    <a:pt x="30" y="36"/>
                    <a:pt x="29" y="38"/>
                  </a:cubicBezTo>
                  <a:cubicBezTo>
                    <a:pt x="29" y="40"/>
                    <a:pt x="30" y="44"/>
                    <a:pt x="30" y="45"/>
                  </a:cubicBezTo>
                  <a:cubicBezTo>
                    <a:pt x="30" y="47"/>
                    <a:pt x="31" y="49"/>
                    <a:pt x="32" y="49"/>
                  </a:cubicBezTo>
                  <a:cubicBezTo>
                    <a:pt x="33" y="49"/>
                    <a:pt x="33" y="52"/>
                    <a:pt x="32" y="53"/>
                  </a:cubicBezTo>
                  <a:cubicBezTo>
                    <a:pt x="32" y="53"/>
                    <a:pt x="33" y="54"/>
                    <a:pt x="33" y="55"/>
                  </a:cubicBezTo>
                  <a:cubicBezTo>
                    <a:pt x="33" y="55"/>
                    <a:pt x="30" y="56"/>
                    <a:pt x="29" y="56"/>
                  </a:cubicBezTo>
                  <a:cubicBezTo>
                    <a:pt x="29" y="57"/>
                    <a:pt x="27" y="58"/>
                    <a:pt x="27" y="59"/>
                  </a:cubicBezTo>
                  <a:cubicBezTo>
                    <a:pt x="27" y="60"/>
                    <a:pt x="24" y="60"/>
                    <a:pt x="23" y="61"/>
                  </a:cubicBezTo>
                  <a:cubicBezTo>
                    <a:pt x="24" y="60"/>
                    <a:pt x="24" y="60"/>
                    <a:pt x="24" y="59"/>
                  </a:cubicBezTo>
                  <a:cubicBezTo>
                    <a:pt x="25" y="58"/>
                    <a:pt x="24" y="57"/>
                    <a:pt x="24" y="56"/>
                  </a:cubicBezTo>
                  <a:cubicBezTo>
                    <a:pt x="23" y="56"/>
                    <a:pt x="23" y="51"/>
                    <a:pt x="22" y="50"/>
                  </a:cubicBezTo>
                  <a:cubicBezTo>
                    <a:pt x="22" y="49"/>
                    <a:pt x="20" y="47"/>
                    <a:pt x="20" y="47"/>
                  </a:cubicBezTo>
                  <a:cubicBezTo>
                    <a:pt x="19" y="47"/>
                    <a:pt x="20" y="46"/>
                    <a:pt x="20" y="45"/>
                  </a:cubicBezTo>
                  <a:cubicBezTo>
                    <a:pt x="20" y="44"/>
                    <a:pt x="18" y="44"/>
                    <a:pt x="17" y="45"/>
                  </a:cubicBezTo>
                  <a:cubicBezTo>
                    <a:pt x="17" y="45"/>
                    <a:pt x="16" y="50"/>
                    <a:pt x="16" y="51"/>
                  </a:cubicBezTo>
                  <a:cubicBezTo>
                    <a:pt x="16" y="52"/>
                    <a:pt x="17" y="54"/>
                    <a:pt x="17" y="54"/>
                  </a:cubicBezTo>
                  <a:cubicBezTo>
                    <a:pt x="18" y="54"/>
                    <a:pt x="18" y="57"/>
                    <a:pt x="17" y="57"/>
                  </a:cubicBezTo>
                  <a:cubicBezTo>
                    <a:pt x="16" y="57"/>
                    <a:pt x="15" y="60"/>
                    <a:pt x="16" y="61"/>
                  </a:cubicBezTo>
                  <a:cubicBezTo>
                    <a:pt x="16" y="62"/>
                    <a:pt x="15" y="63"/>
                    <a:pt x="15" y="64"/>
                  </a:cubicBezTo>
                  <a:cubicBezTo>
                    <a:pt x="14" y="64"/>
                    <a:pt x="18" y="64"/>
                    <a:pt x="20" y="64"/>
                  </a:cubicBezTo>
                  <a:cubicBezTo>
                    <a:pt x="21" y="64"/>
                    <a:pt x="23" y="64"/>
                    <a:pt x="22" y="64"/>
                  </a:cubicBezTo>
                  <a:cubicBezTo>
                    <a:pt x="22" y="65"/>
                    <a:pt x="19" y="65"/>
                    <a:pt x="19" y="66"/>
                  </a:cubicBezTo>
                  <a:cubicBezTo>
                    <a:pt x="18" y="67"/>
                    <a:pt x="16" y="68"/>
                    <a:pt x="16" y="69"/>
                  </a:cubicBezTo>
                  <a:cubicBezTo>
                    <a:pt x="15" y="69"/>
                    <a:pt x="16" y="70"/>
                    <a:pt x="17" y="70"/>
                  </a:cubicBezTo>
                  <a:cubicBezTo>
                    <a:pt x="18" y="70"/>
                    <a:pt x="19" y="73"/>
                    <a:pt x="20" y="74"/>
                  </a:cubicBezTo>
                  <a:cubicBezTo>
                    <a:pt x="20" y="75"/>
                    <a:pt x="20" y="76"/>
                    <a:pt x="20" y="77"/>
                  </a:cubicBezTo>
                  <a:cubicBezTo>
                    <a:pt x="20" y="77"/>
                    <a:pt x="15" y="76"/>
                    <a:pt x="14" y="77"/>
                  </a:cubicBezTo>
                  <a:cubicBezTo>
                    <a:pt x="12" y="77"/>
                    <a:pt x="10" y="81"/>
                    <a:pt x="10" y="82"/>
                  </a:cubicBezTo>
                  <a:cubicBezTo>
                    <a:pt x="10" y="83"/>
                    <a:pt x="10" y="87"/>
                    <a:pt x="10" y="88"/>
                  </a:cubicBezTo>
                  <a:cubicBezTo>
                    <a:pt x="11" y="89"/>
                    <a:pt x="14" y="89"/>
                    <a:pt x="15" y="90"/>
                  </a:cubicBezTo>
                  <a:cubicBezTo>
                    <a:pt x="15" y="90"/>
                    <a:pt x="19" y="90"/>
                    <a:pt x="19" y="90"/>
                  </a:cubicBezTo>
                  <a:cubicBezTo>
                    <a:pt x="20" y="91"/>
                    <a:pt x="22" y="87"/>
                    <a:pt x="23" y="85"/>
                  </a:cubicBezTo>
                  <a:cubicBezTo>
                    <a:pt x="23" y="84"/>
                    <a:pt x="26" y="81"/>
                    <a:pt x="27" y="80"/>
                  </a:cubicBezTo>
                  <a:cubicBezTo>
                    <a:pt x="28" y="78"/>
                    <a:pt x="31" y="79"/>
                    <a:pt x="32" y="78"/>
                  </a:cubicBezTo>
                  <a:cubicBezTo>
                    <a:pt x="33" y="77"/>
                    <a:pt x="33" y="81"/>
                    <a:pt x="33" y="83"/>
                  </a:cubicBezTo>
                  <a:cubicBezTo>
                    <a:pt x="34" y="84"/>
                    <a:pt x="37" y="84"/>
                    <a:pt x="37" y="83"/>
                  </a:cubicBezTo>
                  <a:cubicBezTo>
                    <a:pt x="36" y="81"/>
                    <a:pt x="37" y="80"/>
                    <a:pt x="37" y="81"/>
                  </a:cubicBezTo>
                  <a:cubicBezTo>
                    <a:pt x="37" y="81"/>
                    <a:pt x="41" y="83"/>
                    <a:pt x="41" y="84"/>
                  </a:cubicBezTo>
                  <a:cubicBezTo>
                    <a:pt x="42" y="85"/>
                    <a:pt x="42" y="87"/>
                    <a:pt x="41" y="87"/>
                  </a:cubicBezTo>
                  <a:cubicBezTo>
                    <a:pt x="40" y="87"/>
                    <a:pt x="40" y="89"/>
                    <a:pt x="41" y="89"/>
                  </a:cubicBezTo>
                  <a:cubicBezTo>
                    <a:pt x="42" y="89"/>
                    <a:pt x="43" y="87"/>
                    <a:pt x="44" y="86"/>
                  </a:cubicBezTo>
                  <a:cubicBezTo>
                    <a:pt x="45" y="86"/>
                    <a:pt x="45" y="84"/>
                    <a:pt x="45" y="84"/>
                  </a:cubicBezTo>
                  <a:cubicBezTo>
                    <a:pt x="45" y="84"/>
                    <a:pt x="46" y="82"/>
                    <a:pt x="46" y="83"/>
                  </a:cubicBezTo>
                  <a:cubicBezTo>
                    <a:pt x="47" y="83"/>
                    <a:pt x="44" y="79"/>
                    <a:pt x="43" y="78"/>
                  </a:cubicBezTo>
                  <a:cubicBezTo>
                    <a:pt x="41" y="76"/>
                    <a:pt x="42" y="77"/>
                    <a:pt x="45" y="79"/>
                  </a:cubicBezTo>
                  <a:cubicBezTo>
                    <a:pt x="45" y="79"/>
                    <a:pt x="45" y="79"/>
                    <a:pt x="47" y="82"/>
                  </a:cubicBezTo>
                  <a:cubicBezTo>
                    <a:pt x="47" y="82"/>
                    <a:pt x="48" y="84"/>
                    <a:pt x="48" y="84"/>
                  </a:cubicBezTo>
                  <a:cubicBezTo>
                    <a:pt x="49" y="85"/>
                    <a:pt x="49" y="85"/>
                    <a:pt x="49" y="85"/>
                  </a:cubicBezTo>
                  <a:cubicBezTo>
                    <a:pt x="49" y="86"/>
                    <a:pt x="49" y="88"/>
                    <a:pt x="49" y="89"/>
                  </a:cubicBezTo>
                  <a:cubicBezTo>
                    <a:pt x="49" y="90"/>
                    <a:pt x="51" y="91"/>
                    <a:pt x="52" y="91"/>
                  </a:cubicBezTo>
                  <a:cubicBezTo>
                    <a:pt x="53" y="91"/>
                    <a:pt x="53" y="91"/>
                    <a:pt x="53" y="91"/>
                  </a:cubicBezTo>
                  <a:cubicBezTo>
                    <a:pt x="53" y="91"/>
                    <a:pt x="54" y="93"/>
                    <a:pt x="55" y="93"/>
                  </a:cubicBezTo>
                  <a:cubicBezTo>
                    <a:pt x="55" y="93"/>
                    <a:pt x="56" y="91"/>
                    <a:pt x="55" y="91"/>
                  </a:cubicBezTo>
                  <a:cubicBezTo>
                    <a:pt x="54" y="91"/>
                    <a:pt x="54" y="88"/>
                    <a:pt x="54" y="86"/>
                  </a:cubicBezTo>
                  <a:cubicBezTo>
                    <a:pt x="54" y="85"/>
                    <a:pt x="55" y="84"/>
                    <a:pt x="55" y="84"/>
                  </a:cubicBezTo>
                  <a:cubicBezTo>
                    <a:pt x="55" y="84"/>
                    <a:pt x="55" y="87"/>
                    <a:pt x="55" y="87"/>
                  </a:cubicBezTo>
                  <a:cubicBezTo>
                    <a:pt x="55" y="88"/>
                    <a:pt x="55" y="89"/>
                    <a:pt x="56" y="90"/>
                  </a:cubicBezTo>
                  <a:cubicBezTo>
                    <a:pt x="56" y="90"/>
                    <a:pt x="56" y="90"/>
                    <a:pt x="57" y="91"/>
                  </a:cubicBezTo>
                  <a:cubicBezTo>
                    <a:pt x="59" y="92"/>
                    <a:pt x="59" y="92"/>
                    <a:pt x="59" y="92"/>
                  </a:cubicBezTo>
                  <a:cubicBezTo>
                    <a:pt x="62" y="92"/>
                    <a:pt x="66" y="92"/>
                    <a:pt x="65" y="93"/>
                  </a:cubicBezTo>
                  <a:cubicBezTo>
                    <a:pt x="65" y="93"/>
                    <a:pt x="68" y="94"/>
                    <a:pt x="68" y="93"/>
                  </a:cubicBezTo>
                  <a:cubicBezTo>
                    <a:pt x="68" y="92"/>
                    <a:pt x="68" y="93"/>
                    <a:pt x="68" y="93"/>
                  </a:cubicBezTo>
                  <a:cubicBezTo>
                    <a:pt x="68" y="94"/>
                    <a:pt x="66" y="97"/>
                    <a:pt x="66" y="98"/>
                  </a:cubicBezTo>
                  <a:cubicBezTo>
                    <a:pt x="65" y="99"/>
                    <a:pt x="59" y="98"/>
                    <a:pt x="56" y="98"/>
                  </a:cubicBezTo>
                  <a:cubicBezTo>
                    <a:pt x="53" y="98"/>
                    <a:pt x="49" y="99"/>
                    <a:pt x="48" y="100"/>
                  </a:cubicBezTo>
                  <a:cubicBezTo>
                    <a:pt x="48" y="100"/>
                    <a:pt x="43" y="98"/>
                    <a:pt x="41" y="97"/>
                  </a:cubicBezTo>
                  <a:cubicBezTo>
                    <a:pt x="39" y="96"/>
                    <a:pt x="38" y="93"/>
                    <a:pt x="37" y="92"/>
                  </a:cubicBezTo>
                  <a:cubicBezTo>
                    <a:pt x="37" y="92"/>
                    <a:pt x="37" y="91"/>
                    <a:pt x="37" y="90"/>
                  </a:cubicBezTo>
                  <a:cubicBezTo>
                    <a:pt x="37" y="90"/>
                    <a:pt x="32" y="89"/>
                    <a:pt x="31" y="90"/>
                  </a:cubicBezTo>
                  <a:cubicBezTo>
                    <a:pt x="30" y="90"/>
                    <a:pt x="22" y="91"/>
                    <a:pt x="21" y="92"/>
                  </a:cubicBezTo>
                  <a:cubicBezTo>
                    <a:pt x="19" y="93"/>
                    <a:pt x="16" y="92"/>
                    <a:pt x="16" y="92"/>
                  </a:cubicBezTo>
                  <a:cubicBezTo>
                    <a:pt x="15" y="92"/>
                    <a:pt x="13" y="94"/>
                    <a:pt x="12" y="94"/>
                  </a:cubicBezTo>
                  <a:cubicBezTo>
                    <a:pt x="11" y="95"/>
                    <a:pt x="10" y="98"/>
                    <a:pt x="9" y="102"/>
                  </a:cubicBezTo>
                  <a:cubicBezTo>
                    <a:pt x="9" y="102"/>
                    <a:pt x="9" y="102"/>
                    <a:pt x="8" y="104"/>
                  </a:cubicBezTo>
                  <a:cubicBezTo>
                    <a:pt x="7" y="106"/>
                    <a:pt x="7" y="106"/>
                    <a:pt x="7" y="106"/>
                  </a:cubicBezTo>
                  <a:cubicBezTo>
                    <a:pt x="5" y="108"/>
                    <a:pt x="2" y="114"/>
                    <a:pt x="1" y="115"/>
                  </a:cubicBezTo>
                  <a:cubicBezTo>
                    <a:pt x="1" y="116"/>
                    <a:pt x="0" y="125"/>
                    <a:pt x="0" y="128"/>
                  </a:cubicBezTo>
                  <a:cubicBezTo>
                    <a:pt x="0" y="130"/>
                    <a:pt x="3" y="137"/>
                    <a:pt x="3" y="138"/>
                  </a:cubicBezTo>
                  <a:cubicBezTo>
                    <a:pt x="4" y="140"/>
                    <a:pt x="8" y="144"/>
                    <a:pt x="10" y="145"/>
                  </a:cubicBezTo>
                  <a:cubicBezTo>
                    <a:pt x="11" y="145"/>
                    <a:pt x="16" y="146"/>
                    <a:pt x="18" y="146"/>
                  </a:cubicBezTo>
                  <a:cubicBezTo>
                    <a:pt x="19" y="146"/>
                    <a:pt x="21" y="144"/>
                    <a:pt x="22" y="142"/>
                  </a:cubicBezTo>
                  <a:cubicBezTo>
                    <a:pt x="22" y="142"/>
                    <a:pt x="22" y="142"/>
                    <a:pt x="24" y="143"/>
                  </a:cubicBezTo>
                  <a:cubicBezTo>
                    <a:pt x="25" y="143"/>
                    <a:pt x="25" y="143"/>
                    <a:pt x="25" y="143"/>
                  </a:cubicBezTo>
                  <a:cubicBezTo>
                    <a:pt x="25" y="144"/>
                    <a:pt x="28" y="145"/>
                    <a:pt x="29" y="145"/>
                  </a:cubicBezTo>
                  <a:cubicBezTo>
                    <a:pt x="30" y="146"/>
                    <a:pt x="32" y="145"/>
                    <a:pt x="33" y="145"/>
                  </a:cubicBezTo>
                  <a:cubicBezTo>
                    <a:pt x="34" y="145"/>
                    <a:pt x="34" y="151"/>
                    <a:pt x="34" y="153"/>
                  </a:cubicBezTo>
                  <a:cubicBezTo>
                    <a:pt x="33" y="155"/>
                    <a:pt x="35" y="161"/>
                    <a:pt x="35" y="162"/>
                  </a:cubicBezTo>
                  <a:cubicBezTo>
                    <a:pt x="36" y="164"/>
                    <a:pt x="38" y="169"/>
                    <a:pt x="38" y="171"/>
                  </a:cubicBezTo>
                  <a:cubicBezTo>
                    <a:pt x="38" y="173"/>
                    <a:pt x="37" y="179"/>
                    <a:pt x="37" y="181"/>
                  </a:cubicBezTo>
                  <a:cubicBezTo>
                    <a:pt x="37" y="183"/>
                    <a:pt x="39" y="189"/>
                    <a:pt x="40" y="191"/>
                  </a:cubicBezTo>
                  <a:cubicBezTo>
                    <a:pt x="41" y="193"/>
                    <a:pt x="41" y="197"/>
                    <a:pt x="41" y="198"/>
                  </a:cubicBezTo>
                  <a:cubicBezTo>
                    <a:pt x="41" y="199"/>
                    <a:pt x="44" y="205"/>
                    <a:pt x="45" y="207"/>
                  </a:cubicBezTo>
                  <a:cubicBezTo>
                    <a:pt x="46" y="210"/>
                    <a:pt x="54" y="210"/>
                    <a:pt x="56" y="209"/>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4"/>
            <p:cNvSpPr/>
            <p:nvPr/>
          </p:nvSpPr>
          <p:spPr bwMode="auto">
            <a:xfrm>
              <a:off x="12849225" y="3346450"/>
              <a:ext cx="85725" cy="76200"/>
            </a:xfrm>
            <a:custGeom>
              <a:avLst/>
              <a:gdLst>
                <a:gd name="T0" fmla="*/ 3 w 9"/>
                <a:gd name="T1" fmla="*/ 8 h 8"/>
                <a:gd name="T2" fmla="*/ 7 w 9"/>
                <a:gd name="T3" fmla="*/ 6 h 8"/>
                <a:gd name="T4" fmla="*/ 8 w 9"/>
                <a:gd name="T5" fmla="*/ 3 h 8"/>
                <a:gd name="T6" fmla="*/ 5 w 9"/>
                <a:gd name="T7" fmla="*/ 0 h 8"/>
                <a:gd name="T8" fmla="*/ 3 w 9"/>
                <a:gd name="T9" fmla="*/ 2 h 8"/>
                <a:gd name="T10" fmla="*/ 0 w 9"/>
                <a:gd name="T11" fmla="*/ 4 h 8"/>
                <a:gd name="T12" fmla="*/ 0 w 9"/>
                <a:gd name="T13" fmla="*/ 5 h 8"/>
                <a:gd name="T14" fmla="*/ 3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3" y="8"/>
                  </a:moveTo>
                  <a:cubicBezTo>
                    <a:pt x="3" y="8"/>
                    <a:pt x="5" y="7"/>
                    <a:pt x="7" y="6"/>
                  </a:cubicBezTo>
                  <a:cubicBezTo>
                    <a:pt x="8" y="6"/>
                    <a:pt x="9" y="3"/>
                    <a:pt x="8" y="3"/>
                  </a:cubicBezTo>
                  <a:cubicBezTo>
                    <a:pt x="7" y="3"/>
                    <a:pt x="6" y="0"/>
                    <a:pt x="5" y="0"/>
                  </a:cubicBezTo>
                  <a:cubicBezTo>
                    <a:pt x="4" y="0"/>
                    <a:pt x="3" y="1"/>
                    <a:pt x="3" y="2"/>
                  </a:cubicBezTo>
                  <a:cubicBezTo>
                    <a:pt x="3" y="3"/>
                    <a:pt x="1" y="3"/>
                    <a:pt x="0" y="4"/>
                  </a:cubicBezTo>
                  <a:cubicBezTo>
                    <a:pt x="0" y="5"/>
                    <a:pt x="0" y="5"/>
                    <a:pt x="0" y="5"/>
                  </a:cubicBezTo>
                  <a:cubicBezTo>
                    <a:pt x="1" y="5"/>
                    <a:pt x="3" y="7"/>
                    <a:pt x="3" y="8"/>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5"/>
            <p:cNvSpPr/>
            <p:nvPr/>
          </p:nvSpPr>
          <p:spPr bwMode="auto">
            <a:xfrm>
              <a:off x="12801600" y="3548063"/>
              <a:ext cx="57150" cy="85725"/>
            </a:xfrm>
            <a:custGeom>
              <a:avLst/>
              <a:gdLst>
                <a:gd name="T0" fmla="*/ 6 w 6"/>
                <a:gd name="T1" fmla="*/ 4 h 9"/>
                <a:gd name="T2" fmla="*/ 5 w 6"/>
                <a:gd name="T3" fmla="*/ 0 h 9"/>
                <a:gd name="T4" fmla="*/ 1 w 6"/>
                <a:gd name="T5" fmla="*/ 7 h 9"/>
                <a:gd name="T6" fmla="*/ 2 w 6"/>
                <a:gd name="T7" fmla="*/ 8 h 9"/>
                <a:gd name="T8" fmla="*/ 5 w 6"/>
                <a:gd name="T9" fmla="*/ 9 h 9"/>
                <a:gd name="T10" fmla="*/ 5 w 6"/>
                <a:gd name="T11" fmla="*/ 8 h 9"/>
                <a:gd name="T12" fmla="*/ 6 w 6"/>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4"/>
                  </a:moveTo>
                  <a:cubicBezTo>
                    <a:pt x="6" y="3"/>
                    <a:pt x="6" y="0"/>
                    <a:pt x="5" y="0"/>
                  </a:cubicBezTo>
                  <a:cubicBezTo>
                    <a:pt x="3" y="0"/>
                    <a:pt x="0" y="4"/>
                    <a:pt x="1" y="7"/>
                  </a:cubicBezTo>
                  <a:cubicBezTo>
                    <a:pt x="1" y="9"/>
                    <a:pt x="2" y="9"/>
                    <a:pt x="2" y="8"/>
                  </a:cubicBezTo>
                  <a:cubicBezTo>
                    <a:pt x="3" y="8"/>
                    <a:pt x="5" y="9"/>
                    <a:pt x="5" y="9"/>
                  </a:cubicBezTo>
                  <a:cubicBezTo>
                    <a:pt x="6" y="9"/>
                    <a:pt x="6" y="9"/>
                    <a:pt x="5" y="8"/>
                  </a:cubicBezTo>
                  <a:cubicBezTo>
                    <a:pt x="5" y="7"/>
                    <a:pt x="5" y="4"/>
                    <a:pt x="6"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6"/>
            <p:cNvSpPr/>
            <p:nvPr/>
          </p:nvSpPr>
          <p:spPr bwMode="auto">
            <a:xfrm>
              <a:off x="12677775" y="3471863"/>
              <a:ext cx="123825" cy="171450"/>
            </a:xfrm>
            <a:custGeom>
              <a:avLst/>
              <a:gdLst>
                <a:gd name="T0" fmla="*/ 12 w 13"/>
                <a:gd name="T1" fmla="*/ 9 h 18"/>
                <a:gd name="T2" fmla="*/ 13 w 13"/>
                <a:gd name="T3" fmla="*/ 3 h 18"/>
                <a:gd name="T4" fmla="*/ 10 w 13"/>
                <a:gd name="T5" fmla="*/ 0 h 18"/>
                <a:gd name="T6" fmla="*/ 3 w 13"/>
                <a:gd name="T7" fmla="*/ 8 h 18"/>
                <a:gd name="T8" fmla="*/ 1 w 13"/>
                <a:gd name="T9" fmla="*/ 15 h 18"/>
                <a:gd name="T10" fmla="*/ 7 w 13"/>
                <a:gd name="T11" fmla="*/ 17 h 18"/>
                <a:gd name="T12" fmla="*/ 9 w 13"/>
                <a:gd name="T13" fmla="*/ 17 h 18"/>
                <a:gd name="T14" fmla="*/ 10 w 13"/>
                <a:gd name="T15" fmla="*/ 16 h 18"/>
                <a:gd name="T16" fmla="*/ 12 w 13"/>
                <a:gd name="T17" fmla="*/ 13 h 18"/>
                <a:gd name="T18" fmla="*/ 12 w 13"/>
                <a:gd name="T19"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8">
                  <a:moveTo>
                    <a:pt x="12" y="9"/>
                  </a:moveTo>
                  <a:cubicBezTo>
                    <a:pt x="12" y="8"/>
                    <a:pt x="13" y="4"/>
                    <a:pt x="13" y="3"/>
                  </a:cubicBezTo>
                  <a:cubicBezTo>
                    <a:pt x="13" y="3"/>
                    <a:pt x="11" y="1"/>
                    <a:pt x="10" y="0"/>
                  </a:cubicBezTo>
                  <a:cubicBezTo>
                    <a:pt x="9" y="0"/>
                    <a:pt x="6" y="7"/>
                    <a:pt x="3" y="8"/>
                  </a:cubicBezTo>
                  <a:cubicBezTo>
                    <a:pt x="1" y="10"/>
                    <a:pt x="0" y="14"/>
                    <a:pt x="1" y="15"/>
                  </a:cubicBezTo>
                  <a:cubicBezTo>
                    <a:pt x="1" y="16"/>
                    <a:pt x="6" y="16"/>
                    <a:pt x="7" y="17"/>
                  </a:cubicBezTo>
                  <a:cubicBezTo>
                    <a:pt x="8" y="18"/>
                    <a:pt x="9" y="17"/>
                    <a:pt x="9" y="17"/>
                  </a:cubicBezTo>
                  <a:cubicBezTo>
                    <a:pt x="10" y="17"/>
                    <a:pt x="10" y="17"/>
                    <a:pt x="10" y="16"/>
                  </a:cubicBezTo>
                  <a:cubicBezTo>
                    <a:pt x="9" y="16"/>
                    <a:pt x="11" y="14"/>
                    <a:pt x="12" y="13"/>
                  </a:cubicBezTo>
                  <a:cubicBezTo>
                    <a:pt x="12" y="12"/>
                    <a:pt x="12" y="10"/>
                    <a:pt x="12" y="9"/>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7"/>
            <p:cNvSpPr/>
            <p:nvPr/>
          </p:nvSpPr>
          <p:spPr bwMode="auto">
            <a:xfrm>
              <a:off x="12630150" y="3662363"/>
              <a:ext cx="123825" cy="47625"/>
            </a:xfrm>
            <a:custGeom>
              <a:avLst/>
              <a:gdLst>
                <a:gd name="T0" fmla="*/ 4 w 13"/>
                <a:gd name="T1" fmla="*/ 0 h 5"/>
                <a:gd name="T2" fmla="*/ 0 w 13"/>
                <a:gd name="T3" fmla="*/ 2 h 5"/>
                <a:gd name="T4" fmla="*/ 9 w 13"/>
                <a:gd name="T5" fmla="*/ 4 h 5"/>
                <a:gd name="T6" fmla="*/ 13 w 13"/>
                <a:gd name="T7" fmla="*/ 5 h 5"/>
                <a:gd name="T8" fmla="*/ 4 w 13"/>
                <a:gd name="T9" fmla="*/ 0 h 5"/>
              </a:gdLst>
              <a:ahLst/>
              <a:cxnLst>
                <a:cxn ang="0">
                  <a:pos x="T0" y="T1"/>
                </a:cxn>
                <a:cxn ang="0">
                  <a:pos x="T2" y="T3"/>
                </a:cxn>
                <a:cxn ang="0">
                  <a:pos x="T4" y="T5"/>
                </a:cxn>
                <a:cxn ang="0">
                  <a:pos x="T6" y="T7"/>
                </a:cxn>
                <a:cxn ang="0">
                  <a:pos x="T8" y="T9"/>
                </a:cxn>
              </a:cxnLst>
              <a:rect l="0" t="0" r="r" b="b"/>
              <a:pathLst>
                <a:path w="13" h="5">
                  <a:moveTo>
                    <a:pt x="4" y="0"/>
                  </a:moveTo>
                  <a:cubicBezTo>
                    <a:pt x="2" y="0"/>
                    <a:pt x="0" y="1"/>
                    <a:pt x="0" y="2"/>
                  </a:cubicBezTo>
                  <a:cubicBezTo>
                    <a:pt x="0" y="2"/>
                    <a:pt x="7" y="3"/>
                    <a:pt x="9" y="4"/>
                  </a:cubicBezTo>
                  <a:cubicBezTo>
                    <a:pt x="12" y="5"/>
                    <a:pt x="13" y="5"/>
                    <a:pt x="13" y="5"/>
                  </a:cubicBezTo>
                  <a:cubicBezTo>
                    <a:pt x="12" y="4"/>
                    <a:pt x="6" y="1"/>
                    <a:pt x="4"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8"/>
            <p:cNvSpPr/>
            <p:nvPr/>
          </p:nvSpPr>
          <p:spPr bwMode="auto">
            <a:xfrm>
              <a:off x="12782550" y="3175000"/>
              <a:ext cx="28575" cy="47625"/>
            </a:xfrm>
            <a:custGeom>
              <a:avLst/>
              <a:gdLst>
                <a:gd name="T0" fmla="*/ 3 w 3"/>
                <a:gd name="T1" fmla="*/ 4 h 5"/>
                <a:gd name="T2" fmla="*/ 1 w 3"/>
                <a:gd name="T3" fmla="*/ 1 h 5"/>
                <a:gd name="T4" fmla="*/ 1 w 3"/>
                <a:gd name="T5" fmla="*/ 4 h 5"/>
                <a:gd name="T6" fmla="*/ 3 w 3"/>
                <a:gd name="T7" fmla="*/ 4 h 5"/>
              </a:gdLst>
              <a:ahLst/>
              <a:cxnLst>
                <a:cxn ang="0">
                  <a:pos x="T0" y="T1"/>
                </a:cxn>
                <a:cxn ang="0">
                  <a:pos x="T2" y="T3"/>
                </a:cxn>
                <a:cxn ang="0">
                  <a:pos x="T4" y="T5"/>
                </a:cxn>
                <a:cxn ang="0">
                  <a:pos x="T6" y="T7"/>
                </a:cxn>
              </a:cxnLst>
              <a:rect l="0" t="0" r="r" b="b"/>
              <a:pathLst>
                <a:path w="3" h="5">
                  <a:moveTo>
                    <a:pt x="3" y="4"/>
                  </a:moveTo>
                  <a:cubicBezTo>
                    <a:pt x="3" y="4"/>
                    <a:pt x="2" y="0"/>
                    <a:pt x="1" y="1"/>
                  </a:cubicBezTo>
                  <a:cubicBezTo>
                    <a:pt x="0" y="1"/>
                    <a:pt x="1" y="4"/>
                    <a:pt x="1" y="4"/>
                  </a:cubicBezTo>
                  <a:cubicBezTo>
                    <a:pt x="1" y="5"/>
                    <a:pt x="2" y="5"/>
                    <a:pt x="3"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9"/>
            <p:cNvSpPr/>
            <p:nvPr/>
          </p:nvSpPr>
          <p:spPr bwMode="auto">
            <a:xfrm>
              <a:off x="12811125" y="3270250"/>
              <a:ext cx="38100" cy="57150"/>
            </a:xfrm>
            <a:custGeom>
              <a:avLst/>
              <a:gdLst>
                <a:gd name="T0" fmla="*/ 4 w 4"/>
                <a:gd name="T1" fmla="*/ 2 h 6"/>
                <a:gd name="T2" fmla="*/ 2 w 4"/>
                <a:gd name="T3" fmla="*/ 0 h 6"/>
                <a:gd name="T4" fmla="*/ 1 w 4"/>
                <a:gd name="T5" fmla="*/ 5 h 6"/>
                <a:gd name="T6" fmla="*/ 4 w 4"/>
                <a:gd name="T7" fmla="*/ 2 h 6"/>
              </a:gdLst>
              <a:ahLst/>
              <a:cxnLst>
                <a:cxn ang="0">
                  <a:pos x="T0" y="T1"/>
                </a:cxn>
                <a:cxn ang="0">
                  <a:pos x="T2" y="T3"/>
                </a:cxn>
                <a:cxn ang="0">
                  <a:pos x="T4" y="T5"/>
                </a:cxn>
                <a:cxn ang="0">
                  <a:pos x="T6" y="T7"/>
                </a:cxn>
              </a:cxnLst>
              <a:rect l="0" t="0" r="r" b="b"/>
              <a:pathLst>
                <a:path w="4" h="6">
                  <a:moveTo>
                    <a:pt x="4" y="2"/>
                  </a:moveTo>
                  <a:cubicBezTo>
                    <a:pt x="4" y="1"/>
                    <a:pt x="4" y="0"/>
                    <a:pt x="2" y="0"/>
                  </a:cubicBezTo>
                  <a:cubicBezTo>
                    <a:pt x="0" y="0"/>
                    <a:pt x="1" y="4"/>
                    <a:pt x="1" y="5"/>
                  </a:cubicBezTo>
                  <a:cubicBezTo>
                    <a:pt x="2" y="6"/>
                    <a:pt x="4" y="3"/>
                    <a:pt x="4"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0"/>
            <p:cNvSpPr/>
            <p:nvPr/>
          </p:nvSpPr>
          <p:spPr bwMode="auto">
            <a:xfrm>
              <a:off x="12925425" y="3548063"/>
              <a:ext cx="58737" cy="38100"/>
            </a:xfrm>
            <a:custGeom>
              <a:avLst/>
              <a:gdLst>
                <a:gd name="T0" fmla="*/ 0 w 6"/>
                <a:gd name="T1" fmla="*/ 3 h 4"/>
                <a:gd name="T2" fmla="*/ 6 w 6"/>
                <a:gd name="T3" fmla="*/ 1 h 4"/>
                <a:gd name="T4" fmla="*/ 0 w 6"/>
                <a:gd name="T5" fmla="*/ 3 h 4"/>
              </a:gdLst>
              <a:ahLst/>
              <a:cxnLst>
                <a:cxn ang="0">
                  <a:pos x="T0" y="T1"/>
                </a:cxn>
                <a:cxn ang="0">
                  <a:pos x="T2" y="T3"/>
                </a:cxn>
                <a:cxn ang="0">
                  <a:pos x="T4" y="T5"/>
                </a:cxn>
              </a:cxnLst>
              <a:rect l="0" t="0" r="r" b="b"/>
              <a:pathLst>
                <a:path w="6" h="4">
                  <a:moveTo>
                    <a:pt x="0" y="3"/>
                  </a:moveTo>
                  <a:cubicBezTo>
                    <a:pt x="2" y="4"/>
                    <a:pt x="6" y="3"/>
                    <a:pt x="6" y="1"/>
                  </a:cubicBezTo>
                  <a:cubicBezTo>
                    <a:pt x="5" y="0"/>
                    <a:pt x="0" y="0"/>
                    <a:pt x="0"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1"/>
            <p:cNvSpPr/>
            <p:nvPr/>
          </p:nvSpPr>
          <p:spPr bwMode="auto">
            <a:xfrm>
              <a:off x="12896850" y="2973388"/>
              <a:ext cx="106362" cy="106363"/>
            </a:xfrm>
            <a:custGeom>
              <a:avLst/>
              <a:gdLst>
                <a:gd name="T0" fmla="*/ 2 w 11"/>
                <a:gd name="T1" fmla="*/ 5 h 11"/>
                <a:gd name="T2" fmla="*/ 1 w 11"/>
                <a:gd name="T3" fmla="*/ 7 h 11"/>
                <a:gd name="T4" fmla="*/ 1 w 11"/>
                <a:gd name="T5" fmla="*/ 7 h 11"/>
                <a:gd name="T6" fmla="*/ 1 w 11"/>
                <a:gd name="T7" fmla="*/ 10 h 11"/>
                <a:gd name="T8" fmla="*/ 4 w 11"/>
                <a:gd name="T9" fmla="*/ 8 h 11"/>
                <a:gd name="T10" fmla="*/ 7 w 11"/>
                <a:gd name="T11" fmla="*/ 7 h 11"/>
                <a:gd name="T12" fmla="*/ 10 w 11"/>
                <a:gd name="T13" fmla="*/ 6 h 11"/>
                <a:gd name="T14" fmla="*/ 11 w 11"/>
                <a:gd name="T15" fmla="*/ 5 h 11"/>
                <a:gd name="T16" fmla="*/ 10 w 11"/>
                <a:gd name="T17" fmla="*/ 0 h 11"/>
                <a:gd name="T18" fmla="*/ 8 w 11"/>
                <a:gd name="T19" fmla="*/ 1 h 11"/>
                <a:gd name="T20" fmla="*/ 2 w 11"/>
                <a:gd name="T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2" y="5"/>
                  </a:moveTo>
                  <a:cubicBezTo>
                    <a:pt x="1" y="5"/>
                    <a:pt x="1" y="7"/>
                    <a:pt x="1" y="7"/>
                  </a:cubicBezTo>
                  <a:cubicBezTo>
                    <a:pt x="1" y="7"/>
                    <a:pt x="1" y="7"/>
                    <a:pt x="1" y="7"/>
                  </a:cubicBezTo>
                  <a:cubicBezTo>
                    <a:pt x="0" y="7"/>
                    <a:pt x="0" y="10"/>
                    <a:pt x="1" y="10"/>
                  </a:cubicBezTo>
                  <a:cubicBezTo>
                    <a:pt x="2" y="11"/>
                    <a:pt x="3" y="8"/>
                    <a:pt x="4" y="8"/>
                  </a:cubicBezTo>
                  <a:cubicBezTo>
                    <a:pt x="5" y="7"/>
                    <a:pt x="6" y="7"/>
                    <a:pt x="7" y="7"/>
                  </a:cubicBezTo>
                  <a:cubicBezTo>
                    <a:pt x="7" y="7"/>
                    <a:pt x="8" y="7"/>
                    <a:pt x="10" y="6"/>
                  </a:cubicBezTo>
                  <a:cubicBezTo>
                    <a:pt x="10" y="6"/>
                    <a:pt x="10" y="6"/>
                    <a:pt x="11" y="5"/>
                  </a:cubicBezTo>
                  <a:cubicBezTo>
                    <a:pt x="10" y="3"/>
                    <a:pt x="10" y="1"/>
                    <a:pt x="10" y="0"/>
                  </a:cubicBezTo>
                  <a:cubicBezTo>
                    <a:pt x="9" y="0"/>
                    <a:pt x="8" y="1"/>
                    <a:pt x="8" y="1"/>
                  </a:cubicBezTo>
                  <a:cubicBezTo>
                    <a:pt x="7" y="2"/>
                    <a:pt x="3" y="4"/>
                    <a:pt x="2"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2"/>
            <p:cNvSpPr/>
            <p:nvPr/>
          </p:nvSpPr>
          <p:spPr bwMode="auto">
            <a:xfrm>
              <a:off x="12504738" y="3490913"/>
              <a:ext cx="0" cy="9525"/>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3"/>
            <p:cNvSpPr/>
            <p:nvPr/>
          </p:nvSpPr>
          <p:spPr bwMode="auto">
            <a:xfrm>
              <a:off x="12504738" y="3481388"/>
              <a:ext cx="125412" cy="161925"/>
            </a:xfrm>
            <a:custGeom>
              <a:avLst/>
              <a:gdLst>
                <a:gd name="T0" fmla="*/ 12 w 13"/>
                <a:gd name="T1" fmla="*/ 12 h 17"/>
                <a:gd name="T2" fmla="*/ 7 w 13"/>
                <a:gd name="T3" fmla="*/ 7 h 17"/>
                <a:gd name="T4" fmla="*/ 6 w 13"/>
                <a:gd name="T5" fmla="*/ 5 h 17"/>
                <a:gd name="T6" fmla="*/ 5 w 13"/>
                <a:gd name="T7" fmla="*/ 4 h 17"/>
                <a:gd name="T8" fmla="*/ 2 w 13"/>
                <a:gd name="T9" fmla="*/ 1 h 17"/>
                <a:gd name="T10" fmla="*/ 0 w 13"/>
                <a:gd name="T11" fmla="*/ 2 h 17"/>
                <a:gd name="T12" fmla="*/ 3 w 13"/>
                <a:gd name="T13" fmla="*/ 3 h 17"/>
                <a:gd name="T14" fmla="*/ 10 w 13"/>
                <a:gd name="T15" fmla="*/ 16 h 17"/>
                <a:gd name="T16" fmla="*/ 12 w 13"/>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2"/>
                  </a:moveTo>
                  <a:cubicBezTo>
                    <a:pt x="11" y="11"/>
                    <a:pt x="9" y="8"/>
                    <a:pt x="7" y="7"/>
                  </a:cubicBezTo>
                  <a:cubicBezTo>
                    <a:pt x="7" y="7"/>
                    <a:pt x="7" y="7"/>
                    <a:pt x="6" y="5"/>
                  </a:cubicBezTo>
                  <a:cubicBezTo>
                    <a:pt x="5" y="4"/>
                    <a:pt x="5" y="4"/>
                    <a:pt x="5" y="4"/>
                  </a:cubicBezTo>
                  <a:cubicBezTo>
                    <a:pt x="5" y="2"/>
                    <a:pt x="2" y="1"/>
                    <a:pt x="2" y="1"/>
                  </a:cubicBezTo>
                  <a:cubicBezTo>
                    <a:pt x="2" y="0"/>
                    <a:pt x="1" y="2"/>
                    <a:pt x="0" y="2"/>
                  </a:cubicBezTo>
                  <a:cubicBezTo>
                    <a:pt x="1" y="2"/>
                    <a:pt x="2" y="3"/>
                    <a:pt x="3" y="3"/>
                  </a:cubicBezTo>
                  <a:cubicBezTo>
                    <a:pt x="5" y="5"/>
                    <a:pt x="9" y="15"/>
                    <a:pt x="10" y="16"/>
                  </a:cubicBezTo>
                  <a:cubicBezTo>
                    <a:pt x="11" y="17"/>
                    <a:pt x="13" y="14"/>
                    <a:pt x="12" y="1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4"/>
            <p:cNvSpPr/>
            <p:nvPr/>
          </p:nvSpPr>
          <p:spPr bwMode="auto">
            <a:xfrm>
              <a:off x="12295188" y="3422650"/>
              <a:ext cx="38100" cy="49213"/>
            </a:xfrm>
            <a:custGeom>
              <a:avLst/>
              <a:gdLst>
                <a:gd name="T0" fmla="*/ 1 w 4"/>
                <a:gd name="T1" fmla="*/ 1 h 5"/>
                <a:gd name="T2" fmla="*/ 4 w 4"/>
                <a:gd name="T3" fmla="*/ 5 h 5"/>
                <a:gd name="T4" fmla="*/ 3 w 4"/>
                <a:gd name="T5" fmla="*/ 0 h 5"/>
                <a:gd name="T6" fmla="*/ 1 w 4"/>
                <a:gd name="T7" fmla="*/ 1 h 5"/>
              </a:gdLst>
              <a:ahLst/>
              <a:cxnLst>
                <a:cxn ang="0">
                  <a:pos x="T0" y="T1"/>
                </a:cxn>
                <a:cxn ang="0">
                  <a:pos x="T2" y="T3"/>
                </a:cxn>
                <a:cxn ang="0">
                  <a:pos x="T4" y="T5"/>
                </a:cxn>
                <a:cxn ang="0">
                  <a:pos x="T6" y="T7"/>
                </a:cxn>
              </a:cxnLst>
              <a:rect l="0" t="0" r="r" b="b"/>
              <a:pathLst>
                <a:path w="4" h="5">
                  <a:moveTo>
                    <a:pt x="1" y="1"/>
                  </a:moveTo>
                  <a:cubicBezTo>
                    <a:pt x="0" y="3"/>
                    <a:pt x="4" y="5"/>
                    <a:pt x="4" y="5"/>
                  </a:cubicBezTo>
                  <a:cubicBezTo>
                    <a:pt x="4" y="4"/>
                    <a:pt x="3" y="1"/>
                    <a:pt x="3" y="0"/>
                  </a:cubicBezTo>
                  <a:cubicBezTo>
                    <a:pt x="2" y="0"/>
                    <a:pt x="1" y="0"/>
                    <a:pt x="1"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5"/>
            <p:cNvSpPr/>
            <p:nvPr/>
          </p:nvSpPr>
          <p:spPr bwMode="auto">
            <a:xfrm>
              <a:off x="11817350" y="3757613"/>
              <a:ext cx="104775" cy="239713"/>
            </a:xfrm>
            <a:custGeom>
              <a:avLst/>
              <a:gdLst>
                <a:gd name="T0" fmla="*/ 2 w 11"/>
                <a:gd name="T1" fmla="*/ 23 h 25"/>
                <a:gd name="T2" fmla="*/ 5 w 11"/>
                <a:gd name="T3" fmla="*/ 25 h 25"/>
                <a:gd name="T4" fmla="*/ 8 w 11"/>
                <a:gd name="T5" fmla="*/ 20 h 25"/>
                <a:gd name="T6" fmla="*/ 9 w 11"/>
                <a:gd name="T7" fmla="*/ 16 h 25"/>
                <a:gd name="T8" fmla="*/ 9 w 11"/>
                <a:gd name="T9" fmla="*/ 14 h 25"/>
                <a:gd name="T10" fmla="*/ 10 w 11"/>
                <a:gd name="T11" fmla="*/ 11 h 25"/>
                <a:gd name="T12" fmla="*/ 9 w 11"/>
                <a:gd name="T13" fmla="*/ 2 h 25"/>
                <a:gd name="T14" fmla="*/ 7 w 11"/>
                <a:gd name="T15" fmla="*/ 3 h 25"/>
                <a:gd name="T16" fmla="*/ 3 w 11"/>
                <a:gd name="T17" fmla="*/ 8 h 25"/>
                <a:gd name="T18" fmla="*/ 1 w 11"/>
                <a:gd name="T19" fmla="*/ 13 h 25"/>
                <a:gd name="T20" fmla="*/ 1 w 11"/>
                <a:gd name="T21" fmla="*/ 17 h 25"/>
                <a:gd name="T22" fmla="*/ 2 w 11"/>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5">
                  <a:moveTo>
                    <a:pt x="2" y="23"/>
                  </a:moveTo>
                  <a:cubicBezTo>
                    <a:pt x="2" y="24"/>
                    <a:pt x="4" y="25"/>
                    <a:pt x="5" y="25"/>
                  </a:cubicBezTo>
                  <a:cubicBezTo>
                    <a:pt x="6" y="25"/>
                    <a:pt x="8" y="21"/>
                    <a:pt x="8" y="20"/>
                  </a:cubicBezTo>
                  <a:cubicBezTo>
                    <a:pt x="8" y="19"/>
                    <a:pt x="9" y="16"/>
                    <a:pt x="9" y="16"/>
                  </a:cubicBezTo>
                  <a:cubicBezTo>
                    <a:pt x="9" y="15"/>
                    <a:pt x="9" y="14"/>
                    <a:pt x="9" y="14"/>
                  </a:cubicBezTo>
                  <a:cubicBezTo>
                    <a:pt x="10" y="14"/>
                    <a:pt x="10" y="12"/>
                    <a:pt x="10" y="11"/>
                  </a:cubicBezTo>
                  <a:cubicBezTo>
                    <a:pt x="11" y="9"/>
                    <a:pt x="9" y="3"/>
                    <a:pt x="9" y="2"/>
                  </a:cubicBezTo>
                  <a:cubicBezTo>
                    <a:pt x="9" y="0"/>
                    <a:pt x="7" y="2"/>
                    <a:pt x="7" y="3"/>
                  </a:cubicBezTo>
                  <a:cubicBezTo>
                    <a:pt x="7" y="5"/>
                    <a:pt x="3" y="7"/>
                    <a:pt x="3" y="8"/>
                  </a:cubicBezTo>
                  <a:cubicBezTo>
                    <a:pt x="2" y="9"/>
                    <a:pt x="1" y="12"/>
                    <a:pt x="1" y="13"/>
                  </a:cubicBezTo>
                  <a:cubicBezTo>
                    <a:pt x="2" y="14"/>
                    <a:pt x="1" y="16"/>
                    <a:pt x="1" y="17"/>
                  </a:cubicBezTo>
                  <a:cubicBezTo>
                    <a:pt x="0" y="17"/>
                    <a:pt x="2" y="22"/>
                    <a:pt x="2" y="2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6"/>
            <p:cNvSpPr/>
            <p:nvPr/>
          </p:nvSpPr>
          <p:spPr bwMode="auto">
            <a:xfrm>
              <a:off x="10688638" y="4389438"/>
              <a:ext cx="28575" cy="28575"/>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7"/>
            <p:cNvSpPr/>
            <p:nvPr/>
          </p:nvSpPr>
          <p:spPr bwMode="auto">
            <a:xfrm>
              <a:off x="10612438" y="1951038"/>
              <a:ext cx="649287" cy="592138"/>
            </a:xfrm>
            <a:custGeom>
              <a:avLst/>
              <a:gdLst>
                <a:gd name="T0" fmla="*/ 68 w 68"/>
                <a:gd name="T1" fmla="*/ 7 h 62"/>
                <a:gd name="T2" fmla="*/ 64 w 68"/>
                <a:gd name="T3" fmla="*/ 6 h 62"/>
                <a:gd name="T4" fmla="*/ 59 w 68"/>
                <a:gd name="T5" fmla="*/ 6 h 62"/>
                <a:gd name="T6" fmla="*/ 60 w 68"/>
                <a:gd name="T7" fmla="*/ 3 h 62"/>
                <a:gd name="T8" fmla="*/ 59 w 68"/>
                <a:gd name="T9" fmla="*/ 1 h 62"/>
                <a:gd name="T10" fmla="*/ 52 w 68"/>
                <a:gd name="T11" fmla="*/ 0 h 62"/>
                <a:gd name="T12" fmla="*/ 49 w 68"/>
                <a:gd name="T13" fmla="*/ 0 h 62"/>
                <a:gd name="T14" fmla="*/ 42 w 68"/>
                <a:gd name="T15" fmla="*/ 1 h 62"/>
                <a:gd name="T16" fmla="*/ 33 w 68"/>
                <a:gd name="T17" fmla="*/ 1 h 62"/>
                <a:gd name="T18" fmla="*/ 31 w 68"/>
                <a:gd name="T19" fmla="*/ 5 h 62"/>
                <a:gd name="T20" fmla="*/ 24 w 68"/>
                <a:gd name="T21" fmla="*/ 5 h 62"/>
                <a:gd name="T22" fmla="*/ 11 w 68"/>
                <a:gd name="T23" fmla="*/ 9 h 62"/>
                <a:gd name="T24" fmla="*/ 8 w 68"/>
                <a:gd name="T25" fmla="*/ 13 h 62"/>
                <a:gd name="T26" fmla="*/ 5 w 68"/>
                <a:gd name="T27" fmla="*/ 16 h 62"/>
                <a:gd name="T28" fmla="*/ 0 w 68"/>
                <a:gd name="T29" fmla="*/ 17 h 62"/>
                <a:gd name="T30" fmla="*/ 1 w 68"/>
                <a:gd name="T31" fmla="*/ 19 h 62"/>
                <a:gd name="T32" fmla="*/ 3 w 68"/>
                <a:gd name="T33" fmla="*/ 19 h 62"/>
                <a:gd name="T34" fmla="*/ 7 w 68"/>
                <a:gd name="T35" fmla="*/ 20 h 62"/>
                <a:gd name="T36" fmla="*/ 4 w 68"/>
                <a:gd name="T37" fmla="*/ 21 h 62"/>
                <a:gd name="T38" fmla="*/ 4 w 68"/>
                <a:gd name="T39" fmla="*/ 24 h 62"/>
                <a:gd name="T40" fmla="*/ 8 w 68"/>
                <a:gd name="T41" fmla="*/ 24 h 62"/>
                <a:gd name="T42" fmla="*/ 13 w 68"/>
                <a:gd name="T43" fmla="*/ 25 h 62"/>
                <a:gd name="T44" fmla="*/ 16 w 68"/>
                <a:gd name="T45" fmla="*/ 29 h 62"/>
                <a:gd name="T46" fmla="*/ 16 w 68"/>
                <a:gd name="T47" fmla="*/ 33 h 62"/>
                <a:gd name="T48" fmla="*/ 19 w 68"/>
                <a:gd name="T49" fmla="*/ 35 h 62"/>
                <a:gd name="T50" fmla="*/ 19 w 68"/>
                <a:gd name="T51" fmla="*/ 36 h 62"/>
                <a:gd name="T52" fmla="*/ 19 w 68"/>
                <a:gd name="T53" fmla="*/ 39 h 62"/>
                <a:gd name="T54" fmla="*/ 19 w 68"/>
                <a:gd name="T55" fmla="*/ 42 h 62"/>
                <a:gd name="T56" fmla="*/ 18 w 68"/>
                <a:gd name="T57" fmla="*/ 45 h 62"/>
                <a:gd name="T58" fmla="*/ 21 w 68"/>
                <a:gd name="T59" fmla="*/ 55 h 62"/>
                <a:gd name="T60" fmla="*/ 23 w 68"/>
                <a:gd name="T61" fmla="*/ 60 h 62"/>
                <a:gd name="T62" fmla="*/ 27 w 68"/>
                <a:gd name="T63" fmla="*/ 62 h 62"/>
                <a:gd name="T64" fmla="*/ 29 w 68"/>
                <a:gd name="T65" fmla="*/ 61 h 62"/>
                <a:gd name="T66" fmla="*/ 31 w 68"/>
                <a:gd name="T67" fmla="*/ 57 h 62"/>
                <a:gd name="T68" fmla="*/ 34 w 68"/>
                <a:gd name="T69" fmla="*/ 49 h 62"/>
                <a:gd name="T70" fmla="*/ 38 w 68"/>
                <a:gd name="T71" fmla="*/ 49 h 62"/>
                <a:gd name="T72" fmla="*/ 41 w 68"/>
                <a:gd name="T73" fmla="*/ 46 h 62"/>
                <a:gd name="T74" fmla="*/ 46 w 68"/>
                <a:gd name="T75" fmla="*/ 43 h 62"/>
                <a:gd name="T76" fmla="*/ 50 w 68"/>
                <a:gd name="T77" fmla="*/ 38 h 62"/>
                <a:gd name="T78" fmla="*/ 49 w 68"/>
                <a:gd name="T79" fmla="*/ 37 h 62"/>
                <a:gd name="T80" fmla="*/ 48 w 68"/>
                <a:gd name="T81" fmla="*/ 35 h 62"/>
                <a:gd name="T82" fmla="*/ 53 w 68"/>
                <a:gd name="T83" fmla="*/ 36 h 62"/>
                <a:gd name="T84" fmla="*/ 56 w 68"/>
                <a:gd name="T85" fmla="*/ 35 h 62"/>
                <a:gd name="T86" fmla="*/ 56 w 68"/>
                <a:gd name="T87" fmla="*/ 34 h 62"/>
                <a:gd name="T88" fmla="*/ 56 w 68"/>
                <a:gd name="T89" fmla="*/ 32 h 62"/>
                <a:gd name="T90" fmla="*/ 59 w 68"/>
                <a:gd name="T91" fmla="*/ 26 h 62"/>
                <a:gd name="T92" fmla="*/ 61 w 68"/>
                <a:gd name="T93" fmla="*/ 21 h 62"/>
                <a:gd name="T94" fmla="*/ 60 w 68"/>
                <a:gd name="T95" fmla="*/ 18 h 62"/>
                <a:gd name="T96" fmla="*/ 61 w 68"/>
                <a:gd name="T97" fmla="*/ 17 h 62"/>
                <a:gd name="T98" fmla="*/ 61 w 68"/>
                <a:gd name="T99" fmla="*/ 13 h 62"/>
                <a:gd name="T100" fmla="*/ 64 w 68"/>
                <a:gd name="T101" fmla="*/ 11 h 62"/>
                <a:gd name="T102" fmla="*/ 67 w 68"/>
                <a:gd name="T103" fmla="*/ 10 h 62"/>
                <a:gd name="T104" fmla="*/ 68 w 68"/>
                <a:gd name="T105"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68" y="7"/>
                  </a:move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8"/>
            <p:cNvSpPr/>
            <p:nvPr/>
          </p:nvSpPr>
          <p:spPr bwMode="auto">
            <a:xfrm>
              <a:off x="11377613" y="2036763"/>
              <a:ext cx="171450" cy="142875"/>
            </a:xfrm>
            <a:custGeom>
              <a:avLst/>
              <a:gdLst>
                <a:gd name="T0" fmla="*/ 9 w 18"/>
                <a:gd name="T1" fmla="*/ 0 h 15"/>
                <a:gd name="T2" fmla="*/ 5 w 18"/>
                <a:gd name="T3" fmla="*/ 2 h 15"/>
                <a:gd name="T4" fmla="*/ 2 w 18"/>
                <a:gd name="T5" fmla="*/ 2 h 15"/>
                <a:gd name="T6" fmla="*/ 1 w 18"/>
                <a:gd name="T7" fmla="*/ 6 h 15"/>
                <a:gd name="T8" fmla="*/ 2 w 18"/>
                <a:gd name="T9" fmla="*/ 9 h 15"/>
                <a:gd name="T10" fmla="*/ 6 w 18"/>
                <a:gd name="T11" fmla="*/ 8 h 15"/>
                <a:gd name="T12" fmla="*/ 6 w 18"/>
                <a:gd name="T13" fmla="*/ 11 h 15"/>
                <a:gd name="T14" fmla="*/ 7 w 18"/>
                <a:gd name="T15" fmla="*/ 13 h 15"/>
                <a:gd name="T16" fmla="*/ 10 w 18"/>
                <a:gd name="T17" fmla="*/ 15 h 15"/>
                <a:gd name="T18" fmla="*/ 12 w 18"/>
                <a:gd name="T19" fmla="*/ 11 h 15"/>
                <a:gd name="T20" fmla="*/ 17 w 18"/>
                <a:gd name="T21" fmla="*/ 11 h 15"/>
                <a:gd name="T22" fmla="*/ 17 w 18"/>
                <a:gd name="T23" fmla="*/ 6 h 15"/>
                <a:gd name="T24" fmla="*/ 13 w 18"/>
                <a:gd name="T25" fmla="*/ 5 h 15"/>
                <a:gd name="T26" fmla="*/ 11 w 18"/>
                <a:gd name="T27" fmla="*/ 4 h 15"/>
                <a:gd name="T28" fmla="*/ 9 w 18"/>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2" y="12"/>
                    <a:pt x="12" y="11"/>
                  </a:cubicBezTo>
                  <a:cubicBezTo>
                    <a:pt x="13" y="10"/>
                    <a:pt x="15" y="11"/>
                    <a:pt x="17" y="11"/>
                  </a:cubicBezTo>
                  <a:cubicBezTo>
                    <a:pt x="18" y="11"/>
                    <a:pt x="18" y="7"/>
                    <a:pt x="17" y="6"/>
                  </a:cubicBezTo>
                  <a:cubicBezTo>
                    <a:pt x="16" y="5"/>
                    <a:pt x="14" y="5"/>
                    <a:pt x="13" y="5"/>
                  </a:cubicBezTo>
                  <a:cubicBezTo>
                    <a:pt x="13" y="4"/>
                    <a:pt x="12" y="4"/>
                    <a:pt x="11" y="4"/>
                  </a:cubicBezTo>
                  <a:cubicBezTo>
                    <a:pt x="10" y="4"/>
                    <a:pt x="10" y="1"/>
                    <a:pt x="9"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9"/>
            <p:cNvSpPr/>
            <p:nvPr/>
          </p:nvSpPr>
          <p:spPr bwMode="auto">
            <a:xfrm>
              <a:off x="11491913" y="2017713"/>
              <a:ext cx="133350" cy="47625"/>
            </a:xfrm>
            <a:custGeom>
              <a:avLst/>
              <a:gdLst>
                <a:gd name="T0" fmla="*/ 8 w 14"/>
                <a:gd name="T1" fmla="*/ 5 h 5"/>
                <a:gd name="T2" fmla="*/ 13 w 14"/>
                <a:gd name="T3" fmla="*/ 3 h 5"/>
                <a:gd name="T4" fmla="*/ 4 w 14"/>
                <a:gd name="T5" fmla="*/ 1 h 5"/>
                <a:gd name="T6" fmla="*/ 0 w 14"/>
                <a:gd name="T7" fmla="*/ 1 h 5"/>
                <a:gd name="T8" fmla="*/ 8 w 14"/>
                <a:gd name="T9" fmla="*/ 5 h 5"/>
              </a:gdLst>
              <a:ahLst/>
              <a:cxnLst>
                <a:cxn ang="0">
                  <a:pos x="T0" y="T1"/>
                </a:cxn>
                <a:cxn ang="0">
                  <a:pos x="T2" y="T3"/>
                </a:cxn>
                <a:cxn ang="0">
                  <a:pos x="T4" y="T5"/>
                </a:cxn>
                <a:cxn ang="0">
                  <a:pos x="T6" y="T7"/>
                </a:cxn>
                <a:cxn ang="0">
                  <a:pos x="T8" y="T9"/>
                </a:cxn>
              </a:cxnLst>
              <a:rect l="0" t="0" r="r" b="b"/>
              <a:pathLst>
                <a:path w="14" h="5">
                  <a:moveTo>
                    <a:pt x="8" y="5"/>
                  </a:moveTo>
                  <a:cubicBezTo>
                    <a:pt x="10" y="5"/>
                    <a:pt x="13" y="3"/>
                    <a:pt x="13" y="3"/>
                  </a:cubicBezTo>
                  <a:cubicBezTo>
                    <a:pt x="14" y="2"/>
                    <a:pt x="7" y="1"/>
                    <a:pt x="4" y="1"/>
                  </a:cubicBezTo>
                  <a:cubicBezTo>
                    <a:pt x="2" y="0"/>
                    <a:pt x="0" y="1"/>
                    <a:pt x="0" y="1"/>
                  </a:cubicBezTo>
                  <a:cubicBezTo>
                    <a:pt x="0" y="2"/>
                    <a:pt x="6" y="4"/>
                    <a:pt x="8"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0"/>
            <p:cNvSpPr/>
            <p:nvPr/>
          </p:nvSpPr>
          <p:spPr bwMode="auto">
            <a:xfrm>
              <a:off x="11156950" y="2630488"/>
              <a:ext cx="47625" cy="57150"/>
            </a:xfrm>
            <a:custGeom>
              <a:avLst/>
              <a:gdLst>
                <a:gd name="T0" fmla="*/ 1 w 5"/>
                <a:gd name="T1" fmla="*/ 2 h 6"/>
                <a:gd name="T2" fmla="*/ 0 w 5"/>
                <a:gd name="T3" fmla="*/ 5 h 6"/>
                <a:gd name="T4" fmla="*/ 4 w 5"/>
                <a:gd name="T5" fmla="*/ 6 h 6"/>
                <a:gd name="T6" fmla="*/ 5 w 5"/>
                <a:gd name="T7" fmla="*/ 4 h 6"/>
                <a:gd name="T8" fmla="*/ 3 w 5"/>
                <a:gd name="T9" fmla="*/ 0 h 6"/>
                <a:gd name="T10" fmla="*/ 1 w 5"/>
                <a:gd name="T11" fmla="*/ 2 h 6"/>
              </a:gdLst>
              <a:ahLst/>
              <a:cxnLst>
                <a:cxn ang="0">
                  <a:pos x="T0" y="T1"/>
                </a:cxn>
                <a:cxn ang="0">
                  <a:pos x="T2" y="T3"/>
                </a:cxn>
                <a:cxn ang="0">
                  <a:pos x="T4" y="T5"/>
                </a:cxn>
                <a:cxn ang="0">
                  <a:pos x="T6" y="T7"/>
                </a:cxn>
                <a:cxn ang="0">
                  <a:pos x="T8" y="T9"/>
                </a:cxn>
                <a:cxn ang="0">
                  <a:pos x="T10" y="T11"/>
                </a:cxn>
              </a:cxnLst>
              <a:rect l="0" t="0" r="r" b="b"/>
              <a:pathLst>
                <a:path w="5" h="6">
                  <a:moveTo>
                    <a:pt x="1" y="2"/>
                  </a:moveTo>
                  <a:cubicBezTo>
                    <a:pt x="1" y="2"/>
                    <a:pt x="0" y="4"/>
                    <a:pt x="0" y="5"/>
                  </a:cubicBezTo>
                  <a:cubicBezTo>
                    <a:pt x="1" y="6"/>
                    <a:pt x="3" y="6"/>
                    <a:pt x="4" y="6"/>
                  </a:cubicBezTo>
                  <a:cubicBezTo>
                    <a:pt x="5" y="6"/>
                    <a:pt x="5" y="5"/>
                    <a:pt x="5" y="4"/>
                  </a:cubicBezTo>
                  <a:cubicBezTo>
                    <a:pt x="5" y="4"/>
                    <a:pt x="4" y="0"/>
                    <a:pt x="3" y="0"/>
                  </a:cubicBezTo>
                  <a:cubicBezTo>
                    <a:pt x="3" y="0"/>
                    <a:pt x="2" y="3"/>
                    <a:pt x="1"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1"/>
            <p:cNvSpPr/>
            <p:nvPr/>
          </p:nvSpPr>
          <p:spPr bwMode="auto">
            <a:xfrm>
              <a:off x="11128375" y="2371725"/>
              <a:ext cx="114300" cy="85725"/>
            </a:xfrm>
            <a:custGeom>
              <a:avLst/>
              <a:gdLst>
                <a:gd name="T0" fmla="*/ 11 w 12"/>
                <a:gd name="T1" fmla="*/ 3 h 9"/>
                <a:gd name="T2" fmla="*/ 6 w 12"/>
                <a:gd name="T3" fmla="*/ 2 h 9"/>
                <a:gd name="T4" fmla="*/ 2 w 12"/>
                <a:gd name="T5" fmla="*/ 1 h 9"/>
                <a:gd name="T6" fmla="*/ 0 w 12"/>
                <a:gd name="T7" fmla="*/ 3 h 9"/>
                <a:gd name="T8" fmla="*/ 1 w 12"/>
                <a:gd name="T9" fmla="*/ 4 h 9"/>
                <a:gd name="T10" fmla="*/ 1 w 12"/>
                <a:gd name="T11" fmla="*/ 6 h 9"/>
                <a:gd name="T12" fmla="*/ 3 w 12"/>
                <a:gd name="T13" fmla="*/ 8 h 9"/>
                <a:gd name="T14" fmla="*/ 6 w 12"/>
                <a:gd name="T15" fmla="*/ 9 h 9"/>
                <a:gd name="T16" fmla="*/ 10 w 12"/>
                <a:gd name="T17" fmla="*/ 8 h 9"/>
                <a:gd name="T18" fmla="*/ 11 w 12"/>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11" y="3"/>
                  </a:move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ubicBezTo>
                    <a:pt x="4" y="9"/>
                    <a:pt x="5" y="9"/>
                    <a:pt x="6" y="9"/>
                  </a:cubicBezTo>
                  <a:cubicBezTo>
                    <a:pt x="7" y="9"/>
                    <a:pt x="9" y="8"/>
                    <a:pt x="10" y="8"/>
                  </a:cubicBezTo>
                  <a:cubicBezTo>
                    <a:pt x="11" y="8"/>
                    <a:pt x="12" y="4"/>
                    <a:pt x="11"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2"/>
            <p:cNvSpPr/>
            <p:nvPr/>
          </p:nvSpPr>
          <p:spPr bwMode="auto">
            <a:xfrm>
              <a:off x="11855450" y="2141538"/>
              <a:ext cx="171450" cy="173038"/>
            </a:xfrm>
            <a:custGeom>
              <a:avLst/>
              <a:gdLst>
                <a:gd name="T0" fmla="*/ 10 w 18"/>
                <a:gd name="T1" fmla="*/ 7 h 18"/>
                <a:gd name="T2" fmla="*/ 17 w 18"/>
                <a:gd name="T3" fmla="*/ 2 h 18"/>
                <a:gd name="T4" fmla="*/ 16 w 18"/>
                <a:gd name="T5" fmla="*/ 0 h 18"/>
                <a:gd name="T6" fmla="*/ 15 w 18"/>
                <a:gd name="T7" fmla="*/ 1 h 18"/>
                <a:gd name="T8" fmla="*/ 7 w 18"/>
                <a:gd name="T9" fmla="*/ 3 h 18"/>
                <a:gd name="T10" fmla="*/ 3 w 18"/>
                <a:gd name="T11" fmla="*/ 6 h 18"/>
                <a:gd name="T12" fmla="*/ 0 w 18"/>
                <a:gd name="T13" fmla="*/ 14 h 18"/>
                <a:gd name="T14" fmla="*/ 3 w 18"/>
                <a:gd name="T15" fmla="*/ 17 h 18"/>
                <a:gd name="T16" fmla="*/ 6 w 18"/>
                <a:gd name="T17" fmla="*/ 17 h 18"/>
                <a:gd name="T18" fmla="*/ 5 w 18"/>
                <a:gd name="T19" fmla="*/ 12 h 18"/>
                <a:gd name="T20" fmla="*/ 10 w 18"/>
                <a:gd name="T2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0" y="7"/>
                  </a:moveTo>
                  <a:cubicBezTo>
                    <a:pt x="12" y="5"/>
                    <a:pt x="17" y="4"/>
                    <a:pt x="17" y="2"/>
                  </a:cubicBezTo>
                  <a:cubicBezTo>
                    <a:pt x="18" y="1"/>
                    <a:pt x="17" y="0"/>
                    <a:pt x="16" y="0"/>
                  </a:cubicBezTo>
                  <a:cubicBezTo>
                    <a:pt x="16" y="0"/>
                    <a:pt x="15" y="1"/>
                    <a:pt x="15" y="1"/>
                  </a:cubicBezTo>
                  <a:cubicBezTo>
                    <a:pt x="15" y="1"/>
                    <a:pt x="9" y="3"/>
                    <a:pt x="7" y="3"/>
                  </a:cubicBezTo>
                  <a:cubicBezTo>
                    <a:pt x="6" y="4"/>
                    <a:pt x="4" y="6"/>
                    <a:pt x="3" y="6"/>
                  </a:cubicBezTo>
                  <a:cubicBezTo>
                    <a:pt x="2" y="7"/>
                    <a:pt x="1" y="13"/>
                    <a:pt x="0" y="14"/>
                  </a:cubicBezTo>
                  <a:cubicBezTo>
                    <a:pt x="0" y="14"/>
                    <a:pt x="2" y="17"/>
                    <a:pt x="3" y="17"/>
                  </a:cubicBezTo>
                  <a:cubicBezTo>
                    <a:pt x="4" y="18"/>
                    <a:pt x="6" y="17"/>
                    <a:pt x="6" y="17"/>
                  </a:cubicBezTo>
                  <a:cubicBezTo>
                    <a:pt x="7" y="17"/>
                    <a:pt x="6" y="13"/>
                    <a:pt x="5" y="12"/>
                  </a:cubicBezTo>
                  <a:cubicBezTo>
                    <a:pt x="5" y="10"/>
                    <a:pt x="9" y="8"/>
                    <a:pt x="10" y="7"/>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3"/>
            <p:cNvSpPr/>
            <p:nvPr/>
          </p:nvSpPr>
          <p:spPr bwMode="auto">
            <a:xfrm>
              <a:off x="11893550" y="2017713"/>
              <a:ext cx="47625" cy="57150"/>
            </a:xfrm>
            <a:custGeom>
              <a:avLst/>
              <a:gdLst>
                <a:gd name="T0" fmla="*/ 0 w 5"/>
                <a:gd name="T1" fmla="*/ 5 h 6"/>
                <a:gd name="T2" fmla="*/ 5 w 5"/>
                <a:gd name="T3" fmla="*/ 4 h 6"/>
                <a:gd name="T4" fmla="*/ 0 w 5"/>
                <a:gd name="T5" fmla="*/ 5 h 6"/>
              </a:gdLst>
              <a:ahLst/>
              <a:cxnLst>
                <a:cxn ang="0">
                  <a:pos x="T0" y="T1"/>
                </a:cxn>
                <a:cxn ang="0">
                  <a:pos x="T2" y="T3"/>
                </a:cxn>
                <a:cxn ang="0">
                  <a:pos x="T4" y="T5"/>
                </a:cxn>
              </a:cxnLst>
              <a:rect l="0" t="0" r="r" b="b"/>
              <a:pathLst>
                <a:path w="5" h="6">
                  <a:moveTo>
                    <a:pt x="0" y="5"/>
                  </a:moveTo>
                  <a:cubicBezTo>
                    <a:pt x="2" y="6"/>
                    <a:pt x="3" y="4"/>
                    <a:pt x="5" y="4"/>
                  </a:cubicBezTo>
                  <a:cubicBezTo>
                    <a:pt x="5" y="0"/>
                    <a:pt x="0" y="1"/>
                    <a:pt x="0"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4"/>
            <p:cNvSpPr/>
            <p:nvPr/>
          </p:nvSpPr>
          <p:spPr bwMode="auto">
            <a:xfrm>
              <a:off x="12247563" y="2055813"/>
              <a:ext cx="85725" cy="28575"/>
            </a:xfrm>
            <a:custGeom>
              <a:avLst/>
              <a:gdLst>
                <a:gd name="T0" fmla="*/ 0 w 9"/>
                <a:gd name="T1" fmla="*/ 1 h 3"/>
                <a:gd name="T2" fmla="*/ 7 w 9"/>
                <a:gd name="T3" fmla="*/ 2 h 3"/>
                <a:gd name="T4" fmla="*/ 5 w 9"/>
                <a:gd name="T5" fmla="*/ 0 h 3"/>
                <a:gd name="T6" fmla="*/ 0 w 9"/>
                <a:gd name="T7" fmla="*/ 1 h 3"/>
              </a:gdLst>
              <a:ahLst/>
              <a:cxnLst>
                <a:cxn ang="0">
                  <a:pos x="T0" y="T1"/>
                </a:cxn>
                <a:cxn ang="0">
                  <a:pos x="T2" y="T3"/>
                </a:cxn>
                <a:cxn ang="0">
                  <a:pos x="T4" y="T5"/>
                </a:cxn>
                <a:cxn ang="0">
                  <a:pos x="T6" y="T7"/>
                </a:cxn>
              </a:cxnLst>
              <a:rect l="0" t="0" r="r" b="b"/>
              <a:pathLst>
                <a:path w="9" h="3">
                  <a:moveTo>
                    <a:pt x="0" y="1"/>
                  </a:moveTo>
                  <a:cubicBezTo>
                    <a:pt x="0" y="2"/>
                    <a:pt x="6" y="3"/>
                    <a:pt x="7" y="2"/>
                  </a:cubicBezTo>
                  <a:cubicBezTo>
                    <a:pt x="9" y="2"/>
                    <a:pt x="7" y="0"/>
                    <a:pt x="5" y="0"/>
                  </a:cubicBezTo>
                  <a:cubicBezTo>
                    <a:pt x="2" y="0"/>
                    <a:pt x="0" y="1"/>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5"/>
            <p:cNvSpPr/>
            <p:nvPr/>
          </p:nvSpPr>
          <p:spPr bwMode="auto">
            <a:xfrm>
              <a:off x="10391775" y="2428875"/>
              <a:ext cx="77787" cy="47625"/>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6"/>
            <p:cNvSpPr/>
            <p:nvPr/>
          </p:nvSpPr>
          <p:spPr bwMode="auto">
            <a:xfrm>
              <a:off x="10526713" y="3279775"/>
              <a:ext cx="28575" cy="1905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7"/>
            <p:cNvSpPr/>
            <p:nvPr/>
          </p:nvSpPr>
          <p:spPr bwMode="auto">
            <a:xfrm>
              <a:off x="10315575" y="3213100"/>
              <a:ext cx="192087" cy="85725"/>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8"/>
            <p:cNvSpPr/>
            <p:nvPr/>
          </p:nvSpPr>
          <p:spPr bwMode="auto">
            <a:xfrm>
              <a:off x="10382250" y="3289300"/>
              <a:ext cx="28575" cy="9525"/>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9"/>
            <p:cNvSpPr/>
            <p:nvPr/>
          </p:nvSpPr>
          <p:spPr bwMode="auto">
            <a:xfrm>
              <a:off x="10382250" y="3184525"/>
              <a:ext cx="19050" cy="1905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0"/>
            <p:cNvSpPr/>
            <p:nvPr/>
          </p:nvSpPr>
          <p:spPr bwMode="auto">
            <a:xfrm>
              <a:off x="10420350" y="3175000"/>
              <a:ext cx="28575" cy="28575"/>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1"/>
            <p:cNvSpPr/>
            <p:nvPr/>
          </p:nvSpPr>
          <p:spPr bwMode="auto">
            <a:xfrm>
              <a:off x="10448925" y="3203575"/>
              <a:ext cx="39687" cy="38100"/>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2"/>
            <p:cNvSpPr/>
            <p:nvPr/>
          </p:nvSpPr>
          <p:spPr bwMode="auto">
            <a:xfrm>
              <a:off x="12944475" y="3586163"/>
              <a:ext cx="68262" cy="47625"/>
            </a:xfrm>
            <a:custGeom>
              <a:avLst/>
              <a:gdLst>
                <a:gd name="T0" fmla="*/ 5 w 7"/>
                <a:gd name="T1" fmla="*/ 1 h 5"/>
                <a:gd name="T2" fmla="*/ 2 w 7"/>
                <a:gd name="T3" fmla="*/ 1 h 5"/>
                <a:gd name="T4" fmla="*/ 1 w 7"/>
                <a:gd name="T5" fmla="*/ 2 h 5"/>
                <a:gd name="T6" fmla="*/ 1 w 7"/>
                <a:gd name="T7" fmla="*/ 3 h 5"/>
                <a:gd name="T8" fmla="*/ 6 w 7"/>
                <a:gd name="T9" fmla="*/ 5 h 5"/>
                <a:gd name="T10" fmla="*/ 7 w 7"/>
                <a:gd name="T11" fmla="*/ 0 h 5"/>
                <a:gd name="T12" fmla="*/ 5 w 7"/>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1"/>
                  </a:moveTo>
                  <a:cubicBezTo>
                    <a:pt x="5" y="1"/>
                    <a:pt x="2" y="1"/>
                    <a:pt x="2" y="1"/>
                  </a:cubicBezTo>
                  <a:cubicBezTo>
                    <a:pt x="2" y="0"/>
                    <a:pt x="1" y="2"/>
                    <a:pt x="1" y="2"/>
                  </a:cubicBezTo>
                  <a:cubicBezTo>
                    <a:pt x="0" y="2"/>
                    <a:pt x="1" y="3"/>
                    <a:pt x="1" y="3"/>
                  </a:cubicBezTo>
                  <a:cubicBezTo>
                    <a:pt x="2" y="3"/>
                    <a:pt x="4" y="4"/>
                    <a:pt x="6" y="5"/>
                  </a:cubicBezTo>
                  <a:cubicBezTo>
                    <a:pt x="6" y="3"/>
                    <a:pt x="7" y="1"/>
                    <a:pt x="7" y="0"/>
                  </a:cubicBezTo>
                  <a:cubicBezTo>
                    <a:pt x="6" y="0"/>
                    <a:pt x="6" y="0"/>
                    <a:pt x="5"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3"/>
            <p:cNvSpPr/>
            <p:nvPr/>
          </p:nvSpPr>
          <p:spPr bwMode="auto">
            <a:xfrm>
              <a:off x="9942513" y="2219325"/>
              <a:ext cx="995362" cy="228441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30 w 104"/>
                <a:gd name="T99" fmla="*/ 21 h 239"/>
                <a:gd name="T100" fmla="*/ 23 w 104"/>
                <a:gd name="T101" fmla="*/ 32 h 239"/>
                <a:gd name="T102" fmla="*/ 18 w 104"/>
                <a:gd name="T103" fmla="*/ 41 h 239"/>
                <a:gd name="T104" fmla="*/ 12 w 104"/>
                <a:gd name="T105" fmla="*/ 52 h 239"/>
                <a:gd name="T106" fmla="*/ 8 w 104"/>
                <a:gd name="T107" fmla="*/ 63 h 239"/>
                <a:gd name="T108" fmla="*/ 3 w 104"/>
                <a:gd name="T109" fmla="*/ 80 h 239"/>
                <a:gd name="T110" fmla="*/ 2 w 104"/>
                <a:gd name="T111" fmla="*/ 100 h 239"/>
                <a:gd name="T112" fmla="*/ 6 w 104"/>
                <a:gd name="T113" fmla="*/ 99 h 239"/>
                <a:gd name="T114" fmla="*/ 22 w 104"/>
                <a:gd name="T115" fmla="*/ 116 h 239"/>
                <a:gd name="T116" fmla="*/ 35 w 104"/>
                <a:gd name="T117" fmla="*/ 124 h 239"/>
                <a:gd name="T118" fmla="*/ 44 w 104"/>
                <a:gd name="T119" fmla="*/ 129 h 239"/>
                <a:gd name="T120" fmla="*/ 44 w 104"/>
                <a:gd name="T121" fmla="*/ 141 h 239"/>
                <a:gd name="T122" fmla="*/ 45 w 104"/>
                <a:gd name="T123" fmla="*/ 15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36" y="14"/>
                    <a:pt x="35" y="15"/>
                    <a:pt x="34" y="15"/>
                  </a:cubicBezTo>
                  <a:cubicBezTo>
                    <a:pt x="34" y="16"/>
                    <a:pt x="33" y="17"/>
                    <a:pt x="32" y="18"/>
                  </a:cubicBezTo>
                  <a:cubicBezTo>
                    <a:pt x="32" y="19"/>
                    <a:pt x="31" y="20"/>
                    <a:pt x="30" y="21"/>
                  </a:cubicBezTo>
                  <a:cubicBezTo>
                    <a:pt x="30" y="22"/>
                    <a:pt x="29" y="23"/>
                    <a:pt x="28" y="24"/>
                  </a:cubicBezTo>
                  <a:cubicBezTo>
                    <a:pt x="27" y="25"/>
                    <a:pt x="27" y="26"/>
                    <a:pt x="26" y="28"/>
                  </a:cubicBezTo>
                  <a:cubicBezTo>
                    <a:pt x="25" y="29"/>
                    <a:pt x="24" y="30"/>
                    <a:pt x="23" y="32"/>
                  </a:cubicBezTo>
                  <a:cubicBezTo>
                    <a:pt x="22" y="33"/>
                    <a:pt x="22" y="34"/>
                    <a:pt x="21" y="35"/>
                  </a:cubicBezTo>
                  <a:cubicBezTo>
                    <a:pt x="21" y="36"/>
                    <a:pt x="20" y="37"/>
                    <a:pt x="20" y="37"/>
                  </a:cubicBezTo>
                  <a:cubicBezTo>
                    <a:pt x="19" y="39"/>
                    <a:pt x="18" y="40"/>
                    <a:pt x="18" y="41"/>
                  </a:cubicBezTo>
                  <a:cubicBezTo>
                    <a:pt x="17" y="42"/>
                    <a:pt x="17" y="42"/>
                    <a:pt x="17" y="43"/>
                  </a:cubicBezTo>
                  <a:cubicBezTo>
                    <a:pt x="15" y="46"/>
                    <a:pt x="14" y="49"/>
                    <a:pt x="13" y="52"/>
                  </a:cubicBezTo>
                  <a:cubicBezTo>
                    <a:pt x="13" y="52"/>
                    <a:pt x="12" y="52"/>
                    <a:pt x="12" y="52"/>
                  </a:cubicBezTo>
                  <a:cubicBezTo>
                    <a:pt x="12" y="53"/>
                    <a:pt x="11" y="55"/>
                    <a:pt x="11" y="56"/>
                  </a:cubicBezTo>
                  <a:cubicBezTo>
                    <a:pt x="10" y="57"/>
                    <a:pt x="10" y="58"/>
                    <a:pt x="10" y="58"/>
                  </a:cubicBezTo>
                  <a:cubicBezTo>
                    <a:pt x="9" y="60"/>
                    <a:pt x="9" y="61"/>
                    <a:pt x="8" y="63"/>
                  </a:cubicBezTo>
                  <a:cubicBezTo>
                    <a:pt x="8" y="63"/>
                    <a:pt x="8" y="63"/>
                    <a:pt x="8" y="63"/>
                  </a:cubicBezTo>
                  <a:cubicBezTo>
                    <a:pt x="6" y="69"/>
                    <a:pt x="5" y="74"/>
                    <a:pt x="3" y="79"/>
                  </a:cubicBezTo>
                  <a:cubicBezTo>
                    <a:pt x="3" y="80"/>
                    <a:pt x="3" y="80"/>
                    <a:pt x="3" y="80"/>
                  </a:cubicBezTo>
                  <a:cubicBezTo>
                    <a:pt x="2" y="86"/>
                    <a:pt x="1" y="92"/>
                    <a:pt x="0" y="97"/>
                  </a:cubicBezTo>
                  <a:cubicBezTo>
                    <a:pt x="0" y="97"/>
                    <a:pt x="0" y="97"/>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Line 44"/>
            <p:cNvSpPr>
              <a:spLocks noChangeShapeType="1"/>
            </p:cNvSpPr>
            <p:nvPr/>
          </p:nvSpPr>
          <p:spPr bwMode="auto">
            <a:xfrm>
              <a:off x="10593388" y="284956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Line 45"/>
            <p:cNvSpPr>
              <a:spLocks noChangeShapeType="1"/>
            </p:cNvSpPr>
            <p:nvPr/>
          </p:nvSpPr>
          <p:spPr bwMode="auto">
            <a:xfrm>
              <a:off x="10593388" y="284956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6"/>
            <p:cNvSpPr/>
            <p:nvPr/>
          </p:nvSpPr>
          <p:spPr bwMode="auto">
            <a:xfrm>
              <a:off x="10420350" y="1979613"/>
              <a:ext cx="325437" cy="220663"/>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20 w 34"/>
                <a:gd name="T23" fmla="*/ 7 h 23"/>
                <a:gd name="T24" fmla="*/ 15 w 34"/>
                <a:gd name="T25" fmla="*/ 11 h 23"/>
                <a:gd name="T26" fmla="*/ 11 w 34"/>
                <a:gd name="T27" fmla="*/ 14 h 23"/>
                <a:gd name="T28" fmla="*/ 10 w 34"/>
                <a:gd name="T29" fmla="*/ 15 h 23"/>
                <a:gd name="T30" fmla="*/ 6 w 34"/>
                <a:gd name="T31" fmla="*/ 19 h 23"/>
                <a:gd name="T32" fmla="*/ 5 w 34"/>
                <a:gd name="T33" fmla="*/ 19 h 23"/>
                <a:gd name="T34" fmla="*/ 0 w 34"/>
                <a:gd name="T35" fmla="*/ 23 h 23"/>
                <a:gd name="T36" fmla="*/ 7 w 34"/>
                <a:gd name="T3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20" y="7"/>
                    <a:pt x="20" y="7"/>
                    <a:pt x="20" y="7"/>
                  </a:cubicBezTo>
                  <a:cubicBezTo>
                    <a:pt x="18" y="9"/>
                    <a:pt x="17" y="10"/>
                    <a:pt x="15" y="11"/>
                  </a:cubicBezTo>
                  <a:cubicBezTo>
                    <a:pt x="14" y="12"/>
                    <a:pt x="13" y="13"/>
                    <a:pt x="11" y="14"/>
                  </a:cubicBezTo>
                  <a:cubicBezTo>
                    <a:pt x="11" y="14"/>
                    <a:pt x="10" y="15"/>
                    <a:pt x="10" y="15"/>
                  </a:cubicBezTo>
                  <a:cubicBezTo>
                    <a:pt x="8" y="16"/>
                    <a:pt x="7" y="17"/>
                    <a:pt x="6" y="19"/>
                  </a:cubicBezTo>
                  <a:cubicBezTo>
                    <a:pt x="5" y="19"/>
                    <a:pt x="5" y="19"/>
                    <a:pt x="5" y="19"/>
                  </a:cubicBezTo>
                  <a:cubicBezTo>
                    <a:pt x="3" y="21"/>
                    <a:pt x="2" y="22"/>
                    <a:pt x="0" y="23"/>
                  </a:cubicBezTo>
                  <a:cubicBezTo>
                    <a:pt x="2" y="23"/>
                    <a:pt x="5" y="23"/>
                    <a:pt x="7" y="23"/>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47"/>
            <p:cNvSpPr/>
            <p:nvPr/>
          </p:nvSpPr>
          <p:spPr bwMode="auto">
            <a:xfrm>
              <a:off x="11166475" y="2333625"/>
              <a:ext cx="315912" cy="658813"/>
            </a:xfrm>
            <a:custGeom>
              <a:avLst/>
              <a:gdLst>
                <a:gd name="T0" fmla="*/ 31 w 33"/>
                <a:gd name="T1" fmla="*/ 65 h 69"/>
                <a:gd name="T2" fmla="*/ 31 w 33"/>
                <a:gd name="T3" fmla="*/ 67 h 69"/>
                <a:gd name="T4" fmla="*/ 33 w 33"/>
                <a:gd name="T5" fmla="*/ 65 h 69"/>
                <a:gd name="T6" fmla="*/ 33 w 33"/>
                <a:gd name="T7" fmla="*/ 56 h 69"/>
                <a:gd name="T8" fmla="*/ 33 w 33"/>
                <a:gd name="T9" fmla="*/ 56 h 69"/>
                <a:gd name="T10" fmla="*/ 33 w 33"/>
                <a:gd name="T11" fmla="*/ 55 h 69"/>
                <a:gd name="T12" fmla="*/ 33 w 33"/>
                <a:gd name="T13" fmla="*/ 0 h 69"/>
                <a:gd name="T14" fmla="*/ 31 w 33"/>
                <a:gd name="T15" fmla="*/ 2 h 69"/>
                <a:gd name="T16" fmla="*/ 27 w 33"/>
                <a:gd name="T17" fmla="*/ 9 h 69"/>
                <a:gd name="T18" fmla="*/ 24 w 33"/>
                <a:gd name="T19" fmla="*/ 10 h 69"/>
                <a:gd name="T20" fmla="*/ 23 w 33"/>
                <a:gd name="T21" fmla="*/ 12 h 69"/>
                <a:gd name="T22" fmla="*/ 19 w 33"/>
                <a:gd name="T23" fmla="*/ 16 h 69"/>
                <a:gd name="T24" fmla="*/ 20 w 33"/>
                <a:gd name="T25" fmla="*/ 23 h 69"/>
                <a:gd name="T26" fmla="*/ 22 w 33"/>
                <a:gd name="T27" fmla="*/ 27 h 69"/>
                <a:gd name="T28" fmla="*/ 22 w 33"/>
                <a:gd name="T29" fmla="*/ 31 h 69"/>
                <a:gd name="T30" fmla="*/ 23 w 33"/>
                <a:gd name="T31" fmla="*/ 33 h 69"/>
                <a:gd name="T32" fmla="*/ 19 w 33"/>
                <a:gd name="T33" fmla="*/ 34 h 69"/>
                <a:gd name="T34" fmla="*/ 17 w 33"/>
                <a:gd name="T35" fmla="*/ 37 h 69"/>
                <a:gd name="T36" fmla="*/ 13 w 33"/>
                <a:gd name="T37" fmla="*/ 39 h 69"/>
                <a:gd name="T38" fmla="*/ 14 w 33"/>
                <a:gd name="T39" fmla="*/ 37 h 69"/>
                <a:gd name="T40" fmla="*/ 14 w 33"/>
                <a:gd name="T41" fmla="*/ 34 h 69"/>
                <a:gd name="T42" fmla="*/ 12 w 33"/>
                <a:gd name="T43" fmla="*/ 28 h 69"/>
                <a:gd name="T44" fmla="*/ 10 w 33"/>
                <a:gd name="T45" fmla="*/ 25 h 69"/>
                <a:gd name="T46" fmla="*/ 10 w 33"/>
                <a:gd name="T47" fmla="*/ 23 h 69"/>
                <a:gd name="T48" fmla="*/ 7 w 33"/>
                <a:gd name="T49" fmla="*/ 23 h 69"/>
                <a:gd name="T50" fmla="*/ 6 w 33"/>
                <a:gd name="T51" fmla="*/ 29 h 69"/>
                <a:gd name="T52" fmla="*/ 7 w 33"/>
                <a:gd name="T53" fmla="*/ 32 h 69"/>
                <a:gd name="T54" fmla="*/ 7 w 33"/>
                <a:gd name="T55" fmla="*/ 35 h 69"/>
                <a:gd name="T56" fmla="*/ 6 w 33"/>
                <a:gd name="T57" fmla="*/ 39 h 69"/>
                <a:gd name="T58" fmla="*/ 5 w 33"/>
                <a:gd name="T59" fmla="*/ 42 h 69"/>
                <a:gd name="T60" fmla="*/ 10 w 33"/>
                <a:gd name="T61" fmla="*/ 42 h 69"/>
                <a:gd name="T62" fmla="*/ 12 w 33"/>
                <a:gd name="T63" fmla="*/ 42 h 69"/>
                <a:gd name="T64" fmla="*/ 9 w 33"/>
                <a:gd name="T65" fmla="*/ 44 h 69"/>
                <a:gd name="T66" fmla="*/ 6 w 33"/>
                <a:gd name="T67" fmla="*/ 47 h 69"/>
                <a:gd name="T68" fmla="*/ 7 w 33"/>
                <a:gd name="T69" fmla="*/ 48 h 69"/>
                <a:gd name="T70" fmla="*/ 10 w 33"/>
                <a:gd name="T71" fmla="*/ 52 h 69"/>
                <a:gd name="T72" fmla="*/ 10 w 33"/>
                <a:gd name="T73" fmla="*/ 55 h 69"/>
                <a:gd name="T74" fmla="*/ 4 w 33"/>
                <a:gd name="T75" fmla="*/ 55 h 69"/>
                <a:gd name="T76" fmla="*/ 0 w 33"/>
                <a:gd name="T77" fmla="*/ 60 h 69"/>
                <a:gd name="T78" fmla="*/ 0 w 33"/>
                <a:gd name="T79" fmla="*/ 66 h 69"/>
                <a:gd name="T80" fmla="*/ 5 w 33"/>
                <a:gd name="T81" fmla="*/ 68 h 69"/>
                <a:gd name="T82" fmla="*/ 9 w 33"/>
                <a:gd name="T83" fmla="*/ 68 h 69"/>
                <a:gd name="T84" fmla="*/ 13 w 33"/>
                <a:gd name="T85" fmla="*/ 63 h 69"/>
                <a:gd name="T86" fmla="*/ 17 w 33"/>
                <a:gd name="T87" fmla="*/ 58 h 69"/>
                <a:gd name="T88" fmla="*/ 22 w 33"/>
                <a:gd name="T89" fmla="*/ 56 h 69"/>
                <a:gd name="T90" fmla="*/ 23 w 33"/>
                <a:gd name="T91" fmla="*/ 61 h 69"/>
                <a:gd name="T92" fmla="*/ 27 w 33"/>
                <a:gd name="T93" fmla="*/ 61 h 69"/>
                <a:gd name="T94" fmla="*/ 27 w 33"/>
                <a:gd name="T95" fmla="*/ 59 h 69"/>
                <a:gd name="T96" fmla="*/ 31 w 33"/>
                <a:gd name="T97" fmla="*/ 62 h 69"/>
                <a:gd name="T98" fmla="*/ 31 w 33"/>
                <a:gd name="T9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69">
                  <a:moveTo>
                    <a:pt x="31" y="65"/>
                  </a:moveTo>
                  <a:cubicBezTo>
                    <a:pt x="30" y="65"/>
                    <a:pt x="30" y="67"/>
                    <a:pt x="31" y="67"/>
                  </a:cubicBezTo>
                  <a:cubicBezTo>
                    <a:pt x="32" y="67"/>
                    <a:pt x="32" y="66"/>
                    <a:pt x="33" y="65"/>
                  </a:cubicBezTo>
                  <a:cubicBezTo>
                    <a:pt x="33" y="56"/>
                    <a:pt x="33" y="56"/>
                    <a:pt x="33" y="56"/>
                  </a:cubicBezTo>
                  <a:cubicBezTo>
                    <a:pt x="33" y="56"/>
                    <a:pt x="33" y="56"/>
                    <a:pt x="33" y="56"/>
                  </a:cubicBezTo>
                  <a:cubicBezTo>
                    <a:pt x="32" y="55"/>
                    <a:pt x="32" y="55"/>
                    <a:pt x="33" y="55"/>
                  </a:cubicBezTo>
                  <a:cubicBezTo>
                    <a:pt x="33" y="0"/>
                    <a:pt x="33" y="0"/>
                    <a:pt x="33" y="0"/>
                  </a:cubicBezTo>
                  <a:cubicBezTo>
                    <a:pt x="32" y="1"/>
                    <a:pt x="31" y="2"/>
                    <a:pt x="31" y="2"/>
                  </a:cubicBezTo>
                  <a:cubicBezTo>
                    <a:pt x="30" y="3"/>
                    <a:pt x="27" y="7"/>
                    <a:pt x="27" y="9"/>
                  </a:cubicBezTo>
                  <a:cubicBezTo>
                    <a:pt x="26" y="10"/>
                    <a:pt x="25" y="10"/>
                    <a:pt x="24" y="10"/>
                  </a:cubicBezTo>
                  <a:cubicBezTo>
                    <a:pt x="24" y="10"/>
                    <a:pt x="23" y="11"/>
                    <a:pt x="23" y="12"/>
                  </a:cubicBezTo>
                  <a:cubicBezTo>
                    <a:pt x="23" y="12"/>
                    <a:pt x="20" y="14"/>
                    <a:pt x="19" y="16"/>
                  </a:cubicBezTo>
                  <a:cubicBezTo>
                    <a:pt x="19" y="18"/>
                    <a:pt x="20" y="22"/>
                    <a:pt x="20" y="23"/>
                  </a:cubicBezTo>
                  <a:cubicBezTo>
                    <a:pt x="20" y="25"/>
                    <a:pt x="21" y="27"/>
                    <a:pt x="22" y="27"/>
                  </a:cubicBezTo>
                  <a:cubicBezTo>
                    <a:pt x="23" y="27"/>
                    <a:pt x="23" y="30"/>
                    <a:pt x="22" y="31"/>
                  </a:cubicBezTo>
                  <a:cubicBezTo>
                    <a:pt x="22" y="31"/>
                    <a:pt x="23" y="32"/>
                    <a:pt x="23" y="33"/>
                  </a:cubicBezTo>
                  <a:cubicBezTo>
                    <a:pt x="23" y="33"/>
                    <a:pt x="20" y="34"/>
                    <a:pt x="19" y="34"/>
                  </a:cubicBezTo>
                  <a:cubicBezTo>
                    <a:pt x="19" y="35"/>
                    <a:pt x="17" y="36"/>
                    <a:pt x="17" y="37"/>
                  </a:cubicBezTo>
                  <a:cubicBezTo>
                    <a:pt x="17" y="38"/>
                    <a:pt x="14" y="38"/>
                    <a:pt x="13" y="39"/>
                  </a:cubicBezTo>
                  <a:cubicBezTo>
                    <a:pt x="14" y="38"/>
                    <a:pt x="14" y="38"/>
                    <a:pt x="14" y="37"/>
                  </a:cubicBezTo>
                  <a:cubicBezTo>
                    <a:pt x="15" y="36"/>
                    <a:pt x="14" y="35"/>
                    <a:pt x="14" y="34"/>
                  </a:cubicBezTo>
                  <a:cubicBezTo>
                    <a:pt x="13" y="34"/>
                    <a:pt x="13" y="29"/>
                    <a:pt x="12" y="28"/>
                  </a:cubicBezTo>
                  <a:cubicBezTo>
                    <a:pt x="12" y="27"/>
                    <a:pt x="10" y="25"/>
                    <a:pt x="10" y="25"/>
                  </a:cubicBezTo>
                  <a:cubicBezTo>
                    <a:pt x="9" y="25"/>
                    <a:pt x="10" y="24"/>
                    <a:pt x="10" y="23"/>
                  </a:cubicBezTo>
                  <a:cubicBezTo>
                    <a:pt x="10" y="22"/>
                    <a:pt x="8" y="22"/>
                    <a:pt x="7" y="23"/>
                  </a:cubicBezTo>
                  <a:cubicBezTo>
                    <a:pt x="7" y="23"/>
                    <a:pt x="6" y="28"/>
                    <a:pt x="6" y="29"/>
                  </a:cubicBezTo>
                  <a:cubicBezTo>
                    <a:pt x="6" y="30"/>
                    <a:pt x="7" y="32"/>
                    <a:pt x="7" y="32"/>
                  </a:cubicBezTo>
                  <a:cubicBezTo>
                    <a:pt x="8" y="32"/>
                    <a:pt x="8" y="35"/>
                    <a:pt x="7" y="35"/>
                  </a:cubicBezTo>
                  <a:cubicBezTo>
                    <a:pt x="6" y="35"/>
                    <a:pt x="5" y="38"/>
                    <a:pt x="6" y="39"/>
                  </a:cubicBezTo>
                  <a:cubicBezTo>
                    <a:pt x="6" y="40"/>
                    <a:pt x="5" y="41"/>
                    <a:pt x="5" y="42"/>
                  </a:cubicBezTo>
                  <a:cubicBezTo>
                    <a:pt x="4" y="42"/>
                    <a:pt x="8" y="42"/>
                    <a:pt x="10" y="42"/>
                  </a:cubicBezTo>
                  <a:cubicBezTo>
                    <a:pt x="11" y="42"/>
                    <a:pt x="13" y="42"/>
                    <a:pt x="12" y="42"/>
                  </a:cubicBezTo>
                  <a:cubicBezTo>
                    <a:pt x="12" y="43"/>
                    <a:pt x="9" y="43"/>
                    <a:pt x="9" y="44"/>
                  </a:cubicBezTo>
                  <a:cubicBezTo>
                    <a:pt x="8" y="45"/>
                    <a:pt x="6" y="46"/>
                    <a:pt x="6" y="47"/>
                  </a:cubicBezTo>
                  <a:cubicBezTo>
                    <a:pt x="5" y="47"/>
                    <a:pt x="6" y="48"/>
                    <a:pt x="7" y="48"/>
                  </a:cubicBezTo>
                  <a:cubicBezTo>
                    <a:pt x="8" y="48"/>
                    <a:pt x="9" y="51"/>
                    <a:pt x="10" y="52"/>
                  </a:cubicBezTo>
                  <a:cubicBezTo>
                    <a:pt x="10" y="53"/>
                    <a:pt x="10" y="54"/>
                    <a:pt x="10" y="55"/>
                  </a:cubicBezTo>
                  <a:cubicBezTo>
                    <a:pt x="10" y="55"/>
                    <a:pt x="5" y="54"/>
                    <a:pt x="4" y="55"/>
                  </a:cubicBezTo>
                  <a:cubicBezTo>
                    <a:pt x="2" y="55"/>
                    <a:pt x="0" y="59"/>
                    <a:pt x="0" y="60"/>
                  </a:cubicBezTo>
                  <a:cubicBezTo>
                    <a:pt x="0" y="61"/>
                    <a:pt x="0" y="65"/>
                    <a:pt x="0" y="66"/>
                  </a:cubicBezTo>
                  <a:cubicBezTo>
                    <a:pt x="1" y="67"/>
                    <a:pt x="4" y="67"/>
                    <a:pt x="5" y="68"/>
                  </a:cubicBezTo>
                  <a:cubicBezTo>
                    <a:pt x="5" y="68"/>
                    <a:pt x="9" y="68"/>
                    <a:pt x="9" y="68"/>
                  </a:cubicBezTo>
                  <a:cubicBezTo>
                    <a:pt x="10" y="69"/>
                    <a:pt x="12" y="65"/>
                    <a:pt x="13" y="63"/>
                  </a:cubicBezTo>
                  <a:cubicBezTo>
                    <a:pt x="13" y="62"/>
                    <a:pt x="16" y="59"/>
                    <a:pt x="17" y="58"/>
                  </a:cubicBezTo>
                  <a:cubicBezTo>
                    <a:pt x="18" y="56"/>
                    <a:pt x="21" y="57"/>
                    <a:pt x="22" y="56"/>
                  </a:cubicBezTo>
                  <a:cubicBezTo>
                    <a:pt x="23" y="55"/>
                    <a:pt x="23" y="59"/>
                    <a:pt x="23" y="61"/>
                  </a:cubicBezTo>
                  <a:cubicBezTo>
                    <a:pt x="24" y="62"/>
                    <a:pt x="27" y="62"/>
                    <a:pt x="27" y="61"/>
                  </a:cubicBezTo>
                  <a:cubicBezTo>
                    <a:pt x="26" y="59"/>
                    <a:pt x="27" y="58"/>
                    <a:pt x="27" y="59"/>
                  </a:cubicBezTo>
                  <a:cubicBezTo>
                    <a:pt x="27" y="59"/>
                    <a:pt x="31" y="61"/>
                    <a:pt x="31" y="62"/>
                  </a:cubicBezTo>
                  <a:cubicBezTo>
                    <a:pt x="32" y="63"/>
                    <a:pt x="32" y="65"/>
                    <a:pt x="31" y="6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8"/>
            <p:cNvSpPr/>
            <p:nvPr/>
          </p:nvSpPr>
          <p:spPr bwMode="auto">
            <a:xfrm>
              <a:off x="11071225" y="2973388"/>
              <a:ext cx="411162" cy="1081088"/>
            </a:xfrm>
            <a:custGeom>
              <a:avLst/>
              <a:gdLst>
                <a:gd name="T0" fmla="*/ 43 w 43"/>
                <a:gd name="T1" fmla="*/ 9 h 113"/>
                <a:gd name="T2" fmla="*/ 41 w 43"/>
                <a:gd name="T3" fmla="*/ 8 h 113"/>
                <a:gd name="T4" fmla="*/ 37 w 43"/>
                <a:gd name="T5" fmla="*/ 3 h 113"/>
                <a:gd name="T6" fmla="*/ 37 w 43"/>
                <a:gd name="T7" fmla="*/ 1 h 113"/>
                <a:gd name="T8" fmla="*/ 31 w 43"/>
                <a:gd name="T9" fmla="*/ 1 h 113"/>
                <a:gd name="T10" fmla="*/ 21 w 43"/>
                <a:gd name="T11" fmla="*/ 3 h 113"/>
                <a:gd name="T12" fmla="*/ 16 w 43"/>
                <a:gd name="T13" fmla="*/ 3 h 113"/>
                <a:gd name="T14" fmla="*/ 12 w 43"/>
                <a:gd name="T15" fmla="*/ 5 h 113"/>
                <a:gd name="T16" fmla="*/ 9 w 43"/>
                <a:gd name="T17" fmla="*/ 13 h 113"/>
                <a:gd name="T18" fmla="*/ 8 w 43"/>
                <a:gd name="T19" fmla="*/ 15 h 113"/>
                <a:gd name="T20" fmla="*/ 7 w 43"/>
                <a:gd name="T21" fmla="*/ 17 h 113"/>
                <a:gd name="T22" fmla="*/ 1 w 43"/>
                <a:gd name="T23" fmla="*/ 26 h 113"/>
                <a:gd name="T24" fmla="*/ 0 w 43"/>
                <a:gd name="T25" fmla="*/ 39 h 113"/>
                <a:gd name="T26" fmla="*/ 3 w 43"/>
                <a:gd name="T27" fmla="*/ 49 h 113"/>
                <a:gd name="T28" fmla="*/ 10 w 43"/>
                <a:gd name="T29" fmla="*/ 56 h 113"/>
                <a:gd name="T30" fmla="*/ 18 w 43"/>
                <a:gd name="T31" fmla="*/ 57 h 113"/>
                <a:gd name="T32" fmla="*/ 22 w 43"/>
                <a:gd name="T33" fmla="*/ 53 h 113"/>
                <a:gd name="T34" fmla="*/ 24 w 43"/>
                <a:gd name="T35" fmla="*/ 54 h 113"/>
                <a:gd name="T36" fmla="*/ 25 w 43"/>
                <a:gd name="T37" fmla="*/ 54 h 113"/>
                <a:gd name="T38" fmla="*/ 29 w 43"/>
                <a:gd name="T39" fmla="*/ 56 h 113"/>
                <a:gd name="T40" fmla="*/ 33 w 43"/>
                <a:gd name="T41" fmla="*/ 56 h 113"/>
                <a:gd name="T42" fmla="*/ 34 w 43"/>
                <a:gd name="T43" fmla="*/ 64 h 113"/>
                <a:gd name="T44" fmla="*/ 35 w 43"/>
                <a:gd name="T45" fmla="*/ 73 h 113"/>
                <a:gd name="T46" fmla="*/ 38 w 43"/>
                <a:gd name="T47" fmla="*/ 82 h 113"/>
                <a:gd name="T48" fmla="*/ 37 w 43"/>
                <a:gd name="T49" fmla="*/ 92 h 113"/>
                <a:gd name="T50" fmla="*/ 40 w 43"/>
                <a:gd name="T51" fmla="*/ 102 h 113"/>
                <a:gd name="T52" fmla="*/ 41 w 43"/>
                <a:gd name="T53" fmla="*/ 109 h 113"/>
                <a:gd name="T54" fmla="*/ 43 w 43"/>
                <a:gd name="T55" fmla="*/ 113 h 113"/>
                <a:gd name="T56" fmla="*/ 43 w 43"/>
                <a:gd name="T57"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13">
                  <a:moveTo>
                    <a:pt x="43" y="9"/>
                  </a:moveTo>
                  <a:cubicBezTo>
                    <a:pt x="42" y="8"/>
                    <a:pt x="42" y="8"/>
                    <a:pt x="41" y="8"/>
                  </a:cubicBezTo>
                  <a:cubicBezTo>
                    <a:pt x="39" y="7"/>
                    <a:pt x="38" y="4"/>
                    <a:pt x="37" y="3"/>
                  </a:cubicBezTo>
                  <a:cubicBezTo>
                    <a:pt x="37" y="3"/>
                    <a:pt x="37" y="2"/>
                    <a:pt x="37" y="1"/>
                  </a:cubicBezTo>
                  <a:cubicBezTo>
                    <a:pt x="37" y="1"/>
                    <a:pt x="32" y="0"/>
                    <a:pt x="31" y="1"/>
                  </a:cubicBezTo>
                  <a:cubicBezTo>
                    <a:pt x="30" y="1"/>
                    <a:pt x="22" y="2"/>
                    <a:pt x="21" y="3"/>
                  </a:cubicBezTo>
                  <a:cubicBezTo>
                    <a:pt x="19" y="4"/>
                    <a:pt x="16" y="3"/>
                    <a:pt x="16" y="3"/>
                  </a:cubicBezTo>
                  <a:cubicBezTo>
                    <a:pt x="15" y="3"/>
                    <a:pt x="13" y="5"/>
                    <a:pt x="12" y="5"/>
                  </a:cubicBezTo>
                  <a:cubicBezTo>
                    <a:pt x="11" y="6"/>
                    <a:pt x="10" y="9"/>
                    <a:pt x="9" y="13"/>
                  </a:cubicBezTo>
                  <a:cubicBezTo>
                    <a:pt x="9" y="13"/>
                    <a:pt x="9" y="13"/>
                    <a:pt x="8" y="15"/>
                  </a:cubicBezTo>
                  <a:cubicBezTo>
                    <a:pt x="7" y="17"/>
                    <a:pt x="7" y="17"/>
                    <a:pt x="7" y="17"/>
                  </a:cubicBezTo>
                  <a:cubicBezTo>
                    <a:pt x="5" y="19"/>
                    <a:pt x="2" y="25"/>
                    <a:pt x="1" y="26"/>
                  </a:cubicBezTo>
                  <a:cubicBezTo>
                    <a:pt x="1" y="27"/>
                    <a:pt x="0" y="36"/>
                    <a:pt x="0" y="39"/>
                  </a:cubicBezTo>
                  <a:cubicBezTo>
                    <a:pt x="0" y="41"/>
                    <a:pt x="3" y="48"/>
                    <a:pt x="3" y="49"/>
                  </a:cubicBezTo>
                  <a:cubicBezTo>
                    <a:pt x="4" y="51"/>
                    <a:pt x="8" y="55"/>
                    <a:pt x="10" y="56"/>
                  </a:cubicBezTo>
                  <a:cubicBezTo>
                    <a:pt x="11" y="56"/>
                    <a:pt x="16" y="57"/>
                    <a:pt x="18" y="57"/>
                  </a:cubicBezTo>
                  <a:cubicBezTo>
                    <a:pt x="19" y="57"/>
                    <a:pt x="21" y="55"/>
                    <a:pt x="22" y="53"/>
                  </a:cubicBezTo>
                  <a:cubicBezTo>
                    <a:pt x="22" y="53"/>
                    <a:pt x="22" y="53"/>
                    <a:pt x="24" y="54"/>
                  </a:cubicBezTo>
                  <a:cubicBezTo>
                    <a:pt x="25" y="54"/>
                    <a:pt x="25" y="54"/>
                    <a:pt x="25" y="54"/>
                  </a:cubicBezTo>
                  <a:cubicBezTo>
                    <a:pt x="25" y="55"/>
                    <a:pt x="28" y="56"/>
                    <a:pt x="29" y="56"/>
                  </a:cubicBezTo>
                  <a:cubicBezTo>
                    <a:pt x="30" y="57"/>
                    <a:pt x="32" y="56"/>
                    <a:pt x="33" y="56"/>
                  </a:cubicBezTo>
                  <a:cubicBezTo>
                    <a:pt x="34" y="56"/>
                    <a:pt x="34" y="62"/>
                    <a:pt x="34" y="64"/>
                  </a:cubicBezTo>
                  <a:cubicBezTo>
                    <a:pt x="33" y="66"/>
                    <a:pt x="35" y="72"/>
                    <a:pt x="35" y="73"/>
                  </a:cubicBezTo>
                  <a:cubicBezTo>
                    <a:pt x="36" y="75"/>
                    <a:pt x="38" y="80"/>
                    <a:pt x="38" y="82"/>
                  </a:cubicBezTo>
                  <a:cubicBezTo>
                    <a:pt x="38" y="84"/>
                    <a:pt x="37" y="90"/>
                    <a:pt x="37" y="92"/>
                  </a:cubicBezTo>
                  <a:cubicBezTo>
                    <a:pt x="37" y="94"/>
                    <a:pt x="39" y="100"/>
                    <a:pt x="40" y="102"/>
                  </a:cubicBezTo>
                  <a:cubicBezTo>
                    <a:pt x="41" y="104"/>
                    <a:pt x="41" y="108"/>
                    <a:pt x="41" y="109"/>
                  </a:cubicBezTo>
                  <a:cubicBezTo>
                    <a:pt x="41" y="109"/>
                    <a:pt x="42" y="111"/>
                    <a:pt x="43" y="113"/>
                  </a:cubicBezTo>
                  <a:lnTo>
                    <a:pt x="43" y="9"/>
                  </a:ln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9"/>
            <p:cNvSpPr/>
            <p:nvPr/>
          </p:nvSpPr>
          <p:spPr bwMode="auto">
            <a:xfrm>
              <a:off x="10688638" y="4389438"/>
              <a:ext cx="28575" cy="28575"/>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0"/>
            <p:cNvSpPr/>
            <p:nvPr/>
          </p:nvSpPr>
          <p:spPr bwMode="auto">
            <a:xfrm>
              <a:off x="10612438" y="1951038"/>
              <a:ext cx="649287" cy="592138"/>
            </a:xfrm>
            <a:custGeom>
              <a:avLst/>
              <a:gdLst>
                <a:gd name="T0" fmla="*/ 53 w 68"/>
                <a:gd name="T1" fmla="*/ 36 h 62"/>
                <a:gd name="T2" fmla="*/ 56 w 68"/>
                <a:gd name="T3" fmla="*/ 35 h 62"/>
                <a:gd name="T4" fmla="*/ 56 w 68"/>
                <a:gd name="T5" fmla="*/ 34 h 62"/>
                <a:gd name="T6" fmla="*/ 56 w 68"/>
                <a:gd name="T7" fmla="*/ 32 h 62"/>
                <a:gd name="T8" fmla="*/ 59 w 68"/>
                <a:gd name="T9" fmla="*/ 26 h 62"/>
                <a:gd name="T10" fmla="*/ 61 w 68"/>
                <a:gd name="T11" fmla="*/ 21 h 62"/>
                <a:gd name="T12" fmla="*/ 60 w 68"/>
                <a:gd name="T13" fmla="*/ 18 h 62"/>
                <a:gd name="T14" fmla="*/ 61 w 68"/>
                <a:gd name="T15" fmla="*/ 17 h 62"/>
                <a:gd name="T16" fmla="*/ 61 w 68"/>
                <a:gd name="T17" fmla="*/ 13 h 62"/>
                <a:gd name="T18" fmla="*/ 64 w 68"/>
                <a:gd name="T19" fmla="*/ 11 h 62"/>
                <a:gd name="T20" fmla="*/ 67 w 68"/>
                <a:gd name="T21" fmla="*/ 10 h 62"/>
                <a:gd name="T22" fmla="*/ 68 w 68"/>
                <a:gd name="T23" fmla="*/ 7 h 62"/>
                <a:gd name="T24" fmla="*/ 64 w 68"/>
                <a:gd name="T25" fmla="*/ 6 h 62"/>
                <a:gd name="T26" fmla="*/ 59 w 68"/>
                <a:gd name="T27" fmla="*/ 6 h 62"/>
                <a:gd name="T28" fmla="*/ 60 w 68"/>
                <a:gd name="T29" fmla="*/ 3 h 62"/>
                <a:gd name="T30" fmla="*/ 59 w 68"/>
                <a:gd name="T31" fmla="*/ 1 h 62"/>
                <a:gd name="T32" fmla="*/ 52 w 68"/>
                <a:gd name="T33" fmla="*/ 0 h 62"/>
                <a:gd name="T34" fmla="*/ 49 w 68"/>
                <a:gd name="T35" fmla="*/ 0 h 62"/>
                <a:gd name="T36" fmla="*/ 42 w 68"/>
                <a:gd name="T37" fmla="*/ 1 h 62"/>
                <a:gd name="T38" fmla="*/ 33 w 68"/>
                <a:gd name="T39" fmla="*/ 1 h 62"/>
                <a:gd name="T40" fmla="*/ 31 w 68"/>
                <a:gd name="T41" fmla="*/ 5 h 62"/>
                <a:gd name="T42" fmla="*/ 24 w 68"/>
                <a:gd name="T43" fmla="*/ 5 h 62"/>
                <a:gd name="T44" fmla="*/ 11 w 68"/>
                <a:gd name="T45" fmla="*/ 9 h 62"/>
                <a:gd name="T46" fmla="*/ 8 w 68"/>
                <a:gd name="T47" fmla="*/ 13 h 62"/>
                <a:gd name="T48" fmla="*/ 5 w 68"/>
                <a:gd name="T49" fmla="*/ 16 h 62"/>
                <a:gd name="T50" fmla="*/ 0 w 68"/>
                <a:gd name="T51" fmla="*/ 17 h 62"/>
                <a:gd name="T52" fmla="*/ 1 w 68"/>
                <a:gd name="T53" fmla="*/ 19 h 62"/>
                <a:gd name="T54" fmla="*/ 3 w 68"/>
                <a:gd name="T55" fmla="*/ 19 h 62"/>
                <a:gd name="T56" fmla="*/ 7 w 68"/>
                <a:gd name="T57" fmla="*/ 20 h 62"/>
                <a:gd name="T58" fmla="*/ 4 w 68"/>
                <a:gd name="T59" fmla="*/ 21 h 62"/>
                <a:gd name="T60" fmla="*/ 4 w 68"/>
                <a:gd name="T61" fmla="*/ 24 h 62"/>
                <a:gd name="T62" fmla="*/ 8 w 68"/>
                <a:gd name="T63" fmla="*/ 24 h 62"/>
                <a:gd name="T64" fmla="*/ 13 w 68"/>
                <a:gd name="T65" fmla="*/ 25 h 62"/>
                <a:gd name="T66" fmla="*/ 16 w 68"/>
                <a:gd name="T67" fmla="*/ 29 h 62"/>
                <a:gd name="T68" fmla="*/ 16 w 68"/>
                <a:gd name="T69" fmla="*/ 33 h 62"/>
                <a:gd name="T70" fmla="*/ 19 w 68"/>
                <a:gd name="T71" fmla="*/ 35 h 62"/>
                <a:gd name="T72" fmla="*/ 19 w 68"/>
                <a:gd name="T73" fmla="*/ 36 h 62"/>
                <a:gd name="T74" fmla="*/ 19 w 68"/>
                <a:gd name="T75" fmla="*/ 39 h 62"/>
                <a:gd name="T76" fmla="*/ 19 w 68"/>
                <a:gd name="T77" fmla="*/ 42 h 62"/>
                <a:gd name="T78" fmla="*/ 18 w 68"/>
                <a:gd name="T79" fmla="*/ 45 h 62"/>
                <a:gd name="T80" fmla="*/ 21 w 68"/>
                <a:gd name="T81" fmla="*/ 55 h 62"/>
                <a:gd name="T82" fmla="*/ 23 w 68"/>
                <a:gd name="T83" fmla="*/ 60 h 62"/>
                <a:gd name="T84" fmla="*/ 27 w 68"/>
                <a:gd name="T85" fmla="*/ 62 h 62"/>
                <a:gd name="T86" fmla="*/ 29 w 68"/>
                <a:gd name="T87" fmla="*/ 61 h 62"/>
                <a:gd name="T88" fmla="*/ 31 w 68"/>
                <a:gd name="T89" fmla="*/ 57 h 62"/>
                <a:gd name="T90" fmla="*/ 34 w 68"/>
                <a:gd name="T91" fmla="*/ 49 h 62"/>
                <a:gd name="T92" fmla="*/ 38 w 68"/>
                <a:gd name="T93" fmla="*/ 49 h 62"/>
                <a:gd name="T94" fmla="*/ 41 w 68"/>
                <a:gd name="T95" fmla="*/ 46 h 62"/>
                <a:gd name="T96" fmla="*/ 46 w 68"/>
                <a:gd name="T97" fmla="*/ 43 h 62"/>
                <a:gd name="T98" fmla="*/ 50 w 68"/>
                <a:gd name="T99" fmla="*/ 38 h 62"/>
                <a:gd name="T100" fmla="*/ 49 w 68"/>
                <a:gd name="T101" fmla="*/ 37 h 62"/>
                <a:gd name="T102" fmla="*/ 48 w 68"/>
                <a:gd name="T103" fmla="*/ 35 h 62"/>
                <a:gd name="T104" fmla="*/ 53 w 68"/>
                <a:gd name="T105"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53" y="36"/>
                  </a:move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51"/>
            <p:cNvSpPr/>
            <p:nvPr/>
          </p:nvSpPr>
          <p:spPr bwMode="auto">
            <a:xfrm>
              <a:off x="11377613" y="2036763"/>
              <a:ext cx="104775" cy="142875"/>
            </a:xfrm>
            <a:custGeom>
              <a:avLst/>
              <a:gdLst>
                <a:gd name="T0" fmla="*/ 9 w 11"/>
                <a:gd name="T1" fmla="*/ 0 h 15"/>
                <a:gd name="T2" fmla="*/ 5 w 11"/>
                <a:gd name="T3" fmla="*/ 2 h 15"/>
                <a:gd name="T4" fmla="*/ 2 w 11"/>
                <a:gd name="T5" fmla="*/ 2 h 15"/>
                <a:gd name="T6" fmla="*/ 1 w 11"/>
                <a:gd name="T7" fmla="*/ 6 h 15"/>
                <a:gd name="T8" fmla="*/ 2 w 11"/>
                <a:gd name="T9" fmla="*/ 9 h 15"/>
                <a:gd name="T10" fmla="*/ 6 w 11"/>
                <a:gd name="T11" fmla="*/ 8 h 15"/>
                <a:gd name="T12" fmla="*/ 6 w 11"/>
                <a:gd name="T13" fmla="*/ 11 h 15"/>
                <a:gd name="T14" fmla="*/ 7 w 11"/>
                <a:gd name="T15" fmla="*/ 13 h 15"/>
                <a:gd name="T16" fmla="*/ 10 w 11"/>
                <a:gd name="T17" fmla="*/ 15 h 15"/>
                <a:gd name="T18" fmla="*/ 11 w 11"/>
                <a:gd name="T19" fmla="*/ 14 h 15"/>
                <a:gd name="T20" fmla="*/ 11 w 11"/>
                <a:gd name="T21" fmla="*/ 4 h 15"/>
                <a:gd name="T22" fmla="*/ 11 w 11"/>
                <a:gd name="T23" fmla="*/ 4 h 15"/>
                <a:gd name="T24" fmla="*/ 9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1" y="15"/>
                    <a:pt x="11" y="14"/>
                  </a:cubicBezTo>
                  <a:cubicBezTo>
                    <a:pt x="11" y="4"/>
                    <a:pt x="11" y="4"/>
                    <a:pt x="11" y="4"/>
                  </a:cubicBezTo>
                  <a:cubicBezTo>
                    <a:pt x="11" y="4"/>
                    <a:pt x="11" y="4"/>
                    <a:pt x="11" y="4"/>
                  </a:cubicBezTo>
                  <a:cubicBezTo>
                    <a:pt x="10" y="4"/>
                    <a:pt x="10" y="1"/>
                    <a:pt x="9"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2"/>
            <p:cNvSpPr/>
            <p:nvPr/>
          </p:nvSpPr>
          <p:spPr bwMode="auto">
            <a:xfrm>
              <a:off x="11156950" y="2630488"/>
              <a:ext cx="47625" cy="57150"/>
            </a:xfrm>
            <a:custGeom>
              <a:avLst/>
              <a:gdLst>
                <a:gd name="T0" fmla="*/ 4 w 5"/>
                <a:gd name="T1" fmla="*/ 6 h 6"/>
                <a:gd name="T2" fmla="*/ 5 w 5"/>
                <a:gd name="T3" fmla="*/ 4 h 6"/>
                <a:gd name="T4" fmla="*/ 3 w 5"/>
                <a:gd name="T5" fmla="*/ 0 h 6"/>
                <a:gd name="T6" fmla="*/ 1 w 5"/>
                <a:gd name="T7" fmla="*/ 2 h 6"/>
                <a:gd name="T8" fmla="*/ 0 w 5"/>
                <a:gd name="T9" fmla="*/ 5 h 6"/>
                <a:gd name="T10" fmla="*/ 4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4" y="6"/>
                  </a:moveTo>
                  <a:cubicBezTo>
                    <a:pt x="5" y="6"/>
                    <a:pt x="5" y="5"/>
                    <a:pt x="5" y="4"/>
                  </a:cubicBezTo>
                  <a:cubicBezTo>
                    <a:pt x="5" y="4"/>
                    <a:pt x="4" y="0"/>
                    <a:pt x="3" y="0"/>
                  </a:cubicBezTo>
                  <a:cubicBezTo>
                    <a:pt x="3" y="0"/>
                    <a:pt x="2" y="3"/>
                    <a:pt x="1" y="2"/>
                  </a:cubicBezTo>
                  <a:cubicBezTo>
                    <a:pt x="1" y="2"/>
                    <a:pt x="0" y="4"/>
                    <a:pt x="0" y="5"/>
                  </a:cubicBezTo>
                  <a:cubicBezTo>
                    <a:pt x="1" y="6"/>
                    <a:pt x="3" y="6"/>
                    <a:pt x="4" y="6"/>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53"/>
            <p:cNvSpPr/>
            <p:nvPr/>
          </p:nvSpPr>
          <p:spPr bwMode="auto">
            <a:xfrm>
              <a:off x="11128375" y="2371725"/>
              <a:ext cx="114300" cy="85725"/>
            </a:xfrm>
            <a:custGeom>
              <a:avLst/>
              <a:gdLst>
                <a:gd name="T0" fmla="*/ 3 w 12"/>
                <a:gd name="T1" fmla="*/ 8 h 9"/>
                <a:gd name="T2" fmla="*/ 6 w 12"/>
                <a:gd name="T3" fmla="*/ 9 h 9"/>
                <a:gd name="T4" fmla="*/ 10 w 12"/>
                <a:gd name="T5" fmla="*/ 8 h 9"/>
                <a:gd name="T6" fmla="*/ 11 w 12"/>
                <a:gd name="T7" fmla="*/ 3 h 9"/>
                <a:gd name="T8" fmla="*/ 6 w 12"/>
                <a:gd name="T9" fmla="*/ 2 h 9"/>
                <a:gd name="T10" fmla="*/ 2 w 12"/>
                <a:gd name="T11" fmla="*/ 1 h 9"/>
                <a:gd name="T12" fmla="*/ 0 w 12"/>
                <a:gd name="T13" fmla="*/ 3 h 9"/>
                <a:gd name="T14" fmla="*/ 1 w 12"/>
                <a:gd name="T15" fmla="*/ 4 h 9"/>
                <a:gd name="T16" fmla="*/ 1 w 12"/>
                <a:gd name="T17" fmla="*/ 6 h 9"/>
                <a:gd name="T18" fmla="*/ 3 w 12"/>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3" y="8"/>
                  </a:moveTo>
                  <a:cubicBezTo>
                    <a:pt x="4" y="9"/>
                    <a:pt x="5" y="9"/>
                    <a:pt x="6" y="9"/>
                  </a:cubicBezTo>
                  <a:cubicBezTo>
                    <a:pt x="7" y="9"/>
                    <a:pt x="9" y="8"/>
                    <a:pt x="10" y="8"/>
                  </a:cubicBezTo>
                  <a:cubicBezTo>
                    <a:pt x="11" y="8"/>
                    <a:pt x="12" y="4"/>
                    <a:pt x="11" y="3"/>
                  </a:cubicBez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4"/>
            <p:cNvSpPr/>
            <p:nvPr/>
          </p:nvSpPr>
          <p:spPr bwMode="auto">
            <a:xfrm>
              <a:off x="10391775" y="2428875"/>
              <a:ext cx="77787" cy="47625"/>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5"/>
            <p:cNvSpPr/>
            <p:nvPr/>
          </p:nvSpPr>
          <p:spPr bwMode="auto">
            <a:xfrm>
              <a:off x="10526713" y="3279775"/>
              <a:ext cx="28575" cy="1905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56"/>
            <p:cNvSpPr/>
            <p:nvPr/>
          </p:nvSpPr>
          <p:spPr bwMode="auto">
            <a:xfrm>
              <a:off x="10315575" y="3213100"/>
              <a:ext cx="192087" cy="85725"/>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57"/>
            <p:cNvSpPr/>
            <p:nvPr/>
          </p:nvSpPr>
          <p:spPr bwMode="auto">
            <a:xfrm>
              <a:off x="10382250" y="3289300"/>
              <a:ext cx="28575" cy="9525"/>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58"/>
            <p:cNvSpPr/>
            <p:nvPr/>
          </p:nvSpPr>
          <p:spPr bwMode="auto">
            <a:xfrm>
              <a:off x="10382250" y="3184525"/>
              <a:ext cx="19050" cy="1905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59"/>
            <p:cNvSpPr/>
            <p:nvPr/>
          </p:nvSpPr>
          <p:spPr bwMode="auto">
            <a:xfrm>
              <a:off x="10420350" y="3175000"/>
              <a:ext cx="28575" cy="28575"/>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60"/>
            <p:cNvSpPr/>
            <p:nvPr/>
          </p:nvSpPr>
          <p:spPr bwMode="auto">
            <a:xfrm>
              <a:off x="10448925" y="3203575"/>
              <a:ext cx="39687" cy="38100"/>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1"/>
            <p:cNvSpPr/>
            <p:nvPr/>
          </p:nvSpPr>
          <p:spPr bwMode="auto">
            <a:xfrm>
              <a:off x="10526713" y="2160588"/>
              <a:ext cx="9525" cy="952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1" y="1"/>
                    <a:pt x="1" y="1"/>
                    <a:pt x="1" y="0"/>
                  </a:cubicBezTo>
                  <a:close/>
                </a:path>
              </a:pathLst>
            </a:custGeom>
            <a:solidFill>
              <a:srgbClr val="ADE2D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2"/>
            <p:cNvSpPr/>
            <p:nvPr/>
          </p:nvSpPr>
          <p:spPr bwMode="auto">
            <a:xfrm>
              <a:off x="10698163" y="2678113"/>
              <a:ext cx="9525" cy="952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1" y="1"/>
                    <a:pt x="1" y="0"/>
                    <a:pt x="1" y="0"/>
                  </a:cubicBezTo>
                  <a:close/>
                </a:path>
              </a:pathLst>
            </a:custGeom>
            <a:solidFill>
              <a:srgbClr val="ADE2D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3"/>
            <p:cNvSpPr/>
            <p:nvPr/>
          </p:nvSpPr>
          <p:spPr bwMode="auto">
            <a:xfrm>
              <a:off x="9436100" y="2151063"/>
              <a:ext cx="4016375" cy="2773363"/>
            </a:xfrm>
            <a:custGeom>
              <a:avLst/>
              <a:gdLst>
                <a:gd name="T0" fmla="*/ 62 w 420"/>
                <a:gd name="T1" fmla="*/ 270 h 290"/>
                <a:gd name="T2" fmla="*/ 19 w 420"/>
                <a:gd name="T3" fmla="*/ 253 h 290"/>
                <a:gd name="T4" fmla="*/ 50 w 420"/>
                <a:gd name="T5" fmla="*/ 131 h 290"/>
                <a:gd name="T6" fmla="*/ 52 w 420"/>
                <a:gd name="T7" fmla="*/ 131 h 290"/>
                <a:gd name="T8" fmla="*/ 53 w 420"/>
                <a:gd name="T9" fmla="*/ 133 h 290"/>
                <a:gd name="T10" fmla="*/ 21 w 420"/>
                <a:gd name="T11" fmla="*/ 252 h 290"/>
                <a:gd name="T12" fmla="*/ 259 w 420"/>
                <a:gd name="T13" fmla="*/ 174 h 290"/>
                <a:gd name="T14" fmla="*/ 416 w 420"/>
                <a:gd name="T15" fmla="*/ 1 h 290"/>
                <a:gd name="T16" fmla="*/ 419 w 420"/>
                <a:gd name="T17" fmla="*/ 0 h 290"/>
                <a:gd name="T18" fmla="*/ 419 w 420"/>
                <a:gd name="T19" fmla="*/ 3 h 290"/>
                <a:gd name="T20" fmla="*/ 261 w 420"/>
                <a:gd name="T21" fmla="*/ 177 h 290"/>
                <a:gd name="T22" fmla="*/ 62 w 420"/>
                <a:gd name="T23" fmla="*/ 27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0" h="290">
                  <a:moveTo>
                    <a:pt x="62" y="270"/>
                  </a:moveTo>
                  <a:cubicBezTo>
                    <a:pt x="43" y="270"/>
                    <a:pt x="28" y="265"/>
                    <a:pt x="19" y="253"/>
                  </a:cubicBezTo>
                  <a:cubicBezTo>
                    <a:pt x="0" y="230"/>
                    <a:pt x="12" y="184"/>
                    <a:pt x="50" y="131"/>
                  </a:cubicBezTo>
                  <a:cubicBezTo>
                    <a:pt x="51" y="131"/>
                    <a:pt x="52" y="131"/>
                    <a:pt x="52" y="131"/>
                  </a:cubicBezTo>
                  <a:cubicBezTo>
                    <a:pt x="53" y="132"/>
                    <a:pt x="53" y="133"/>
                    <a:pt x="53" y="133"/>
                  </a:cubicBezTo>
                  <a:cubicBezTo>
                    <a:pt x="15" y="185"/>
                    <a:pt x="3" y="229"/>
                    <a:pt x="21" y="252"/>
                  </a:cubicBezTo>
                  <a:cubicBezTo>
                    <a:pt x="52" y="290"/>
                    <a:pt x="159" y="255"/>
                    <a:pt x="259" y="174"/>
                  </a:cubicBezTo>
                  <a:cubicBezTo>
                    <a:pt x="338" y="110"/>
                    <a:pt x="388" y="45"/>
                    <a:pt x="416" y="1"/>
                  </a:cubicBezTo>
                  <a:cubicBezTo>
                    <a:pt x="417" y="0"/>
                    <a:pt x="418" y="0"/>
                    <a:pt x="419" y="0"/>
                  </a:cubicBezTo>
                  <a:cubicBezTo>
                    <a:pt x="419" y="1"/>
                    <a:pt x="420" y="2"/>
                    <a:pt x="419" y="3"/>
                  </a:cubicBezTo>
                  <a:cubicBezTo>
                    <a:pt x="391" y="47"/>
                    <a:pt x="341" y="113"/>
                    <a:pt x="261" y="177"/>
                  </a:cubicBezTo>
                  <a:cubicBezTo>
                    <a:pt x="188" y="235"/>
                    <a:pt x="111" y="270"/>
                    <a:pt x="62" y="27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64"/>
            <p:cNvSpPr/>
            <p:nvPr/>
          </p:nvSpPr>
          <p:spPr bwMode="auto">
            <a:xfrm>
              <a:off x="9578975" y="2055813"/>
              <a:ext cx="3614737" cy="2668588"/>
            </a:xfrm>
            <a:custGeom>
              <a:avLst/>
              <a:gdLst>
                <a:gd name="T0" fmla="*/ 48 w 378"/>
                <a:gd name="T1" fmla="*/ 261 h 279"/>
                <a:gd name="T2" fmla="*/ 15 w 378"/>
                <a:gd name="T3" fmla="*/ 249 h 279"/>
                <a:gd name="T4" fmla="*/ 36 w 378"/>
                <a:gd name="T5" fmla="*/ 150 h 279"/>
                <a:gd name="T6" fmla="*/ 38 w 378"/>
                <a:gd name="T7" fmla="*/ 150 h 279"/>
                <a:gd name="T8" fmla="*/ 38 w 378"/>
                <a:gd name="T9" fmla="*/ 152 h 279"/>
                <a:gd name="T10" fmla="*/ 18 w 378"/>
                <a:gd name="T11" fmla="*/ 247 h 279"/>
                <a:gd name="T12" fmla="*/ 237 w 378"/>
                <a:gd name="T13" fmla="*/ 159 h 279"/>
                <a:gd name="T14" fmla="*/ 375 w 378"/>
                <a:gd name="T15" fmla="*/ 0 h 279"/>
                <a:gd name="T16" fmla="*/ 377 w 378"/>
                <a:gd name="T17" fmla="*/ 0 h 279"/>
                <a:gd name="T18" fmla="*/ 378 w 378"/>
                <a:gd name="T19" fmla="*/ 2 h 279"/>
                <a:gd name="T20" fmla="*/ 238 w 378"/>
                <a:gd name="T21" fmla="*/ 161 h 279"/>
                <a:gd name="T22" fmla="*/ 48 w 378"/>
                <a:gd name="T23" fmla="*/ 26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279">
                  <a:moveTo>
                    <a:pt x="48" y="261"/>
                  </a:moveTo>
                  <a:cubicBezTo>
                    <a:pt x="34" y="261"/>
                    <a:pt x="22" y="257"/>
                    <a:pt x="15" y="249"/>
                  </a:cubicBezTo>
                  <a:cubicBezTo>
                    <a:pt x="0" y="232"/>
                    <a:pt x="8" y="196"/>
                    <a:pt x="36" y="150"/>
                  </a:cubicBezTo>
                  <a:cubicBezTo>
                    <a:pt x="36" y="149"/>
                    <a:pt x="37" y="149"/>
                    <a:pt x="38" y="150"/>
                  </a:cubicBezTo>
                  <a:cubicBezTo>
                    <a:pt x="38" y="150"/>
                    <a:pt x="39" y="151"/>
                    <a:pt x="38" y="152"/>
                  </a:cubicBezTo>
                  <a:cubicBezTo>
                    <a:pt x="11" y="195"/>
                    <a:pt x="4" y="231"/>
                    <a:pt x="18" y="247"/>
                  </a:cubicBezTo>
                  <a:cubicBezTo>
                    <a:pt x="46" y="279"/>
                    <a:pt x="144" y="240"/>
                    <a:pt x="237" y="159"/>
                  </a:cubicBezTo>
                  <a:cubicBezTo>
                    <a:pt x="305" y="99"/>
                    <a:pt x="350" y="40"/>
                    <a:pt x="375" y="0"/>
                  </a:cubicBezTo>
                  <a:cubicBezTo>
                    <a:pt x="376" y="0"/>
                    <a:pt x="377" y="0"/>
                    <a:pt x="377" y="0"/>
                  </a:cubicBezTo>
                  <a:cubicBezTo>
                    <a:pt x="378" y="0"/>
                    <a:pt x="378" y="1"/>
                    <a:pt x="378" y="2"/>
                  </a:cubicBezTo>
                  <a:cubicBezTo>
                    <a:pt x="352" y="41"/>
                    <a:pt x="307" y="101"/>
                    <a:pt x="238" y="161"/>
                  </a:cubicBezTo>
                  <a:cubicBezTo>
                    <a:pt x="167" y="223"/>
                    <a:pt x="92" y="261"/>
                    <a:pt x="48" y="26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65"/>
            <p:cNvSpPr/>
            <p:nvPr/>
          </p:nvSpPr>
          <p:spPr bwMode="auto">
            <a:xfrm>
              <a:off x="12887325" y="1520825"/>
              <a:ext cx="995362" cy="927100"/>
            </a:xfrm>
            <a:custGeom>
              <a:avLst/>
              <a:gdLst>
                <a:gd name="T0" fmla="*/ 55 w 104"/>
                <a:gd name="T1" fmla="*/ 45 h 97"/>
                <a:gd name="T2" fmla="*/ 75 w 104"/>
                <a:gd name="T3" fmla="*/ 97 h 97"/>
                <a:gd name="T4" fmla="*/ 88 w 104"/>
                <a:gd name="T5" fmla="*/ 84 h 97"/>
                <a:gd name="T6" fmla="*/ 76 w 104"/>
                <a:gd name="T7" fmla="*/ 16 h 97"/>
                <a:gd name="T8" fmla="*/ 8 w 104"/>
                <a:gd name="T9" fmla="*/ 27 h 97"/>
                <a:gd name="T10" fmla="*/ 0 w 104"/>
                <a:gd name="T11" fmla="*/ 44 h 97"/>
                <a:gd name="T12" fmla="*/ 55 w 104"/>
                <a:gd name="T13" fmla="*/ 45 h 97"/>
              </a:gdLst>
              <a:ahLst/>
              <a:cxnLst>
                <a:cxn ang="0">
                  <a:pos x="T0" y="T1"/>
                </a:cxn>
                <a:cxn ang="0">
                  <a:pos x="T2" y="T3"/>
                </a:cxn>
                <a:cxn ang="0">
                  <a:pos x="T4" y="T5"/>
                </a:cxn>
                <a:cxn ang="0">
                  <a:pos x="T6" y="T7"/>
                </a:cxn>
                <a:cxn ang="0">
                  <a:pos x="T8" y="T9"/>
                </a:cxn>
                <a:cxn ang="0">
                  <a:pos x="T10" y="T11"/>
                </a:cxn>
                <a:cxn ang="0">
                  <a:pos x="T12" y="T13"/>
                </a:cxn>
              </a:cxnLst>
              <a:rect l="0" t="0" r="r" b="b"/>
              <a:pathLst>
                <a:path w="104" h="97">
                  <a:moveTo>
                    <a:pt x="55" y="45"/>
                  </a:moveTo>
                  <a:cubicBezTo>
                    <a:pt x="72" y="57"/>
                    <a:pt x="79" y="78"/>
                    <a:pt x="75" y="97"/>
                  </a:cubicBezTo>
                  <a:cubicBezTo>
                    <a:pt x="80" y="94"/>
                    <a:pt x="84" y="89"/>
                    <a:pt x="88" y="84"/>
                  </a:cubicBezTo>
                  <a:cubicBezTo>
                    <a:pt x="104" y="62"/>
                    <a:pt x="98" y="31"/>
                    <a:pt x="76" y="16"/>
                  </a:cubicBezTo>
                  <a:cubicBezTo>
                    <a:pt x="54" y="0"/>
                    <a:pt x="23" y="5"/>
                    <a:pt x="8" y="27"/>
                  </a:cubicBezTo>
                  <a:cubicBezTo>
                    <a:pt x="4" y="32"/>
                    <a:pt x="1" y="38"/>
                    <a:pt x="0" y="44"/>
                  </a:cubicBezTo>
                  <a:cubicBezTo>
                    <a:pt x="16" y="33"/>
                    <a:pt x="38" y="33"/>
                    <a:pt x="55" y="4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66"/>
            <p:cNvSpPr/>
            <p:nvPr/>
          </p:nvSpPr>
          <p:spPr bwMode="auto">
            <a:xfrm>
              <a:off x="13509625" y="1749425"/>
              <a:ext cx="344487" cy="698500"/>
            </a:xfrm>
            <a:custGeom>
              <a:avLst/>
              <a:gdLst>
                <a:gd name="T0" fmla="*/ 20 w 36"/>
                <a:gd name="T1" fmla="*/ 0 h 73"/>
                <a:gd name="T2" fmla="*/ 0 w 36"/>
                <a:gd name="T3" fmla="*/ 29 h 73"/>
                <a:gd name="T4" fmla="*/ 10 w 36"/>
                <a:gd name="T5" fmla="*/ 73 h 73"/>
                <a:gd name="T6" fmla="*/ 23 w 36"/>
                <a:gd name="T7" fmla="*/ 60 h 73"/>
                <a:gd name="T8" fmla="*/ 20 w 36"/>
                <a:gd name="T9" fmla="*/ 0 h 73"/>
              </a:gdLst>
              <a:ahLst/>
              <a:cxnLst>
                <a:cxn ang="0">
                  <a:pos x="T0" y="T1"/>
                </a:cxn>
                <a:cxn ang="0">
                  <a:pos x="T2" y="T3"/>
                </a:cxn>
                <a:cxn ang="0">
                  <a:pos x="T4" y="T5"/>
                </a:cxn>
                <a:cxn ang="0">
                  <a:pos x="T6" y="T7"/>
                </a:cxn>
                <a:cxn ang="0">
                  <a:pos x="T8" y="T9"/>
                </a:cxn>
              </a:cxnLst>
              <a:rect l="0" t="0" r="r" b="b"/>
              <a:pathLst>
                <a:path w="36" h="73">
                  <a:moveTo>
                    <a:pt x="20" y="0"/>
                  </a:moveTo>
                  <a:cubicBezTo>
                    <a:pt x="0" y="29"/>
                    <a:pt x="0" y="29"/>
                    <a:pt x="0" y="29"/>
                  </a:cubicBezTo>
                  <a:cubicBezTo>
                    <a:pt x="10" y="42"/>
                    <a:pt x="13" y="58"/>
                    <a:pt x="10" y="73"/>
                  </a:cubicBezTo>
                  <a:cubicBezTo>
                    <a:pt x="15" y="70"/>
                    <a:pt x="19" y="65"/>
                    <a:pt x="23" y="60"/>
                  </a:cubicBezTo>
                  <a:cubicBezTo>
                    <a:pt x="36" y="42"/>
                    <a:pt x="34" y="17"/>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67"/>
            <p:cNvSpPr/>
            <p:nvPr/>
          </p:nvSpPr>
          <p:spPr bwMode="auto">
            <a:xfrm>
              <a:off x="13231813" y="889000"/>
              <a:ext cx="995362" cy="1223963"/>
            </a:xfrm>
            <a:custGeom>
              <a:avLst/>
              <a:gdLst>
                <a:gd name="T0" fmla="*/ 16 w 104"/>
                <a:gd name="T1" fmla="*/ 116 h 128"/>
                <a:gd name="T2" fmla="*/ 28 w 104"/>
                <a:gd name="T3" fmla="*/ 128 h 128"/>
                <a:gd name="T4" fmla="*/ 74 w 104"/>
                <a:gd name="T5" fmla="*/ 86 h 128"/>
                <a:gd name="T6" fmla="*/ 98 w 104"/>
                <a:gd name="T7" fmla="*/ 0 h 128"/>
                <a:gd name="T8" fmla="*/ 25 w 104"/>
                <a:gd name="T9" fmla="*/ 51 h 128"/>
                <a:gd name="T10" fmla="*/ 0 w 104"/>
                <a:gd name="T11" fmla="*/ 108 h 128"/>
                <a:gd name="T12" fmla="*/ 16 w 104"/>
                <a:gd name="T13" fmla="*/ 116 h 128"/>
              </a:gdLst>
              <a:ahLst/>
              <a:cxnLst>
                <a:cxn ang="0">
                  <a:pos x="T0" y="T1"/>
                </a:cxn>
                <a:cxn ang="0">
                  <a:pos x="T2" y="T3"/>
                </a:cxn>
                <a:cxn ang="0">
                  <a:pos x="T4" y="T5"/>
                </a:cxn>
                <a:cxn ang="0">
                  <a:pos x="T6" y="T7"/>
                </a:cxn>
                <a:cxn ang="0">
                  <a:pos x="T8" y="T9"/>
                </a:cxn>
                <a:cxn ang="0">
                  <a:pos x="T10" y="T11"/>
                </a:cxn>
                <a:cxn ang="0">
                  <a:pos x="T12" y="T13"/>
                </a:cxn>
              </a:cxnLst>
              <a:rect l="0" t="0" r="r" b="b"/>
              <a:pathLst>
                <a:path w="104" h="128">
                  <a:moveTo>
                    <a:pt x="16" y="116"/>
                  </a:moveTo>
                  <a:cubicBezTo>
                    <a:pt x="21" y="120"/>
                    <a:pt x="25" y="124"/>
                    <a:pt x="28" y="128"/>
                  </a:cubicBezTo>
                  <a:cubicBezTo>
                    <a:pt x="45" y="120"/>
                    <a:pt x="61" y="105"/>
                    <a:pt x="74" y="86"/>
                  </a:cubicBezTo>
                  <a:cubicBezTo>
                    <a:pt x="96" y="56"/>
                    <a:pt x="104" y="23"/>
                    <a:pt x="98" y="0"/>
                  </a:cubicBezTo>
                  <a:cubicBezTo>
                    <a:pt x="75" y="2"/>
                    <a:pt x="46" y="21"/>
                    <a:pt x="25" y="51"/>
                  </a:cubicBezTo>
                  <a:cubicBezTo>
                    <a:pt x="11" y="70"/>
                    <a:pt x="3" y="90"/>
                    <a:pt x="0" y="108"/>
                  </a:cubicBezTo>
                  <a:cubicBezTo>
                    <a:pt x="6" y="110"/>
                    <a:pt x="11" y="113"/>
                    <a:pt x="16" y="116"/>
                  </a:cubicBezTo>
                  <a:close/>
                </a:path>
              </a:pathLst>
            </a:custGeom>
            <a:solidFill>
              <a:srgbClr val="EC855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68"/>
            <p:cNvSpPr/>
            <p:nvPr/>
          </p:nvSpPr>
          <p:spPr bwMode="auto">
            <a:xfrm>
              <a:off x="13385800" y="889000"/>
              <a:ext cx="841375" cy="1223963"/>
            </a:xfrm>
            <a:custGeom>
              <a:avLst/>
              <a:gdLst>
                <a:gd name="T0" fmla="*/ 82 w 88"/>
                <a:gd name="T1" fmla="*/ 0 h 128"/>
                <a:gd name="T2" fmla="*/ 82 w 88"/>
                <a:gd name="T3" fmla="*/ 0 h 128"/>
                <a:gd name="T4" fmla="*/ 0 w 88"/>
                <a:gd name="T5" fmla="*/ 116 h 128"/>
                <a:gd name="T6" fmla="*/ 0 w 88"/>
                <a:gd name="T7" fmla="*/ 116 h 128"/>
                <a:gd name="T8" fmla="*/ 12 w 88"/>
                <a:gd name="T9" fmla="*/ 128 h 128"/>
                <a:gd name="T10" fmla="*/ 58 w 88"/>
                <a:gd name="T11" fmla="*/ 86 h 128"/>
                <a:gd name="T12" fmla="*/ 82 w 8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88" h="128">
                  <a:moveTo>
                    <a:pt x="82" y="0"/>
                  </a:moveTo>
                  <a:cubicBezTo>
                    <a:pt x="82" y="0"/>
                    <a:pt x="82" y="0"/>
                    <a:pt x="82" y="0"/>
                  </a:cubicBezTo>
                  <a:cubicBezTo>
                    <a:pt x="0" y="116"/>
                    <a:pt x="0" y="116"/>
                    <a:pt x="0" y="116"/>
                  </a:cubicBezTo>
                  <a:cubicBezTo>
                    <a:pt x="0" y="116"/>
                    <a:pt x="0" y="116"/>
                    <a:pt x="0" y="116"/>
                  </a:cubicBezTo>
                  <a:cubicBezTo>
                    <a:pt x="5" y="120"/>
                    <a:pt x="9" y="124"/>
                    <a:pt x="12" y="128"/>
                  </a:cubicBezTo>
                  <a:cubicBezTo>
                    <a:pt x="29" y="120"/>
                    <a:pt x="45" y="105"/>
                    <a:pt x="58" y="86"/>
                  </a:cubicBezTo>
                  <a:cubicBezTo>
                    <a:pt x="80" y="56"/>
                    <a:pt x="88" y="23"/>
                    <a:pt x="82" y="0"/>
                  </a:cubicBezTo>
                  <a:close/>
                </a:path>
              </a:pathLst>
            </a:custGeom>
            <a:solidFill>
              <a:srgbClr val="D46F41"/>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69"/>
            <p:cNvSpPr/>
            <p:nvPr/>
          </p:nvSpPr>
          <p:spPr bwMode="auto">
            <a:xfrm>
              <a:off x="13796963" y="889000"/>
              <a:ext cx="400050" cy="401638"/>
            </a:xfrm>
            <a:custGeom>
              <a:avLst/>
              <a:gdLst>
                <a:gd name="T0" fmla="*/ 19 w 42"/>
                <a:gd name="T1" fmla="*/ 28 h 42"/>
                <a:gd name="T2" fmla="*/ 37 w 42"/>
                <a:gd name="T3" fmla="*/ 42 h 42"/>
                <a:gd name="T4" fmla="*/ 39 w 42"/>
                <a:gd name="T5" fmla="*/ 0 h 42"/>
                <a:gd name="T6" fmla="*/ 0 w 42"/>
                <a:gd name="T7" fmla="*/ 16 h 42"/>
                <a:gd name="T8" fmla="*/ 19 w 42"/>
                <a:gd name="T9" fmla="*/ 28 h 42"/>
              </a:gdLst>
              <a:ahLst/>
              <a:cxnLst>
                <a:cxn ang="0">
                  <a:pos x="T0" y="T1"/>
                </a:cxn>
                <a:cxn ang="0">
                  <a:pos x="T2" y="T3"/>
                </a:cxn>
                <a:cxn ang="0">
                  <a:pos x="T4" y="T5"/>
                </a:cxn>
                <a:cxn ang="0">
                  <a:pos x="T6" y="T7"/>
                </a:cxn>
                <a:cxn ang="0">
                  <a:pos x="T8" y="T9"/>
                </a:cxn>
              </a:cxnLst>
              <a:rect l="0" t="0" r="r" b="b"/>
              <a:pathLst>
                <a:path w="42" h="42">
                  <a:moveTo>
                    <a:pt x="19" y="28"/>
                  </a:moveTo>
                  <a:cubicBezTo>
                    <a:pt x="25" y="33"/>
                    <a:pt x="31" y="37"/>
                    <a:pt x="37" y="42"/>
                  </a:cubicBezTo>
                  <a:cubicBezTo>
                    <a:pt x="41" y="26"/>
                    <a:pt x="42" y="12"/>
                    <a:pt x="39" y="0"/>
                  </a:cubicBezTo>
                  <a:cubicBezTo>
                    <a:pt x="27" y="1"/>
                    <a:pt x="14" y="7"/>
                    <a:pt x="0" y="16"/>
                  </a:cubicBezTo>
                  <a:cubicBezTo>
                    <a:pt x="7" y="20"/>
                    <a:pt x="13" y="24"/>
                    <a:pt x="19" y="28"/>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0"/>
            <p:cNvSpPr/>
            <p:nvPr/>
          </p:nvSpPr>
          <p:spPr bwMode="auto">
            <a:xfrm>
              <a:off x="13977938" y="889000"/>
              <a:ext cx="219075" cy="401638"/>
            </a:xfrm>
            <a:custGeom>
              <a:avLst/>
              <a:gdLst>
                <a:gd name="T0" fmla="*/ 20 w 23"/>
                <a:gd name="T1" fmla="*/ 0 h 42"/>
                <a:gd name="T2" fmla="*/ 0 w 23"/>
                <a:gd name="T3" fmla="*/ 28 h 42"/>
                <a:gd name="T4" fmla="*/ 0 w 23"/>
                <a:gd name="T5" fmla="*/ 28 h 42"/>
                <a:gd name="T6" fmla="*/ 18 w 23"/>
                <a:gd name="T7" fmla="*/ 42 h 42"/>
                <a:gd name="T8" fmla="*/ 20 w 23"/>
                <a:gd name="T9" fmla="*/ 0 h 42"/>
                <a:gd name="T10" fmla="*/ 20 w 23"/>
                <a:gd name="T11" fmla="*/ 0 h 42"/>
              </a:gdLst>
              <a:ahLst/>
              <a:cxnLst>
                <a:cxn ang="0">
                  <a:pos x="T0" y="T1"/>
                </a:cxn>
                <a:cxn ang="0">
                  <a:pos x="T2" y="T3"/>
                </a:cxn>
                <a:cxn ang="0">
                  <a:pos x="T4" y="T5"/>
                </a:cxn>
                <a:cxn ang="0">
                  <a:pos x="T6" y="T7"/>
                </a:cxn>
                <a:cxn ang="0">
                  <a:pos x="T8" y="T9"/>
                </a:cxn>
                <a:cxn ang="0">
                  <a:pos x="T10" y="T11"/>
                </a:cxn>
              </a:cxnLst>
              <a:rect l="0" t="0" r="r" b="b"/>
              <a:pathLst>
                <a:path w="23" h="42">
                  <a:moveTo>
                    <a:pt x="20" y="0"/>
                  </a:moveTo>
                  <a:cubicBezTo>
                    <a:pt x="0" y="28"/>
                    <a:pt x="0" y="28"/>
                    <a:pt x="0" y="28"/>
                  </a:cubicBezTo>
                  <a:cubicBezTo>
                    <a:pt x="0" y="28"/>
                    <a:pt x="0" y="28"/>
                    <a:pt x="0" y="28"/>
                  </a:cubicBezTo>
                  <a:cubicBezTo>
                    <a:pt x="6" y="33"/>
                    <a:pt x="12" y="37"/>
                    <a:pt x="18" y="42"/>
                  </a:cubicBezTo>
                  <a:cubicBezTo>
                    <a:pt x="22" y="26"/>
                    <a:pt x="23" y="12"/>
                    <a:pt x="20" y="0"/>
                  </a:cubicBezTo>
                  <a:cubicBezTo>
                    <a:pt x="20" y="0"/>
                    <a:pt x="20" y="0"/>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71"/>
            <p:cNvSpPr/>
            <p:nvPr/>
          </p:nvSpPr>
          <p:spPr bwMode="auto">
            <a:xfrm>
              <a:off x="13241338" y="1644650"/>
              <a:ext cx="392112" cy="546100"/>
            </a:xfrm>
            <a:custGeom>
              <a:avLst/>
              <a:gdLst>
                <a:gd name="T0" fmla="*/ 41 w 41"/>
                <a:gd name="T1" fmla="*/ 0 h 57"/>
                <a:gd name="T2" fmla="*/ 15 w 41"/>
                <a:gd name="T3" fmla="*/ 25 h 57"/>
                <a:gd name="T4" fmla="*/ 0 w 41"/>
                <a:gd name="T5" fmla="*/ 57 h 57"/>
                <a:gd name="T6" fmla="*/ 26 w 41"/>
                <a:gd name="T7" fmla="*/ 33 h 57"/>
                <a:gd name="T8" fmla="*/ 41 w 41"/>
                <a:gd name="T9" fmla="*/ 0 h 57"/>
              </a:gdLst>
              <a:ahLst/>
              <a:cxnLst>
                <a:cxn ang="0">
                  <a:pos x="T0" y="T1"/>
                </a:cxn>
                <a:cxn ang="0">
                  <a:pos x="T2" y="T3"/>
                </a:cxn>
                <a:cxn ang="0">
                  <a:pos x="T4" y="T5"/>
                </a:cxn>
                <a:cxn ang="0">
                  <a:pos x="T6" y="T7"/>
                </a:cxn>
                <a:cxn ang="0">
                  <a:pos x="T8" y="T9"/>
                </a:cxn>
              </a:cxnLst>
              <a:rect l="0" t="0" r="r" b="b"/>
              <a:pathLst>
                <a:path w="41" h="57">
                  <a:moveTo>
                    <a:pt x="41" y="0"/>
                  </a:moveTo>
                  <a:cubicBezTo>
                    <a:pt x="34" y="3"/>
                    <a:pt x="24" y="13"/>
                    <a:pt x="15" y="25"/>
                  </a:cubicBezTo>
                  <a:cubicBezTo>
                    <a:pt x="6" y="38"/>
                    <a:pt x="1" y="50"/>
                    <a:pt x="0" y="57"/>
                  </a:cubicBezTo>
                  <a:cubicBezTo>
                    <a:pt x="7" y="54"/>
                    <a:pt x="17" y="45"/>
                    <a:pt x="26" y="33"/>
                  </a:cubicBezTo>
                  <a:cubicBezTo>
                    <a:pt x="35" y="20"/>
                    <a:pt x="40" y="8"/>
                    <a:pt x="41"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2"/>
            <p:cNvSpPr/>
            <p:nvPr/>
          </p:nvSpPr>
          <p:spPr bwMode="auto">
            <a:xfrm>
              <a:off x="13241338" y="1644650"/>
              <a:ext cx="392112" cy="546100"/>
            </a:xfrm>
            <a:custGeom>
              <a:avLst/>
              <a:gdLst>
                <a:gd name="T0" fmla="*/ 41 w 41"/>
                <a:gd name="T1" fmla="*/ 0 h 57"/>
                <a:gd name="T2" fmla="*/ 0 w 41"/>
                <a:gd name="T3" fmla="*/ 57 h 57"/>
                <a:gd name="T4" fmla="*/ 0 w 41"/>
                <a:gd name="T5" fmla="*/ 57 h 57"/>
                <a:gd name="T6" fmla="*/ 26 w 41"/>
                <a:gd name="T7" fmla="*/ 33 h 57"/>
                <a:gd name="T8" fmla="*/ 41 w 41"/>
                <a:gd name="T9" fmla="*/ 0 h 57"/>
                <a:gd name="T10" fmla="*/ 41 w 41"/>
                <a:gd name="T11" fmla="*/ 0 h 57"/>
              </a:gdLst>
              <a:ahLst/>
              <a:cxnLst>
                <a:cxn ang="0">
                  <a:pos x="T0" y="T1"/>
                </a:cxn>
                <a:cxn ang="0">
                  <a:pos x="T2" y="T3"/>
                </a:cxn>
                <a:cxn ang="0">
                  <a:pos x="T4" y="T5"/>
                </a:cxn>
                <a:cxn ang="0">
                  <a:pos x="T6" y="T7"/>
                </a:cxn>
                <a:cxn ang="0">
                  <a:pos x="T8" y="T9"/>
                </a:cxn>
                <a:cxn ang="0">
                  <a:pos x="T10" y="T11"/>
                </a:cxn>
              </a:cxnLst>
              <a:rect l="0" t="0" r="r" b="b"/>
              <a:pathLst>
                <a:path w="41" h="57">
                  <a:moveTo>
                    <a:pt x="41" y="0"/>
                  </a:moveTo>
                  <a:cubicBezTo>
                    <a:pt x="0" y="57"/>
                    <a:pt x="0" y="57"/>
                    <a:pt x="0" y="57"/>
                  </a:cubicBezTo>
                  <a:cubicBezTo>
                    <a:pt x="0" y="57"/>
                    <a:pt x="0" y="57"/>
                    <a:pt x="0" y="57"/>
                  </a:cubicBezTo>
                  <a:cubicBezTo>
                    <a:pt x="7" y="54"/>
                    <a:pt x="17" y="45"/>
                    <a:pt x="26" y="33"/>
                  </a:cubicBezTo>
                  <a:cubicBezTo>
                    <a:pt x="35" y="20"/>
                    <a:pt x="40" y="8"/>
                    <a:pt x="41" y="0"/>
                  </a:cubicBezTo>
                  <a:cubicBezTo>
                    <a:pt x="41" y="0"/>
                    <a:pt x="41" y="0"/>
                    <a:pt x="41"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3"/>
            <p:cNvSpPr/>
            <p:nvPr/>
          </p:nvSpPr>
          <p:spPr bwMode="auto">
            <a:xfrm>
              <a:off x="13614400" y="1223963"/>
              <a:ext cx="373062" cy="373063"/>
            </a:xfrm>
            <a:custGeom>
              <a:avLst/>
              <a:gdLst>
                <a:gd name="T0" fmla="*/ 9 w 39"/>
                <a:gd name="T1" fmla="*/ 34 h 39"/>
                <a:gd name="T2" fmla="*/ 5 w 39"/>
                <a:gd name="T3" fmla="*/ 10 h 39"/>
                <a:gd name="T4" fmla="*/ 29 w 39"/>
                <a:gd name="T5" fmla="*/ 6 h 39"/>
                <a:gd name="T6" fmla="*/ 33 w 39"/>
                <a:gd name="T7" fmla="*/ 30 h 39"/>
                <a:gd name="T8" fmla="*/ 9 w 39"/>
                <a:gd name="T9" fmla="*/ 34 h 39"/>
              </a:gdLst>
              <a:ahLst/>
              <a:cxnLst>
                <a:cxn ang="0">
                  <a:pos x="T0" y="T1"/>
                </a:cxn>
                <a:cxn ang="0">
                  <a:pos x="T2" y="T3"/>
                </a:cxn>
                <a:cxn ang="0">
                  <a:pos x="T4" y="T5"/>
                </a:cxn>
                <a:cxn ang="0">
                  <a:pos x="T6" y="T7"/>
                </a:cxn>
                <a:cxn ang="0">
                  <a:pos x="T8" y="T9"/>
                </a:cxn>
              </a:cxnLst>
              <a:rect l="0" t="0" r="r" b="b"/>
              <a:pathLst>
                <a:path w="39" h="39">
                  <a:moveTo>
                    <a:pt x="9" y="34"/>
                  </a:moveTo>
                  <a:cubicBezTo>
                    <a:pt x="2" y="28"/>
                    <a:pt x="0" y="18"/>
                    <a:pt x="5" y="10"/>
                  </a:cubicBezTo>
                  <a:cubicBezTo>
                    <a:pt x="11" y="2"/>
                    <a:pt x="22" y="0"/>
                    <a:pt x="29" y="6"/>
                  </a:cubicBezTo>
                  <a:cubicBezTo>
                    <a:pt x="37" y="11"/>
                    <a:pt x="39" y="22"/>
                    <a:pt x="33" y="30"/>
                  </a:cubicBezTo>
                  <a:cubicBezTo>
                    <a:pt x="28" y="37"/>
                    <a:pt x="17" y="39"/>
                    <a:pt x="9" y="34"/>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74"/>
            <p:cNvSpPr/>
            <p:nvPr/>
          </p:nvSpPr>
          <p:spPr bwMode="auto">
            <a:xfrm>
              <a:off x="13671550" y="1281113"/>
              <a:ext cx="258762" cy="258763"/>
            </a:xfrm>
            <a:custGeom>
              <a:avLst/>
              <a:gdLst>
                <a:gd name="T0" fmla="*/ 20 w 27"/>
                <a:gd name="T1" fmla="*/ 4 h 27"/>
                <a:gd name="T2" fmla="*/ 4 w 27"/>
                <a:gd name="T3" fmla="*/ 7 h 27"/>
                <a:gd name="T4" fmla="*/ 6 w 27"/>
                <a:gd name="T5" fmla="*/ 23 h 27"/>
                <a:gd name="T6" fmla="*/ 23 w 27"/>
                <a:gd name="T7" fmla="*/ 21 h 27"/>
                <a:gd name="T8" fmla="*/ 20 w 27"/>
                <a:gd name="T9" fmla="*/ 4 h 27"/>
              </a:gdLst>
              <a:ahLst/>
              <a:cxnLst>
                <a:cxn ang="0">
                  <a:pos x="T0" y="T1"/>
                </a:cxn>
                <a:cxn ang="0">
                  <a:pos x="T2" y="T3"/>
                </a:cxn>
                <a:cxn ang="0">
                  <a:pos x="T4" y="T5"/>
                </a:cxn>
                <a:cxn ang="0">
                  <a:pos x="T6" y="T7"/>
                </a:cxn>
                <a:cxn ang="0">
                  <a:pos x="T8" y="T9"/>
                </a:cxn>
              </a:cxnLst>
              <a:rect l="0" t="0" r="r" b="b"/>
              <a:pathLst>
                <a:path w="27" h="27">
                  <a:moveTo>
                    <a:pt x="20" y="4"/>
                  </a:moveTo>
                  <a:cubicBezTo>
                    <a:pt x="15" y="0"/>
                    <a:pt x="7" y="2"/>
                    <a:pt x="4" y="7"/>
                  </a:cubicBezTo>
                  <a:cubicBezTo>
                    <a:pt x="0" y="12"/>
                    <a:pt x="1" y="20"/>
                    <a:pt x="6" y="23"/>
                  </a:cubicBezTo>
                  <a:cubicBezTo>
                    <a:pt x="12" y="27"/>
                    <a:pt x="19" y="26"/>
                    <a:pt x="23" y="21"/>
                  </a:cubicBezTo>
                  <a:cubicBezTo>
                    <a:pt x="27" y="15"/>
                    <a:pt x="26" y="8"/>
                    <a:pt x="20" y="4"/>
                  </a:cubicBezTo>
                  <a:close/>
                </a:path>
              </a:pathLst>
            </a:custGeom>
            <a:solidFill>
              <a:srgbClr val="596273"/>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5"/>
            <p:cNvSpPr/>
            <p:nvPr/>
          </p:nvSpPr>
          <p:spPr bwMode="auto">
            <a:xfrm>
              <a:off x="13700125" y="1281113"/>
              <a:ext cx="287337" cy="315913"/>
            </a:xfrm>
            <a:custGeom>
              <a:avLst/>
              <a:gdLst>
                <a:gd name="T0" fmla="*/ 20 w 30"/>
                <a:gd name="T1" fmla="*/ 0 h 33"/>
                <a:gd name="T2" fmla="*/ 20 w 30"/>
                <a:gd name="T3" fmla="*/ 0 h 33"/>
                <a:gd name="T4" fmla="*/ 17 w 30"/>
                <a:gd name="T5" fmla="*/ 4 h 33"/>
                <a:gd name="T6" fmla="*/ 17 w 30"/>
                <a:gd name="T7" fmla="*/ 4 h 33"/>
                <a:gd name="T8" fmla="*/ 20 w 30"/>
                <a:gd name="T9" fmla="*/ 21 h 33"/>
                <a:gd name="T10" fmla="*/ 3 w 30"/>
                <a:gd name="T11" fmla="*/ 23 h 33"/>
                <a:gd name="T12" fmla="*/ 3 w 30"/>
                <a:gd name="T13" fmla="*/ 23 h 33"/>
                <a:gd name="T14" fmla="*/ 0 w 30"/>
                <a:gd name="T15" fmla="*/ 28 h 33"/>
                <a:gd name="T16" fmla="*/ 0 w 30"/>
                <a:gd name="T17" fmla="*/ 28 h 33"/>
                <a:gd name="T18" fmla="*/ 24 w 30"/>
                <a:gd name="T19" fmla="*/ 24 h 33"/>
                <a:gd name="T20" fmla="*/ 20 w 30"/>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3">
                  <a:moveTo>
                    <a:pt x="20" y="0"/>
                  </a:moveTo>
                  <a:cubicBezTo>
                    <a:pt x="20" y="0"/>
                    <a:pt x="20" y="0"/>
                    <a:pt x="20" y="0"/>
                  </a:cubicBezTo>
                  <a:cubicBezTo>
                    <a:pt x="17" y="4"/>
                    <a:pt x="17" y="4"/>
                    <a:pt x="17" y="4"/>
                  </a:cubicBezTo>
                  <a:cubicBezTo>
                    <a:pt x="17" y="4"/>
                    <a:pt x="17" y="4"/>
                    <a:pt x="17" y="4"/>
                  </a:cubicBezTo>
                  <a:cubicBezTo>
                    <a:pt x="23" y="8"/>
                    <a:pt x="24" y="15"/>
                    <a:pt x="20" y="21"/>
                  </a:cubicBezTo>
                  <a:cubicBezTo>
                    <a:pt x="16" y="26"/>
                    <a:pt x="9" y="27"/>
                    <a:pt x="3" y="23"/>
                  </a:cubicBezTo>
                  <a:cubicBezTo>
                    <a:pt x="3" y="23"/>
                    <a:pt x="3" y="23"/>
                    <a:pt x="3" y="23"/>
                  </a:cubicBezTo>
                  <a:cubicBezTo>
                    <a:pt x="0" y="28"/>
                    <a:pt x="0" y="28"/>
                    <a:pt x="0" y="28"/>
                  </a:cubicBezTo>
                  <a:cubicBezTo>
                    <a:pt x="0" y="28"/>
                    <a:pt x="0" y="28"/>
                    <a:pt x="0" y="28"/>
                  </a:cubicBezTo>
                  <a:cubicBezTo>
                    <a:pt x="8" y="33"/>
                    <a:pt x="19" y="31"/>
                    <a:pt x="24" y="24"/>
                  </a:cubicBezTo>
                  <a:cubicBezTo>
                    <a:pt x="30" y="16"/>
                    <a:pt x="28" y="5"/>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6"/>
            <p:cNvSpPr/>
            <p:nvPr/>
          </p:nvSpPr>
          <p:spPr bwMode="auto">
            <a:xfrm>
              <a:off x="13728700" y="1319213"/>
              <a:ext cx="201612" cy="220663"/>
            </a:xfrm>
            <a:custGeom>
              <a:avLst/>
              <a:gdLst>
                <a:gd name="T0" fmla="*/ 17 w 21"/>
                <a:gd name="T1" fmla="*/ 17 h 23"/>
                <a:gd name="T2" fmla="*/ 14 w 21"/>
                <a:gd name="T3" fmla="*/ 0 h 23"/>
                <a:gd name="T4" fmla="*/ 14 w 21"/>
                <a:gd name="T5" fmla="*/ 0 h 23"/>
                <a:gd name="T6" fmla="*/ 0 w 21"/>
                <a:gd name="T7" fmla="*/ 19 h 23"/>
                <a:gd name="T8" fmla="*/ 0 w 21"/>
                <a:gd name="T9" fmla="*/ 19 h 23"/>
                <a:gd name="T10" fmla="*/ 17 w 21"/>
                <a:gd name="T11" fmla="*/ 17 h 23"/>
              </a:gdLst>
              <a:ahLst/>
              <a:cxnLst>
                <a:cxn ang="0">
                  <a:pos x="T0" y="T1"/>
                </a:cxn>
                <a:cxn ang="0">
                  <a:pos x="T2" y="T3"/>
                </a:cxn>
                <a:cxn ang="0">
                  <a:pos x="T4" y="T5"/>
                </a:cxn>
                <a:cxn ang="0">
                  <a:pos x="T6" y="T7"/>
                </a:cxn>
                <a:cxn ang="0">
                  <a:pos x="T8" y="T9"/>
                </a:cxn>
                <a:cxn ang="0">
                  <a:pos x="T10" y="T11"/>
                </a:cxn>
              </a:cxnLst>
              <a:rect l="0" t="0" r="r" b="b"/>
              <a:pathLst>
                <a:path w="21" h="23">
                  <a:moveTo>
                    <a:pt x="17" y="17"/>
                  </a:moveTo>
                  <a:cubicBezTo>
                    <a:pt x="21" y="11"/>
                    <a:pt x="20" y="4"/>
                    <a:pt x="14" y="0"/>
                  </a:cubicBezTo>
                  <a:cubicBezTo>
                    <a:pt x="14" y="0"/>
                    <a:pt x="14" y="0"/>
                    <a:pt x="14" y="0"/>
                  </a:cubicBezTo>
                  <a:cubicBezTo>
                    <a:pt x="0" y="19"/>
                    <a:pt x="0" y="19"/>
                    <a:pt x="0" y="19"/>
                  </a:cubicBezTo>
                  <a:cubicBezTo>
                    <a:pt x="0" y="19"/>
                    <a:pt x="0" y="19"/>
                    <a:pt x="0" y="19"/>
                  </a:cubicBezTo>
                  <a:cubicBezTo>
                    <a:pt x="6" y="23"/>
                    <a:pt x="13" y="22"/>
                    <a:pt x="17" y="17"/>
                  </a:cubicBezTo>
                  <a:close/>
                </a:path>
              </a:pathLst>
            </a:custGeom>
            <a:solidFill>
              <a:srgbClr val="474F59"/>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77"/>
            <p:cNvSpPr/>
            <p:nvPr/>
          </p:nvSpPr>
          <p:spPr bwMode="auto">
            <a:xfrm>
              <a:off x="12045950" y="1100138"/>
              <a:ext cx="277812" cy="287338"/>
            </a:xfrm>
            <a:custGeom>
              <a:avLst/>
              <a:gdLst>
                <a:gd name="T0" fmla="*/ 91 w 175"/>
                <a:gd name="T1" fmla="*/ 0 h 181"/>
                <a:gd name="T2" fmla="*/ 79 w 175"/>
                <a:gd name="T3" fmla="*/ 78 h 181"/>
                <a:gd name="T4" fmla="*/ 0 w 175"/>
                <a:gd name="T5" fmla="*/ 90 h 181"/>
                <a:gd name="T6" fmla="*/ 79 w 175"/>
                <a:gd name="T7" fmla="*/ 102 h 181"/>
                <a:gd name="T8" fmla="*/ 91 w 175"/>
                <a:gd name="T9" fmla="*/ 181 h 181"/>
                <a:gd name="T10" fmla="*/ 103 w 175"/>
                <a:gd name="T11" fmla="*/ 102 h 181"/>
                <a:gd name="T12" fmla="*/ 175 w 175"/>
                <a:gd name="T13" fmla="*/ 90 h 181"/>
                <a:gd name="T14" fmla="*/ 103 w 175"/>
                <a:gd name="T15" fmla="*/ 78 h 181"/>
                <a:gd name="T16" fmla="*/ 91 w 175"/>
                <a:gd name="T1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81">
                  <a:moveTo>
                    <a:pt x="91" y="0"/>
                  </a:moveTo>
                  <a:lnTo>
                    <a:pt x="79" y="78"/>
                  </a:lnTo>
                  <a:lnTo>
                    <a:pt x="0" y="90"/>
                  </a:lnTo>
                  <a:lnTo>
                    <a:pt x="79" y="102"/>
                  </a:lnTo>
                  <a:lnTo>
                    <a:pt x="91" y="181"/>
                  </a:lnTo>
                  <a:lnTo>
                    <a:pt x="103" y="102"/>
                  </a:lnTo>
                  <a:lnTo>
                    <a:pt x="175" y="90"/>
                  </a:lnTo>
                  <a:lnTo>
                    <a:pt x="103" y="78"/>
                  </a:lnTo>
                  <a:lnTo>
                    <a:pt x="91"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78"/>
            <p:cNvSpPr/>
            <p:nvPr/>
          </p:nvSpPr>
          <p:spPr bwMode="auto">
            <a:xfrm>
              <a:off x="9637713" y="1941513"/>
              <a:ext cx="276225" cy="277813"/>
            </a:xfrm>
            <a:custGeom>
              <a:avLst/>
              <a:gdLst>
                <a:gd name="T0" fmla="*/ 84 w 174"/>
                <a:gd name="T1" fmla="*/ 0 h 175"/>
                <a:gd name="T2" fmla="*/ 72 w 174"/>
                <a:gd name="T3" fmla="*/ 78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8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8"/>
                  </a:lnTo>
                  <a:lnTo>
                    <a:pt x="0" y="90"/>
                  </a:lnTo>
                  <a:lnTo>
                    <a:pt x="72" y="102"/>
                  </a:lnTo>
                  <a:lnTo>
                    <a:pt x="84" y="175"/>
                  </a:lnTo>
                  <a:lnTo>
                    <a:pt x="96" y="102"/>
                  </a:lnTo>
                  <a:lnTo>
                    <a:pt x="174" y="90"/>
                  </a:lnTo>
                  <a:lnTo>
                    <a:pt x="96" y="78"/>
                  </a:lnTo>
                  <a:lnTo>
                    <a:pt x="84"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79"/>
            <p:cNvSpPr/>
            <p:nvPr/>
          </p:nvSpPr>
          <p:spPr bwMode="auto">
            <a:xfrm>
              <a:off x="12639675" y="1119188"/>
              <a:ext cx="142875" cy="142875"/>
            </a:xfrm>
            <a:custGeom>
              <a:avLst/>
              <a:gdLst>
                <a:gd name="T0" fmla="*/ 48 w 90"/>
                <a:gd name="T1" fmla="*/ 0 h 90"/>
                <a:gd name="T2" fmla="*/ 36 w 90"/>
                <a:gd name="T3" fmla="*/ 36 h 90"/>
                <a:gd name="T4" fmla="*/ 0 w 90"/>
                <a:gd name="T5" fmla="*/ 42 h 90"/>
                <a:gd name="T6" fmla="*/ 36 w 90"/>
                <a:gd name="T7" fmla="*/ 48 h 90"/>
                <a:gd name="T8" fmla="*/ 48 w 90"/>
                <a:gd name="T9" fmla="*/ 90 h 90"/>
                <a:gd name="T10" fmla="*/ 54 w 90"/>
                <a:gd name="T11" fmla="*/ 48 h 90"/>
                <a:gd name="T12" fmla="*/ 90 w 90"/>
                <a:gd name="T13" fmla="*/ 42 h 90"/>
                <a:gd name="T14" fmla="*/ 54 w 90"/>
                <a:gd name="T15" fmla="*/ 36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36" y="36"/>
                  </a:lnTo>
                  <a:lnTo>
                    <a:pt x="0" y="42"/>
                  </a:lnTo>
                  <a:lnTo>
                    <a:pt x="36" y="48"/>
                  </a:lnTo>
                  <a:lnTo>
                    <a:pt x="48" y="90"/>
                  </a:lnTo>
                  <a:lnTo>
                    <a:pt x="54" y="48"/>
                  </a:lnTo>
                  <a:lnTo>
                    <a:pt x="90" y="42"/>
                  </a:lnTo>
                  <a:lnTo>
                    <a:pt x="54" y="36"/>
                  </a:lnTo>
                  <a:lnTo>
                    <a:pt x="48"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80"/>
            <p:cNvSpPr/>
            <p:nvPr/>
          </p:nvSpPr>
          <p:spPr bwMode="auto">
            <a:xfrm>
              <a:off x="13776325" y="2982913"/>
              <a:ext cx="277812" cy="277813"/>
            </a:xfrm>
            <a:custGeom>
              <a:avLst/>
              <a:gdLst>
                <a:gd name="T0" fmla="*/ 91 w 175"/>
                <a:gd name="T1" fmla="*/ 0 h 175"/>
                <a:gd name="T2" fmla="*/ 73 w 175"/>
                <a:gd name="T3" fmla="*/ 73 h 175"/>
                <a:gd name="T4" fmla="*/ 0 w 175"/>
                <a:gd name="T5" fmla="*/ 85 h 175"/>
                <a:gd name="T6" fmla="*/ 73 w 175"/>
                <a:gd name="T7" fmla="*/ 97 h 175"/>
                <a:gd name="T8" fmla="*/ 91 w 175"/>
                <a:gd name="T9" fmla="*/ 175 h 175"/>
                <a:gd name="T10" fmla="*/ 103 w 175"/>
                <a:gd name="T11" fmla="*/ 97 h 175"/>
                <a:gd name="T12" fmla="*/ 175 w 175"/>
                <a:gd name="T13" fmla="*/ 85 h 175"/>
                <a:gd name="T14" fmla="*/ 103 w 175"/>
                <a:gd name="T15" fmla="*/ 73 h 175"/>
                <a:gd name="T16" fmla="*/ 91 w 175"/>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91" y="0"/>
                  </a:moveTo>
                  <a:lnTo>
                    <a:pt x="73" y="73"/>
                  </a:lnTo>
                  <a:lnTo>
                    <a:pt x="0" y="85"/>
                  </a:lnTo>
                  <a:lnTo>
                    <a:pt x="73" y="97"/>
                  </a:lnTo>
                  <a:lnTo>
                    <a:pt x="91" y="175"/>
                  </a:lnTo>
                  <a:lnTo>
                    <a:pt x="103" y="97"/>
                  </a:lnTo>
                  <a:lnTo>
                    <a:pt x="175" y="85"/>
                  </a:lnTo>
                  <a:lnTo>
                    <a:pt x="103" y="73"/>
                  </a:lnTo>
                  <a:lnTo>
                    <a:pt x="91"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1"/>
            <p:cNvSpPr/>
            <p:nvPr/>
          </p:nvSpPr>
          <p:spPr bwMode="auto">
            <a:xfrm>
              <a:off x="13174663" y="3729038"/>
              <a:ext cx="142875" cy="144463"/>
            </a:xfrm>
            <a:custGeom>
              <a:avLst/>
              <a:gdLst>
                <a:gd name="T0" fmla="*/ 42 w 90"/>
                <a:gd name="T1" fmla="*/ 0 h 91"/>
                <a:gd name="T2" fmla="*/ 36 w 90"/>
                <a:gd name="T3" fmla="*/ 36 h 91"/>
                <a:gd name="T4" fmla="*/ 0 w 90"/>
                <a:gd name="T5" fmla="*/ 42 h 91"/>
                <a:gd name="T6" fmla="*/ 36 w 90"/>
                <a:gd name="T7" fmla="*/ 48 h 91"/>
                <a:gd name="T8" fmla="*/ 42 w 90"/>
                <a:gd name="T9" fmla="*/ 91 h 91"/>
                <a:gd name="T10" fmla="*/ 48 w 90"/>
                <a:gd name="T11" fmla="*/ 48 h 91"/>
                <a:gd name="T12" fmla="*/ 90 w 90"/>
                <a:gd name="T13" fmla="*/ 42 h 91"/>
                <a:gd name="T14" fmla="*/ 48 w 90"/>
                <a:gd name="T15" fmla="*/ 36 h 91"/>
                <a:gd name="T16" fmla="*/ 42 w 90"/>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1">
                  <a:moveTo>
                    <a:pt x="42" y="0"/>
                  </a:moveTo>
                  <a:lnTo>
                    <a:pt x="36" y="36"/>
                  </a:lnTo>
                  <a:lnTo>
                    <a:pt x="0" y="42"/>
                  </a:lnTo>
                  <a:lnTo>
                    <a:pt x="36" y="48"/>
                  </a:lnTo>
                  <a:lnTo>
                    <a:pt x="42" y="91"/>
                  </a:lnTo>
                  <a:lnTo>
                    <a:pt x="48" y="48"/>
                  </a:lnTo>
                  <a:lnTo>
                    <a:pt x="90" y="42"/>
                  </a:lnTo>
                  <a:lnTo>
                    <a:pt x="48" y="36"/>
                  </a:lnTo>
                  <a:lnTo>
                    <a:pt x="42"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82"/>
            <p:cNvSpPr/>
            <p:nvPr/>
          </p:nvSpPr>
          <p:spPr bwMode="auto">
            <a:xfrm>
              <a:off x="9283700" y="2840038"/>
              <a:ext cx="142875" cy="142875"/>
            </a:xfrm>
            <a:custGeom>
              <a:avLst/>
              <a:gdLst>
                <a:gd name="T0" fmla="*/ 48 w 90"/>
                <a:gd name="T1" fmla="*/ 0 h 90"/>
                <a:gd name="T2" fmla="*/ 42 w 90"/>
                <a:gd name="T3" fmla="*/ 42 h 90"/>
                <a:gd name="T4" fmla="*/ 0 w 90"/>
                <a:gd name="T5" fmla="*/ 48 h 90"/>
                <a:gd name="T6" fmla="*/ 42 w 90"/>
                <a:gd name="T7" fmla="*/ 54 h 90"/>
                <a:gd name="T8" fmla="*/ 48 w 90"/>
                <a:gd name="T9" fmla="*/ 90 h 90"/>
                <a:gd name="T10" fmla="*/ 54 w 90"/>
                <a:gd name="T11" fmla="*/ 54 h 90"/>
                <a:gd name="T12" fmla="*/ 90 w 90"/>
                <a:gd name="T13" fmla="*/ 48 h 90"/>
                <a:gd name="T14" fmla="*/ 54 w 90"/>
                <a:gd name="T15" fmla="*/ 42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42" y="42"/>
                  </a:lnTo>
                  <a:lnTo>
                    <a:pt x="0" y="48"/>
                  </a:lnTo>
                  <a:lnTo>
                    <a:pt x="42" y="54"/>
                  </a:lnTo>
                  <a:lnTo>
                    <a:pt x="48" y="90"/>
                  </a:lnTo>
                  <a:lnTo>
                    <a:pt x="54" y="54"/>
                  </a:lnTo>
                  <a:lnTo>
                    <a:pt x="90" y="48"/>
                  </a:lnTo>
                  <a:lnTo>
                    <a:pt x="54" y="42"/>
                  </a:lnTo>
                  <a:lnTo>
                    <a:pt x="48"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83"/>
            <p:cNvSpPr/>
            <p:nvPr/>
          </p:nvSpPr>
          <p:spPr bwMode="auto">
            <a:xfrm>
              <a:off x="13395325" y="4637088"/>
              <a:ext cx="285750" cy="277813"/>
            </a:xfrm>
            <a:custGeom>
              <a:avLst/>
              <a:gdLst>
                <a:gd name="T0" fmla="*/ 90 w 180"/>
                <a:gd name="T1" fmla="*/ 0 h 175"/>
                <a:gd name="T2" fmla="*/ 78 w 180"/>
                <a:gd name="T3" fmla="*/ 79 h 175"/>
                <a:gd name="T4" fmla="*/ 0 w 180"/>
                <a:gd name="T5" fmla="*/ 91 h 175"/>
                <a:gd name="T6" fmla="*/ 78 w 180"/>
                <a:gd name="T7" fmla="*/ 103 h 175"/>
                <a:gd name="T8" fmla="*/ 90 w 180"/>
                <a:gd name="T9" fmla="*/ 175 h 175"/>
                <a:gd name="T10" fmla="*/ 102 w 180"/>
                <a:gd name="T11" fmla="*/ 103 h 175"/>
                <a:gd name="T12" fmla="*/ 180 w 180"/>
                <a:gd name="T13" fmla="*/ 91 h 175"/>
                <a:gd name="T14" fmla="*/ 102 w 180"/>
                <a:gd name="T15" fmla="*/ 79 h 175"/>
                <a:gd name="T16" fmla="*/ 90 w 180"/>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75">
                  <a:moveTo>
                    <a:pt x="90" y="0"/>
                  </a:moveTo>
                  <a:lnTo>
                    <a:pt x="78" y="79"/>
                  </a:lnTo>
                  <a:lnTo>
                    <a:pt x="0" y="91"/>
                  </a:lnTo>
                  <a:lnTo>
                    <a:pt x="78" y="103"/>
                  </a:lnTo>
                  <a:lnTo>
                    <a:pt x="90" y="175"/>
                  </a:lnTo>
                  <a:lnTo>
                    <a:pt x="102" y="103"/>
                  </a:lnTo>
                  <a:lnTo>
                    <a:pt x="180" y="91"/>
                  </a:lnTo>
                  <a:lnTo>
                    <a:pt x="102" y="79"/>
                  </a:lnTo>
                  <a:lnTo>
                    <a:pt x="90"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84"/>
            <p:cNvSpPr/>
            <p:nvPr/>
          </p:nvSpPr>
          <p:spPr bwMode="auto">
            <a:xfrm>
              <a:off x="10125075" y="755650"/>
              <a:ext cx="276225" cy="277813"/>
            </a:xfrm>
            <a:custGeom>
              <a:avLst/>
              <a:gdLst>
                <a:gd name="T0" fmla="*/ 84 w 174"/>
                <a:gd name="T1" fmla="*/ 0 h 175"/>
                <a:gd name="T2" fmla="*/ 72 w 174"/>
                <a:gd name="T3" fmla="*/ 72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2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2"/>
                  </a:lnTo>
                  <a:lnTo>
                    <a:pt x="0" y="90"/>
                  </a:lnTo>
                  <a:lnTo>
                    <a:pt x="72" y="102"/>
                  </a:lnTo>
                  <a:lnTo>
                    <a:pt x="84" y="175"/>
                  </a:lnTo>
                  <a:lnTo>
                    <a:pt x="96" y="102"/>
                  </a:lnTo>
                  <a:lnTo>
                    <a:pt x="174" y="90"/>
                  </a:lnTo>
                  <a:lnTo>
                    <a:pt x="96" y="72"/>
                  </a:lnTo>
                  <a:lnTo>
                    <a:pt x="84"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5"/>
            <p:cNvSpPr/>
            <p:nvPr/>
          </p:nvSpPr>
          <p:spPr bwMode="auto">
            <a:xfrm>
              <a:off x="10736263" y="1300163"/>
              <a:ext cx="144462" cy="144463"/>
            </a:xfrm>
            <a:custGeom>
              <a:avLst/>
              <a:gdLst>
                <a:gd name="T0" fmla="*/ 42 w 91"/>
                <a:gd name="T1" fmla="*/ 0 h 91"/>
                <a:gd name="T2" fmla="*/ 36 w 91"/>
                <a:gd name="T3" fmla="*/ 37 h 91"/>
                <a:gd name="T4" fmla="*/ 0 w 91"/>
                <a:gd name="T5" fmla="*/ 49 h 91"/>
                <a:gd name="T6" fmla="*/ 36 w 91"/>
                <a:gd name="T7" fmla="*/ 55 h 91"/>
                <a:gd name="T8" fmla="*/ 42 w 91"/>
                <a:gd name="T9" fmla="*/ 91 h 91"/>
                <a:gd name="T10" fmla="*/ 48 w 91"/>
                <a:gd name="T11" fmla="*/ 55 h 91"/>
                <a:gd name="T12" fmla="*/ 91 w 91"/>
                <a:gd name="T13" fmla="*/ 49 h 91"/>
                <a:gd name="T14" fmla="*/ 48 w 91"/>
                <a:gd name="T15" fmla="*/ 37 h 91"/>
                <a:gd name="T16" fmla="*/ 42 w 91"/>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42" y="0"/>
                  </a:moveTo>
                  <a:lnTo>
                    <a:pt x="36" y="37"/>
                  </a:lnTo>
                  <a:lnTo>
                    <a:pt x="0" y="49"/>
                  </a:lnTo>
                  <a:lnTo>
                    <a:pt x="36" y="55"/>
                  </a:lnTo>
                  <a:lnTo>
                    <a:pt x="42" y="91"/>
                  </a:lnTo>
                  <a:lnTo>
                    <a:pt x="48" y="55"/>
                  </a:lnTo>
                  <a:lnTo>
                    <a:pt x="91" y="49"/>
                  </a:lnTo>
                  <a:lnTo>
                    <a:pt x="48" y="37"/>
                  </a:lnTo>
                  <a:lnTo>
                    <a:pt x="42"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24353" y="775950"/>
            <a:ext cx="184731" cy="3154710"/>
          </a:xfrm>
          <a:prstGeom prst="rect">
            <a:avLst/>
          </a:prstGeom>
          <a:noFill/>
          <a:scene3d>
            <a:camera prst="orthographicFront"/>
            <a:lightRig rig="threePt" dir="t"/>
          </a:scene3d>
          <a:sp3d prstMaterial="matte">
            <a:bevelB/>
          </a:sp3d>
        </p:spPr>
        <p:txBody>
          <a:bodyPr wrap="none" rtlCol="0">
            <a:spAutoFit/>
          </a:bodyPr>
          <a:lstStyle/>
          <a:p>
            <a:endParaRPr lang="zh-CN" altLang="en-US" sz="19900" b="1" dirty="0">
              <a:solidFill>
                <a:schemeClr val="bg1"/>
              </a:solidFill>
              <a:latin typeface="Agency FB" panose="020B0503020202020204" pitchFamily="34" charset="0"/>
              <a:ea typeface="微软雅黑" panose="020B0503020204020204" charset="-122"/>
            </a:endParaRPr>
          </a:p>
        </p:txBody>
      </p:sp>
      <p:sp>
        <p:nvSpPr>
          <p:cNvPr id="11" name="矩形 10"/>
          <p:cNvSpPr/>
          <p:nvPr/>
        </p:nvSpPr>
        <p:spPr>
          <a:xfrm>
            <a:off x="4907777" y="2189190"/>
            <a:ext cx="6340197" cy="1323439"/>
          </a:xfrm>
          <a:prstGeom prst="rect">
            <a:avLst/>
          </a:prstGeom>
        </p:spPr>
        <p:txBody>
          <a:bodyPr wrap="none">
            <a:spAutoFit/>
          </a:bodyPr>
          <a:lstStyle/>
          <a:p>
            <a:r>
              <a:rPr lang="zh-CN" altLang="en-US" sz="8000" b="1" dirty="0" smtClean="0">
                <a:solidFill>
                  <a:schemeClr val="bg1"/>
                </a:solidFill>
                <a:latin typeface="微软雅黑" panose="020B0503020204020204" charset="-122"/>
                <a:ea typeface="微软雅黑" panose="020B0503020204020204" charset="-122"/>
              </a:rPr>
              <a:t>神经网络基础</a:t>
            </a:r>
            <a:endParaRPr lang="zh-CN" altLang="en-US" sz="8000" b="1" dirty="0">
              <a:solidFill>
                <a:schemeClr val="bg1"/>
              </a:solidFill>
              <a:latin typeface="微软雅黑" panose="020B0503020204020204" charset="-122"/>
              <a:ea typeface="微软雅黑" panose="020B0503020204020204" charset="-122"/>
            </a:endParaRPr>
          </a:p>
        </p:txBody>
      </p:sp>
      <p:sp>
        <p:nvSpPr>
          <p:cNvPr id="2" name="矩形 1"/>
          <p:cNvSpPr/>
          <p:nvPr/>
        </p:nvSpPr>
        <p:spPr>
          <a:xfrm>
            <a:off x="5047479" y="3564429"/>
            <a:ext cx="1800493" cy="369332"/>
          </a:xfrm>
          <a:prstGeom prst="rect">
            <a:avLst/>
          </a:prstGeom>
        </p:spPr>
        <p:txBody>
          <a:bodyPr wrap="none">
            <a:spAutoFit/>
          </a:bodyPr>
          <a:lstStyle/>
          <a:p>
            <a:r>
              <a:rPr lang="zh-CN" altLang="en-US" b="1" dirty="0">
                <a:solidFill>
                  <a:schemeClr val="tx2">
                    <a:lumMod val="60000"/>
                    <a:lumOff val="40000"/>
                  </a:schemeClr>
                </a:solidFill>
                <a:latin typeface="+mj-lt"/>
              </a:rPr>
              <a:t>汇报</a:t>
            </a:r>
            <a:r>
              <a:rPr lang="zh-CN" altLang="en-US" b="1" dirty="0" smtClean="0">
                <a:solidFill>
                  <a:schemeClr val="tx2">
                    <a:lumMod val="60000"/>
                    <a:lumOff val="40000"/>
                  </a:schemeClr>
                </a:solidFill>
                <a:latin typeface="+mj-lt"/>
              </a:rPr>
              <a:t>人：王美琪</a:t>
            </a:r>
            <a:endParaRPr lang="zh-CN" altLang="en-US" b="1" dirty="0">
              <a:solidFill>
                <a:schemeClr val="tx2">
                  <a:lumMod val="60000"/>
                  <a:lumOff val="40000"/>
                </a:schemeClr>
              </a:solidFill>
              <a:latin typeface="+mj-lt"/>
            </a:endParaRPr>
          </a:p>
        </p:txBody>
      </p:sp>
      <p:sp>
        <p:nvSpPr>
          <p:cNvPr id="113" name="文本框 12"/>
          <p:cNvSpPr txBox="1"/>
          <p:nvPr/>
        </p:nvSpPr>
        <p:spPr>
          <a:xfrm>
            <a:off x="1129687" y="1876433"/>
            <a:ext cx="3646775" cy="2215991"/>
          </a:xfrm>
          <a:prstGeom prst="rect">
            <a:avLst/>
          </a:prstGeom>
          <a:noFill/>
        </p:spPr>
        <p:txBody>
          <a:bodyPr wrap="square" rtlCol="0">
            <a:spAutoFit/>
          </a:bodyPr>
          <a:lstStyle/>
          <a:p>
            <a:r>
              <a:rPr lang="en-US" altLang="zh-CN" sz="13800" dirty="0" smtClean="0">
                <a:solidFill>
                  <a:schemeClr val="bg1"/>
                </a:solidFill>
              </a:rPr>
              <a:t>2017</a:t>
            </a:r>
            <a:endParaRPr lang="en-US" sz="13800" dirty="0">
              <a:solidFill>
                <a:schemeClr val="bg1"/>
              </a:solidFill>
            </a:endParaRPr>
          </a:p>
        </p:txBody>
      </p:sp>
      <p:sp>
        <p:nvSpPr>
          <p:cNvPr id="3" name="矩形 2"/>
          <p:cNvSpPr/>
          <p:nvPr/>
        </p:nvSpPr>
        <p:spPr>
          <a:xfrm>
            <a:off x="7659553" y="3550173"/>
            <a:ext cx="2236510" cy="369332"/>
          </a:xfrm>
          <a:prstGeom prst="rect">
            <a:avLst/>
          </a:prstGeom>
        </p:spPr>
        <p:txBody>
          <a:bodyPr wrap="none">
            <a:spAutoFit/>
          </a:bodyPr>
          <a:lstStyle/>
          <a:p>
            <a:r>
              <a:rPr lang="zh-CN" altLang="en-US" b="1" dirty="0" smtClean="0">
                <a:solidFill>
                  <a:schemeClr val="tx2">
                    <a:lumMod val="60000"/>
                    <a:lumOff val="40000"/>
                  </a:schemeClr>
                </a:solidFill>
              </a:rPr>
              <a:t>日期：</a:t>
            </a:r>
            <a:r>
              <a:rPr lang="en-US" altLang="zh-CN" b="1" dirty="0" smtClean="0">
                <a:solidFill>
                  <a:schemeClr val="tx2">
                    <a:lumMod val="60000"/>
                    <a:lumOff val="40000"/>
                  </a:schemeClr>
                </a:solidFill>
                <a:latin typeface="+mn-ea"/>
              </a:rPr>
              <a:t>2017/12/19</a:t>
            </a:r>
            <a:endParaRPr lang="zh-CN" altLang="en-US" b="1" dirty="0">
              <a:solidFill>
                <a:schemeClr val="tx2">
                  <a:lumMod val="60000"/>
                  <a:lumOff val="40000"/>
                </a:schemeClr>
              </a:solidFill>
              <a:latin typeface="+mn-ea"/>
            </a:endParaRPr>
          </a:p>
        </p:txBody>
      </p:sp>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269955" y="471839"/>
            <a:ext cx="5932136" cy="5974271"/>
            <a:chOff x="8948738" y="746125"/>
            <a:chExt cx="5364162" cy="5402263"/>
          </a:xfrm>
        </p:grpSpPr>
        <p:sp>
          <p:nvSpPr>
            <p:cNvPr id="11" name="AutoShape 3"/>
            <p:cNvSpPr>
              <a:spLocks noChangeAspect="1" noChangeArrowheads="1" noTextEdit="1"/>
            </p:cNvSpPr>
            <p:nvPr/>
          </p:nvSpPr>
          <p:spPr bwMode="auto">
            <a:xfrm>
              <a:off x="8948738" y="746125"/>
              <a:ext cx="5364162" cy="539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 name="Oval 5"/>
            <p:cNvSpPr>
              <a:spLocks noChangeArrowheads="1"/>
            </p:cNvSpPr>
            <p:nvPr/>
          </p:nvSpPr>
          <p:spPr bwMode="auto">
            <a:xfrm>
              <a:off x="8958263" y="793750"/>
              <a:ext cx="5354637" cy="5354638"/>
            </a:xfrm>
            <a:prstGeom prst="ellipse">
              <a:avLst/>
            </a:prstGeom>
            <a:solidFill>
              <a:srgbClr val="474F59"/>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Oval 6"/>
            <p:cNvSpPr>
              <a:spLocks noChangeArrowheads="1"/>
            </p:cNvSpPr>
            <p:nvPr/>
          </p:nvSpPr>
          <p:spPr bwMode="auto">
            <a:xfrm>
              <a:off x="9656763" y="1492250"/>
              <a:ext cx="3957637" cy="3957638"/>
            </a:xfrm>
            <a:prstGeom prst="ellipse">
              <a:avLst/>
            </a:prstGeom>
            <a:solidFill>
              <a:srgbClr val="30363D"/>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7"/>
            <p:cNvSpPr/>
            <p:nvPr/>
          </p:nvSpPr>
          <p:spPr bwMode="auto">
            <a:xfrm>
              <a:off x="11482388" y="1779588"/>
              <a:ext cx="1549400" cy="3097213"/>
            </a:xfrm>
            <a:custGeom>
              <a:avLst/>
              <a:gdLst>
                <a:gd name="T0" fmla="*/ 0 w 162"/>
                <a:gd name="T1" fmla="*/ 324 h 324"/>
                <a:gd name="T2" fmla="*/ 162 w 162"/>
                <a:gd name="T3" fmla="*/ 162 h 324"/>
                <a:gd name="T4" fmla="*/ 0 w 162"/>
                <a:gd name="T5" fmla="*/ 0 h 324"/>
              </a:gdLst>
              <a:ahLst/>
              <a:cxnLst>
                <a:cxn ang="0">
                  <a:pos x="T0" y="T1"/>
                </a:cxn>
                <a:cxn ang="0">
                  <a:pos x="T2" y="T3"/>
                </a:cxn>
                <a:cxn ang="0">
                  <a:pos x="T4" y="T5"/>
                </a:cxn>
              </a:cxnLst>
              <a:rect l="0" t="0" r="r" b="b"/>
              <a:pathLst>
                <a:path w="162" h="324">
                  <a:moveTo>
                    <a:pt x="0" y="324"/>
                  </a:moveTo>
                  <a:cubicBezTo>
                    <a:pt x="89" y="324"/>
                    <a:pt x="162" y="252"/>
                    <a:pt x="162" y="162"/>
                  </a:cubicBezTo>
                  <a:cubicBezTo>
                    <a:pt x="162" y="73"/>
                    <a:pt x="89" y="0"/>
                    <a:pt x="0" y="0"/>
                  </a:cubicBezTo>
                </a:path>
              </a:pathLst>
            </a:custGeom>
            <a:solidFill>
              <a:srgbClr val="78B04D"/>
            </a:solidFill>
            <a:ln>
              <a:noFill/>
            </a:ln>
          </p:spPr>
          <p:txBody>
            <a:bodyPr vert="horz" wrap="square" lIns="91440" tIns="45720" rIns="91440" bIns="45720" numCol="1" anchor="t" anchorCtr="0" compatLnSpc="1"/>
            <a:lstStyle/>
            <a:p>
              <a:endParaRPr lang="zh-CN" altLang="en-US"/>
            </a:p>
          </p:txBody>
        </p:sp>
        <p:sp>
          <p:nvSpPr>
            <p:cNvPr id="15" name="Freeform 8"/>
            <p:cNvSpPr/>
            <p:nvPr/>
          </p:nvSpPr>
          <p:spPr bwMode="auto">
            <a:xfrm>
              <a:off x="9932988" y="1779588"/>
              <a:ext cx="1549400" cy="3097213"/>
            </a:xfrm>
            <a:custGeom>
              <a:avLst/>
              <a:gdLst>
                <a:gd name="T0" fmla="*/ 162 w 162"/>
                <a:gd name="T1" fmla="*/ 0 h 324"/>
                <a:gd name="T2" fmla="*/ 0 w 162"/>
                <a:gd name="T3" fmla="*/ 162 h 324"/>
                <a:gd name="T4" fmla="*/ 162 w 162"/>
                <a:gd name="T5" fmla="*/ 324 h 324"/>
              </a:gdLst>
              <a:ahLst/>
              <a:cxnLst>
                <a:cxn ang="0">
                  <a:pos x="T0" y="T1"/>
                </a:cxn>
                <a:cxn ang="0">
                  <a:pos x="T2" y="T3"/>
                </a:cxn>
                <a:cxn ang="0">
                  <a:pos x="T4" y="T5"/>
                </a:cxn>
              </a:cxnLst>
              <a:rect l="0" t="0" r="r" b="b"/>
              <a:pathLst>
                <a:path w="162" h="324">
                  <a:moveTo>
                    <a:pt x="162" y="0"/>
                  </a:moveTo>
                  <a:cubicBezTo>
                    <a:pt x="73" y="0"/>
                    <a:pt x="0" y="73"/>
                    <a:pt x="0" y="162"/>
                  </a:cubicBezTo>
                  <a:cubicBezTo>
                    <a:pt x="0" y="252"/>
                    <a:pt x="73" y="324"/>
                    <a:pt x="162" y="324"/>
                  </a:cubicBezTo>
                </a:path>
              </a:pathLst>
            </a:custGeom>
            <a:solidFill>
              <a:srgbClr val="93CD66"/>
            </a:solidFill>
            <a:ln>
              <a:noFill/>
            </a:ln>
          </p:spPr>
          <p:txBody>
            <a:bodyPr vert="horz" wrap="square" lIns="91440" tIns="45720" rIns="91440" bIns="45720" numCol="1" anchor="t" anchorCtr="0" compatLnSpc="1"/>
            <a:lstStyle/>
            <a:p>
              <a:endParaRPr lang="zh-CN" altLang="en-US"/>
            </a:p>
          </p:txBody>
        </p:sp>
        <p:sp>
          <p:nvSpPr>
            <p:cNvPr id="16" name="Freeform 9"/>
            <p:cNvSpPr/>
            <p:nvPr/>
          </p:nvSpPr>
          <p:spPr bwMode="auto">
            <a:xfrm>
              <a:off x="12696825" y="3748088"/>
              <a:ext cx="277812" cy="401638"/>
            </a:xfrm>
            <a:custGeom>
              <a:avLst/>
              <a:gdLst>
                <a:gd name="T0" fmla="*/ 28 w 29"/>
                <a:gd name="T1" fmla="*/ 0 h 42"/>
                <a:gd name="T2" fmla="*/ 23 w 29"/>
                <a:gd name="T3" fmla="*/ 2 h 42"/>
                <a:gd name="T4" fmla="*/ 19 w 29"/>
                <a:gd name="T5" fmla="*/ 5 h 42"/>
                <a:gd name="T6" fmla="*/ 16 w 29"/>
                <a:gd name="T7" fmla="*/ 9 h 42"/>
                <a:gd name="T8" fmla="*/ 12 w 29"/>
                <a:gd name="T9" fmla="*/ 10 h 42"/>
                <a:gd name="T10" fmla="*/ 9 w 29"/>
                <a:gd name="T11" fmla="*/ 13 h 42"/>
                <a:gd name="T12" fmla="*/ 8 w 29"/>
                <a:gd name="T13" fmla="*/ 13 h 42"/>
                <a:gd name="T14" fmla="*/ 7 w 29"/>
                <a:gd name="T15" fmla="*/ 14 h 42"/>
                <a:gd name="T16" fmla="*/ 6 w 29"/>
                <a:gd name="T17" fmla="*/ 15 h 42"/>
                <a:gd name="T18" fmla="*/ 1 w 29"/>
                <a:gd name="T19" fmla="*/ 21 h 42"/>
                <a:gd name="T20" fmla="*/ 0 w 29"/>
                <a:gd name="T21" fmla="*/ 28 h 42"/>
                <a:gd name="T22" fmla="*/ 2 w 29"/>
                <a:gd name="T23" fmla="*/ 33 h 42"/>
                <a:gd name="T24" fmla="*/ 2 w 29"/>
                <a:gd name="T25" fmla="*/ 34 h 42"/>
                <a:gd name="T26" fmla="*/ 2 w 29"/>
                <a:gd name="T27" fmla="*/ 37 h 42"/>
                <a:gd name="T28" fmla="*/ 4 w 29"/>
                <a:gd name="T29" fmla="*/ 41 h 42"/>
                <a:gd name="T30" fmla="*/ 10 w 29"/>
                <a:gd name="T31" fmla="*/ 40 h 42"/>
                <a:gd name="T32" fmla="*/ 12 w 29"/>
                <a:gd name="T33" fmla="*/ 39 h 42"/>
                <a:gd name="T34" fmla="*/ 29 w 29"/>
                <a:gd name="T35" fmla="*/ 1 h 42"/>
                <a:gd name="T36" fmla="*/ 28 w 29"/>
                <a:gd name="T3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42">
                  <a:moveTo>
                    <a:pt x="28" y="0"/>
                  </a:moveTo>
                  <a:cubicBezTo>
                    <a:pt x="26" y="0"/>
                    <a:pt x="23" y="1"/>
                    <a:pt x="23" y="2"/>
                  </a:cubicBezTo>
                  <a:cubicBezTo>
                    <a:pt x="23" y="3"/>
                    <a:pt x="20" y="4"/>
                    <a:pt x="19" y="5"/>
                  </a:cubicBezTo>
                  <a:cubicBezTo>
                    <a:pt x="18" y="5"/>
                    <a:pt x="16" y="8"/>
                    <a:pt x="16" y="9"/>
                  </a:cubicBezTo>
                  <a:cubicBezTo>
                    <a:pt x="15" y="10"/>
                    <a:pt x="13" y="10"/>
                    <a:pt x="12" y="10"/>
                  </a:cubicBezTo>
                  <a:cubicBezTo>
                    <a:pt x="11" y="11"/>
                    <a:pt x="9" y="12"/>
                    <a:pt x="9" y="13"/>
                  </a:cubicBezTo>
                  <a:cubicBezTo>
                    <a:pt x="9" y="14"/>
                    <a:pt x="9" y="14"/>
                    <a:pt x="8" y="13"/>
                  </a:cubicBezTo>
                  <a:cubicBezTo>
                    <a:pt x="8" y="13"/>
                    <a:pt x="8" y="13"/>
                    <a:pt x="7" y="14"/>
                  </a:cubicBezTo>
                  <a:cubicBezTo>
                    <a:pt x="6" y="15"/>
                    <a:pt x="6" y="15"/>
                    <a:pt x="6" y="15"/>
                  </a:cubicBezTo>
                  <a:cubicBezTo>
                    <a:pt x="5" y="18"/>
                    <a:pt x="2" y="21"/>
                    <a:pt x="1" y="21"/>
                  </a:cubicBezTo>
                  <a:cubicBezTo>
                    <a:pt x="1" y="22"/>
                    <a:pt x="0" y="26"/>
                    <a:pt x="0" y="28"/>
                  </a:cubicBezTo>
                  <a:cubicBezTo>
                    <a:pt x="0" y="29"/>
                    <a:pt x="1" y="32"/>
                    <a:pt x="2" y="33"/>
                  </a:cubicBezTo>
                  <a:cubicBezTo>
                    <a:pt x="2" y="33"/>
                    <a:pt x="2" y="33"/>
                    <a:pt x="2" y="34"/>
                  </a:cubicBezTo>
                  <a:cubicBezTo>
                    <a:pt x="2" y="37"/>
                    <a:pt x="2" y="37"/>
                    <a:pt x="2" y="37"/>
                  </a:cubicBezTo>
                  <a:cubicBezTo>
                    <a:pt x="2" y="39"/>
                    <a:pt x="4" y="41"/>
                    <a:pt x="4" y="41"/>
                  </a:cubicBezTo>
                  <a:cubicBezTo>
                    <a:pt x="5" y="42"/>
                    <a:pt x="9" y="40"/>
                    <a:pt x="10" y="40"/>
                  </a:cubicBezTo>
                  <a:cubicBezTo>
                    <a:pt x="11" y="40"/>
                    <a:pt x="11" y="40"/>
                    <a:pt x="12" y="39"/>
                  </a:cubicBezTo>
                  <a:cubicBezTo>
                    <a:pt x="19" y="27"/>
                    <a:pt x="25" y="14"/>
                    <a:pt x="29" y="1"/>
                  </a:cubicBezTo>
                  <a:cubicBezTo>
                    <a:pt x="29" y="0"/>
                    <a:pt x="28" y="0"/>
                    <a:pt x="28"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
            <p:cNvSpPr/>
            <p:nvPr/>
          </p:nvSpPr>
          <p:spPr bwMode="auto">
            <a:xfrm>
              <a:off x="9942513" y="2219325"/>
              <a:ext cx="995362" cy="228441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5 w 104"/>
                <a:gd name="T99" fmla="*/ 103 h 239"/>
                <a:gd name="T100" fmla="*/ 9 w 104"/>
                <a:gd name="T101" fmla="*/ 103 h 239"/>
                <a:gd name="T102" fmla="*/ 28 w 104"/>
                <a:gd name="T103" fmla="*/ 120 h 239"/>
                <a:gd name="T104" fmla="*/ 36 w 104"/>
                <a:gd name="T105" fmla="*/ 126 h 239"/>
                <a:gd name="T106" fmla="*/ 45 w 104"/>
                <a:gd name="T107" fmla="*/ 132 h 239"/>
                <a:gd name="T108" fmla="*/ 42 w 104"/>
                <a:gd name="T109" fmla="*/ 149 h 239"/>
                <a:gd name="T110" fmla="*/ 46 w 104"/>
                <a:gd name="T111" fmla="*/ 16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17" y="36"/>
                    <a:pt x="4" y="66"/>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10593388" y="2849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10420350" y="1979613"/>
              <a:ext cx="325437" cy="220663"/>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0 w 34"/>
                <a:gd name="T23" fmla="*/ 23 h 23"/>
                <a:gd name="T24" fmla="*/ 7 w 34"/>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13" y="12"/>
                    <a:pt x="7" y="17"/>
                    <a:pt x="0" y="23"/>
                  </a:cubicBezTo>
                  <a:cubicBezTo>
                    <a:pt x="2" y="23"/>
                    <a:pt x="5" y="23"/>
                    <a:pt x="7" y="2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11071225" y="2122488"/>
              <a:ext cx="1873250" cy="2008188"/>
            </a:xfrm>
            <a:custGeom>
              <a:avLst/>
              <a:gdLst>
                <a:gd name="T0" fmla="*/ 67 w 196"/>
                <a:gd name="T1" fmla="*/ 193 h 210"/>
                <a:gd name="T2" fmla="*/ 81 w 196"/>
                <a:gd name="T3" fmla="*/ 152 h 210"/>
                <a:gd name="T4" fmla="*/ 82 w 196"/>
                <a:gd name="T5" fmla="*/ 133 h 210"/>
                <a:gd name="T6" fmla="*/ 69 w 196"/>
                <a:gd name="T7" fmla="*/ 111 h 210"/>
                <a:gd name="T8" fmla="*/ 89 w 196"/>
                <a:gd name="T9" fmla="*/ 128 h 210"/>
                <a:gd name="T10" fmla="*/ 99 w 196"/>
                <a:gd name="T11" fmla="*/ 112 h 210"/>
                <a:gd name="T12" fmla="*/ 90 w 196"/>
                <a:gd name="T13" fmla="*/ 102 h 210"/>
                <a:gd name="T14" fmla="*/ 106 w 196"/>
                <a:gd name="T15" fmla="*/ 112 h 210"/>
                <a:gd name="T16" fmla="*/ 115 w 196"/>
                <a:gd name="T17" fmla="*/ 118 h 210"/>
                <a:gd name="T18" fmla="*/ 123 w 196"/>
                <a:gd name="T19" fmla="*/ 137 h 210"/>
                <a:gd name="T20" fmla="*/ 132 w 196"/>
                <a:gd name="T21" fmla="*/ 126 h 210"/>
                <a:gd name="T22" fmla="*/ 145 w 196"/>
                <a:gd name="T23" fmla="*/ 120 h 210"/>
                <a:gd name="T24" fmla="*/ 153 w 196"/>
                <a:gd name="T25" fmla="*/ 133 h 210"/>
                <a:gd name="T26" fmla="*/ 161 w 196"/>
                <a:gd name="T27" fmla="*/ 143 h 210"/>
                <a:gd name="T28" fmla="*/ 161 w 196"/>
                <a:gd name="T29" fmla="*/ 137 h 210"/>
                <a:gd name="T30" fmla="*/ 171 w 196"/>
                <a:gd name="T31" fmla="*/ 118 h 210"/>
                <a:gd name="T32" fmla="*/ 181 w 196"/>
                <a:gd name="T33" fmla="*/ 97 h 210"/>
                <a:gd name="T34" fmla="*/ 182 w 196"/>
                <a:gd name="T35" fmla="*/ 86 h 210"/>
                <a:gd name="T36" fmla="*/ 193 w 196"/>
                <a:gd name="T37" fmla="*/ 78 h 210"/>
                <a:gd name="T38" fmla="*/ 154 w 196"/>
                <a:gd name="T39" fmla="*/ 10 h 210"/>
                <a:gd name="T40" fmla="*/ 144 w 196"/>
                <a:gd name="T41" fmla="*/ 2 h 210"/>
                <a:gd name="T42" fmla="*/ 131 w 196"/>
                <a:gd name="T43" fmla="*/ 5 h 210"/>
                <a:gd name="T44" fmla="*/ 116 w 196"/>
                <a:gd name="T45" fmla="*/ 12 h 210"/>
                <a:gd name="T46" fmla="*/ 110 w 196"/>
                <a:gd name="T47" fmla="*/ 15 h 210"/>
                <a:gd name="T48" fmla="*/ 92 w 196"/>
                <a:gd name="T49" fmla="*/ 19 h 210"/>
                <a:gd name="T50" fmla="*/ 78 w 196"/>
                <a:gd name="T51" fmla="*/ 24 h 210"/>
                <a:gd name="T52" fmla="*/ 61 w 196"/>
                <a:gd name="T53" fmla="*/ 20 h 210"/>
                <a:gd name="T54" fmla="*/ 46 w 196"/>
                <a:gd name="T55" fmla="*/ 19 h 210"/>
                <a:gd name="T56" fmla="*/ 33 w 196"/>
                <a:gd name="T57" fmla="*/ 34 h 210"/>
                <a:gd name="T58" fmla="*/ 32 w 196"/>
                <a:gd name="T59" fmla="*/ 53 h 210"/>
                <a:gd name="T60" fmla="*/ 23 w 196"/>
                <a:gd name="T61" fmla="*/ 61 h 210"/>
                <a:gd name="T62" fmla="*/ 20 w 196"/>
                <a:gd name="T63" fmla="*/ 47 h 210"/>
                <a:gd name="T64" fmla="*/ 17 w 196"/>
                <a:gd name="T65" fmla="*/ 54 h 210"/>
                <a:gd name="T66" fmla="*/ 20 w 196"/>
                <a:gd name="T67" fmla="*/ 64 h 210"/>
                <a:gd name="T68" fmla="*/ 17 w 196"/>
                <a:gd name="T69" fmla="*/ 70 h 210"/>
                <a:gd name="T70" fmla="*/ 10 w 196"/>
                <a:gd name="T71" fmla="*/ 82 h 210"/>
                <a:gd name="T72" fmla="*/ 23 w 196"/>
                <a:gd name="T73" fmla="*/ 85 h 210"/>
                <a:gd name="T74" fmla="*/ 37 w 196"/>
                <a:gd name="T75" fmla="*/ 83 h 210"/>
                <a:gd name="T76" fmla="*/ 41 w 196"/>
                <a:gd name="T77" fmla="*/ 89 h 210"/>
                <a:gd name="T78" fmla="*/ 43 w 196"/>
                <a:gd name="T79" fmla="*/ 78 h 210"/>
                <a:gd name="T80" fmla="*/ 49 w 196"/>
                <a:gd name="T81" fmla="*/ 85 h 210"/>
                <a:gd name="T82" fmla="*/ 55 w 196"/>
                <a:gd name="T83" fmla="*/ 93 h 210"/>
                <a:gd name="T84" fmla="*/ 55 w 196"/>
                <a:gd name="T85" fmla="*/ 87 h 210"/>
                <a:gd name="T86" fmla="*/ 65 w 196"/>
                <a:gd name="T87" fmla="*/ 93 h 210"/>
                <a:gd name="T88" fmla="*/ 56 w 196"/>
                <a:gd name="T89" fmla="*/ 98 h 210"/>
                <a:gd name="T90" fmla="*/ 37 w 196"/>
                <a:gd name="T91" fmla="*/ 90 h 210"/>
                <a:gd name="T92" fmla="*/ 12 w 196"/>
                <a:gd name="T93" fmla="*/ 94 h 210"/>
                <a:gd name="T94" fmla="*/ 1 w 196"/>
                <a:gd name="T95" fmla="*/ 115 h 210"/>
                <a:gd name="T96" fmla="*/ 18 w 196"/>
                <a:gd name="T97" fmla="*/ 146 h 210"/>
                <a:gd name="T98" fmla="*/ 29 w 196"/>
                <a:gd name="T99" fmla="*/ 145 h 210"/>
                <a:gd name="T100" fmla="*/ 38 w 196"/>
                <a:gd name="T101" fmla="*/ 171 h 210"/>
                <a:gd name="T102" fmla="*/ 45 w 196"/>
                <a:gd name="T103" fmla="*/ 20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210">
                  <a:moveTo>
                    <a:pt x="56" y="209"/>
                  </a:moveTo>
                  <a:cubicBezTo>
                    <a:pt x="58" y="208"/>
                    <a:pt x="61" y="203"/>
                    <a:pt x="62" y="202"/>
                  </a:cubicBezTo>
                  <a:cubicBezTo>
                    <a:pt x="64" y="201"/>
                    <a:pt x="64" y="197"/>
                    <a:pt x="65" y="196"/>
                  </a:cubicBezTo>
                  <a:cubicBezTo>
                    <a:pt x="65" y="195"/>
                    <a:pt x="67" y="194"/>
                    <a:pt x="67" y="193"/>
                  </a:cubicBezTo>
                  <a:cubicBezTo>
                    <a:pt x="68" y="193"/>
                    <a:pt x="70" y="184"/>
                    <a:pt x="72" y="183"/>
                  </a:cubicBezTo>
                  <a:cubicBezTo>
                    <a:pt x="74" y="181"/>
                    <a:pt x="76" y="171"/>
                    <a:pt x="76" y="168"/>
                  </a:cubicBezTo>
                  <a:cubicBezTo>
                    <a:pt x="76" y="165"/>
                    <a:pt x="77" y="158"/>
                    <a:pt x="77" y="157"/>
                  </a:cubicBezTo>
                  <a:cubicBezTo>
                    <a:pt x="78" y="155"/>
                    <a:pt x="80" y="153"/>
                    <a:pt x="81" y="152"/>
                  </a:cubicBezTo>
                  <a:cubicBezTo>
                    <a:pt x="82" y="152"/>
                    <a:pt x="86" y="145"/>
                    <a:pt x="87" y="143"/>
                  </a:cubicBezTo>
                  <a:cubicBezTo>
                    <a:pt x="89" y="140"/>
                    <a:pt x="90" y="135"/>
                    <a:pt x="90" y="134"/>
                  </a:cubicBezTo>
                  <a:cubicBezTo>
                    <a:pt x="90" y="133"/>
                    <a:pt x="87" y="132"/>
                    <a:pt x="86" y="132"/>
                  </a:cubicBezTo>
                  <a:cubicBezTo>
                    <a:pt x="85" y="133"/>
                    <a:pt x="83" y="133"/>
                    <a:pt x="82" y="133"/>
                  </a:cubicBezTo>
                  <a:cubicBezTo>
                    <a:pt x="81" y="133"/>
                    <a:pt x="79" y="128"/>
                    <a:pt x="77" y="127"/>
                  </a:cubicBezTo>
                  <a:cubicBezTo>
                    <a:pt x="76" y="126"/>
                    <a:pt x="75" y="121"/>
                    <a:pt x="74" y="120"/>
                  </a:cubicBezTo>
                  <a:cubicBezTo>
                    <a:pt x="73" y="118"/>
                    <a:pt x="71" y="116"/>
                    <a:pt x="70" y="115"/>
                  </a:cubicBezTo>
                  <a:cubicBezTo>
                    <a:pt x="70" y="114"/>
                    <a:pt x="70" y="111"/>
                    <a:pt x="69" y="111"/>
                  </a:cubicBezTo>
                  <a:cubicBezTo>
                    <a:pt x="69" y="110"/>
                    <a:pt x="71" y="111"/>
                    <a:pt x="71" y="112"/>
                  </a:cubicBezTo>
                  <a:cubicBezTo>
                    <a:pt x="71" y="114"/>
                    <a:pt x="75" y="118"/>
                    <a:pt x="76" y="120"/>
                  </a:cubicBezTo>
                  <a:cubicBezTo>
                    <a:pt x="77" y="122"/>
                    <a:pt x="80" y="127"/>
                    <a:pt x="80" y="129"/>
                  </a:cubicBezTo>
                  <a:cubicBezTo>
                    <a:pt x="81" y="130"/>
                    <a:pt x="87" y="129"/>
                    <a:pt x="89" y="128"/>
                  </a:cubicBezTo>
                  <a:cubicBezTo>
                    <a:pt x="91" y="128"/>
                    <a:pt x="94" y="126"/>
                    <a:pt x="94" y="125"/>
                  </a:cubicBezTo>
                  <a:cubicBezTo>
                    <a:pt x="94" y="125"/>
                    <a:pt x="97" y="123"/>
                    <a:pt x="98" y="123"/>
                  </a:cubicBezTo>
                  <a:cubicBezTo>
                    <a:pt x="99" y="122"/>
                    <a:pt x="100" y="118"/>
                    <a:pt x="100" y="118"/>
                  </a:cubicBezTo>
                  <a:cubicBezTo>
                    <a:pt x="101" y="117"/>
                    <a:pt x="100" y="113"/>
                    <a:pt x="99" y="112"/>
                  </a:cubicBezTo>
                  <a:cubicBezTo>
                    <a:pt x="99" y="111"/>
                    <a:pt x="95" y="110"/>
                    <a:pt x="95" y="111"/>
                  </a:cubicBezTo>
                  <a:cubicBezTo>
                    <a:pt x="94" y="111"/>
                    <a:pt x="93" y="108"/>
                    <a:pt x="92" y="107"/>
                  </a:cubicBezTo>
                  <a:cubicBezTo>
                    <a:pt x="92" y="106"/>
                    <a:pt x="89" y="105"/>
                    <a:pt x="89" y="104"/>
                  </a:cubicBezTo>
                  <a:cubicBezTo>
                    <a:pt x="89" y="104"/>
                    <a:pt x="90" y="103"/>
                    <a:pt x="90" y="102"/>
                  </a:cubicBezTo>
                  <a:cubicBezTo>
                    <a:pt x="90" y="102"/>
                    <a:pt x="95" y="105"/>
                    <a:pt x="96" y="107"/>
                  </a:cubicBezTo>
                  <a:cubicBezTo>
                    <a:pt x="97" y="108"/>
                    <a:pt x="99" y="111"/>
                    <a:pt x="99" y="112"/>
                  </a:cubicBezTo>
                  <a:cubicBezTo>
                    <a:pt x="99" y="112"/>
                    <a:pt x="103" y="113"/>
                    <a:pt x="104" y="112"/>
                  </a:cubicBezTo>
                  <a:cubicBezTo>
                    <a:pt x="105" y="111"/>
                    <a:pt x="106" y="112"/>
                    <a:pt x="106" y="112"/>
                  </a:cubicBezTo>
                  <a:cubicBezTo>
                    <a:pt x="106" y="112"/>
                    <a:pt x="106" y="112"/>
                    <a:pt x="107" y="112"/>
                  </a:cubicBezTo>
                  <a:cubicBezTo>
                    <a:pt x="111" y="112"/>
                    <a:pt x="111" y="112"/>
                    <a:pt x="111" y="112"/>
                  </a:cubicBezTo>
                  <a:cubicBezTo>
                    <a:pt x="113" y="114"/>
                    <a:pt x="113" y="115"/>
                    <a:pt x="113" y="116"/>
                  </a:cubicBezTo>
                  <a:cubicBezTo>
                    <a:pt x="113" y="116"/>
                    <a:pt x="115" y="118"/>
                    <a:pt x="115" y="118"/>
                  </a:cubicBezTo>
                  <a:cubicBezTo>
                    <a:pt x="116" y="118"/>
                    <a:pt x="117" y="121"/>
                    <a:pt x="117" y="121"/>
                  </a:cubicBezTo>
                  <a:cubicBezTo>
                    <a:pt x="117" y="122"/>
                    <a:pt x="119" y="126"/>
                    <a:pt x="120" y="127"/>
                  </a:cubicBezTo>
                  <a:cubicBezTo>
                    <a:pt x="120" y="129"/>
                    <a:pt x="122" y="132"/>
                    <a:pt x="123" y="133"/>
                  </a:cubicBezTo>
                  <a:cubicBezTo>
                    <a:pt x="123" y="134"/>
                    <a:pt x="123" y="136"/>
                    <a:pt x="123" y="137"/>
                  </a:cubicBezTo>
                  <a:cubicBezTo>
                    <a:pt x="123" y="138"/>
                    <a:pt x="125" y="139"/>
                    <a:pt x="126" y="139"/>
                  </a:cubicBezTo>
                  <a:cubicBezTo>
                    <a:pt x="127" y="139"/>
                    <a:pt x="128" y="133"/>
                    <a:pt x="129" y="131"/>
                  </a:cubicBezTo>
                  <a:cubicBezTo>
                    <a:pt x="129" y="129"/>
                    <a:pt x="131" y="127"/>
                    <a:pt x="131" y="127"/>
                  </a:cubicBezTo>
                  <a:cubicBezTo>
                    <a:pt x="132" y="127"/>
                    <a:pt x="132" y="126"/>
                    <a:pt x="132" y="126"/>
                  </a:cubicBezTo>
                  <a:cubicBezTo>
                    <a:pt x="132" y="125"/>
                    <a:pt x="134" y="125"/>
                    <a:pt x="134" y="125"/>
                  </a:cubicBezTo>
                  <a:cubicBezTo>
                    <a:pt x="135" y="124"/>
                    <a:pt x="135" y="120"/>
                    <a:pt x="136" y="120"/>
                  </a:cubicBezTo>
                  <a:cubicBezTo>
                    <a:pt x="137" y="119"/>
                    <a:pt x="140" y="117"/>
                    <a:pt x="141" y="117"/>
                  </a:cubicBezTo>
                  <a:cubicBezTo>
                    <a:pt x="142" y="117"/>
                    <a:pt x="144" y="119"/>
                    <a:pt x="145" y="120"/>
                  </a:cubicBezTo>
                  <a:cubicBezTo>
                    <a:pt x="146" y="121"/>
                    <a:pt x="146" y="124"/>
                    <a:pt x="146" y="124"/>
                  </a:cubicBezTo>
                  <a:cubicBezTo>
                    <a:pt x="146" y="125"/>
                    <a:pt x="147" y="127"/>
                    <a:pt x="149" y="127"/>
                  </a:cubicBezTo>
                  <a:cubicBezTo>
                    <a:pt x="150" y="127"/>
                    <a:pt x="150" y="129"/>
                    <a:pt x="151" y="129"/>
                  </a:cubicBezTo>
                  <a:cubicBezTo>
                    <a:pt x="151" y="130"/>
                    <a:pt x="152" y="132"/>
                    <a:pt x="153" y="133"/>
                  </a:cubicBezTo>
                  <a:cubicBezTo>
                    <a:pt x="153" y="133"/>
                    <a:pt x="153" y="136"/>
                    <a:pt x="153" y="136"/>
                  </a:cubicBezTo>
                  <a:cubicBezTo>
                    <a:pt x="153" y="137"/>
                    <a:pt x="153" y="140"/>
                    <a:pt x="153" y="140"/>
                  </a:cubicBezTo>
                  <a:cubicBezTo>
                    <a:pt x="153" y="141"/>
                    <a:pt x="157" y="146"/>
                    <a:pt x="159" y="147"/>
                  </a:cubicBezTo>
                  <a:cubicBezTo>
                    <a:pt x="161" y="148"/>
                    <a:pt x="161" y="144"/>
                    <a:pt x="161" y="143"/>
                  </a:cubicBezTo>
                  <a:cubicBezTo>
                    <a:pt x="160" y="142"/>
                    <a:pt x="157" y="139"/>
                    <a:pt x="156" y="138"/>
                  </a:cubicBezTo>
                  <a:cubicBezTo>
                    <a:pt x="156" y="137"/>
                    <a:pt x="156" y="134"/>
                    <a:pt x="156" y="133"/>
                  </a:cubicBezTo>
                  <a:cubicBezTo>
                    <a:pt x="156" y="132"/>
                    <a:pt x="158" y="133"/>
                    <a:pt x="159" y="134"/>
                  </a:cubicBezTo>
                  <a:cubicBezTo>
                    <a:pt x="160" y="135"/>
                    <a:pt x="161" y="136"/>
                    <a:pt x="161" y="137"/>
                  </a:cubicBezTo>
                  <a:cubicBezTo>
                    <a:pt x="161" y="137"/>
                    <a:pt x="167" y="134"/>
                    <a:pt x="167" y="131"/>
                  </a:cubicBezTo>
                  <a:cubicBezTo>
                    <a:pt x="167" y="127"/>
                    <a:pt x="169" y="123"/>
                    <a:pt x="169" y="122"/>
                  </a:cubicBezTo>
                  <a:cubicBezTo>
                    <a:pt x="170" y="121"/>
                    <a:pt x="169" y="120"/>
                    <a:pt x="168" y="120"/>
                  </a:cubicBezTo>
                  <a:cubicBezTo>
                    <a:pt x="168" y="120"/>
                    <a:pt x="169" y="117"/>
                    <a:pt x="171" y="118"/>
                  </a:cubicBezTo>
                  <a:cubicBezTo>
                    <a:pt x="172" y="118"/>
                    <a:pt x="176" y="113"/>
                    <a:pt x="177" y="112"/>
                  </a:cubicBezTo>
                  <a:cubicBezTo>
                    <a:pt x="178" y="110"/>
                    <a:pt x="180" y="109"/>
                    <a:pt x="180" y="108"/>
                  </a:cubicBezTo>
                  <a:cubicBezTo>
                    <a:pt x="180" y="108"/>
                    <a:pt x="182" y="104"/>
                    <a:pt x="182" y="102"/>
                  </a:cubicBezTo>
                  <a:cubicBezTo>
                    <a:pt x="182" y="101"/>
                    <a:pt x="181" y="98"/>
                    <a:pt x="181" y="97"/>
                  </a:cubicBezTo>
                  <a:cubicBezTo>
                    <a:pt x="181" y="96"/>
                    <a:pt x="179" y="94"/>
                    <a:pt x="179" y="94"/>
                  </a:cubicBezTo>
                  <a:cubicBezTo>
                    <a:pt x="179" y="93"/>
                    <a:pt x="178" y="91"/>
                    <a:pt x="178" y="90"/>
                  </a:cubicBezTo>
                  <a:cubicBezTo>
                    <a:pt x="179" y="90"/>
                    <a:pt x="180" y="90"/>
                    <a:pt x="180" y="89"/>
                  </a:cubicBezTo>
                  <a:cubicBezTo>
                    <a:pt x="180" y="89"/>
                    <a:pt x="182" y="87"/>
                    <a:pt x="182" y="86"/>
                  </a:cubicBezTo>
                  <a:cubicBezTo>
                    <a:pt x="182" y="85"/>
                    <a:pt x="183" y="87"/>
                    <a:pt x="184" y="88"/>
                  </a:cubicBezTo>
                  <a:cubicBezTo>
                    <a:pt x="185" y="89"/>
                    <a:pt x="185" y="93"/>
                    <a:pt x="186" y="93"/>
                  </a:cubicBezTo>
                  <a:cubicBezTo>
                    <a:pt x="187" y="94"/>
                    <a:pt x="191" y="89"/>
                    <a:pt x="190" y="86"/>
                  </a:cubicBezTo>
                  <a:cubicBezTo>
                    <a:pt x="190" y="82"/>
                    <a:pt x="192" y="79"/>
                    <a:pt x="193" y="78"/>
                  </a:cubicBezTo>
                  <a:cubicBezTo>
                    <a:pt x="193" y="78"/>
                    <a:pt x="195" y="75"/>
                    <a:pt x="196" y="74"/>
                  </a:cubicBezTo>
                  <a:cubicBezTo>
                    <a:pt x="188" y="50"/>
                    <a:pt x="174" y="28"/>
                    <a:pt x="156" y="11"/>
                  </a:cubicBezTo>
                  <a:cubicBezTo>
                    <a:pt x="156" y="11"/>
                    <a:pt x="156" y="11"/>
                    <a:pt x="156" y="11"/>
                  </a:cubicBezTo>
                  <a:cubicBezTo>
                    <a:pt x="154" y="10"/>
                    <a:pt x="154" y="10"/>
                    <a:pt x="154" y="10"/>
                  </a:cubicBezTo>
                  <a:cubicBezTo>
                    <a:pt x="152" y="10"/>
                    <a:pt x="151" y="7"/>
                    <a:pt x="151" y="7"/>
                  </a:cubicBezTo>
                  <a:cubicBezTo>
                    <a:pt x="151" y="7"/>
                    <a:pt x="151" y="6"/>
                    <a:pt x="151" y="6"/>
                  </a:cubicBezTo>
                  <a:cubicBezTo>
                    <a:pt x="150" y="5"/>
                    <a:pt x="148" y="3"/>
                    <a:pt x="147" y="2"/>
                  </a:cubicBezTo>
                  <a:cubicBezTo>
                    <a:pt x="146" y="2"/>
                    <a:pt x="145" y="2"/>
                    <a:pt x="144" y="2"/>
                  </a:cubicBezTo>
                  <a:cubicBezTo>
                    <a:pt x="143" y="2"/>
                    <a:pt x="140" y="1"/>
                    <a:pt x="139" y="1"/>
                  </a:cubicBezTo>
                  <a:cubicBezTo>
                    <a:pt x="139" y="0"/>
                    <a:pt x="137" y="1"/>
                    <a:pt x="137" y="2"/>
                  </a:cubicBezTo>
                  <a:cubicBezTo>
                    <a:pt x="137" y="3"/>
                    <a:pt x="133" y="4"/>
                    <a:pt x="133" y="4"/>
                  </a:cubicBezTo>
                  <a:cubicBezTo>
                    <a:pt x="133" y="5"/>
                    <a:pt x="131" y="5"/>
                    <a:pt x="131" y="5"/>
                  </a:cubicBezTo>
                  <a:cubicBezTo>
                    <a:pt x="131" y="4"/>
                    <a:pt x="128" y="6"/>
                    <a:pt x="126" y="6"/>
                  </a:cubicBezTo>
                  <a:cubicBezTo>
                    <a:pt x="125" y="6"/>
                    <a:pt x="122" y="7"/>
                    <a:pt x="121" y="8"/>
                  </a:cubicBezTo>
                  <a:cubicBezTo>
                    <a:pt x="121" y="8"/>
                    <a:pt x="119" y="9"/>
                    <a:pt x="119" y="10"/>
                  </a:cubicBezTo>
                  <a:cubicBezTo>
                    <a:pt x="119" y="11"/>
                    <a:pt x="117" y="12"/>
                    <a:pt x="116" y="12"/>
                  </a:cubicBezTo>
                  <a:cubicBezTo>
                    <a:pt x="115" y="12"/>
                    <a:pt x="116" y="15"/>
                    <a:pt x="116" y="15"/>
                  </a:cubicBezTo>
                  <a:cubicBezTo>
                    <a:pt x="117" y="16"/>
                    <a:pt x="115" y="15"/>
                    <a:pt x="114" y="15"/>
                  </a:cubicBezTo>
                  <a:cubicBezTo>
                    <a:pt x="113" y="14"/>
                    <a:pt x="112" y="16"/>
                    <a:pt x="112" y="16"/>
                  </a:cubicBezTo>
                  <a:cubicBezTo>
                    <a:pt x="111" y="17"/>
                    <a:pt x="110" y="16"/>
                    <a:pt x="110" y="15"/>
                  </a:cubicBezTo>
                  <a:cubicBezTo>
                    <a:pt x="110" y="14"/>
                    <a:pt x="108" y="14"/>
                    <a:pt x="108" y="14"/>
                  </a:cubicBezTo>
                  <a:cubicBezTo>
                    <a:pt x="107" y="15"/>
                    <a:pt x="106" y="14"/>
                    <a:pt x="105" y="14"/>
                  </a:cubicBezTo>
                  <a:cubicBezTo>
                    <a:pt x="104" y="13"/>
                    <a:pt x="101" y="17"/>
                    <a:pt x="100" y="18"/>
                  </a:cubicBezTo>
                  <a:cubicBezTo>
                    <a:pt x="99" y="19"/>
                    <a:pt x="93" y="20"/>
                    <a:pt x="92" y="19"/>
                  </a:cubicBezTo>
                  <a:cubicBezTo>
                    <a:pt x="91" y="19"/>
                    <a:pt x="90" y="22"/>
                    <a:pt x="91" y="22"/>
                  </a:cubicBezTo>
                  <a:cubicBezTo>
                    <a:pt x="92" y="22"/>
                    <a:pt x="89" y="22"/>
                    <a:pt x="87" y="22"/>
                  </a:cubicBezTo>
                  <a:cubicBezTo>
                    <a:pt x="86" y="22"/>
                    <a:pt x="81" y="24"/>
                    <a:pt x="80" y="25"/>
                  </a:cubicBezTo>
                  <a:cubicBezTo>
                    <a:pt x="79" y="26"/>
                    <a:pt x="78" y="25"/>
                    <a:pt x="78" y="24"/>
                  </a:cubicBezTo>
                  <a:cubicBezTo>
                    <a:pt x="78" y="23"/>
                    <a:pt x="76" y="23"/>
                    <a:pt x="75" y="23"/>
                  </a:cubicBezTo>
                  <a:cubicBezTo>
                    <a:pt x="75" y="22"/>
                    <a:pt x="74" y="26"/>
                    <a:pt x="73" y="27"/>
                  </a:cubicBezTo>
                  <a:cubicBezTo>
                    <a:pt x="72" y="28"/>
                    <a:pt x="70" y="24"/>
                    <a:pt x="68" y="23"/>
                  </a:cubicBezTo>
                  <a:cubicBezTo>
                    <a:pt x="66" y="23"/>
                    <a:pt x="62" y="21"/>
                    <a:pt x="61" y="20"/>
                  </a:cubicBezTo>
                  <a:cubicBezTo>
                    <a:pt x="60" y="20"/>
                    <a:pt x="58" y="18"/>
                    <a:pt x="58" y="17"/>
                  </a:cubicBezTo>
                  <a:cubicBezTo>
                    <a:pt x="57" y="17"/>
                    <a:pt x="54" y="16"/>
                    <a:pt x="53" y="16"/>
                  </a:cubicBezTo>
                  <a:cubicBezTo>
                    <a:pt x="52" y="16"/>
                    <a:pt x="49" y="18"/>
                    <a:pt x="49" y="19"/>
                  </a:cubicBezTo>
                  <a:cubicBezTo>
                    <a:pt x="48" y="19"/>
                    <a:pt x="47" y="19"/>
                    <a:pt x="46" y="19"/>
                  </a:cubicBezTo>
                  <a:cubicBezTo>
                    <a:pt x="46" y="20"/>
                    <a:pt x="42" y="23"/>
                    <a:pt x="41" y="24"/>
                  </a:cubicBezTo>
                  <a:cubicBezTo>
                    <a:pt x="40" y="25"/>
                    <a:pt x="37" y="29"/>
                    <a:pt x="37" y="31"/>
                  </a:cubicBezTo>
                  <a:cubicBezTo>
                    <a:pt x="36" y="32"/>
                    <a:pt x="35" y="32"/>
                    <a:pt x="34" y="32"/>
                  </a:cubicBezTo>
                  <a:cubicBezTo>
                    <a:pt x="34" y="32"/>
                    <a:pt x="33" y="33"/>
                    <a:pt x="33" y="34"/>
                  </a:cubicBezTo>
                  <a:cubicBezTo>
                    <a:pt x="33" y="34"/>
                    <a:pt x="30" y="36"/>
                    <a:pt x="29" y="38"/>
                  </a:cubicBezTo>
                  <a:cubicBezTo>
                    <a:pt x="29" y="40"/>
                    <a:pt x="30" y="44"/>
                    <a:pt x="30" y="45"/>
                  </a:cubicBezTo>
                  <a:cubicBezTo>
                    <a:pt x="30" y="47"/>
                    <a:pt x="31" y="49"/>
                    <a:pt x="32" y="49"/>
                  </a:cubicBezTo>
                  <a:cubicBezTo>
                    <a:pt x="33" y="49"/>
                    <a:pt x="33" y="52"/>
                    <a:pt x="32" y="53"/>
                  </a:cubicBezTo>
                  <a:cubicBezTo>
                    <a:pt x="32" y="53"/>
                    <a:pt x="33" y="54"/>
                    <a:pt x="33" y="55"/>
                  </a:cubicBezTo>
                  <a:cubicBezTo>
                    <a:pt x="33" y="55"/>
                    <a:pt x="30" y="56"/>
                    <a:pt x="29" y="56"/>
                  </a:cubicBezTo>
                  <a:cubicBezTo>
                    <a:pt x="29" y="57"/>
                    <a:pt x="27" y="58"/>
                    <a:pt x="27" y="59"/>
                  </a:cubicBezTo>
                  <a:cubicBezTo>
                    <a:pt x="27" y="60"/>
                    <a:pt x="24" y="60"/>
                    <a:pt x="23" y="61"/>
                  </a:cubicBezTo>
                  <a:cubicBezTo>
                    <a:pt x="24" y="60"/>
                    <a:pt x="24" y="60"/>
                    <a:pt x="24" y="59"/>
                  </a:cubicBezTo>
                  <a:cubicBezTo>
                    <a:pt x="25" y="58"/>
                    <a:pt x="24" y="57"/>
                    <a:pt x="24" y="56"/>
                  </a:cubicBezTo>
                  <a:cubicBezTo>
                    <a:pt x="23" y="56"/>
                    <a:pt x="23" y="51"/>
                    <a:pt x="22" y="50"/>
                  </a:cubicBezTo>
                  <a:cubicBezTo>
                    <a:pt x="22" y="49"/>
                    <a:pt x="20" y="47"/>
                    <a:pt x="20" y="47"/>
                  </a:cubicBezTo>
                  <a:cubicBezTo>
                    <a:pt x="19" y="47"/>
                    <a:pt x="20" y="46"/>
                    <a:pt x="20" y="45"/>
                  </a:cubicBezTo>
                  <a:cubicBezTo>
                    <a:pt x="20" y="44"/>
                    <a:pt x="18" y="44"/>
                    <a:pt x="17" y="45"/>
                  </a:cubicBezTo>
                  <a:cubicBezTo>
                    <a:pt x="17" y="45"/>
                    <a:pt x="16" y="50"/>
                    <a:pt x="16" y="51"/>
                  </a:cubicBezTo>
                  <a:cubicBezTo>
                    <a:pt x="16" y="52"/>
                    <a:pt x="17" y="54"/>
                    <a:pt x="17" y="54"/>
                  </a:cubicBezTo>
                  <a:cubicBezTo>
                    <a:pt x="18" y="54"/>
                    <a:pt x="18" y="57"/>
                    <a:pt x="17" y="57"/>
                  </a:cubicBezTo>
                  <a:cubicBezTo>
                    <a:pt x="16" y="57"/>
                    <a:pt x="15" y="60"/>
                    <a:pt x="16" y="61"/>
                  </a:cubicBezTo>
                  <a:cubicBezTo>
                    <a:pt x="16" y="62"/>
                    <a:pt x="15" y="63"/>
                    <a:pt x="15" y="64"/>
                  </a:cubicBezTo>
                  <a:cubicBezTo>
                    <a:pt x="14" y="64"/>
                    <a:pt x="18" y="64"/>
                    <a:pt x="20" y="64"/>
                  </a:cubicBezTo>
                  <a:cubicBezTo>
                    <a:pt x="21" y="64"/>
                    <a:pt x="23" y="64"/>
                    <a:pt x="22" y="64"/>
                  </a:cubicBezTo>
                  <a:cubicBezTo>
                    <a:pt x="22" y="65"/>
                    <a:pt x="19" y="65"/>
                    <a:pt x="19" y="66"/>
                  </a:cubicBezTo>
                  <a:cubicBezTo>
                    <a:pt x="18" y="67"/>
                    <a:pt x="16" y="68"/>
                    <a:pt x="16" y="69"/>
                  </a:cubicBezTo>
                  <a:cubicBezTo>
                    <a:pt x="15" y="69"/>
                    <a:pt x="16" y="70"/>
                    <a:pt x="17" y="70"/>
                  </a:cubicBezTo>
                  <a:cubicBezTo>
                    <a:pt x="18" y="70"/>
                    <a:pt x="19" y="73"/>
                    <a:pt x="20" y="74"/>
                  </a:cubicBezTo>
                  <a:cubicBezTo>
                    <a:pt x="20" y="75"/>
                    <a:pt x="20" y="76"/>
                    <a:pt x="20" y="77"/>
                  </a:cubicBezTo>
                  <a:cubicBezTo>
                    <a:pt x="20" y="77"/>
                    <a:pt x="15" y="76"/>
                    <a:pt x="14" y="77"/>
                  </a:cubicBezTo>
                  <a:cubicBezTo>
                    <a:pt x="12" y="77"/>
                    <a:pt x="10" y="81"/>
                    <a:pt x="10" y="82"/>
                  </a:cubicBezTo>
                  <a:cubicBezTo>
                    <a:pt x="10" y="83"/>
                    <a:pt x="10" y="87"/>
                    <a:pt x="10" y="88"/>
                  </a:cubicBezTo>
                  <a:cubicBezTo>
                    <a:pt x="11" y="89"/>
                    <a:pt x="14" y="89"/>
                    <a:pt x="15" y="90"/>
                  </a:cubicBezTo>
                  <a:cubicBezTo>
                    <a:pt x="15" y="90"/>
                    <a:pt x="19" y="90"/>
                    <a:pt x="19" y="90"/>
                  </a:cubicBezTo>
                  <a:cubicBezTo>
                    <a:pt x="20" y="91"/>
                    <a:pt x="22" y="87"/>
                    <a:pt x="23" y="85"/>
                  </a:cubicBezTo>
                  <a:cubicBezTo>
                    <a:pt x="23" y="84"/>
                    <a:pt x="26" y="81"/>
                    <a:pt x="27" y="80"/>
                  </a:cubicBezTo>
                  <a:cubicBezTo>
                    <a:pt x="28" y="78"/>
                    <a:pt x="31" y="79"/>
                    <a:pt x="32" y="78"/>
                  </a:cubicBezTo>
                  <a:cubicBezTo>
                    <a:pt x="33" y="77"/>
                    <a:pt x="33" y="81"/>
                    <a:pt x="33" y="83"/>
                  </a:cubicBezTo>
                  <a:cubicBezTo>
                    <a:pt x="34" y="84"/>
                    <a:pt x="37" y="84"/>
                    <a:pt x="37" y="83"/>
                  </a:cubicBezTo>
                  <a:cubicBezTo>
                    <a:pt x="36" y="81"/>
                    <a:pt x="37" y="80"/>
                    <a:pt x="37" y="81"/>
                  </a:cubicBezTo>
                  <a:cubicBezTo>
                    <a:pt x="37" y="81"/>
                    <a:pt x="41" y="83"/>
                    <a:pt x="41" y="84"/>
                  </a:cubicBezTo>
                  <a:cubicBezTo>
                    <a:pt x="42" y="85"/>
                    <a:pt x="42" y="87"/>
                    <a:pt x="41" y="87"/>
                  </a:cubicBezTo>
                  <a:cubicBezTo>
                    <a:pt x="40" y="87"/>
                    <a:pt x="40" y="89"/>
                    <a:pt x="41" y="89"/>
                  </a:cubicBezTo>
                  <a:cubicBezTo>
                    <a:pt x="42" y="89"/>
                    <a:pt x="43" y="87"/>
                    <a:pt x="44" y="86"/>
                  </a:cubicBezTo>
                  <a:cubicBezTo>
                    <a:pt x="45" y="86"/>
                    <a:pt x="45" y="84"/>
                    <a:pt x="45" y="84"/>
                  </a:cubicBezTo>
                  <a:cubicBezTo>
                    <a:pt x="45" y="84"/>
                    <a:pt x="46" y="82"/>
                    <a:pt x="46" y="83"/>
                  </a:cubicBezTo>
                  <a:cubicBezTo>
                    <a:pt x="47" y="83"/>
                    <a:pt x="44" y="79"/>
                    <a:pt x="43" y="78"/>
                  </a:cubicBezTo>
                  <a:cubicBezTo>
                    <a:pt x="41" y="76"/>
                    <a:pt x="42" y="77"/>
                    <a:pt x="45" y="79"/>
                  </a:cubicBezTo>
                  <a:cubicBezTo>
                    <a:pt x="45" y="79"/>
                    <a:pt x="45" y="79"/>
                    <a:pt x="47" y="82"/>
                  </a:cubicBezTo>
                  <a:cubicBezTo>
                    <a:pt x="47" y="82"/>
                    <a:pt x="48" y="84"/>
                    <a:pt x="48" y="84"/>
                  </a:cubicBezTo>
                  <a:cubicBezTo>
                    <a:pt x="49" y="85"/>
                    <a:pt x="49" y="85"/>
                    <a:pt x="49" y="85"/>
                  </a:cubicBezTo>
                  <a:cubicBezTo>
                    <a:pt x="49" y="86"/>
                    <a:pt x="49" y="88"/>
                    <a:pt x="49" y="89"/>
                  </a:cubicBezTo>
                  <a:cubicBezTo>
                    <a:pt x="49" y="90"/>
                    <a:pt x="51" y="91"/>
                    <a:pt x="52" y="91"/>
                  </a:cubicBezTo>
                  <a:cubicBezTo>
                    <a:pt x="53" y="91"/>
                    <a:pt x="53" y="91"/>
                    <a:pt x="53" y="91"/>
                  </a:cubicBezTo>
                  <a:cubicBezTo>
                    <a:pt x="53" y="91"/>
                    <a:pt x="54" y="93"/>
                    <a:pt x="55" y="93"/>
                  </a:cubicBezTo>
                  <a:cubicBezTo>
                    <a:pt x="55" y="93"/>
                    <a:pt x="56" y="91"/>
                    <a:pt x="55" y="91"/>
                  </a:cubicBezTo>
                  <a:cubicBezTo>
                    <a:pt x="54" y="91"/>
                    <a:pt x="54" y="88"/>
                    <a:pt x="54" y="86"/>
                  </a:cubicBezTo>
                  <a:cubicBezTo>
                    <a:pt x="54" y="85"/>
                    <a:pt x="55" y="84"/>
                    <a:pt x="55" y="84"/>
                  </a:cubicBezTo>
                  <a:cubicBezTo>
                    <a:pt x="55" y="84"/>
                    <a:pt x="55" y="87"/>
                    <a:pt x="55" y="87"/>
                  </a:cubicBezTo>
                  <a:cubicBezTo>
                    <a:pt x="55" y="88"/>
                    <a:pt x="55" y="89"/>
                    <a:pt x="56" y="90"/>
                  </a:cubicBezTo>
                  <a:cubicBezTo>
                    <a:pt x="56" y="90"/>
                    <a:pt x="56" y="90"/>
                    <a:pt x="57" y="91"/>
                  </a:cubicBezTo>
                  <a:cubicBezTo>
                    <a:pt x="59" y="92"/>
                    <a:pt x="59" y="92"/>
                    <a:pt x="59" y="92"/>
                  </a:cubicBezTo>
                  <a:cubicBezTo>
                    <a:pt x="62" y="92"/>
                    <a:pt x="66" y="92"/>
                    <a:pt x="65" y="93"/>
                  </a:cubicBezTo>
                  <a:cubicBezTo>
                    <a:pt x="65" y="93"/>
                    <a:pt x="68" y="94"/>
                    <a:pt x="68" y="93"/>
                  </a:cubicBezTo>
                  <a:cubicBezTo>
                    <a:pt x="68" y="92"/>
                    <a:pt x="68" y="93"/>
                    <a:pt x="68" y="93"/>
                  </a:cubicBezTo>
                  <a:cubicBezTo>
                    <a:pt x="68" y="94"/>
                    <a:pt x="66" y="97"/>
                    <a:pt x="66" y="98"/>
                  </a:cubicBezTo>
                  <a:cubicBezTo>
                    <a:pt x="65" y="99"/>
                    <a:pt x="59" y="98"/>
                    <a:pt x="56" y="98"/>
                  </a:cubicBezTo>
                  <a:cubicBezTo>
                    <a:pt x="53" y="98"/>
                    <a:pt x="49" y="99"/>
                    <a:pt x="48" y="100"/>
                  </a:cubicBezTo>
                  <a:cubicBezTo>
                    <a:pt x="48" y="100"/>
                    <a:pt x="43" y="98"/>
                    <a:pt x="41" y="97"/>
                  </a:cubicBezTo>
                  <a:cubicBezTo>
                    <a:pt x="39" y="96"/>
                    <a:pt x="38" y="93"/>
                    <a:pt x="37" y="92"/>
                  </a:cubicBezTo>
                  <a:cubicBezTo>
                    <a:pt x="37" y="92"/>
                    <a:pt x="37" y="91"/>
                    <a:pt x="37" y="90"/>
                  </a:cubicBezTo>
                  <a:cubicBezTo>
                    <a:pt x="37" y="90"/>
                    <a:pt x="32" y="89"/>
                    <a:pt x="31" y="90"/>
                  </a:cubicBezTo>
                  <a:cubicBezTo>
                    <a:pt x="30" y="90"/>
                    <a:pt x="22" y="91"/>
                    <a:pt x="21" y="92"/>
                  </a:cubicBezTo>
                  <a:cubicBezTo>
                    <a:pt x="19" y="93"/>
                    <a:pt x="16" y="92"/>
                    <a:pt x="16" y="92"/>
                  </a:cubicBezTo>
                  <a:cubicBezTo>
                    <a:pt x="15" y="92"/>
                    <a:pt x="13" y="94"/>
                    <a:pt x="12" y="94"/>
                  </a:cubicBezTo>
                  <a:cubicBezTo>
                    <a:pt x="11" y="95"/>
                    <a:pt x="10" y="98"/>
                    <a:pt x="9" y="102"/>
                  </a:cubicBezTo>
                  <a:cubicBezTo>
                    <a:pt x="9" y="102"/>
                    <a:pt x="9" y="102"/>
                    <a:pt x="8" y="104"/>
                  </a:cubicBezTo>
                  <a:cubicBezTo>
                    <a:pt x="7" y="106"/>
                    <a:pt x="7" y="106"/>
                    <a:pt x="7" y="106"/>
                  </a:cubicBezTo>
                  <a:cubicBezTo>
                    <a:pt x="5" y="108"/>
                    <a:pt x="2" y="114"/>
                    <a:pt x="1" y="115"/>
                  </a:cubicBezTo>
                  <a:cubicBezTo>
                    <a:pt x="1" y="116"/>
                    <a:pt x="0" y="125"/>
                    <a:pt x="0" y="128"/>
                  </a:cubicBezTo>
                  <a:cubicBezTo>
                    <a:pt x="0" y="130"/>
                    <a:pt x="3" y="137"/>
                    <a:pt x="3" y="138"/>
                  </a:cubicBezTo>
                  <a:cubicBezTo>
                    <a:pt x="4" y="140"/>
                    <a:pt x="8" y="144"/>
                    <a:pt x="10" y="145"/>
                  </a:cubicBezTo>
                  <a:cubicBezTo>
                    <a:pt x="11" y="145"/>
                    <a:pt x="16" y="146"/>
                    <a:pt x="18" y="146"/>
                  </a:cubicBezTo>
                  <a:cubicBezTo>
                    <a:pt x="19" y="146"/>
                    <a:pt x="21" y="144"/>
                    <a:pt x="22" y="142"/>
                  </a:cubicBezTo>
                  <a:cubicBezTo>
                    <a:pt x="22" y="142"/>
                    <a:pt x="22" y="142"/>
                    <a:pt x="24" y="143"/>
                  </a:cubicBezTo>
                  <a:cubicBezTo>
                    <a:pt x="25" y="143"/>
                    <a:pt x="25" y="143"/>
                    <a:pt x="25" y="143"/>
                  </a:cubicBezTo>
                  <a:cubicBezTo>
                    <a:pt x="25" y="144"/>
                    <a:pt x="28" y="145"/>
                    <a:pt x="29" y="145"/>
                  </a:cubicBezTo>
                  <a:cubicBezTo>
                    <a:pt x="30" y="146"/>
                    <a:pt x="32" y="145"/>
                    <a:pt x="33" y="145"/>
                  </a:cubicBezTo>
                  <a:cubicBezTo>
                    <a:pt x="34" y="145"/>
                    <a:pt x="34" y="151"/>
                    <a:pt x="34" y="153"/>
                  </a:cubicBezTo>
                  <a:cubicBezTo>
                    <a:pt x="33" y="155"/>
                    <a:pt x="35" y="161"/>
                    <a:pt x="35" y="162"/>
                  </a:cubicBezTo>
                  <a:cubicBezTo>
                    <a:pt x="36" y="164"/>
                    <a:pt x="38" y="169"/>
                    <a:pt x="38" y="171"/>
                  </a:cubicBezTo>
                  <a:cubicBezTo>
                    <a:pt x="38" y="173"/>
                    <a:pt x="37" y="179"/>
                    <a:pt x="37" y="181"/>
                  </a:cubicBezTo>
                  <a:cubicBezTo>
                    <a:pt x="37" y="183"/>
                    <a:pt x="39" y="189"/>
                    <a:pt x="40" y="191"/>
                  </a:cubicBezTo>
                  <a:cubicBezTo>
                    <a:pt x="41" y="193"/>
                    <a:pt x="41" y="197"/>
                    <a:pt x="41" y="198"/>
                  </a:cubicBezTo>
                  <a:cubicBezTo>
                    <a:pt x="41" y="199"/>
                    <a:pt x="44" y="205"/>
                    <a:pt x="45" y="207"/>
                  </a:cubicBezTo>
                  <a:cubicBezTo>
                    <a:pt x="46" y="210"/>
                    <a:pt x="54" y="210"/>
                    <a:pt x="56" y="209"/>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12849225" y="3346450"/>
              <a:ext cx="85725" cy="76200"/>
            </a:xfrm>
            <a:custGeom>
              <a:avLst/>
              <a:gdLst>
                <a:gd name="T0" fmla="*/ 3 w 9"/>
                <a:gd name="T1" fmla="*/ 8 h 8"/>
                <a:gd name="T2" fmla="*/ 7 w 9"/>
                <a:gd name="T3" fmla="*/ 6 h 8"/>
                <a:gd name="T4" fmla="*/ 8 w 9"/>
                <a:gd name="T5" fmla="*/ 3 h 8"/>
                <a:gd name="T6" fmla="*/ 5 w 9"/>
                <a:gd name="T7" fmla="*/ 0 h 8"/>
                <a:gd name="T8" fmla="*/ 3 w 9"/>
                <a:gd name="T9" fmla="*/ 2 h 8"/>
                <a:gd name="T10" fmla="*/ 0 w 9"/>
                <a:gd name="T11" fmla="*/ 4 h 8"/>
                <a:gd name="T12" fmla="*/ 0 w 9"/>
                <a:gd name="T13" fmla="*/ 5 h 8"/>
                <a:gd name="T14" fmla="*/ 3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3" y="8"/>
                  </a:moveTo>
                  <a:cubicBezTo>
                    <a:pt x="3" y="8"/>
                    <a:pt x="5" y="7"/>
                    <a:pt x="7" y="6"/>
                  </a:cubicBezTo>
                  <a:cubicBezTo>
                    <a:pt x="8" y="6"/>
                    <a:pt x="9" y="3"/>
                    <a:pt x="8" y="3"/>
                  </a:cubicBezTo>
                  <a:cubicBezTo>
                    <a:pt x="7" y="3"/>
                    <a:pt x="6" y="0"/>
                    <a:pt x="5" y="0"/>
                  </a:cubicBezTo>
                  <a:cubicBezTo>
                    <a:pt x="4" y="0"/>
                    <a:pt x="3" y="1"/>
                    <a:pt x="3" y="2"/>
                  </a:cubicBezTo>
                  <a:cubicBezTo>
                    <a:pt x="3" y="3"/>
                    <a:pt x="1" y="3"/>
                    <a:pt x="0" y="4"/>
                  </a:cubicBezTo>
                  <a:cubicBezTo>
                    <a:pt x="0" y="5"/>
                    <a:pt x="0" y="5"/>
                    <a:pt x="0" y="5"/>
                  </a:cubicBezTo>
                  <a:cubicBezTo>
                    <a:pt x="1" y="5"/>
                    <a:pt x="3" y="7"/>
                    <a:pt x="3" y="8"/>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12801600" y="3548063"/>
              <a:ext cx="57150" cy="85725"/>
            </a:xfrm>
            <a:custGeom>
              <a:avLst/>
              <a:gdLst>
                <a:gd name="T0" fmla="*/ 6 w 6"/>
                <a:gd name="T1" fmla="*/ 4 h 9"/>
                <a:gd name="T2" fmla="*/ 5 w 6"/>
                <a:gd name="T3" fmla="*/ 0 h 9"/>
                <a:gd name="T4" fmla="*/ 1 w 6"/>
                <a:gd name="T5" fmla="*/ 7 h 9"/>
                <a:gd name="T6" fmla="*/ 2 w 6"/>
                <a:gd name="T7" fmla="*/ 8 h 9"/>
                <a:gd name="T8" fmla="*/ 5 w 6"/>
                <a:gd name="T9" fmla="*/ 9 h 9"/>
                <a:gd name="T10" fmla="*/ 5 w 6"/>
                <a:gd name="T11" fmla="*/ 8 h 9"/>
                <a:gd name="T12" fmla="*/ 6 w 6"/>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4"/>
                  </a:moveTo>
                  <a:cubicBezTo>
                    <a:pt x="6" y="3"/>
                    <a:pt x="6" y="0"/>
                    <a:pt x="5" y="0"/>
                  </a:cubicBezTo>
                  <a:cubicBezTo>
                    <a:pt x="3" y="0"/>
                    <a:pt x="0" y="4"/>
                    <a:pt x="1" y="7"/>
                  </a:cubicBezTo>
                  <a:cubicBezTo>
                    <a:pt x="1" y="9"/>
                    <a:pt x="2" y="9"/>
                    <a:pt x="2" y="8"/>
                  </a:cubicBezTo>
                  <a:cubicBezTo>
                    <a:pt x="3" y="8"/>
                    <a:pt x="5" y="9"/>
                    <a:pt x="5" y="9"/>
                  </a:cubicBezTo>
                  <a:cubicBezTo>
                    <a:pt x="6" y="9"/>
                    <a:pt x="6" y="9"/>
                    <a:pt x="5" y="8"/>
                  </a:cubicBezTo>
                  <a:cubicBezTo>
                    <a:pt x="5" y="7"/>
                    <a:pt x="5" y="4"/>
                    <a:pt x="6"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6"/>
            <p:cNvSpPr/>
            <p:nvPr/>
          </p:nvSpPr>
          <p:spPr bwMode="auto">
            <a:xfrm>
              <a:off x="12677775" y="3471863"/>
              <a:ext cx="123825" cy="171450"/>
            </a:xfrm>
            <a:custGeom>
              <a:avLst/>
              <a:gdLst>
                <a:gd name="T0" fmla="*/ 12 w 13"/>
                <a:gd name="T1" fmla="*/ 9 h 18"/>
                <a:gd name="T2" fmla="*/ 13 w 13"/>
                <a:gd name="T3" fmla="*/ 3 h 18"/>
                <a:gd name="T4" fmla="*/ 10 w 13"/>
                <a:gd name="T5" fmla="*/ 0 h 18"/>
                <a:gd name="T6" fmla="*/ 3 w 13"/>
                <a:gd name="T7" fmla="*/ 8 h 18"/>
                <a:gd name="T8" fmla="*/ 1 w 13"/>
                <a:gd name="T9" fmla="*/ 15 h 18"/>
                <a:gd name="T10" fmla="*/ 7 w 13"/>
                <a:gd name="T11" fmla="*/ 17 h 18"/>
                <a:gd name="T12" fmla="*/ 9 w 13"/>
                <a:gd name="T13" fmla="*/ 17 h 18"/>
                <a:gd name="T14" fmla="*/ 10 w 13"/>
                <a:gd name="T15" fmla="*/ 16 h 18"/>
                <a:gd name="T16" fmla="*/ 12 w 13"/>
                <a:gd name="T17" fmla="*/ 13 h 18"/>
                <a:gd name="T18" fmla="*/ 12 w 13"/>
                <a:gd name="T19"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8">
                  <a:moveTo>
                    <a:pt x="12" y="9"/>
                  </a:moveTo>
                  <a:cubicBezTo>
                    <a:pt x="12" y="8"/>
                    <a:pt x="13" y="4"/>
                    <a:pt x="13" y="3"/>
                  </a:cubicBezTo>
                  <a:cubicBezTo>
                    <a:pt x="13" y="3"/>
                    <a:pt x="11" y="1"/>
                    <a:pt x="10" y="0"/>
                  </a:cubicBezTo>
                  <a:cubicBezTo>
                    <a:pt x="9" y="0"/>
                    <a:pt x="6" y="7"/>
                    <a:pt x="3" y="8"/>
                  </a:cubicBezTo>
                  <a:cubicBezTo>
                    <a:pt x="1" y="10"/>
                    <a:pt x="0" y="14"/>
                    <a:pt x="1" y="15"/>
                  </a:cubicBezTo>
                  <a:cubicBezTo>
                    <a:pt x="1" y="16"/>
                    <a:pt x="6" y="16"/>
                    <a:pt x="7" y="17"/>
                  </a:cubicBezTo>
                  <a:cubicBezTo>
                    <a:pt x="8" y="18"/>
                    <a:pt x="9" y="17"/>
                    <a:pt x="9" y="17"/>
                  </a:cubicBezTo>
                  <a:cubicBezTo>
                    <a:pt x="10" y="17"/>
                    <a:pt x="10" y="17"/>
                    <a:pt x="10" y="16"/>
                  </a:cubicBezTo>
                  <a:cubicBezTo>
                    <a:pt x="9" y="16"/>
                    <a:pt x="11" y="14"/>
                    <a:pt x="12" y="13"/>
                  </a:cubicBezTo>
                  <a:cubicBezTo>
                    <a:pt x="12" y="12"/>
                    <a:pt x="12" y="10"/>
                    <a:pt x="12" y="9"/>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12630150" y="3662363"/>
              <a:ext cx="123825" cy="47625"/>
            </a:xfrm>
            <a:custGeom>
              <a:avLst/>
              <a:gdLst>
                <a:gd name="T0" fmla="*/ 4 w 13"/>
                <a:gd name="T1" fmla="*/ 0 h 5"/>
                <a:gd name="T2" fmla="*/ 0 w 13"/>
                <a:gd name="T3" fmla="*/ 2 h 5"/>
                <a:gd name="T4" fmla="*/ 9 w 13"/>
                <a:gd name="T5" fmla="*/ 4 h 5"/>
                <a:gd name="T6" fmla="*/ 13 w 13"/>
                <a:gd name="T7" fmla="*/ 5 h 5"/>
                <a:gd name="T8" fmla="*/ 4 w 13"/>
                <a:gd name="T9" fmla="*/ 0 h 5"/>
              </a:gdLst>
              <a:ahLst/>
              <a:cxnLst>
                <a:cxn ang="0">
                  <a:pos x="T0" y="T1"/>
                </a:cxn>
                <a:cxn ang="0">
                  <a:pos x="T2" y="T3"/>
                </a:cxn>
                <a:cxn ang="0">
                  <a:pos x="T4" y="T5"/>
                </a:cxn>
                <a:cxn ang="0">
                  <a:pos x="T6" y="T7"/>
                </a:cxn>
                <a:cxn ang="0">
                  <a:pos x="T8" y="T9"/>
                </a:cxn>
              </a:cxnLst>
              <a:rect l="0" t="0" r="r" b="b"/>
              <a:pathLst>
                <a:path w="13" h="5">
                  <a:moveTo>
                    <a:pt x="4" y="0"/>
                  </a:moveTo>
                  <a:cubicBezTo>
                    <a:pt x="2" y="0"/>
                    <a:pt x="0" y="1"/>
                    <a:pt x="0" y="2"/>
                  </a:cubicBezTo>
                  <a:cubicBezTo>
                    <a:pt x="0" y="2"/>
                    <a:pt x="7" y="3"/>
                    <a:pt x="9" y="4"/>
                  </a:cubicBezTo>
                  <a:cubicBezTo>
                    <a:pt x="12" y="5"/>
                    <a:pt x="13" y="5"/>
                    <a:pt x="13" y="5"/>
                  </a:cubicBezTo>
                  <a:cubicBezTo>
                    <a:pt x="12" y="4"/>
                    <a:pt x="6" y="1"/>
                    <a:pt x="4"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8"/>
            <p:cNvSpPr/>
            <p:nvPr/>
          </p:nvSpPr>
          <p:spPr bwMode="auto">
            <a:xfrm>
              <a:off x="12782550" y="3175000"/>
              <a:ext cx="28575" cy="47625"/>
            </a:xfrm>
            <a:custGeom>
              <a:avLst/>
              <a:gdLst>
                <a:gd name="T0" fmla="*/ 3 w 3"/>
                <a:gd name="T1" fmla="*/ 4 h 5"/>
                <a:gd name="T2" fmla="*/ 1 w 3"/>
                <a:gd name="T3" fmla="*/ 1 h 5"/>
                <a:gd name="T4" fmla="*/ 1 w 3"/>
                <a:gd name="T5" fmla="*/ 4 h 5"/>
                <a:gd name="T6" fmla="*/ 3 w 3"/>
                <a:gd name="T7" fmla="*/ 4 h 5"/>
              </a:gdLst>
              <a:ahLst/>
              <a:cxnLst>
                <a:cxn ang="0">
                  <a:pos x="T0" y="T1"/>
                </a:cxn>
                <a:cxn ang="0">
                  <a:pos x="T2" y="T3"/>
                </a:cxn>
                <a:cxn ang="0">
                  <a:pos x="T4" y="T5"/>
                </a:cxn>
                <a:cxn ang="0">
                  <a:pos x="T6" y="T7"/>
                </a:cxn>
              </a:cxnLst>
              <a:rect l="0" t="0" r="r" b="b"/>
              <a:pathLst>
                <a:path w="3" h="5">
                  <a:moveTo>
                    <a:pt x="3" y="4"/>
                  </a:moveTo>
                  <a:cubicBezTo>
                    <a:pt x="3" y="4"/>
                    <a:pt x="2" y="0"/>
                    <a:pt x="1" y="1"/>
                  </a:cubicBezTo>
                  <a:cubicBezTo>
                    <a:pt x="0" y="1"/>
                    <a:pt x="1" y="4"/>
                    <a:pt x="1" y="4"/>
                  </a:cubicBezTo>
                  <a:cubicBezTo>
                    <a:pt x="1" y="5"/>
                    <a:pt x="2" y="5"/>
                    <a:pt x="3"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12811125" y="3270250"/>
              <a:ext cx="38100" cy="57150"/>
            </a:xfrm>
            <a:custGeom>
              <a:avLst/>
              <a:gdLst>
                <a:gd name="T0" fmla="*/ 4 w 4"/>
                <a:gd name="T1" fmla="*/ 2 h 6"/>
                <a:gd name="T2" fmla="*/ 2 w 4"/>
                <a:gd name="T3" fmla="*/ 0 h 6"/>
                <a:gd name="T4" fmla="*/ 1 w 4"/>
                <a:gd name="T5" fmla="*/ 5 h 6"/>
                <a:gd name="T6" fmla="*/ 4 w 4"/>
                <a:gd name="T7" fmla="*/ 2 h 6"/>
              </a:gdLst>
              <a:ahLst/>
              <a:cxnLst>
                <a:cxn ang="0">
                  <a:pos x="T0" y="T1"/>
                </a:cxn>
                <a:cxn ang="0">
                  <a:pos x="T2" y="T3"/>
                </a:cxn>
                <a:cxn ang="0">
                  <a:pos x="T4" y="T5"/>
                </a:cxn>
                <a:cxn ang="0">
                  <a:pos x="T6" y="T7"/>
                </a:cxn>
              </a:cxnLst>
              <a:rect l="0" t="0" r="r" b="b"/>
              <a:pathLst>
                <a:path w="4" h="6">
                  <a:moveTo>
                    <a:pt x="4" y="2"/>
                  </a:moveTo>
                  <a:cubicBezTo>
                    <a:pt x="4" y="1"/>
                    <a:pt x="4" y="0"/>
                    <a:pt x="2" y="0"/>
                  </a:cubicBezTo>
                  <a:cubicBezTo>
                    <a:pt x="0" y="0"/>
                    <a:pt x="1" y="4"/>
                    <a:pt x="1" y="5"/>
                  </a:cubicBezTo>
                  <a:cubicBezTo>
                    <a:pt x="2" y="6"/>
                    <a:pt x="4" y="3"/>
                    <a:pt x="4"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12925425" y="3548063"/>
              <a:ext cx="58737" cy="38100"/>
            </a:xfrm>
            <a:custGeom>
              <a:avLst/>
              <a:gdLst>
                <a:gd name="T0" fmla="*/ 0 w 6"/>
                <a:gd name="T1" fmla="*/ 3 h 4"/>
                <a:gd name="T2" fmla="*/ 6 w 6"/>
                <a:gd name="T3" fmla="*/ 1 h 4"/>
                <a:gd name="T4" fmla="*/ 0 w 6"/>
                <a:gd name="T5" fmla="*/ 3 h 4"/>
              </a:gdLst>
              <a:ahLst/>
              <a:cxnLst>
                <a:cxn ang="0">
                  <a:pos x="T0" y="T1"/>
                </a:cxn>
                <a:cxn ang="0">
                  <a:pos x="T2" y="T3"/>
                </a:cxn>
                <a:cxn ang="0">
                  <a:pos x="T4" y="T5"/>
                </a:cxn>
              </a:cxnLst>
              <a:rect l="0" t="0" r="r" b="b"/>
              <a:pathLst>
                <a:path w="6" h="4">
                  <a:moveTo>
                    <a:pt x="0" y="3"/>
                  </a:moveTo>
                  <a:cubicBezTo>
                    <a:pt x="2" y="4"/>
                    <a:pt x="6" y="3"/>
                    <a:pt x="6" y="1"/>
                  </a:cubicBezTo>
                  <a:cubicBezTo>
                    <a:pt x="5" y="0"/>
                    <a:pt x="0" y="0"/>
                    <a:pt x="0"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12896850" y="2973388"/>
              <a:ext cx="106362" cy="106363"/>
            </a:xfrm>
            <a:custGeom>
              <a:avLst/>
              <a:gdLst>
                <a:gd name="T0" fmla="*/ 2 w 11"/>
                <a:gd name="T1" fmla="*/ 5 h 11"/>
                <a:gd name="T2" fmla="*/ 1 w 11"/>
                <a:gd name="T3" fmla="*/ 7 h 11"/>
                <a:gd name="T4" fmla="*/ 1 w 11"/>
                <a:gd name="T5" fmla="*/ 7 h 11"/>
                <a:gd name="T6" fmla="*/ 1 w 11"/>
                <a:gd name="T7" fmla="*/ 10 h 11"/>
                <a:gd name="T8" fmla="*/ 4 w 11"/>
                <a:gd name="T9" fmla="*/ 8 h 11"/>
                <a:gd name="T10" fmla="*/ 7 w 11"/>
                <a:gd name="T11" fmla="*/ 7 h 11"/>
                <a:gd name="T12" fmla="*/ 10 w 11"/>
                <a:gd name="T13" fmla="*/ 6 h 11"/>
                <a:gd name="T14" fmla="*/ 11 w 11"/>
                <a:gd name="T15" fmla="*/ 5 h 11"/>
                <a:gd name="T16" fmla="*/ 10 w 11"/>
                <a:gd name="T17" fmla="*/ 0 h 11"/>
                <a:gd name="T18" fmla="*/ 8 w 11"/>
                <a:gd name="T19" fmla="*/ 1 h 11"/>
                <a:gd name="T20" fmla="*/ 2 w 11"/>
                <a:gd name="T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2" y="5"/>
                  </a:moveTo>
                  <a:cubicBezTo>
                    <a:pt x="1" y="5"/>
                    <a:pt x="1" y="7"/>
                    <a:pt x="1" y="7"/>
                  </a:cubicBezTo>
                  <a:cubicBezTo>
                    <a:pt x="1" y="7"/>
                    <a:pt x="1" y="7"/>
                    <a:pt x="1" y="7"/>
                  </a:cubicBezTo>
                  <a:cubicBezTo>
                    <a:pt x="0" y="7"/>
                    <a:pt x="0" y="10"/>
                    <a:pt x="1" y="10"/>
                  </a:cubicBezTo>
                  <a:cubicBezTo>
                    <a:pt x="2" y="11"/>
                    <a:pt x="3" y="8"/>
                    <a:pt x="4" y="8"/>
                  </a:cubicBezTo>
                  <a:cubicBezTo>
                    <a:pt x="5" y="7"/>
                    <a:pt x="6" y="7"/>
                    <a:pt x="7" y="7"/>
                  </a:cubicBezTo>
                  <a:cubicBezTo>
                    <a:pt x="7" y="7"/>
                    <a:pt x="8" y="7"/>
                    <a:pt x="10" y="6"/>
                  </a:cubicBezTo>
                  <a:cubicBezTo>
                    <a:pt x="10" y="6"/>
                    <a:pt x="10" y="6"/>
                    <a:pt x="11" y="5"/>
                  </a:cubicBezTo>
                  <a:cubicBezTo>
                    <a:pt x="10" y="3"/>
                    <a:pt x="10" y="1"/>
                    <a:pt x="10" y="0"/>
                  </a:cubicBezTo>
                  <a:cubicBezTo>
                    <a:pt x="9" y="0"/>
                    <a:pt x="8" y="1"/>
                    <a:pt x="8" y="1"/>
                  </a:cubicBezTo>
                  <a:cubicBezTo>
                    <a:pt x="7" y="2"/>
                    <a:pt x="3" y="4"/>
                    <a:pt x="2"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
            <p:cNvSpPr/>
            <p:nvPr/>
          </p:nvSpPr>
          <p:spPr bwMode="auto">
            <a:xfrm>
              <a:off x="12504738" y="3490913"/>
              <a:ext cx="0" cy="9525"/>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3"/>
            <p:cNvSpPr/>
            <p:nvPr/>
          </p:nvSpPr>
          <p:spPr bwMode="auto">
            <a:xfrm>
              <a:off x="12504738" y="3481388"/>
              <a:ext cx="125412" cy="161925"/>
            </a:xfrm>
            <a:custGeom>
              <a:avLst/>
              <a:gdLst>
                <a:gd name="T0" fmla="*/ 12 w 13"/>
                <a:gd name="T1" fmla="*/ 12 h 17"/>
                <a:gd name="T2" fmla="*/ 7 w 13"/>
                <a:gd name="T3" fmla="*/ 7 h 17"/>
                <a:gd name="T4" fmla="*/ 6 w 13"/>
                <a:gd name="T5" fmla="*/ 5 h 17"/>
                <a:gd name="T6" fmla="*/ 5 w 13"/>
                <a:gd name="T7" fmla="*/ 4 h 17"/>
                <a:gd name="T8" fmla="*/ 2 w 13"/>
                <a:gd name="T9" fmla="*/ 1 h 17"/>
                <a:gd name="T10" fmla="*/ 0 w 13"/>
                <a:gd name="T11" fmla="*/ 2 h 17"/>
                <a:gd name="T12" fmla="*/ 3 w 13"/>
                <a:gd name="T13" fmla="*/ 3 h 17"/>
                <a:gd name="T14" fmla="*/ 10 w 13"/>
                <a:gd name="T15" fmla="*/ 16 h 17"/>
                <a:gd name="T16" fmla="*/ 12 w 13"/>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2"/>
                  </a:moveTo>
                  <a:cubicBezTo>
                    <a:pt x="11" y="11"/>
                    <a:pt x="9" y="8"/>
                    <a:pt x="7" y="7"/>
                  </a:cubicBezTo>
                  <a:cubicBezTo>
                    <a:pt x="7" y="7"/>
                    <a:pt x="7" y="7"/>
                    <a:pt x="6" y="5"/>
                  </a:cubicBezTo>
                  <a:cubicBezTo>
                    <a:pt x="5" y="4"/>
                    <a:pt x="5" y="4"/>
                    <a:pt x="5" y="4"/>
                  </a:cubicBezTo>
                  <a:cubicBezTo>
                    <a:pt x="5" y="2"/>
                    <a:pt x="2" y="1"/>
                    <a:pt x="2" y="1"/>
                  </a:cubicBezTo>
                  <a:cubicBezTo>
                    <a:pt x="2" y="0"/>
                    <a:pt x="1" y="2"/>
                    <a:pt x="0" y="2"/>
                  </a:cubicBezTo>
                  <a:cubicBezTo>
                    <a:pt x="1" y="2"/>
                    <a:pt x="2" y="3"/>
                    <a:pt x="3" y="3"/>
                  </a:cubicBezTo>
                  <a:cubicBezTo>
                    <a:pt x="5" y="5"/>
                    <a:pt x="9" y="15"/>
                    <a:pt x="10" y="16"/>
                  </a:cubicBezTo>
                  <a:cubicBezTo>
                    <a:pt x="11" y="17"/>
                    <a:pt x="13" y="14"/>
                    <a:pt x="12" y="1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12295188" y="3422650"/>
              <a:ext cx="38100" cy="49213"/>
            </a:xfrm>
            <a:custGeom>
              <a:avLst/>
              <a:gdLst>
                <a:gd name="T0" fmla="*/ 1 w 4"/>
                <a:gd name="T1" fmla="*/ 1 h 5"/>
                <a:gd name="T2" fmla="*/ 4 w 4"/>
                <a:gd name="T3" fmla="*/ 5 h 5"/>
                <a:gd name="T4" fmla="*/ 3 w 4"/>
                <a:gd name="T5" fmla="*/ 0 h 5"/>
                <a:gd name="T6" fmla="*/ 1 w 4"/>
                <a:gd name="T7" fmla="*/ 1 h 5"/>
              </a:gdLst>
              <a:ahLst/>
              <a:cxnLst>
                <a:cxn ang="0">
                  <a:pos x="T0" y="T1"/>
                </a:cxn>
                <a:cxn ang="0">
                  <a:pos x="T2" y="T3"/>
                </a:cxn>
                <a:cxn ang="0">
                  <a:pos x="T4" y="T5"/>
                </a:cxn>
                <a:cxn ang="0">
                  <a:pos x="T6" y="T7"/>
                </a:cxn>
              </a:cxnLst>
              <a:rect l="0" t="0" r="r" b="b"/>
              <a:pathLst>
                <a:path w="4" h="5">
                  <a:moveTo>
                    <a:pt x="1" y="1"/>
                  </a:moveTo>
                  <a:cubicBezTo>
                    <a:pt x="0" y="3"/>
                    <a:pt x="4" y="5"/>
                    <a:pt x="4" y="5"/>
                  </a:cubicBezTo>
                  <a:cubicBezTo>
                    <a:pt x="4" y="4"/>
                    <a:pt x="3" y="1"/>
                    <a:pt x="3" y="0"/>
                  </a:cubicBezTo>
                  <a:cubicBezTo>
                    <a:pt x="2" y="0"/>
                    <a:pt x="1" y="0"/>
                    <a:pt x="1"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5"/>
            <p:cNvSpPr/>
            <p:nvPr/>
          </p:nvSpPr>
          <p:spPr bwMode="auto">
            <a:xfrm>
              <a:off x="11817350" y="3757613"/>
              <a:ext cx="104775" cy="239713"/>
            </a:xfrm>
            <a:custGeom>
              <a:avLst/>
              <a:gdLst>
                <a:gd name="T0" fmla="*/ 2 w 11"/>
                <a:gd name="T1" fmla="*/ 23 h 25"/>
                <a:gd name="T2" fmla="*/ 5 w 11"/>
                <a:gd name="T3" fmla="*/ 25 h 25"/>
                <a:gd name="T4" fmla="*/ 8 w 11"/>
                <a:gd name="T5" fmla="*/ 20 h 25"/>
                <a:gd name="T6" fmla="*/ 9 w 11"/>
                <a:gd name="T7" fmla="*/ 16 h 25"/>
                <a:gd name="T8" fmla="*/ 9 w 11"/>
                <a:gd name="T9" fmla="*/ 14 h 25"/>
                <a:gd name="T10" fmla="*/ 10 w 11"/>
                <a:gd name="T11" fmla="*/ 11 h 25"/>
                <a:gd name="T12" fmla="*/ 9 w 11"/>
                <a:gd name="T13" fmla="*/ 2 h 25"/>
                <a:gd name="T14" fmla="*/ 7 w 11"/>
                <a:gd name="T15" fmla="*/ 3 h 25"/>
                <a:gd name="T16" fmla="*/ 3 w 11"/>
                <a:gd name="T17" fmla="*/ 8 h 25"/>
                <a:gd name="T18" fmla="*/ 1 w 11"/>
                <a:gd name="T19" fmla="*/ 13 h 25"/>
                <a:gd name="T20" fmla="*/ 1 w 11"/>
                <a:gd name="T21" fmla="*/ 17 h 25"/>
                <a:gd name="T22" fmla="*/ 2 w 11"/>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5">
                  <a:moveTo>
                    <a:pt x="2" y="23"/>
                  </a:moveTo>
                  <a:cubicBezTo>
                    <a:pt x="2" y="24"/>
                    <a:pt x="4" y="25"/>
                    <a:pt x="5" y="25"/>
                  </a:cubicBezTo>
                  <a:cubicBezTo>
                    <a:pt x="6" y="25"/>
                    <a:pt x="8" y="21"/>
                    <a:pt x="8" y="20"/>
                  </a:cubicBezTo>
                  <a:cubicBezTo>
                    <a:pt x="8" y="19"/>
                    <a:pt x="9" y="16"/>
                    <a:pt x="9" y="16"/>
                  </a:cubicBezTo>
                  <a:cubicBezTo>
                    <a:pt x="9" y="15"/>
                    <a:pt x="9" y="14"/>
                    <a:pt x="9" y="14"/>
                  </a:cubicBezTo>
                  <a:cubicBezTo>
                    <a:pt x="10" y="14"/>
                    <a:pt x="10" y="12"/>
                    <a:pt x="10" y="11"/>
                  </a:cubicBezTo>
                  <a:cubicBezTo>
                    <a:pt x="11" y="9"/>
                    <a:pt x="9" y="3"/>
                    <a:pt x="9" y="2"/>
                  </a:cubicBezTo>
                  <a:cubicBezTo>
                    <a:pt x="9" y="0"/>
                    <a:pt x="7" y="2"/>
                    <a:pt x="7" y="3"/>
                  </a:cubicBezTo>
                  <a:cubicBezTo>
                    <a:pt x="7" y="5"/>
                    <a:pt x="3" y="7"/>
                    <a:pt x="3" y="8"/>
                  </a:cubicBezTo>
                  <a:cubicBezTo>
                    <a:pt x="2" y="9"/>
                    <a:pt x="1" y="12"/>
                    <a:pt x="1" y="13"/>
                  </a:cubicBezTo>
                  <a:cubicBezTo>
                    <a:pt x="2" y="14"/>
                    <a:pt x="1" y="16"/>
                    <a:pt x="1" y="17"/>
                  </a:cubicBezTo>
                  <a:cubicBezTo>
                    <a:pt x="0" y="17"/>
                    <a:pt x="2" y="22"/>
                    <a:pt x="2" y="2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10688638" y="4389438"/>
              <a:ext cx="28575" cy="28575"/>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7"/>
            <p:cNvSpPr/>
            <p:nvPr/>
          </p:nvSpPr>
          <p:spPr bwMode="auto">
            <a:xfrm>
              <a:off x="10612438" y="1951038"/>
              <a:ext cx="649287" cy="592138"/>
            </a:xfrm>
            <a:custGeom>
              <a:avLst/>
              <a:gdLst>
                <a:gd name="T0" fmla="*/ 68 w 68"/>
                <a:gd name="T1" fmla="*/ 7 h 62"/>
                <a:gd name="T2" fmla="*/ 64 w 68"/>
                <a:gd name="T3" fmla="*/ 6 h 62"/>
                <a:gd name="T4" fmla="*/ 59 w 68"/>
                <a:gd name="T5" fmla="*/ 6 h 62"/>
                <a:gd name="T6" fmla="*/ 60 w 68"/>
                <a:gd name="T7" fmla="*/ 3 h 62"/>
                <a:gd name="T8" fmla="*/ 59 w 68"/>
                <a:gd name="T9" fmla="*/ 1 h 62"/>
                <a:gd name="T10" fmla="*/ 52 w 68"/>
                <a:gd name="T11" fmla="*/ 0 h 62"/>
                <a:gd name="T12" fmla="*/ 49 w 68"/>
                <a:gd name="T13" fmla="*/ 0 h 62"/>
                <a:gd name="T14" fmla="*/ 42 w 68"/>
                <a:gd name="T15" fmla="*/ 1 h 62"/>
                <a:gd name="T16" fmla="*/ 33 w 68"/>
                <a:gd name="T17" fmla="*/ 1 h 62"/>
                <a:gd name="T18" fmla="*/ 31 w 68"/>
                <a:gd name="T19" fmla="*/ 5 h 62"/>
                <a:gd name="T20" fmla="*/ 24 w 68"/>
                <a:gd name="T21" fmla="*/ 5 h 62"/>
                <a:gd name="T22" fmla="*/ 11 w 68"/>
                <a:gd name="T23" fmla="*/ 9 h 62"/>
                <a:gd name="T24" fmla="*/ 8 w 68"/>
                <a:gd name="T25" fmla="*/ 13 h 62"/>
                <a:gd name="T26" fmla="*/ 5 w 68"/>
                <a:gd name="T27" fmla="*/ 16 h 62"/>
                <a:gd name="T28" fmla="*/ 0 w 68"/>
                <a:gd name="T29" fmla="*/ 17 h 62"/>
                <a:gd name="T30" fmla="*/ 1 w 68"/>
                <a:gd name="T31" fmla="*/ 19 h 62"/>
                <a:gd name="T32" fmla="*/ 3 w 68"/>
                <a:gd name="T33" fmla="*/ 19 h 62"/>
                <a:gd name="T34" fmla="*/ 7 w 68"/>
                <a:gd name="T35" fmla="*/ 20 h 62"/>
                <a:gd name="T36" fmla="*/ 4 w 68"/>
                <a:gd name="T37" fmla="*/ 21 h 62"/>
                <a:gd name="T38" fmla="*/ 4 w 68"/>
                <a:gd name="T39" fmla="*/ 24 h 62"/>
                <a:gd name="T40" fmla="*/ 8 w 68"/>
                <a:gd name="T41" fmla="*/ 24 h 62"/>
                <a:gd name="T42" fmla="*/ 13 w 68"/>
                <a:gd name="T43" fmla="*/ 25 h 62"/>
                <a:gd name="T44" fmla="*/ 16 w 68"/>
                <a:gd name="T45" fmla="*/ 29 h 62"/>
                <a:gd name="T46" fmla="*/ 16 w 68"/>
                <a:gd name="T47" fmla="*/ 33 h 62"/>
                <a:gd name="T48" fmla="*/ 19 w 68"/>
                <a:gd name="T49" fmla="*/ 35 h 62"/>
                <a:gd name="T50" fmla="*/ 19 w 68"/>
                <a:gd name="T51" fmla="*/ 36 h 62"/>
                <a:gd name="T52" fmla="*/ 19 w 68"/>
                <a:gd name="T53" fmla="*/ 39 h 62"/>
                <a:gd name="T54" fmla="*/ 19 w 68"/>
                <a:gd name="T55" fmla="*/ 42 h 62"/>
                <a:gd name="T56" fmla="*/ 18 w 68"/>
                <a:gd name="T57" fmla="*/ 45 h 62"/>
                <a:gd name="T58" fmla="*/ 21 w 68"/>
                <a:gd name="T59" fmla="*/ 55 h 62"/>
                <a:gd name="T60" fmla="*/ 23 w 68"/>
                <a:gd name="T61" fmla="*/ 60 h 62"/>
                <a:gd name="T62" fmla="*/ 27 w 68"/>
                <a:gd name="T63" fmla="*/ 62 h 62"/>
                <a:gd name="T64" fmla="*/ 29 w 68"/>
                <a:gd name="T65" fmla="*/ 61 h 62"/>
                <a:gd name="T66" fmla="*/ 31 w 68"/>
                <a:gd name="T67" fmla="*/ 57 h 62"/>
                <a:gd name="T68" fmla="*/ 34 w 68"/>
                <a:gd name="T69" fmla="*/ 49 h 62"/>
                <a:gd name="T70" fmla="*/ 38 w 68"/>
                <a:gd name="T71" fmla="*/ 49 h 62"/>
                <a:gd name="T72" fmla="*/ 41 w 68"/>
                <a:gd name="T73" fmla="*/ 46 h 62"/>
                <a:gd name="T74" fmla="*/ 46 w 68"/>
                <a:gd name="T75" fmla="*/ 43 h 62"/>
                <a:gd name="T76" fmla="*/ 50 w 68"/>
                <a:gd name="T77" fmla="*/ 38 h 62"/>
                <a:gd name="T78" fmla="*/ 49 w 68"/>
                <a:gd name="T79" fmla="*/ 37 h 62"/>
                <a:gd name="T80" fmla="*/ 48 w 68"/>
                <a:gd name="T81" fmla="*/ 35 h 62"/>
                <a:gd name="T82" fmla="*/ 53 w 68"/>
                <a:gd name="T83" fmla="*/ 36 h 62"/>
                <a:gd name="T84" fmla="*/ 56 w 68"/>
                <a:gd name="T85" fmla="*/ 35 h 62"/>
                <a:gd name="T86" fmla="*/ 56 w 68"/>
                <a:gd name="T87" fmla="*/ 34 h 62"/>
                <a:gd name="T88" fmla="*/ 56 w 68"/>
                <a:gd name="T89" fmla="*/ 32 h 62"/>
                <a:gd name="T90" fmla="*/ 59 w 68"/>
                <a:gd name="T91" fmla="*/ 26 h 62"/>
                <a:gd name="T92" fmla="*/ 61 w 68"/>
                <a:gd name="T93" fmla="*/ 21 h 62"/>
                <a:gd name="T94" fmla="*/ 60 w 68"/>
                <a:gd name="T95" fmla="*/ 18 h 62"/>
                <a:gd name="T96" fmla="*/ 61 w 68"/>
                <a:gd name="T97" fmla="*/ 17 h 62"/>
                <a:gd name="T98" fmla="*/ 61 w 68"/>
                <a:gd name="T99" fmla="*/ 13 h 62"/>
                <a:gd name="T100" fmla="*/ 64 w 68"/>
                <a:gd name="T101" fmla="*/ 11 h 62"/>
                <a:gd name="T102" fmla="*/ 67 w 68"/>
                <a:gd name="T103" fmla="*/ 10 h 62"/>
                <a:gd name="T104" fmla="*/ 68 w 68"/>
                <a:gd name="T105"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68" y="7"/>
                  </a:move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11377613" y="2036763"/>
              <a:ext cx="171450" cy="142875"/>
            </a:xfrm>
            <a:custGeom>
              <a:avLst/>
              <a:gdLst>
                <a:gd name="T0" fmla="*/ 9 w 18"/>
                <a:gd name="T1" fmla="*/ 0 h 15"/>
                <a:gd name="T2" fmla="*/ 5 w 18"/>
                <a:gd name="T3" fmla="*/ 2 h 15"/>
                <a:gd name="T4" fmla="*/ 2 w 18"/>
                <a:gd name="T5" fmla="*/ 2 h 15"/>
                <a:gd name="T6" fmla="*/ 1 w 18"/>
                <a:gd name="T7" fmla="*/ 6 h 15"/>
                <a:gd name="T8" fmla="*/ 2 w 18"/>
                <a:gd name="T9" fmla="*/ 9 h 15"/>
                <a:gd name="T10" fmla="*/ 6 w 18"/>
                <a:gd name="T11" fmla="*/ 8 h 15"/>
                <a:gd name="T12" fmla="*/ 6 w 18"/>
                <a:gd name="T13" fmla="*/ 11 h 15"/>
                <a:gd name="T14" fmla="*/ 7 w 18"/>
                <a:gd name="T15" fmla="*/ 13 h 15"/>
                <a:gd name="T16" fmla="*/ 10 w 18"/>
                <a:gd name="T17" fmla="*/ 15 h 15"/>
                <a:gd name="T18" fmla="*/ 12 w 18"/>
                <a:gd name="T19" fmla="*/ 11 h 15"/>
                <a:gd name="T20" fmla="*/ 17 w 18"/>
                <a:gd name="T21" fmla="*/ 11 h 15"/>
                <a:gd name="T22" fmla="*/ 17 w 18"/>
                <a:gd name="T23" fmla="*/ 6 h 15"/>
                <a:gd name="T24" fmla="*/ 13 w 18"/>
                <a:gd name="T25" fmla="*/ 5 h 15"/>
                <a:gd name="T26" fmla="*/ 11 w 18"/>
                <a:gd name="T27" fmla="*/ 4 h 15"/>
                <a:gd name="T28" fmla="*/ 9 w 18"/>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2" y="12"/>
                    <a:pt x="12" y="11"/>
                  </a:cubicBezTo>
                  <a:cubicBezTo>
                    <a:pt x="13" y="10"/>
                    <a:pt x="15" y="11"/>
                    <a:pt x="17" y="11"/>
                  </a:cubicBezTo>
                  <a:cubicBezTo>
                    <a:pt x="18" y="11"/>
                    <a:pt x="18" y="7"/>
                    <a:pt x="17" y="6"/>
                  </a:cubicBezTo>
                  <a:cubicBezTo>
                    <a:pt x="16" y="5"/>
                    <a:pt x="14" y="5"/>
                    <a:pt x="13" y="5"/>
                  </a:cubicBezTo>
                  <a:cubicBezTo>
                    <a:pt x="13" y="4"/>
                    <a:pt x="12" y="4"/>
                    <a:pt x="11" y="4"/>
                  </a:cubicBezTo>
                  <a:cubicBezTo>
                    <a:pt x="10" y="4"/>
                    <a:pt x="10" y="1"/>
                    <a:pt x="9"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9"/>
            <p:cNvSpPr/>
            <p:nvPr/>
          </p:nvSpPr>
          <p:spPr bwMode="auto">
            <a:xfrm>
              <a:off x="11491913" y="2017713"/>
              <a:ext cx="133350" cy="47625"/>
            </a:xfrm>
            <a:custGeom>
              <a:avLst/>
              <a:gdLst>
                <a:gd name="T0" fmla="*/ 8 w 14"/>
                <a:gd name="T1" fmla="*/ 5 h 5"/>
                <a:gd name="T2" fmla="*/ 13 w 14"/>
                <a:gd name="T3" fmla="*/ 3 h 5"/>
                <a:gd name="T4" fmla="*/ 4 w 14"/>
                <a:gd name="T5" fmla="*/ 1 h 5"/>
                <a:gd name="T6" fmla="*/ 0 w 14"/>
                <a:gd name="T7" fmla="*/ 1 h 5"/>
                <a:gd name="T8" fmla="*/ 8 w 14"/>
                <a:gd name="T9" fmla="*/ 5 h 5"/>
              </a:gdLst>
              <a:ahLst/>
              <a:cxnLst>
                <a:cxn ang="0">
                  <a:pos x="T0" y="T1"/>
                </a:cxn>
                <a:cxn ang="0">
                  <a:pos x="T2" y="T3"/>
                </a:cxn>
                <a:cxn ang="0">
                  <a:pos x="T4" y="T5"/>
                </a:cxn>
                <a:cxn ang="0">
                  <a:pos x="T6" y="T7"/>
                </a:cxn>
                <a:cxn ang="0">
                  <a:pos x="T8" y="T9"/>
                </a:cxn>
              </a:cxnLst>
              <a:rect l="0" t="0" r="r" b="b"/>
              <a:pathLst>
                <a:path w="14" h="5">
                  <a:moveTo>
                    <a:pt x="8" y="5"/>
                  </a:moveTo>
                  <a:cubicBezTo>
                    <a:pt x="10" y="5"/>
                    <a:pt x="13" y="3"/>
                    <a:pt x="13" y="3"/>
                  </a:cubicBezTo>
                  <a:cubicBezTo>
                    <a:pt x="14" y="2"/>
                    <a:pt x="7" y="1"/>
                    <a:pt x="4" y="1"/>
                  </a:cubicBezTo>
                  <a:cubicBezTo>
                    <a:pt x="2" y="0"/>
                    <a:pt x="0" y="1"/>
                    <a:pt x="0" y="1"/>
                  </a:cubicBezTo>
                  <a:cubicBezTo>
                    <a:pt x="0" y="2"/>
                    <a:pt x="6" y="4"/>
                    <a:pt x="8"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11156950" y="2630488"/>
              <a:ext cx="47625" cy="57150"/>
            </a:xfrm>
            <a:custGeom>
              <a:avLst/>
              <a:gdLst>
                <a:gd name="T0" fmla="*/ 1 w 5"/>
                <a:gd name="T1" fmla="*/ 2 h 6"/>
                <a:gd name="T2" fmla="*/ 0 w 5"/>
                <a:gd name="T3" fmla="*/ 5 h 6"/>
                <a:gd name="T4" fmla="*/ 4 w 5"/>
                <a:gd name="T5" fmla="*/ 6 h 6"/>
                <a:gd name="T6" fmla="*/ 5 w 5"/>
                <a:gd name="T7" fmla="*/ 4 h 6"/>
                <a:gd name="T8" fmla="*/ 3 w 5"/>
                <a:gd name="T9" fmla="*/ 0 h 6"/>
                <a:gd name="T10" fmla="*/ 1 w 5"/>
                <a:gd name="T11" fmla="*/ 2 h 6"/>
              </a:gdLst>
              <a:ahLst/>
              <a:cxnLst>
                <a:cxn ang="0">
                  <a:pos x="T0" y="T1"/>
                </a:cxn>
                <a:cxn ang="0">
                  <a:pos x="T2" y="T3"/>
                </a:cxn>
                <a:cxn ang="0">
                  <a:pos x="T4" y="T5"/>
                </a:cxn>
                <a:cxn ang="0">
                  <a:pos x="T6" y="T7"/>
                </a:cxn>
                <a:cxn ang="0">
                  <a:pos x="T8" y="T9"/>
                </a:cxn>
                <a:cxn ang="0">
                  <a:pos x="T10" y="T11"/>
                </a:cxn>
              </a:cxnLst>
              <a:rect l="0" t="0" r="r" b="b"/>
              <a:pathLst>
                <a:path w="5" h="6">
                  <a:moveTo>
                    <a:pt x="1" y="2"/>
                  </a:moveTo>
                  <a:cubicBezTo>
                    <a:pt x="1" y="2"/>
                    <a:pt x="0" y="4"/>
                    <a:pt x="0" y="5"/>
                  </a:cubicBezTo>
                  <a:cubicBezTo>
                    <a:pt x="1" y="6"/>
                    <a:pt x="3" y="6"/>
                    <a:pt x="4" y="6"/>
                  </a:cubicBezTo>
                  <a:cubicBezTo>
                    <a:pt x="5" y="6"/>
                    <a:pt x="5" y="5"/>
                    <a:pt x="5" y="4"/>
                  </a:cubicBezTo>
                  <a:cubicBezTo>
                    <a:pt x="5" y="4"/>
                    <a:pt x="4" y="0"/>
                    <a:pt x="3" y="0"/>
                  </a:cubicBezTo>
                  <a:cubicBezTo>
                    <a:pt x="3" y="0"/>
                    <a:pt x="2" y="3"/>
                    <a:pt x="1"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1"/>
            <p:cNvSpPr/>
            <p:nvPr/>
          </p:nvSpPr>
          <p:spPr bwMode="auto">
            <a:xfrm>
              <a:off x="11128375" y="2371725"/>
              <a:ext cx="114300" cy="85725"/>
            </a:xfrm>
            <a:custGeom>
              <a:avLst/>
              <a:gdLst>
                <a:gd name="T0" fmla="*/ 11 w 12"/>
                <a:gd name="T1" fmla="*/ 3 h 9"/>
                <a:gd name="T2" fmla="*/ 6 w 12"/>
                <a:gd name="T3" fmla="*/ 2 h 9"/>
                <a:gd name="T4" fmla="*/ 2 w 12"/>
                <a:gd name="T5" fmla="*/ 1 h 9"/>
                <a:gd name="T6" fmla="*/ 0 w 12"/>
                <a:gd name="T7" fmla="*/ 3 h 9"/>
                <a:gd name="T8" fmla="*/ 1 w 12"/>
                <a:gd name="T9" fmla="*/ 4 h 9"/>
                <a:gd name="T10" fmla="*/ 1 w 12"/>
                <a:gd name="T11" fmla="*/ 6 h 9"/>
                <a:gd name="T12" fmla="*/ 3 w 12"/>
                <a:gd name="T13" fmla="*/ 8 h 9"/>
                <a:gd name="T14" fmla="*/ 6 w 12"/>
                <a:gd name="T15" fmla="*/ 9 h 9"/>
                <a:gd name="T16" fmla="*/ 10 w 12"/>
                <a:gd name="T17" fmla="*/ 8 h 9"/>
                <a:gd name="T18" fmla="*/ 11 w 12"/>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11" y="3"/>
                  </a:move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ubicBezTo>
                    <a:pt x="4" y="9"/>
                    <a:pt x="5" y="9"/>
                    <a:pt x="6" y="9"/>
                  </a:cubicBezTo>
                  <a:cubicBezTo>
                    <a:pt x="7" y="9"/>
                    <a:pt x="9" y="8"/>
                    <a:pt x="10" y="8"/>
                  </a:cubicBezTo>
                  <a:cubicBezTo>
                    <a:pt x="11" y="8"/>
                    <a:pt x="12" y="4"/>
                    <a:pt x="11"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2"/>
            <p:cNvSpPr/>
            <p:nvPr/>
          </p:nvSpPr>
          <p:spPr bwMode="auto">
            <a:xfrm>
              <a:off x="11855450" y="2141538"/>
              <a:ext cx="171450" cy="173038"/>
            </a:xfrm>
            <a:custGeom>
              <a:avLst/>
              <a:gdLst>
                <a:gd name="T0" fmla="*/ 10 w 18"/>
                <a:gd name="T1" fmla="*/ 7 h 18"/>
                <a:gd name="T2" fmla="*/ 17 w 18"/>
                <a:gd name="T3" fmla="*/ 2 h 18"/>
                <a:gd name="T4" fmla="*/ 16 w 18"/>
                <a:gd name="T5" fmla="*/ 0 h 18"/>
                <a:gd name="T6" fmla="*/ 15 w 18"/>
                <a:gd name="T7" fmla="*/ 1 h 18"/>
                <a:gd name="T8" fmla="*/ 7 w 18"/>
                <a:gd name="T9" fmla="*/ 3 h 18"/>
                <a:gd name="T10" fmla="*/ 3 w 18"/>
                <a:gd name="T11" fmla="*/ 6 h 18"/>
                <a:gd name="T12" fmla="*/ 0 w 18"/>
                <a:gd name="T13" fmla="*/ 14 h 18"/>
                <a:gd name="T14" fmla="*/ 3 w 18"/>
                <a:gd name="T15" fmla="*/ 17 h 18"/>
                <a:gd name="T16" fmla="*/ 6 w 18"/>
                <a:gd name="T17" fmla="*/ 17 h 18"/>
                <a:gd name="T18" fmla="*/ 5 w 18"/>
                <a:gd name="T19" fmla="*/ 12 h 18"/>
                <a:gd name="T20" fmla="*/ 10 w 18"/>
                <a:gd name="T2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0" y="7"/>
                  </a:moveTo>
                  <a:cubicBezTo>
                    <a:pt x="12" y="5"/>
                    <a:pt x="17" y="4"/>
                    <a:pt x="17" y="2"/>
                  </a:cubicBezTo>
                  <a:cubicBezTo>
                    <a:pt x="18" y="1"/>
                    <a:pt x="17" y="0"/>
                    <a:pt x="16" y="0"/>
                  </a:cubicBezTo>
                  <a:cubicBezTo>
                    <a:pt x="16" y="0"/>
                    <a:pt x="15" y="1"/>
                    <a:pt x="15" y="1"/>
                  </a:cubicBezTo>
                  <a:cubicBezTo>
                    <a:pt x="15" y="1"/>
                    <a:pt x="9" y="3"/>
                    <a:pt x="7" y="3"/>
                  </a:cubicBezTo>
                  <a:cubicBezTo>
                    <a:pt x="6" y="4"/>
                    <a:pt x="4" y="6"/>
                    <a:pt x="3" y="6"/>
                  </a:cubicBezTo>
                  <a:cubicBezTo>
                    <a:pt x="2" y="7"/>
                    <a:pt x="1" y="13"/>
                    <a:pt x="0" y="14"/>
                  </a:cubicBezTo>
                  <a:cubicBezTo>
                    <a:pt x="0" y="14"/>
                    <a:pt x="2" y="17"/>
                    <a:pt x="3" y="17"/>
                  </a:cubicBezTo>
                  <a:cubicBezTo>
                    <a:pt x="4" y="18"/>
                    <a:pt x="6" y="17"/>
                    <a:pt x="6" y="17"/>
                  </a:cubicBezTo>
                  <a:cubicBezTo>
                    <a:pt x="7" y="17"/>
                    <a:pt x="6" y="13"/>
                    <a:pt x="5" y="12"/>
                  </a:cubicBezTo>
                  <a:cubicBezTo>
                    <a:pt x="5" y="10"/>
                    <a:pt x="9" y="8"/>
                    <a:pt x="10" y="7"/>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3"/>
            <p:cNvSpPr/>
            <p:nvPr/>
          </p:nvSpPr>
          <p:spPr bwMode="auto">
            <a:xfrm>
              <a:off x="11893550" y="2017713"/>
              <a:ext cx="47625" cy="57150"/>
            </a:xfrm>
            <a:custGeom>
              <a:avLst/>
              <a:gdLst>
                <a:gd name="T0" fmla="*/ 0 w 5"/>
                <a:gd name="T1" fmla="*/ 5 h 6"/>
                <a:gd name="T2" fmla="*/ 5 w 5"/>
                <a:gd name="T3" fmla="*/ 4 h 6"/>
                <a:gd name="T4" fmla="*/ 0 w 5"/>
                <a:gd name="T5" fmla="*/ 5 h 6"/>
              </a:gdLst>
              <a:ahLst/>
              <a:cxnLst>
                <a:cxn ang="0">
                  <a:pos x="T0" y="T1"/>
                </a:cxn>
                <a:cxn ang="0">
                  <a:pos x="T2" y="T3"/>
                </a:cxn>
                <a:cxn ang="0">
                  <a:pos x="T4" y="T5"/>
                </a:cxn>
              </a:cxnLst>
              <a:rect l="0" t="0" r="r" b="b"/>
              <a:pathLst>
                <a:path w="5" h="6">
                  <a:moveTo>
                    <a:pt x="0" y="5"/>
                  </a:moveTo>
                  <a:cubicBezTo>
                    <a:pt x="2" y="6"/>
                    <a:pt x="3" y="4"/>
                    <a:pt x="5" y="4"/>
                  </a:cubicBezTo>
                  <a:cubicBezTo>
                    <a:pt x="5" y="0"/>
                    <a:pt x="0" y="1"/>
                    <a:pt x="0"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4"/>
            <p:cNvSpPr/>
            <p:nvPr/>
          </p:nvSpPr>
          <p:spPr bwMode="auto">
            <a:xfrm>
              <a:off x="12247563" y="2055813"/>
              <a:ext cx="85725" cy="28575"/>
            </a:xfrm>
            <a:custGeom>
              <a:avLst/>
              <a:gdLst>
                <a:gd name="T0" fmla="*/ 0 w 9"/>
                <a:gd name="T1" fmla="*/ 1 h 3"/>
                <a:gd name="T2" fmla="*/ 7 w 9"/>
                <a:gd name="T3" fmla="*/ 2 h 3"/>
                <a:gd name="T4" fmla="*/ 5 w 9"/>
                <a:gd name="T5" fmla="*/ 0 h 3"/>
                <a:gd name="T6" fmla="*/ 0 w 9"/>
                <a:gd name="T7" fmla="*/ 1 h 3"/>
              </a:gdLst>
              <a:ahLst/>
              <a:cxnLst>
                <a:cxn ang="0">
                  <a:pos x="T0" y="T1"/>
                </a:cxn>
                <a:cxn ang="0">
                  <a:pos x="T2" y="T3"/>
                </a:cxn>
                <a:cxn ang="0">
                  <a:pos x="T4" y="T5"/>
                </a:cxn>
                <a:cxn ang="0">
                  <a:pos x="T6" y="T7"/>
                </a:cxn>
              </a:cxnLst>
              <a:rect l="0" t="0" r="r" b="b"/>
              <a:pathLst>
                <a:path w="9" h="3">
                  <a:moveTo>
                    <a:pt x="0" y="1"/>
                  </a:moveTo>
                  <a:cubicBezTo>
                    <a:pt x="0" y="2"/>
                    <a:pt x="6" y="3"/>
                    <a:pt x="7" y="2"/>
                  </a:cubicBezTo>
                  <a:cubicBezTo>
                    <a:pt x="9" y="2"/>
                    <a:pt x="7" y="0"/>
                    <a:pt x="5" y="0"/>
                  </a:cubicBezTo>
                  <a:cubicBezTo>
                    <a:pt x="2" y="0"/>
                    <a:pt x="0" y="1"/>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5"/>
            <p:cNvSpPr/>
            <p:nvPr/>
          </p:nvSpPr>
          <p:spPr bwMode="auto">
            <a:xfrm>
              <a:off x="10391775" y="2428875"/>
              <a:ext cx="77787" cy="47625"/>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6"/>
            <p:cNvSpPr/>
            <p:nvPr/>
          </p:nvSpPr>
          <p:spPr bwMode="auto">
            <a:xfrm>
              <a:off x="10526713" y="3279775"/>
              <a:ext cx="28575" cy="1905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7"/>
            <p:cNvSpPr/>
            <p:nvPr/>
          </p:nvSpPr>
          <p:spPr bwMode="auto">
            <a:xfrm>
              <a:off x="10315575" y="3213100"/>
              <a:ext cx="192087" cy="85725"/>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8"/>
            <p:cNvSpPr/>
            <p:nvPr/>
          </p:nvSpPr>
          <p:spPr bwMode="auto">
            <a:xfrm>
              <a:off x="10382250" y="3289300"/>
              <a:ext cx="28575" cy="9525"/>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9"/>
            <p:cNvSpPr/>
            <p:nvPr/>
          </p:nvSpPr>
          <p:spPr bwMode="auto">
            <a:xfrm>
              <a:off x="10382250" y="3184525"/>
              <a:ext cx="19050" cy="1905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0"/>
            <p:cNvSpPr/>
            <p:nvPr/>
          </p:nvSpPr>
          <p:spPr bwMode="auto">
            <a:xfrm>
              <a:off x="10420350" y="3175000"/>
              <a:ext cx="28575" cy="28575"/>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1"/>
            <p:cNvSpPr/>
            <p:nvPr/>
          </p:nvSpPr>
          <p:spPr bwMode="auto">
            <a:xfrm>
              <a:off x="10448925" y="3203575"/>
              <a:ext cx="39687" cy="38100"/>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2"/>
            <p:cNvSpPr/>
            <p:nvPr/>
          </p:nvSpPr>
          <p:spPr bwMode="auto">
            <a:xfrm>
              <a:off x="12944475" y="3586163"/>
              <a:ext cx="68262" cy="47625"/>
            </a:xfrm>
            <a:custGeom>
              <a:avLst/>
              <a:gdLst>
                <a:gd name="T0" fmla="*/ 5 w 7"/>
                <a:gd name="T1" fmla="*/ 1 h 5"/>
                <a:gd name="T2" fmla="*/ 2 w 7"/>
                <a:gd name="T3" fmla="*/ 1 h 5"/>
                <a:gd name="T4" fmla="*/ 1 w 7"/>
                <a:gd name="T5" fmla="*/ 2 h 5"/>
                <a:gd name="T6" fmla="*/ 1 w 7"/>
                <a:gd name="T7" fmla="*/ 3 h 5"/>
                <a:gd name="T8" fmla="*/ 6 w 7"/>
                <a:gd name="T9" fmla="*/ 5 h 5"/>
                <a:gd name="T10" fmla="*/ 7 w 7"/>
                <a:gd name="T11" fmla="*/ 0 h 5"/>
                <a:gd name="T12" fmla="*/ 5 w 7"/>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1"/>
                  </a:moveTo>
                  <a:cubicBezTo>
                    <a:pt x="5" y="1"/>
                    <a:pt x="2" y="1"/>
                    <a:pt x="2" y="1"/>
                  </a:cubicBezTo>
                  <a:cubicBezTo>
                    <a:pt x="2" y="0"/>
                    <a:pt x="1" y="2"/>
                    <a:pt x="1" y="2"/>
                  </a:cubicBezTo>
                  <a:cubicBezTo>
                    <a:pt x="0" y="2"/>
                    <a:pt x="1" y="3"/>
                    <a:pt x="1" y="3"/>
                  </a:cubicBezTo>
                  <a:cubicBezTo>
                    <a:pt x="2" y="3"/>
                    <a:pt x="4" y="4"/>
                    <a:pt x="6" y="5"/>
                  </a:cubicBezTo>
                  <a:cubicBezTo>
                    <a:pt x="6" y="3"/>
                    <a:pt x="7" y="1"/>
                    <a:pt x="7" y="0"/>
                  </a:cubicBezTo>
                  <a:cubicBezTo>
                    <a:pt x="6" y="0"/>
                    <a:pt x="6" y="0"/>
                    <a:pt x="5"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3"/>
            <p:cNvSpPr/>
            <p:nvPr/>
          </p:nvSpPr>
          <p:spPr bwMode="auto">
            <a:xfrm>
              <a:off x="9942513" y="2219325"/>
              <a:ext cx="995362" cy="228441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30 w 104"/>
                <a:gd name="T99" fmla="*/ 21 h 239"/>
                <a:gd name="T100" fmla="*/ 23 w 104"/>
                <a:gd name="T101" fmla="*/ 32 h 239"/>
                <a:gd name="T102" fmla="*/ 18 w 104"/>
                <a:gd name="T103" fmla="*/ 41 h 239"/>
                <a:gd name="T104" fmla="*/ 12 w 104"/>
                <a:gd name="T105" fmla="*/ 52 h 239"/>
                <a:gd name="T106" fmla="*/ 8 w 104"/>
                <a:gd name="T107" fmla="*/ 63 h 239"/>
                <a:gd name="T108" fmla="*/ 3 w 104"/>
                <a:gd name="T109" fmla="*/ 80 h 239"/>
                <a:gd name="T110" fmla="*/ 2 w 104"/>
                <a:gd name="T111" fmla="*/ 100 h 239"/>
                <a:gd name="T112" fmla="*/ 6 w 104"/>
                <a:gd name="T113" fmla="*/ 99 h 239"/>
                <a:gd name="T114" fmla="*/ 22 w 104"/>
                <a:gd name="T115" fmla="*/ 116 h 239"/>
                <a:gd name="T116" fmla="*/ 35 w 104"/>
                <a:gd name="T117" fmla="*/ 124 h 239"/>
                <a:gd name="T118" fmla="*/ 44 w 104"/>
                <a:gd name="T119" fmla="*/ 129 h 239"/>
                <a:gd name="T120" fmla="*/ 44 w 104"/>
                <a:gd name="T121" fmla="*/ 141 h 239"/>
                <a:gd name="T122" fmla="*/ 45 w 104"/>
                <a:gd name="T123" fmla="*/ 15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36" y="14"/>
                    <a:pt x="35" y="15"/>
                    <a:pt x="34" y="15"/>
                  </a:cubicBezTo>
                  <a:cubicBezTo>
                    <a:pt x="34" y="16"/>
                    <a:pt x="33" y="17"/>
                    <a:pt x="32" y="18"/>
                  </a:cubicBezTo>
                  <a:cubicBezTo>
                    <a:pt x="32" y="19"/>
                    <a:pt x="31" y="20"/>
                    <a:pt x="30" y="21"/>
                  </a:cubicBezTo>
                  <a:cubicBezTo>
                    <a:pt x="30" y="22"/>
                    <a:pt x="29" y="23"/>
                    <a:pt x="28" y="24"/>
                  </a:cubicBezTo>
                  <a:cubicBezTo>
                    <a:pt x="27" y="25"/>
                    <a:pt x="27" y="26"/>
                    <a:pt x="26" y="28"/>
                  </a:cubicBezTo>
                  <a:cubicBezTo>
                    <a:pt x="25" y="29"/>
                    <a:pt x="24" y="30"/>
                    <a:pt x="23" y="32"/>
                  </a:cubicBezTo>
                  <a:cubicBezTo>
                    <a:pt x="22" y="33"/>
                    <a:pt x="22" y="34"/>
                    <a:pt x="21" y="35"/>
                  </a:cubicBezTo>
                  <a:cubicBezTo>
                    <a:pt x="21" y="36"/>
                    <a:pt x="20" y="37"/>
                    <a:pt x="20" y="37"/>
                  </a:cubicBezTo>
                  <a:cubicBezTo>
                    <a:pt x="19" y="39"/>
                    <a:pt x="18" y="40"/>
                    <a:pt x="18" y="41"/>
                  </a:cubicBezTo>
                  <a:cubicBezTo>
                    <a:pt x="17" y="42"/>
                    <a:pt x="17" y="42"/>
                    <a:pt x="17" y="43"/>
                  </a:cubicBezTo>
                  <a:cubicBezTo>
                    <a:pt x="15" y="46"/>
                    <a:pt x="14" y="49"/>
                    <a:pt x="13" y="52"/>
                  </a:cubicBezTo>
                  <a:cubicBezTo>
                    <a:pt x="13" y="52"/>
                    <a:pt x="12" y="52"/>
                    <a:pt x="12" y="52"/>
                  </a:cubicBezTo>
                  <a:cubicBezTo>
                    <a:pt x="12" y="53"/>
                    <a:pt x="11" y="55"/>
                    <a:pt x="11" y="56"/>
                  </a:cubicBezTo>
                  <a:cubicBezTo>
                    <a:pt x="10" y="57"/>
                    <a:pt x="10" y="58"/>
                    <a:pt x="10" y="58"/>
                  </a:cubicBezTo>
                  <a:cubicBezTo>
                    <a:pt x="9" y="60"/>
                    <a:pt x="9" y="61"/>
                    <a:pt x="8" y="63"/>
                  </a:cubicBezTo>
                  <a:cubicBezTo>
                    <a:pt x="8" y="63"/>
                    <a:pt x="8" y="63"/>
                    <a:pt x="8" y="63"/>
                  </a:cubicBezTo>
                  <a:cubicBezTo>
                    <a:pt x="6" y="69"/>
                    <a:pt x="5" y="74"/>
                    <a:pt x="3" y="79"/>
                  </a:cubicBezTo>
                  <a:cubicBezTo>
                    <a:pt x="3" y="80"/>
                    <a:pt x="3" y="80"/>
                    <a:pt x="3" y="80"/>
                  </a:cubicBezTo>
                  <a:cubicBezTo>
                    <a:pt x="2" y="86"/>
                    <a:pt x="1" y="92"/>
                    <a:pt x="0" y="97"/>
                  </a:cubicBezTo>
                  <a:cubicBezTo>
                    <a:pt x="0" y="97"/>
                    <a:pt x="0" y="97"/>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Line 44"/>
            <p:cNvSpPr>
              <a:spLocks noChangeShapeType="1"/>
            </p:cNvSpPr>
            <p:nvPr/>
          </p:nvSpPr>
          <p:spPr bwMode="auto">
            <a:xfrm>
              <a:off x="10593388" y="284956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Line 45"/>
            <p:cNvSpPr>
              <a:spLocks noChangeShapeType="1"/>
            </p:cNvSpPr>
            <p:nvPr/>
          </p:nvSpPr>
          <p:spPr bwMode="auto">
            <a:xfrm>
              <a:off x="10593388" y="284956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6"/>
            <p:cNvSpPr/>
            <p:nvPr/>
          </p:nvSpPr>
          <p:spPr bwMode="auto">
            <a:xfrm>
              <a:off x="10420350" y="1979613"/>
              <a:ext cx="325437" cy="220663"/>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20 w 34"/>
                <a:gd name="T23" fmla="*/ 7 h 23"/>
                <a:gd name="T24" fmla="*/ 15 w 34"/>
                <a:gd name="T25" fmla="*/ 11 h 23"/>
                <a:gd name="T26" fmla="*/ 11 w 34"/>
                <a:gd name="T27" fmla="*/ 14 h 23"/>
                <a:gd name="T28" fmla="*/ 10 w 34"/>
                <a:gd name="T29" fmla="*/ 15 h 23"/>
                <a:gd name="T30" fmla="*/ 6 w 34"/>
                <a:gd name="T31" fmla="*/ 19 h 23"/>
                <a:gd name="T32" fmla="*/ 5 w 34"/>
                <a:gd name="T33" fmla="*/ 19 h 23"/>
                <a:gd name="T34" fmla="*/ 0 w 34"/>
                <a:gd name="T35" fmla="*/ 23 h 23"/>
                <a:gd name="T36" fmla="*/ 7 w 34"/>
                <a:gd name="T3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20" y="7"/>
                    <a:pt x="20" y="7"/>
                    <a:pt x="20" y="7"/>
                  </a:cubicBezTo>
                  <a:cubicBezTo>
                    <a:pt x="18" y="9"/>
                    <a:pt x="17" y="10"/>
                    <a:pt x="15" y="11"/>
                  </a:cubicBezTo>
                  <a:cubicBezTo>
                    <a:pt x="14" y="12"/>
                    <a:pt x="13" y="13"/>
                    <a:pt x="11" y="14"/>
                  </a:cubicBezTo>
                  <a:cubicBezTo>
                    <a:pt x="11" y="14"/>
                    <a:pt x="10" y="15"/>
                    <a:pt x="10" y="15"/>
                  </a:cubicBezTo>
                  <a:cubicBezTo>
                    <a:pt x="8" y="16"/>
                    <a:pt x="7" y="17"/>
                    <a:pt x="6" y="19"/>
                  </a:cubicBezTo>
                  <a:cubicBezTo>
                    <a:pt x="5" y="19"/>
                    <a:pt x="5" y="19"/>
                    <a:pt x="5" y="19"/>
                  </a:cubicBezTo>
                  <a:cubicBezTo>
                    <a:pt x="3" y="21"/>
                    <a:pt x="2" y="22"/>
                    <a:pt x="0" y="23"/>
                  </a:cubicBezTo>
                  <a:cubicBezTo>
                    <a:pt x="2" y="23"/>
                    <a:pt x="5" y="23"/>
                    <a:pt x="7" y="23"/>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7"/>
            <p:cNvSpPr/>
            <p:nvPr/>
          </p:nvSpPr>
          <p:spPr bwMode="auto">
            <a:xfrm>
              <a:off x="11166475" y="2333625"/>
              <a:ext cx="315912" cy="658813"/>
            </a:xfrm>
            <a:custGeom>
              <a:avLst/>
              <a:gdLst>
                <a:gd name="T0" fmla="*/ 31 w 33"/>
                <a:gd name="T1" fmla="*/ 65 h 69"/>
                <a:gd name="T2" fmla="*/ 31 w 33"/>
                <a:gd name="T3" fmla="*/ 67 h 69"/>
                <a:gd name="T4" fmla="*/ 33 w 33"/>
                <a:gd name="T5" fmla="*/ 65 h 69"/>
                <a:gd name="T6" fmla="*/ 33 w 33"/>
                <a:gd name="T7" fmla="*/ 56 h 69"/>
                <a:gd name="T8" fmla="*/ 33 w 33"/>
                <a:gd name="T9" fmla="*/ 56 h 69"/>
                <a:gd name="T10" fmla="*/ 33 w 33"/>
                <a:gd name="T11" fmla="*/ 55 h 69"/>
                <a:gd name="T12" fmla="*/ 33 w 33"/>
                <a:gd name="T13" fmla="*/ 0 h 69"/>
                <a:gd name="T14" fmla="*/ 31 w 33"/>
                <a:gd name="T15" fmla="*/ 2 h 69"/>
                <a:gd name="T16" fmla="*/ 27 w 33"/>
                <a:gd name="T17" fmla="*/ 9 h 69"/>
                <a:gd name="T18" fmla="*/ 24 w 33"/>
                <a:gd name="T19" fmla="*/ 10 h 69"/>
                <a:gd name="T20" fmla="*/ 23 w 33"/>
                <a:gd name="T21" fmla="*/ 12 h 69"/>
                <a:gd name="T22" fmla="*/ 19 w 33"/>
                <a:gd name="T23" fmla="*/ 16 h 69"/>
                <a:gd name="T24" fmla="*/ 20 w 33"/>
                <a:gd name="T25" fmla="*/ 23 h 69"/>
                <a:gd name="T26" fmla="*/ 22 w 33"/>
                <a:gd name="T27" fmla="*/ 27 h 69"/>
                <a:gd name="T28" fmla="*/ 22 w 33"/>
                <a:gd name="T29" fmla="*/ 31 h 69"/>
                <a:gd name="T30" fmla="*/ 23 w 33"/>
                <a:gd name="T31" fmla="*/ 33 h 69"/>
                <a:gd name="T32" fmla="*/ 19 w 33"/>
                <a:gd name="T33" fmla="*/ 34 h 69"/>
                <a:gd name="T34" fmla="*/ 17 w 33"/>
                <a:gd name="T35" fmla="*/ 37 h 69"/>
                <a:gd name="T36" fmla="*/ 13 w 33"/>
                <a:gd name="T37" fmla="*/ 39 h 69"/>
                <a:gd name="T38" fmla="*/ 14 w 33"/>
                <a:gd name="T39" fmla="*/ 37 h 69"/>
                <a:gd name="T40" fmla="*/ 14 w 33"/>
                <a:gd name="T41" fmla="*/ 34 h 69"/>
                <a:gd name="T42" fmla="*/ 12 w 33"/>
                <a:gd name="T43" fmla="*/ 28 h 69"/>
                <a:gd name="T44" fmla="*/ 10 w 33"/>
                <a:gd name="T45" fmla="*/ 25 h 69"/>
                <a:gd name="T46" fmla="*/ 10 w 33"/>
                <a:gd name="T47" fmla="*/ 23 h 69"/>
                <a:gd name="T48" fmla="*/ 7 w 33"/>
                <a:gd name="T49" fmla="*/ 23 h 69"/>
                <a:gd name="T50" fmla="*/ 6 w 33"/>
                <a:gd name="T51" fmla="*/ 29 h 69"/>
                <a:gd name="T52" fmla="*/ 7 w 33"/>
                <a:gd name="T53" fmla="*/ 32 h 69"/>
                <a:gd name="T54" fmla="*/ 7 w 33"/>
                <a:gd name="T55" fmla="*/ 35 h 69"/>
                <a:gd name="T56" fmla="*/ 6 w 33"/>
                <a:gd name="T57" fmla="*/ 39 h 69"/>
                <a:gd name="T58" fmla="*/ 5 w 33"/>
                <a:gd name="T59" fmla="*/ 42 h 69"/>
                <a:gd name="T60" fmla="*/ 10 w 33"/>
                <a:gd name="T61" fmla="*/ 42 h 69"/>
                <a:gd name="T62" fmla="*/ 12 w 33"/>
                <a:gd name="T63" fmla="*/ 42 h 69"/>
                <a:gd name="T64" fmla="*/ 9 w 33"/>
                <a:gd name="T65" fmla="*/ 44 h 69"/>
                <a:gd name="T66" fmla="*/ 6 w 33"/>
                <a:gd name="T67" fmla="*/ 47 h 69"/>
                <a:gd name="T68" fmla="*/ 7 w 33"/>
                <a:gd name="T69" fmla="*/ 48 h 69"/>
                <a:gd name="T70" fmla="*/ 10 w 33"/>
                <a:gd name="T71" fmla="*/ 52 h 69"/>
                <a:gd name="T72" fmla="*/ 10 w 33"/>
                <a:gd name="T73" fmla="*/ 55 h 69"/>
                <a:gd name="T74" fmla="*/ 4 w 33"/>
                <a:gd name="T75" fmla="*/ 55 h 69"/>
                <a:gd name="T76" fmla="*/ 0 w 33"/>
                <a:gd name="T77" fmla="*/ 60 h 69"/>
                <a:gd name="T78" fmla="*/ 0 w 33"/>
                <a:gd name="T79" fmla="*/ 66 h 69"/>
                <a:gd name="T80" fmla="*/ 5 w 33"/>
                <a:gd name="T81" fmla="*/ 68 h 69"/>
                <a:gd name="T82" fmla="*/ 9 w 33"/>
                <a:gd name="T83" fmla="*/ 68 h 69"/>
                <a:gd name="T84" fmla="*/ 13 w 33"/>
                <a:gd name="T85" fmla="*/ 63 h 69"/>
                <a:gd name="T86" fmla="*/ 17 w 33"/>
                <a:gd name="T87" fmla="*/ 58 h 69"/>
                <a:gd name="T88" fmla="*/ 22 w 33"/>
                <a:gd name="T89" fmla="*/ 56 h 69"/>
                <a:gd name="T90" fmla="*/ 23 w 33"/>
                <a:gd name="T91" fmla="*/ 61 h 69"/>
                <a:gd name="T92" fmla="*/ 27 w 33"/>
                <a:gd name="T93" fmla="*/ 61 h 69"/>
                <a:gd name="T94" fmla="*/ 27 w 33"/>
                <a:gd name="T95" fmla="*/ 59 h 69"/>
                <a:gd name="T96" fmla="*/ 31 w 33"/>
                <a:gd name="T97" fmla="*/ 62 h 69"/>
                <a:gd name="T98" fmla="*/ 31 w 33"/>
                <a:gd name="T9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69">
                  <a:moveTo>
                    <a:pt x="31" y="65"/>
                  </a:moveTo>
                  <a:cubicBezTo>
                    <a:pt x="30" y="65"/>
                    <a:pt x="30" y="67"/>
                    <a:pt x="31" y="67"/>
                  </a:cubicBezTo>
                  <a:cubicBezTo>
                    <a:pt x="32" y="67"/>
                    <a:pt x="32" y="66"/>
                    <a:pt x="33" y="65"/>
                  </a:cubicBezTo>
                  <a:cubicBezTo>
                    <a:pt x="33" y="56"/>
                    <a:pt x="33" y="56"/>
                    <a:pt x="33" y="56"/>
                  </a:cubicBezTo>
                  <a:cubicBezTo>
                    <a:pt x="33" y="56"/>
                    <a:pt x="33" y="56"/>
                    <a:pt x="33" y="56"/>
                  </a:cubicBezTo>
                  <a:cubicBezTo>
                    <a:pt x="32" y="55"/>
                    <a:pt x="32" y="55"/>
                    <a:pt x="33" y="55"/>
                  </a:cubicBezTo>
                  <a:cubicBezTo>
                    <a:pt x="33" y="0"/>
                    <a:pt x="33" y="0"/>
                    <a:pt x="33" y="0"/>
                  </a:cubicBezTo>
                  <a:cubicBezTo>
                    <a:pt x="32" y="1"/>
                    <a:pt x="31" y="2"/>
                    <a:pt x="31" y="2"/>
                  </a:cubicBezTo>
                  <a:cubicBezTo>
                    <a:pt x="30" y="3"/>
                    <a:pt x="27" y="7"/>
                    <a:pt x="27" y="9"/>
                  </a:cubicBezTo>
                  <a:cubicBezTo>
                    <a:pt x="26" y="10"/>
                    <a:pt x="25" y="10"/>
                    <a:pt x="24" y="10"/>
                  </a:cubicBezTo>
                  <a:cubicBezTo>
                    <a:pt x="24" y="10"/>
                    <a:pt x="23" y="11"/>
                    <a:pt x="23" y="12"/>
                  </a:cubicBezTo>
                  <a:cubicBezTo>
                    <a:pt x="23" y="12"/>
                    <a:pt x="20" y="14"/>
                    <a:pt x="19" y="16"/>
                  </a:cubicBezTo>
                  <a:cubicBezTo>
                    <a:pt x="19" y="18"/>
                    <a:pt x="20" y="22"/>
                    <a:pt x="20" y="23"/>
                  </a:cubicBezTo>
                  <a:cubicBezTo>
                    <a:pt x="20" y="25"/>
                    <a:pt x="21" y="27"/>
                    <a:pt x="22" y="27"/>
                  </a:cubicBezTo>
                  <a:cubicBezTo>
                    <a:pt x="23" y="27"/>
                    <a:pt x="23" y="30"/>
                    <a:pt x="22" y="31"/>
                  </a:cubicBezTo>
                  <a:cubicBezTo>
                    <a:pt x="22" y="31"/>
                    <a:pt x="23" y="32"/>
                    <a:pt x="23" y="33"/>
                  </a:cubicBezTo>
                  <a:cubicBezTo>
                    <a:pt x="23" y="33"/>
                    <a:pt x="20" y="34"/>
                    <a:pt x="19" y="34"/>
                  </a:cubicBezTo>
                  <a:cubicBezTo>
                    <a:pt x="19" y="35"/>
                    <a:pt x="17" y="36"/>
                    <a:pt x="17" y="37"/>
                  </a:cubicBezTo>
                  <a:cubicBezTo>
                    <a:pt x="17" y="38"/>
                    <a:pt x="14" y="38"/>
                    <a:pt x="13" y="39"/>
                  </a:cubicBezTo>
                  <a:cubicBezTo>
                    <a:pt x="14" y="38"/>
                    <a:pt x="14" y="38"/>
                    <a:pt x="14" y="37"/>
                  </a:cubicBezTo>
                  <a:cubicBezTo>
                    <a:pt x="15" y="36"/>
                    <a:pt x="14" y="35"/>
                    <a:pt x="14" y="34"/>
                  </a:cubicBezTo>
                  <a:cubicBezTo>
                    <a:pt x="13" y="34"/>
                    <a:pt x="13" y="29"/>
                    <a:pt x="12" y="28"/>
                  </a:cubicBezTo>
                  <a:cubicBezTo>
                    <a:pt x="12" y="27"/>
                    <a:pt x="10" y="25"/>
                    <a:pt x="10" y="25"/>
                  </a:cubicBezTo>
                  <a:cubicBezTo>
                    <a:pt x="9" y="25"/>
                    <a:pt x="10" y="24"/>
                    <a:pt x="10" y="23"/>
                  </a:cubicBezTo>
                  <a:cubicBezTo>
                    <a:pt x="10" y="22"/>
                    <a:pt x="8" y="22"/>
                    <a:pt x="7" y="23"/>
                  </a:cubicBezTo>
                  <a:cubicBezTo>
                    <a:pt x="7" y="23"/>
                    <a:pt x="6" y="28"/>
                    <a:pt x="6" y="29"/>
                  </a:cubicBezTo>
                  <a:cubicBezTo>
                    <a:pt x="6" y="30"/>
                    <a:pt x="7" y="32"/>
                    <a:pt x="7" y="32"/>
                  </a:cubicBezTo>
                  <a:cubicBezTo>
                    <a:pt x="8" y="32"/>
                    <a:pt x="8" y="35"/>
                    <a:pt x="7" y="35"/>
                  </a:cubicBezTo>
                  <a:cubicBezTo>
                    <a:pt x="6" y="35"/>
                    <a:pt x="5" y="38"/>
                    <a:pt x="6" y="39"/>
                  </a:cubicBezTo>
                  <a:cubicBezTo>
                    <a:pt x="6" y="40"/>
                    <a:pt x="5" y="41"/>
                    <a:pt x="5" y="42"/>
                  </a:cubicBezTo>
                  <a:cubicBezTo>
                    <a:pt x="4" y="42"/>
                    <a:pt x="8" y="42"/>
                    <a:pt x="10" y="42"/>
                  </a:cubicBezTo>
                  <a:cubicBezTo>
                    <a:pt x="11" y="42"/>
                    <a:pt x="13" y="42"/>
                    <a:pt x="12" y="42"/>
                  </a:cubicBezTo>
                  <a:cubicBezTo>
                    <a:pt x="12" y="43"/>
                    <a:pt x="9" y="43"/>
                    <a:pt x="9" y="44"/>
                  </a:cubicBezTo>
                  <a:cubicBezTo>
                    <a:pt x="8" y="45"/>
                    <a:pt x="6" y="46"/>
                    <a:pt x="6" y="47"/>
                  </a:cubicBezTo>
                  <a:cubicBezTo>
                    <a:pt x="5" y="47"/>
                    <a:pt x="6" y="48"/>
                    <a:pt x="7" y="48"/>
                  </a:cubicBezTo>
                  <a:cubicBezTo>
                    <a:pt x="8" y="48"/>
                    <a:pt x="9" y="51"/>
                    <a:pt x="10" y="52"/>
                  </a:cubicBezTo>
                  <a:cubicBezTo>
                    <a:pt x="10" y="53"/>
                    <a:pt x="10" y="54"/>
                    <a:pt x="10" y="55"/>
                  </a:cubicBezTo>
                  <a:cubicBezTo>
                    <a:pt x="10" y="55"/>
                    <a:pt x="5" y="54"/>
                    <a:pt x="4" y="55"/>
                  </a:cubicBezTo>
                  <a:cubicBezTo>
                    <a:pt x="2" y="55"/>
                    <a:pt x="0" y="59"/>
                    <a:pt x="0" y="60"/>
                  </a:cubicBezTo>
                  <a:cubicBezTo>
                    <a:pt x="0" y="61"/>
                    <a:pt x="0" y="65"/>
                    <a:pt x="0" y="66"/>
                  </a:cubicBezTo>
                  <a:cubicBezTo>
                    <a:pt x="1" y="67"/>
                    <a:pt x="4" y="67"/>
                    <a:pt x="5" y="68"/>
                  </a:cubicBezTo>
                  <a:cubicBezTo>
                    <a:pt x="5" y="68"/>
                    <a:pt x="9" y="68"/>
                    <a:pt x="9" y="68"/>
                  </a:cubicBezTo>
                  <a:cubicBezTo>
                    <a:pt x="10" y="69"/>
                    <a:pt x="12" y="65"/>
                    <a:pt x="13" y="63"/>
                  </a:cubicBezTo>
                  <a:cubicBezTo>
                    <a:pt x="13" y="62"/>
                    <a:pt x="16" y="59"/>
                    <a:pt x="17" y="58"/>
                  </a:cubicBezTo>
                  <a:cubicBezTo>
                    <a:pt x="18" y="56"/>
                    <a:pt x="21" y="57"/>
                    <a:pt x="22" y="56"/>
                  </a:cubicBezTo>
                  <a:cubicBezTo>
                    <a:pt x="23" y="55"/>
                    <a:pt x="23" y="59"/>
                    <a:pt x="23" y="61"/>
                  </a:cubicBezTo>
                  <a:cubicBezTo>
                    <a:pt x="24" y="62"/>
                    <a:pt x="27" y="62"/>
                    <a:pt x="27" y="61"/>
                  </a:cubicBezTo>
                  <a:cubicBezTo>
                    <a:pt x="26" y="59"/>
                    <a:pt x="27" y="58"/>
                    <a:pt x="27" y="59"/>
                  </a:cubicBezTo>
                  <a:cubicBezTo>
                    <a:pt x="27" y="59"/>
                    <a:pt x="31" y="61"/>
                    <a:pt x="31" y="62"/>
                  </a:cubicBezTo>
                  <a:cubicBezTo>
                    <a:pt x="32" y="63"/>
                    <a:pt x="32" y="65"/>
                    <a:pt x="31" y="6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8"/>
            <p:cNvSpPr/>
            <p:nvPr/>
          </p:nvSpPr>
          <p:spPr bwMode="auto">
            <a:xfrm>
              <a:off x="11071225" y="2973388"/>
              <a:ext cx="411162" cy="1081088"/>
            </a:xfrm>
            <a:custGeom>
              <a:avLst/>
              <a:gdLst>
                <a:gd name="T0" fmla="*/ 43 w 43"/>
                <a:gd name="T1" fmla="*/ 9 h 113"/>
                <a:gd name="T2" fmla="*/ 41 w 43"/>
                <a:gd name="T3" fmla="*/ 8 h 113"/>
                <a:gd name="T4" fmla="*/ 37 w 43"/>
                <a:gd name="T5" fmla="*/ 3 h 113"/>
                <a:gd name="T6" fmla="*/ 37 w 43"/>
                <a:gd name="T7" fmla="*/ 1 h 113"/>
                <a:gd name="T8" fmla="*/ 31 w 43"/>
                <a:gd name="T9" fmla="*/ 1 h 113"/>
                <a:gd name="T10" fmla="*/ 21 w 43"/>
                <a:gd name="T11" fmla="*/ 3 h 113"/>
                <a:gd name="T12" fmla="*/ 16 w 43"/>
                <a:gd name="T13" fmla="*/ 3 h 113"/>
                <a:gd name="T14" fmla="*/ 12 w 43"/>
                <a:gd name="T15" fmla="*/ 5 h 113"/>
                <a:gd name="T16" fmla="*/ 9 w 43"/>
                <a:gd name="T17" fmla="*/ 13 h 113"/>
                <a:gd name="T18" fmla="*/ 8 w 43"/>
                <a:gd name="T19" fmla="*/ 15 h 113"/>
                <a:gd name="T20" fmla="*/ 7 w 43"/>
                <a:gd name="T21" fmla="*/ 17 h 113"/>
                <a:gd name="T22" fmla="*/ 1 w 43"/>
                <a:gd name="T23" fmla="*/ 26 h 113"/>
                <a:gd name="T24" fmla="*/ 0 w 43"/>
                <a:gd name="T25" fmla="*/ 39 h 113"/>
                <a:gd name="T26" fmla="*/ 3 w 43"/>
                <a:gd name="T27" fmla="*/ 49 h 113"/>
                <a:gd name="T28" fmla="*/ 10 w 43"/>
                <a:gd name="T29" fmla="*/ 56 h 113"/>
                <a:gd name="T30" fmla="*/ 18 w 43"/>
                <a:gd name="T31" fmla="*/ 57 h 113"/>
                <a:gd name="T32" fmla="*/ 22 w 43"/>
                <a:gd name="T33" fmla="*/ 53 h 113"/>
                <a:gd name="T34" fmla="*/ 24 w 43"/>
                <a:gd name="T35" fmla="*/ 54 h 113"/>
                <a:gd name="T36" fmla="*/ 25 w 43"/>
                <a:gd name="T37" fmla="*/ 54 h 113"/>
                <a:gd name="T38" fmla="*/ 29 w 43"/>
                <a:gd name="T39" fmla="*/ 56 h 113"/>
                <a:gd name="T40" fmla="*/ 33 w 43"/>
                <a:gd name="T41" fmla="*/ 56 h 113"/>
                <a:gd name="T42" fmla="*/ 34 w 43"/>
                <a:gd name="T43" fmla="*/ 64 h 113"/>
                <a:gd name="T44" fmla="*/ 35 w 43"/>
                <a:gd name="T45" fmla="*/ 73 h 113"/>
                <a:gd name="T46" fmla="*/ 38 w 43"/>
                <a:gd name="T47" fmla="*/ 82 h 113"/>
                <a:gd name="T48" fmla="*/ 37 w 43"/>
                <a:gd name="T49" fmla="*/ 92 h 113"/>
                <a:gd name="T50" fmla="*/ 40 w 43"/>
                <a:gd name="T51" fmla="*/ 102 h 113"/>
                <a:gd name="T52" fmla="*/ 41 w 43"/>
                <a:gd name="T53" fmla="*/ 109 h 113"/>
                <a:gd name="T54" fmla="*/ 43 w 43"/>
                <a:gd name="T55" fmla="*/ 113 h 113"/>
                <a:gd name="T56" fmla="*/ 43 w 43"/>
                <a:gd name="T57"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13">
                  <a:moveTo>
                    <a:pt x="43" y="9"/>
                  </a:moveTo>
                  <a:cubicBezTo>
                    <a:pt x="42" y="8"/>
                    <a:pt x="42" y="8"/>
                    <a:pt x="41" y="8"/>
                  </a:cubicBezTo>
                  <a:cubicBezTo>
                    <a:pt x="39" y="7"/>
                    <a:pt x="38" y="4"/>
                    <a:pt x="37" y="3"/>
                  </a:cubicBezTo>
                  <a:cubicBezTo>
                    <a:pt x="37" y="3"/>
                    <a:pt x="37" y="2"/>
                    <a:pt x="37" y="1"/>
                  </a:cubicBezTo>
                  <a:cubicBezTo>
                    <a:pt x="37" y="1"/>
                    <a:pt x="32" y="0"/>
                    <a:pt x="31" y="1"/>
                  </a:cubicBezTo>
                  <a:cubicBezTo>
                    <a:pt x="30" y="1"/>
                    <a:pt x="22" y="2"/>
                    <a:pt x="21" y="3"/>
                  </a:cubicBezTo>
                  <a:cubicBezTo>
                    <a:pt x="19" y="4"/>
                    <a:pt x="16" y="3"/>
                    <a:pt x="16" y="3"/>
                  </a:cubicBezTo>
                  <a:cubicBezTo>
                    <a:pt x="15" y="3"/>
                    <a:pt x="13" y="5"/>
                    <a:pt x="12" y="5"/>
                  </a:cubicBezTo>
                  <a:cubicBezTo>
                    <a:pt x="11" y="6"/>
                    <a:pt x="10" y="9"/>
                    <a:pt x="9" y="13"/>
                  </a:cubicBezTo>
                  <a:cubicBezTo>
                    <a:pt x="9" y="13"/>
                    <a:pt x="9" y="13"/>
                    <a:pt x="8" y="15"/>
                  </a:cubicBezTo>
                  <a:cubicBezTo>
                    <a:pt x="7" y="17"/>
                    <a:pt x="7" y="17"/>
                    <a:pt x="7" y="17"/>
                  </a:cubicBezTo>
                  <a:cubicBezTo>
                    <a:pt x="5" y="19"/>
                    <a:pt x="2" y="25"/>
                    <a:pt x="1" y="26"/>
                  </a:cubicBezTo>
                  <a:cubicBezTo>
                    <a:pt x="1" y="27"/>
                    <a:pt x="0" y="36"/>
                    <a:pt x="0" y="39"/>
                  </a:cubicBezTo>
                  <a:cubicBezTo>
                    <a:pt x="0" y="41"/>
                    <a:pt x="3" y="48"/>
                    <a:pt x="3" y="49"/>
                  </a:cubicBezTo>
                  <a:cubicBezTo>
                    <a:pt x="4" y="51"/>
                    <a:pt x="8" y="55"/>
                    <a:pt x="10" y="56"/>
                  </a:cubicBezTo>
                  <a:cubicBezTo>
                    <a:pt x="11" y="56"/>
                    <a:pt x="16" y="57"/>
                    <a:pt x="18" y="57"/>
                  </a:cubicBezTo>
                  <a:cubicBezTo>
                    <a:pt x="19" y="57"/>
                    <a:pt x="21" y="55"/>
                    <a:pt x="22" y="53"/>
                  </a:cubicBezTo>
                  <a:cubicBezTo>
                    <a:pt x="22" y="53"/>
                    <a:pt x="22" y="53"/>
                    <a:pt x="24" y="54"/>
                  </a:cubicBezTo>
                  <a:cubicBezTo>
                    <a:pt x="25" y="54"/>
                    <a:pt x="25" y="54"/>
                    <a:pt x="25" y="54"/>
                  </a:cubicBezTo>
                  <a:cubicBezTo>
                    <a:pt x="25" y="55"/>
                    <a:pt x="28" y="56"/>
                    <a:pt x="29" y="56"/>
                  </a:cubicBezTo>
                  <a:cubicBezTo>
                    <a:pt x="30" y="57"/>
                    <a:pt x="32" y="56"/>
                    <a:pt x="33" y="56"/>
                  </a:cubicBezTo>
                  <a:cubicBezTo>
                    <a:pt x="34" y="56"/>
                    <a:pt x="34" y="62"/>
                    <a:pt x="34" y="64"/>
                  </a:cubicBezTo>
                  <a:cubicBezTo>
                    <a:pt x="33" y="66"/>
                    <a:pt x="35" y="72"/>
                    <a:pt x="35" y="73"/>
                  </a:cubicBezTo>
                  <a:cubicBezTo>
                    <a:pt x="36" y="75"/>
                    <a:pt x="38" y="80"/>
                    <a:pt x="38" y="82"/>
                  </a:cubicBezTo>
                  <a:cubicBezTo>
                    <a:pt x="38" y="84"/>
                    <a:pt x="37" y="90"/>
                    <a:pt x="37" y="92"/>
                  </a:cubicBezTo>
                  <a:cubicBezTo>
                    <a:pt x="37" y="94"/>
                    <a:pt x="39" y="100"/>
                    <a:pt x="40" y="102"/>
                  </a:cubicBezTo>
                  <a:cubicBezTo>
                    <a:pt x="41" y="104"/>
                    <a:pt x="41" y="108"/>
                    <a:pt x="41" y="109"/>
                  </a:cubicBezTo>
                  <a:cubicBezTo>
                    <a:pt x="41" y="109"/>
                    <a:pt x="42" y="111"/>
                    <a:pt x="43" y="113"/>
                  </a:cubicBezTo>
                  <a:lnTo>
                    <a:pt x="43" y="9"/>
                  </a:ln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9"/>
            <p:cNvSpPr/>
            <p:nvPr/>
          </p:nvSpPr>
          <p:spPr bwMode="auto">
            <a:xfrm>
              <a:off x="10688638" y="4389438"/>
              <a:ext cx="28575" cy="28575"/>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0"/>
            <p:cNvSpPr/>
            <p:nvPr/>
          </p:nvSpPr>
          <p:spPr bwMode="auto">
            <a:xfrm>
              <a:off x="10612438" y="1951038"/>
              <a:ext cx="649287" cy="592138"/>
            </a:xfrm>
            <a:custGeom>
              <a:avLst/>
              <a:gdLst>
                <a:gd name="T0" fmla="*/ 53 w 68"/>
                <a:gd name="T1" fmla="*/ 36 h 62"/>
                <a:gd name="T2" fmla="*/ 56 w 68"/>
                <a:gd name="T3" fmla="*/ 35 h 62"/>
                <a:gd name="T4" fmla="*/ 56 w 68"/>
                <a:gd name="T5" fmla="*/ 34 h 62"/>
                <a:gd name="T6" fmla="*/ 56 w 68"/>
                <a:gd name="T7" fmla="*/ 32 h 62"/>
                <a:gd name="T8" fmla="*/ 59 w 68"/>
                <a:gd name="T9" fmla="*/ 26 h 62"/>
                <a:gd name="T10" fmla="*/ 61 w 68"/>
                <a:gd name="T11" fmla="*/ 21 h 62"/>
                <a:gd name="T12" fmla="*/ 60 w 68"/>
                <a:gd name="T13" fmla="*/ 18 h 62"/>
                <a:gd name="T14" fmla="*/ 61 w 68"/>
                <a:gd name="T15" fmla="*/ 17 h 62"/>
                <a:gd name="T16" fmla="*/ 61 w 68"/>
                <a:gd name="T17" fmla="*/ 13 h 62"/>
                <a:gd name="T18" fmla="*/ 64 w 68"/>
                <a:gd name="T19" fmla="*/ 11 h 62"/>
                <a:gd name="T20" fmla="*/ 67 w 68"/>
                <a:gd name="T21" fmla="*/ 10 h 62"/>
                <a:gd name="T22" fmla="*/ 68 w 68"/>
                <a:gd name="T23" fmla="*/ 7 h 62"/>
                <a:gd name="T24" fmla="*/ 64 w 68"/>
                <a:gd name="T25" fmla="*/ 6 h 62"/>
                <a:gd name="T26" fmla="*/ 59 w 68"/>
                <a:gd name="T27" fmla="*/ 6 h 62"/>
                <a:gd name="T28" fmla="*/ 60 w 68"/>
                <a:gd name="T29" fmla="*/ 3 h 62"/>
                <a:gd name="T30" fmla="*/ 59 w 68"/>
                <a:gd name="T31" fmla="*/ 1 h 62"/>
                <a:gd name="T32" fmla="*/ 52 w 68"/>
                <a:gd name="T33" fmla="*/ 0 h 62"/>
                <a:gd name="T34" fmla="*/ 49 w 68"/>
                <a:gd name="T35" fmla="*/ 0 h 62"/>
                <a:gd name="T36" fmla="*/ 42 w 68"/>
                <a:gd name="T37" fmla="*/ 1 h 62"/>
                <a:gd name="T38" fmla="*/ 33 w 68"/>
                <a:gd name="T39" fmla="*/ 1 h 62"/>
                <a:gd name="T40" fmla="*/ 31 w 68"/>
                <a:gd name="T41" fmla="*/ 5 h 62"/>
                <a:gd name="T42" fmla="*/ 24 w 68"/>
                <a:gd name="T43" fmla="*/ 5 h 62"/>
                <a:gd name="T44" fmla="*/ 11 w 68"/>
                <a:gd name="T45" fmla="*/ 9 h 62"/>
                <a:gd name="T46" fmla="*/ 8 w 68"/>
                <a:gd name="T47" fmla="*/ 13 h 62"/>
                <a:gd name="T48" fmla="*/ 5 w 68"/>
                <a:gd name="T49" fmla="*/ 16 h 62"/>
                <a:gd name="T50" fmla="*/ 0 w 68"/>
                <a:gd name="T51" fmla="*/ 17 h 62"/>
                <a:gd name="T52" fmla="*/ 1 w 68"/>
                <a:gd name="T53" fmla="*/ 19 h 62"/>
                <a:gd name="T54" fmla="*/ 3 w 68"/>
                <a:gd name="T55" fmla="*/ 19 h 62"/>
                <a:gd name="T56" fmla="*/ 7 w 68"/>
                <a:gd name="T57" fmla="*/ 20 h 62"/>
                <a:gd name="T58" fmla="*/ 4 w 68"/>
                <a:gd name="T59" fmla="*/ 21 h 62"/>
                <a:gd name="T60" fmla="*/ 4 w 68"/>
                <a:gd name="T61" fmla="*/ 24 h 62"/>
                <a:gd name="T62" fmla="*/ 8 w 68"/>
                <a:gd name="T63" fmla="*/ 24 h 62"/>
                <a:gd name="T64" fmla="*/ 13 w 68"/>
                <a:gd name="T65" fmla="*/ 25 h 62"/>
                <a:gd name="T66" fmla="*/ 16 w 68"/>
                <a:gd name="T67" fmla="*/ 29 h 62"/>
                <a:gd name="T68" fmla="*/ 16 w 68"/>
                <a:gd name="T69" fmla="*/ 33 h 62"/>
                <a:gd name="T70" fmla="*/ 19 w 68"/>
                <a:gd name="T71" fmla="*/ 35 h 62"/>
                <a:gd name="T72" fmla="*/ 19 w 68"/>
                <a:gd name="T73" fmla="*/ 36 h 62"/>
                <a:gd name="T74" fmla="*/ 19 w 68"/>
                <a:gd name="T75" fmla="*/ 39 h 62"/>
                <a:gd name="T76" fmla="*/ 19 w 68"/>
                <a:gd name="T77" fmla="*/ 42 h 62"/>
                <a:gd name="T78" fmla="*/ 18 w 68"/>
                <a:gd name="T79" fmla="*/ 45 h 62"/>
                <a:gd name="T80" fmla="*/ 21 w 68"/>
                <a:gd name="T81" fmla="*/ 55 h 62"/>
                <a:gd name="T82" fmla="*/ 23 w 68"/>
                <a:gd name="T83" fmla="*/ 60 h 62"/>
                <a:gd name="T84" fmla="*/ 27 w 68"/>
                <a:gd name="T85" fmla="*/ 62 h 62"/>
                <a:gd name="T86" fmla="*/ 29 w 68"/>
                <a:gd name="T87" fmla="*/ 61 h 62"/>
                <a:gd name="T88" fmla="*/ 31 w 68"/>
                <a:gd name="T89" fmla="*/ 57 h 62"/>
                <a:gd name="T90" fmla="*/ 34 w 68"/>
                <a:gd name="T91" fmla="*/ 49 h 62"/>
                <a:gd name="T92" fmla="*/ 38 w 68"/>
                <a:gd name="T93" fmla="*/ 49 h 62"/>
                <a:gd name="T94" fmla="*/ 41 w 68"/>
                <a:gd name="T95" fmla="*/ 46 h 62"/>
                <a:gd name="T96" fmla="*/ 46 w 68"/>
                <a:gd name="T97" fmla="*/ 43 h 62"/>
                <a:gd name="T98" fmla="*/ 50 w 68"/>
                <a:gd name="T99" fmla="*/ 38 h 62"/>
                <a:gd name="T100" fmla="*/ 49 w 68"/>
                <a:gd name="T101" fmla="*/ 37 h 62"/>
                <a:gd name="T102" fmla="*/ 48 w 68"/>
                <a:gd name="T103" fmla="*/ 35 h 62"/>
                <a:gd name="T104" fmla="*/ 53 w 68"/>
                <a:gd name="T105"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53" y="36"/>
                  </a:move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1"/>
            <p:cNvSpPr/>
            <p:nvPr/>
          </p:nvSpPr>
          <p:spPr bwMode="auto">
            <a:xfrm>
              <a:off x="11377613" y="2036763"/>
              <a:ext cx="104775" cy="142875"/>
            </a:xfrm>
            <a:custGeom>
              <a:avLst/>
              <a:gdLst>
                <a:gd name="T0" fmla="*/ 9 w 11"/>
                <a:gd name="T1" fmla="*/ 0 h 15"/>
                <a:gd name="T2" fmla="*/ 5 w 11"/>
                <a:gd name="T3" fmla="*/ 2 h 15"/>
                <a:gd name="T4" fmla="*/ 2 w 11"/>
                <a:gd name="T5" fmla="*/ 2 h 15"/>
                <a:gd name="T6" fmla="*/ 1 w 11"/>
                <a:gd name="T7" fmla="*/ 6 h 15"/>
                <a:gd name="T8" fmla="*/ 2 w 11"/>
                <a:gd name="T9" fmla="*/ 9 h 15"/>
                <a:gd name="T10" fmla="*/ 6 w 11"/>
                <a:gd name="T11" fmla="*/ 8 h 15"/>
                <a:gd name="T12" fmla="*/ 6 w 11"/>
                <a:gd name="T13" fmla="*/ 11 h 15"/>
                <a:gd name="T14" fmla="*/ 7 w 11"/>
                <a:gd name="T15" fmla="*/ 13 h 15"/>
                <a:gd name="T16" fmla="*/ 10 w 11"/>
                <a:gd name="T17" fmla="*/ 15 h 15"/>
                <a:gd name="T18" fmla="*/ 11 w 11"/>
                <a:gd name="T19" fmla="*/ 14 h 15"/>
                <a:gd name="T20" fmla="*/ 11 w 11"/>
                <a:gd name="T21" fmla="*/ 4 h 15"/>
                <a:gd name="T22" fmla="*/ 11 w 11"/>
                <a:gd name="T23" fmla="*/ 4 h 15"/>
                <a:gd name="T24" fmla="*/ 9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1" y="15"/>
                    <a:pt x="11" y="14"/>
                  </a:cubicBezTo>
                  <a:cubicBezTo>
                    <a:pt x="11" y="4"/>
                    <a:pt x="11" y="4"/>
                    <a:pt x="11" y="4"/>
                  </a:cubicBezTo>
                  <a:cubicBezTo>
                    <a:pt x="11" y="4"/>
                    <a:pt x="11" y="4"/>
                    <a:pt x="11" y="4"/>
                  </a:cubicBezTo>
                  <a:cubicBezTo>
                    <a:pt x="10" y="4"/>
                    <a:pt x="10" y="1"/>
                    <a:pt x="9"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2"/>
            <p:cNvSpPr/>
            <p:nvPr/>
          </p:nvSpPr>
          <p:spPr bwMode="auto">
            <a:xfrm>
              <a:off x="11156950" y="2630488"/>
              <a:ext cx="47625" cy="57150"/>
            </a:xfrm>
            <a:custGeom>
              <a:avLst/>
              <a:gdLst>
                <a:gd name="T0" fmla="*/ 4 w 5"/>
                <a:gd name="T1" fmla="*/ 6 h 6"/>
                <a:gd name="T2" fmla="*/ 5 w 5"/>
                <a:gd name="T3" fmla="*/ 4 h 6"/>
                <a:gd name="T4" fmla="*/ 3 w 5"/>
                <a:gd name="T5" fmla="*/ 0 h 6"/>
                <a:gd name="T6" fmla="*/ 1 w 5"/>
                <a:gd name="T7" fmla="*/ 2 h 6"/>
                <a:gd name="T8" fmla="*/ 0 w 5"/>
                <a:gd name="T9" fmla="*/ 5 h 6"/>
                <a:gd name="T10" fmla="*/ 4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4" y="6"/>
                  </a:moveTo>
                  <a:cubicBezTo>
                    <a:pt x="5" y="6"/>
                    <a:pt x="5" y="5"/>
                    <a:pt x="5" y="4"/>
                  </a:cubicBezTo>
                  <a:cubicBezTo>
                    <a:pt x="5" y="4"/>
                    <a:pt x="4" y="0"/>
                    <a:pt x="3" y="0"/>
                  </a:cubicBezTo>
                  <a:cubicBezTo>
                    <a:pt x="3" y="0"/>
                    <a:pt x="2" y="3"/>
                    <a:pt x="1" y="2"/>
                  </a:cubicBezTo>
                  <a:cubicBezTo>
                    <a:pt x="1" y="2"/>
                    <a:pt x="0" y="4"/>
                    <a:pt x="0" y="5"/>
                  </a:cubicBezTo>
                  <a:cubicBezTo>
                    <a:pt x="1" y="6"/>
                    <a:pt x="3" y="6"/>
                    <a:pt x="4" y="6"/>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3"/>
            <p:cNvSpPr/>
            <p:nvPr/>
          </p:nvSpPr>
          <p:spPr bwMode="auto">
            <a:xfrm>
              <a:off x="11128375" y="2371725"/>
              <a:ext cx="114300" cy="85725"/>
            </a:xfrm>
            <a:custGeom>
              <a:avLst/>
              <a:gdLst>
                <a:gd name="T0" fmla="*/ 3 w 12"/>
                <a:gd name="T1" fmla="*/ 8 h 9"/>
                <a:gd name="T2" fmla="*/ 6 w 12"/>
                <a:gd name="T3" fmla="*/ 9 h 9"/>
                <a:gd name="T4" fmla="*/ 10 w 12"/>
                <a:gd name="T5" fmla="*/ 8 h 9"/>
                <a:gd name="T6" fmla="*/ 11 w 12"/>
                <a:gd name="T7" fmla="*/ 3 h 9"/>
                <a:gd name="T8" fmla="*/ 6 w 12"/>
                <a:gd name="T9" fmla="*/ 2 h 9"/>
                <a:gd name="T10" fmla="*/ 2 w 12"/>
                <a:gd name="T11" fmla="*/ 1 h 9"/>
                <a:gd name="T12" fmla="*/ 0 w 12"/>
                <a:gd name="T13" fmla="*/ 3 h 9"/>
                <a:gd name="T14" fmla="*/ 1 w 12"/>
                <a:gd name="T15" fmla="*/ 4 h 9"/>
                <a:gd name="T16" fmla="*/ 1 w 12"/>
                <a:gd name="T17" fmla="*/ 6 h 9"/>
                <a:gd name="T18" fmla="*/ 3 w 12"/>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3" y="8"/>
                  </a:moveTo>
                  <a:cubicBezTo>
                    <a:pt x="4" y="9"/>
                    <a:pt x="5" y="9"/>
                    <a:pt x="6" y="9"/>
                  </a:cubicBezTo>
                  <a:cubicBezTo>
                    <a:pt x="7" y="9"/>
                    <a:pt x="9" y="8"/>
                    <a:pt x="10" y="8"/>
                  </a:cubicBezTo>
                  <a:cubicBezTo>
                    <a:pt x="11" y="8"/>
                    <a:pt x="12" y="4"/>
                    <a:pt x="11" y="3"/>
                  </a:cubicBez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4"/>
            <p:cNvSpPr/>
            <p:nvPr/>
          </p:nvSpPr>
          <p:spPr bwMode="auto">
            <a:xfrm>
              <a:off x="10391775" y="2428875"/>
              <a:ext cx="77787" cy="47625"/>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5"/>
            <p:cNvSpPr/>
            <p:nvPr/>
          </p:nvSpPr>
          <p:spPr bwMode="auto">
            <a:xfrm>
              <a:off x="10526713" y="3279775"/>
              <a:ext cx="28575" cy="1905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6"/>
            <p:cNvSpPr/>
            <p:nvPr/>
          </p:nvSpPr>
          <p:spPr bwMode="auto">
            <a:xfrm>
              <a:off x="10315575" y="3213100"/>
              <a:ext cx="192087" cy="85725"/>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7"/>
            <p:cNvSpPr/>
            <p:nvPr/>
          </p:nvSpPr>
          <p:spPr bwMode="auto">
            <a:xfrm>
              <a:off x="10382250" y="3289300"/>
              <a:ext cx="28575" cy="9525"/>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8"/>
            <p:cNvSpPr/>
            <p:nvPr/>
          </p:nvSpPr>
          <p:spPr bwMode="auto">
            <a:xfrm>
              <a:off x="10382250" y="3184525"/>
              <a:ext cx="19050" cy="1905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59"/>
            <p:cNvSpPr/>
            <p:nvPr/>
          </p:nvSpPr>
          <p:spPr bwMode="auto">
            <a:xfrm>
              <a:off x="10420350" y="3175000"/>
              <a:ext cx="28575" cy="28575"/>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0"/>
            <p:cNvSpPr/>
            <p:nvPr/>
          </p:nvSpPr>
          <p:spPr bwMode="auto">
            <a:xfrm>
              <a:off x="10448925" y="3203575"/>
              <a:ext cx="39687" cy="38100"/>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1"/>
            <p:cNvSpPr/>
            <p:nvPr/>
          </p:nvSpPr>
          <p:spPr bwMode="auto">
            <a:xfrm>
              <a:off x="10526713" y="2160588"/>
              <a:ext cx="9525" cy="952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1" y="1"/>
                    <a:pt x="1" y="1"/>
                    <a:pt x="1" y="0"/>
                  </a:cubicBezTo>
                  <a:close/>
                </a:path>
              </a:pathLst>
            </a:custGeom>
            <a:solidFill>
              <a:srgbClr val="ADE2D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2"/>
            <p:cNvSpPr/>
            <p:nvPr/>
          </p:nvSpPr>
          <p:spPr bwMode="auto">
            <a:xfrm>
              <a:off x="10698163" y="2678113"/>
              <a:ext cx="9525" cy="952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1" y="1"/>
                    <a:pt x="1" y="0"/>
                    <a:pt x="1" y="0"/>
                  </a:cubicBezTo>
                  <a:close/>
                </a:path>
              </a:pathLst>
            </a:custGeom>
            <a:solidFill>
              <a:srgbClr val="ADE2D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3"/>
            <p:cNvSpPr/>
            <p:nvPr/>
          </p:nvSpPr>
          <p:spPr bwMode="auto">
            <a:xfrm>
              <a:off x="9436100" y="2151063"/>
              <a:ext cx="4016375" cy="2773363"/>
            </a:xfrm>
            <a:custGeom>
              <a:avLst/>
              <a:gdLst>
                <a:gd name="T0" fmla="*/ 62 w 420"/>
                <a:gd name="T1" fmla="*/ 270 h 290"/>
                <a:gd name="T2" fmla="*/ 19 w 420"/>
                <a:gd name="T3" fmla="*/ 253 h 290"/>
                <a:gd name="T4" fmla="*/ 50 w 420"/>
                <a:gd name="T5" fmla="*/ 131 h 290"/>
                <a:gd name="T6" fmla="*/ 52 w 420"/>
                <a:gd name="T7" fmla="*/ 131 h 290"/>
                <a:gd name="T8" fmla="*/ 53 w 420"/>
                <a:gd name="T9" fmla="*/ 133 h 290"/>
                <a:gd name="T10" fmla="*/ 21 w 420"/>
                <a:gd name="T11" fmla="*/ 252 h 290"/>
                <a:gd name="T12" fmla="*/ 259 w 420"/>
                <a:gd name="T13" fmla="*/ 174 h 290"/>
                <a:gd name="T14" fmla="*/ 416 w 420"/>
                <a:gd name="T15" fmla="*/ 1 h 290"/>
                <a:gd name="T16" fmla="*/ 419 w 420"/>
                <a:gd name="T17" fmla="*/ 0 h 290"/>
                <a:gd name="T18" fmla="*/ 419 w 420"/>
                <a:gd name="T19" fmla="*/ 3 h 290"/>
                <a:gd name="T20" fmla="*/ 261 w 420"/>
                <a:gd name="T21" fmla="*/ 177 h 290"/>
                <a:gd name="T22" fmla="*/ 62 w 420"/>
                <a:gd name="T23" fmla="*/ 27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0" h="290">
                  <a:moveTo>
                    <a:pt x="62" y="270"/>
                  </a:moveTo>
                  <a:cubicBezTo>
                    <a:pt x="43" y="270"/>
                    <a:pt x="28" y="265"/>
                    <a:pt x="19" y="253"/>
                  </a:cubicBezTo>
                  <a:cubicBezTo>
                    <a:pt x="0" y="230"/>
                    <a:pt x="12" y="184"/>
                    <a:pt x="50" y="131"/>
                  </a:cubicBezTo>
                  <a:cubicBezTo>
                    <a:pt x="51" y="131"/>
                    <a:pt x="52" y="131"/>
                    <a:pt x="52" y="131"/>
                  </a:cubicBezTo>
                  <a:cubicBezTo>
                    <a:pt x="53" y="132"/>
                    <a:pt x="53" y="133"/>
                    <a:pt x="53" y="133"/>
                  </a:cubicBezTo>
                  <a:cubicBezTo>
                    <a:pt x="15" y="185"/>
                    <a:pt x="3" y="229"/>
                    <a:pt x="21" y="252"/>
                  </a:cubicBezTo>
                  <a:cubicBezTo>
                    <a:pt x="52" y="290"/>
                    <a:pt x="159" y="255"/>
                    <a:pt x="259" y="174"/>
                  </a:cubicBezTo>
                  <a:cubicBezTo>
                    <a:pt x="338" y="110"/>
                    <a:pt x="388" y="45"/>
                    <a:pt x="416" y="1"/>
                  </a:cubicBezTo>
                  <a:cubicBezTo>
                    <a:pt x="417" y="0"/>
                    <a:pt x="418" y="0"/>
                    <a:pt x="419" y="0"/>
                  </a:cubicBezTo>
                  <a:cubicBezTo>
                    <a:pt x="419" y="1"/>
                    <a:pt x="420" y="2"/>
                    <a:pt x="419" y="3"/>
                  </a:cubicBezTo>
                  <a:cubicBezTo>
                    <a:pt x="391" y="47"/>
                    <a:pt x="341" y="113"/>
                    <a:pt x="261" y="177"/>
                  </a:cubicBezTo>
                  <a:cubicBezTo>
                    <a:pt x="188" y="235"/>
                    <a:pt x="111" y="270"/>
                    <a:pt x="62" y="27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4"/>
            <p:cNvSpPr/>
            <p:nvPr/>
          </p:nvSpPr>
          <p:spPr bwMode="auto">
            <a:xfrm>
              <a:off x="9578975" y="2055813"/>
              <a:ext cx="3614737" cy="2668588"/>
            </a:xfrm>
            <a:custGeom>
              <a:avLst/>
              <a:gdLst>
                <a:gd name="T0" fmla="*/ 48 w 378"/>
                <a:gd name="T1" fmla="*/ 261 h 279"/>
                <a:gd name="T2" fmla="*/ 15 w 378"/>
                <a:gd name="T3" fmla="*/ 249 h 279"/>
                <a:gd name="T4" fmla="*/ 36 w 378"/>
                <a:gd name="T5" fmla="*/ 150 h 279"/>
                <a:gd name="T6" fmla="*/ 38 w 378"/>
                <a:gd name="T7" fmla="*/ 150 h 279"/>
                <a:gd name="T8" fmla="*/ 38 w 378"/>
                <a:gd name="T9" fmla="*/ 152 h 279"/>
                <a:gd name="T10" fmla="*/ 18 w 378"/>
                <a:gd name="T11" fmla="*/ 247 h 279"/>
                <a:gd name="T12" fmla="*/ 237 w 378"/>
                <a:gd name="T13" fmla="*/ 159 h 279"/>
                <a:gd name="T14" fmla="*/ 375 w 378"/>
                <a:gd name="T15" fmla="*/ 0 h 279"/>
                <a:gd name="T16" fmla="*/ 377 w 378"/>
                <a:gd name="T17" fmla="*/ 0 h 279"/>
                <a:gd name="T18" fmla="*/ 378 w 378"/>
                <a:gd name="T19" fmla="*/ 2 h 279"/>
                <a:gd name="T20" fmla="*/ 238 w 378"/>
                <a:gd name="T21" fmla="*/ 161 h 279"/>
                <a:gd name="T22" fmla="*/ 48 w 378"/>
                <a:gd name="T23" fmla="*/ 26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279">
                  <a:moveTo>
                    <a:pt x="48" y="261"/>
                  </a:moveTo>
                  <a:cubicBezTo>
                    <a:pt x="34" y="261"/>
                    <a:pt x="22" y="257"/>
                    <a:pt x="15" y="249"/>
                  </a:cubicBezTo>
                  <a:cubicBezTo>
                    <a:pt x="0" y="232"/>
                    <a:pt x="8" y="196"/>
                    <a:pt x="36" y="150"/>
                  </a:cubicBezTo>
                  <a:cubicBezTo>
                    <a:pt x="36" y="149"/>
                    <a:pt x="37" y="149"/>
                    <a:pt x="38" y="150"/>
                  </a:cubicBezTo>
                  <a:cubicBezTo>
                    <a:pt x="38" y="150"/>
                    <a:pt x="39" y="151"/>
                    <a:pt x="38" y="152"/>
                  </a:cubicBezTo>
                  <a:cubicBezTo>
                    <a:pt x="11" y="195"/>
                    <a:pt x="4" y="231"/>
                    <a:pt x="18" y="247"/>
                  </a:cubicBezTo>
                  <a:cubicBezTo>
                    <a:pt x="46" y="279"/>
                    <a:pt x="144" y="240"/>
                    <a:pt x="237" y="159"/>
                  </a:cubicBezTo>
                  <a:cubicBezTo>
                    <a:pt x="305" y="99"/>
                    <a:pt x="350" y="40"/>
                    <a:pt x="375" y="0"/>
                  </a:cubicBezTo>
                  <a:cubicBezTo>
                    <a:pt x="376" y="0"/>
                    <a:pt x="377" y="0"/>
                    <a:pt x="377" y="0"/>
                  </a:cubicBezTo>
                  <a:cubicBezTo>
                    <a:pt x="378" y="0"/>
                    <a:pt x="378" y="1"/>
                    <a:pt x="378" y="2"/>
                  </a:cubicBezTo>
                  <a:cubicBezTo>
                    <a:pt x="352" y="41"/>
                    <a:pt x="307" y="101"/>
                    <a:pt x="238" y="161"/>
                  </a:cubicBezTo>
                  <a:cubicBezTo>
                    <a:pt x="167" y="223"/>
                    <a:pt x="92" y="261"/>
                    <a:pt x="48" y="26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5"/>
            <p:cNvSpPr/>
            <p:nvPr/>
          </p:nvSpPr>
          <p:spPr bwMode="auto">
            <a:xfrm>
              <a:off x="12887325" y="1520825"/>
              <a:ext cx="995362" cy="927100"/>
            </a:xfrm>
            <a:custGeom>
              <a:avLst/>
              <a:gdLst>
                <a:gd name="T0" fmla="*/ 55 w 104"/>
                <a:gd name="T1" fmla="*/ 45 h 97"/>
                <a:gd name="T2" fmla="*/ 75 w 104"/>
                <a:gd name="T3" fmla="*/ 97 h 97"/>
                <a:gd name="T4" fmla="*/ 88 w 104"/>
                <a:gd name="T5" fmla="*/ 84 h 97"/>
                <a:gd name="T6" fmla="*/ 76 w 104"/>
                <a:gd name="T7" fmla="*/ 16 h 97"/>
                <a:gd name="T8" fmla="*/ 8 w 104"/>
                <a:gd name="T9" fmla="*/ 27 h 97"/>
                <a:gd name="T10" fmla="*/ 0 w 104"/>
                <a:gd name="T11" fmla="*/ 44 h 97"/>
                <a:gd name="T12" fmla="*/ 55 w 104"/>
                <a:gd name="T13" fmla="*/ 45 h 97"/>
              </a:gdLst>
              <a:ahLst/>
              <a:cxnLst>
                <a:cxn ang="0">
                  <a:pos x="T0" y="T1"/>
                </a:cxn>
                <a:cxn ang="0">
                  <a:pos x="T2" y="T3"/>
                </a:cxn>
                <a:cxn ang="0">
                  <a:pos x="T4" y="T5"/>
                </a:cxn>
                <a:cxn ang="0">
                  <a:pos x="T6" y="T7"/>
                </a:cxn>
                <a:cxn ang="0">
                  <a:pos x="T8" y="T9"/>
                </a:cxn>
                <a:cxn ang="0">
                  <a:pos x="T10" y="T11"/>
                </a:cxn>
                <a:cxn ang="0">
                  <a:pos x="T12" y="T13"/>
                </a:cxn>
              </a:cxnLst>
              <a:rect l="0" t="0" r="r" b="b"/>
              <a:pathLst>
                <a:path w="104" h="97">
                  <a:moveTo>
                    <a:pt x="55" y="45"/>
                  </a:moveTo>
                  <a:cubicBezTo>
                    <a:pt x="72" y="57"/>
                    <a:pt x="79" y="78"/>
                    <a:pt x="75" y="97"/>
                  </a:cubicBezTo>
                  <a:cubicBezTo>
                    <a:pt x="80" y="94"/>
                    <a:pt x="84" y="89"/>
                    <a:pt x="88" y="84"/>
                  </a:cubicBezTo>
                  <a:cubicBezTo>
                    <a:pt x="104" y="62"/>
                    <a:pt x="98" y="31"/>
                    <a:pt x="76" y="16"/>
                  </a:cubicBezTo>
                  <a:cubicBezTo>
                    <a:pt x="54" y="0"/>
                    <a:pt x="23" y="5"/>
                    <a:pt x="8" y="27"/>
                  </a:cubicBezTo>
                  <a:cubicBezTo>
                    <a:pt x="4" y="32"/>
                    <a:pt x="1" y="38"/>
                    <a:pt x="0" y="44"/>
                  </a:cubicBezTo>
                  <a:cubicBezTo>
                    <a:pt x="16" y="33"/>
                    <a:pt x="38" y="33"/>
                    <a:pt x="55" y="4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66"/>
            <p:cNvSpPr/>
            <p:nvPr/>
          </p:nvSpPr>
          <p:spPr bwMode="auto">
            <a:xfrm>
              <a:off x="13509625" y="1749425"/>
              <a:ext cx="344487" cy="698500"/>
            </a:xfrm>
            <a:custGeom>
              <a:avLst/>
              <a:gdLst>
                <a:gd name="T0" fmla="*/ 20 w 36"/>
                <a:gd name="T1" fmla="*/ 0 h 73"/>
                <a:gd name="T2" fmla="*/ 0 w 36"/>
                <a:gd name="T3" fmla="*/ 29 h 73"/>
                <a:gd name="T4" fmla="*/ 10 w 36"/>
                <a:gd name="T5" fmla="*/ 73 h 73"/>
                <a:gd name="T6" fmla="*/ 23 w 36"/>
                <a:gd name="T7" fmla="*/ 60 h 73"/>
                <a:gd name="T8" fmla="*/ 20 w 36"/>
                <a:gd name="T9" fmla="*/ 0 h 73"/>
              </a:gdLst>
              <a:ahLst/>
              <a:cxnLst>
                <a:cxn ang="0">
                  <a:pos x="T0" y="T1"/>
                </a:cxn>
                <a:cxn ang="0">
                  <a:pos x="T2" y="T3"/>
                </a:cxn>
                <a:cxn ang="0">
                  <a:pos x="T4" y="T5"/>
                </a:cxn>
                <a:cxn ang="0">
                  <a:pos x="T6" y="T7"/>
                </a:cxn>
                <a:cxn ang="0">
                  <a:pos x="T8" y="T9"/>
                </a:cxn>
              </a:cxnLst>
              <a:rect l="0" t="0" r="r" b="b"/>
              <a:pathLst>
                <a:path w="36" h="73">
                  <a:moveTo>
                    <a:pt x="20" y="0"/>
                  </a:moveTo>
                  <a:cubicBezTo>
                    <a:pt x="0" y="29"/>
                    <a:pt x="0" y="29"/>
                    <a:pt x="0" y="29"/>
                  </a:cubicBezTo>
                  <a:cubicBezTo>
                    <a:pt x="10" y="42"/>
                    <a:pt x="13" y="58"/>
                    <a:pt x="10" y="73"/>
                  </a:cubicBezTo>
                  <a:cubicBezTo>
                    <a:pt x="15" y="70"/>
                    <a:pt x="19" y="65"/>
                    <a:pt x="23" y="60"/>
                  </a:cubicBezTo>
                  <a:cubicBezTo>
                    <a:pt x="36" y="42"/>
                    <a:pt x="34" y="17"/>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67"/>
            <p:cNvSpPr/>
            <p:nvPr/>
          </p:nvSpPr>
          <p:spPr bwMode="auto">
            <a:xfrm>
              <a:off x="13231813" y="889000"/>
              <a:ext cx="995362" cy="1223963"/>
            </a:xfrm>
            <a:custGeom>
              <a:avLst/>
              <a:gdLst>
                <a:gd name="T0" fmla="*/ 16 w 104"/>
                <a:gd name="T1" fmla="*/ 116 h 128"/>
                <a:gd name="T2" fmla="*/ 28 w 104"/>
                <a:gd name="T3" fmla="*/ 128 h 128"/>
                <a:gd name="T4" fmla="*/ 74 w 104"/>
                <a:gd name="T5" fmla="*/ 86 h 128"/>
                <a:gd name="T6" fmla="*/ 98 w 104"/>
                <a:gd name="T7" fmla="*/ 0 h 128"/>
                <a:gd name="T8" fmla="*/ 25 w 104"/>
                <a:gd name="T9" fmla="*/ 51 h 128"/>
                <a:gd name="T10" fmla="*/ 0 w 104"/>
                <a:gd name="T11" fmla="*/ 108 h 128"/>
                <a:gd name="T12" fmla="*/ 16 w 104"/>
                <a:gd name="T13" fmla="*/ 116 h 128"/>
              </a:gdLst>
              <a:ahLst/>
              <a:cxnLst>
                <a:cxn ang="0">
                  <a:pos x="T0" y="T1"/>
                </a:cxn>
                <a:cxn ang="0">
                  <a:pos x="T2" y="T3"/>
                </a:cxn>
                <a:cxn ang="0">
                  <a:pos x="T4" y="T5"/>
                </a:cxn>
                <a:cxn ang="0">
                  <a:pos x="T6" y="T7"/>
                </a:cxn>
                <a:cxn ang="0">
                  <a:pos x="T8" y="T9"/>
                </a:cxn>
                <a:cxn ang="0">
                  <a:pos x="T10" y="T11"/>
                </a:cxn>
                <a:cxn ang="0">
                  <a:pos x="T12" y="T13"/>
                </a:cxn>
              </a:cxnLst>
              <a:rect l="0" t="0" r="r" b="b"/>
              <a:pathLst>
                <a:path w="104" h="128">
                  <a:moveTo>
                    <a:pt x="16" y="116"/>
                  </a:moveTo>
                  <a:cubicBezTo>
                    <a:pt x="21" y="120"/>
                    <a:pt x="25" y="124"/>
                    <a:pt x="28" y="128"/>
                  </a:cubicBezTo>
                  <a:cubicBezTo>
                    <a:pt x="45" y="120"/>
                    <a:pt x="61" y="105"/>
                    <a:pt x="74" y="86"/>
                  </a:cubicBezTo>
                  <a:cubicBezTo>
                    <a:pt x="96" y="56"/>
                    <a:pt x="104" y="23"/>
                    <a:pt x="98" y="0"/>
                  </a:cubicBezTo>
                  <a:cubicBezTo>
                    <a:pt x="75" y="2"/>
                    <a:pt x="46" y="21"/>
                    <a:pt x="25" y="51"/>
                  </a:cubicBezTo>
                  <a:cubicBezTo>
                    <a:pt x="11" y="70"/>
                    <a:pt x="3" y="90"/>
                    <a:pt x="0" y="108"/>
                  </a:cubicBezTo>
                  <a:cubicBezTo>
                    <a:pt x="6" y="110"/>
                    <a:pt x="11" y="113"/>
                    <a:pt x="16" y="116"/>
                  </a:cubicBezTo>
                  <a:close/>
                </a:path>
              </a:pathLst>
            </a:custGeom>
            <a:solidFill>
              <a:srgbClr val="EC855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68"/>
            <p:cNvSpPr/>
            <p:nvPr/>
          </p:nvSpPr>
          <p:spPr bwMode="auto">
            <a:xfrm>
              <a:off x="13385800" y="889000"/>
              <a:ext cx="841375" cy="1223963"/>
            </a:xfrm>
            <a:custGeom>
              <a:avLst/>
              <a:gdLst>
                <a:gd name="T0" fmla="*/ 82 w 88"/>
                <a:gd name="T1" fmla="*/ 0 h 128"/>
                <a:gd name="T2" fmla="*/ 82 w 88"/>
                <a:gd name="T3" fmla="*/ 0 h 128"/>
                <a:gd name="T4" fmla="*/ 0 w 88"/>
                <a:gd name="T5" fmla="*/ 116 h 128"/>
                <a:gd name="T6" fmla="*/ 0 w 88"/>
                <a:gd name="T7" fmla="*/ 116 h 128"/>
                <a:gd name="T8" fmla="*/ 12 w 88"/>
                <a:gd name="T9" fmla="*/ 128 h 128"/>
                <a:gd name="T10" fmla="*/ 58 w 88"/>
                <a:gd name="T11" fmla="*/ 86 h 128"/>
                <a:gd name="T12" fmla="*/ 82 w 8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88" h="128">
                  <a:moveTo>
                    <a:pt x="82" y="0"/>
                  </a:moveTo>
                  <a:cubicBezTo>
                    <a:pt x="82" y="0"/>
                    <a:pt x="82" y="0"/>
                    <a:pt x="82" y="0"/>
                  </a:cubicBezTo>
                  <a:cubicBezTo>
                    <a:pt x="0" y="116"/>
                    <a:pt x="0" y="116"/>
                    <a:pt x="0" y="116"/>
                  </a:cubicBezTo>
                  <a:cubicBezTo>
                    <a:pt x="0" y="116"/>
                    <a:pt x="0" y="116"/>
                    <a:pt x="0" y="116"/>
                  </a:cubicBezTo>
                  <a:cubicBezTo>
                    <a:pt x="5" y="120"/>
                    <a:pt x="9" y="124"/>
                    <a:pt x="12" y="128"/>
                  </a:cubicBezTo>
                  <a:cubicBezTo>
                    <a:pt x="29" y="120"/>
                    <a:pt x="45" y="105"/>
                    <a:pt x="58" y="86"/>
                  </a:cubicBezTo>
                  <a:cubicBezTo>
                    <a:pt x="80" y="56"/>
                    <a:pt x="88" y="23"/>
                    <a:pt x="82" y="0"/>
                  </a:cubicBezTo>
                  <a:close/>
                </a:path>
              </a:pathLst>
            </a:custGeom>
            <a:solidFill>
              <a:srgbClr val="D46F41"/>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9"/>
            <p:cNvSpPr/>
            <p:nvPr/>
          </p:nvSpPr>
          <p:spPr bwMode="auto">
            <a:xfrm>
              <a:off x="13796963" y="889000"/>
              <a:ext cx="400050" cy="401638"/>
            </a:xfrm>
            <a:custGeom>
              <a:avLst/>
              <a:gdLst>
                <a:gd name="T0" fmla="*/ 19 w 42"/>
                <a:gd name="T1" fmla="*/ 28 h 42"/>
                <a:gd name="T2" fmla="*/ 37 w 42"/>
                <a:gd name="T3" fmla="*/ 42 h 42"/>
                <a:gd name="T4" fmla="*/ 39 w 42"/>
                <a:gd name="T5" fmla="*/ 0 h 42"/>
                <a:gd name="T6" fmla="*/ 0 w 42"/>
                <a:gd name="T7" fmla="*/ 16 h 42"/>
                <a:gd name="T8" fmla="*/ 19 w 42"/>
                <a:gd name="T9" fmla="*/ 28 h 42"/>
              </a:gdLst>
              <a:ahLst/>
              <a:cxnLst>
                <a:cxn ang="0">
                  <a:pos x="T0" y="T1"/>
                </a:cxn>
                <a:cxn ang="0">
                  <a:pos x="T2" y="T3"/>
                </a:cxn>
                <a:cxn ang="0">
                  <a:pos x="T4" y="T5"/>
                </a:cxn>
                <a:cxn ang="0">
                  <a:pos x="T6" y="T7"/>
                </a:cxn>
                <a:cxn ang="0">
                  <a:pos x="T8" y="T9"/>
                </a:cxn>
              </a:cxnLst>
              <a:rect l="0" t="0" r="r" b="b"/>
              <a:pathLst>
                <a:path w="42" h="42">
                  <a:moveTo>
                    <a:pt x="19" y="28"/>
                  </a:moveTo>
                  <a:cubicBezTo>
                    <a:pt x="25" y="33"/>
                    <a:pt x="31" y="37"/>
                    <a:pt x="37" y="42"/>
                  </a:cubicBezTo>
                  <a:cubicBezTo>
                    <a:pt x="41" y="26"/>
                    <a:pt x="42" y="12"/>
                    <a:pt x="39" y="0"/>
                  </a:cubicBezTo>
                  <a:cubicBezTo>
                    <a:pt x="27" y="1"/>
                    <a:pt x="14" y="7"/>
                    <a:pt x="0" y="16"/>
                  </a:cubicBezTo>
                  <a:cubicBezTo>
                    <a:pt x="7" y="20"/>
                    <a:pt x="13" y="24"/>
                    <a:pt x="19" y="28"/>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0"/>
            <p:cNvSpPr/>
            <p:nvPr/>
          </p:nvSpPr>
          <p:spPr bwMode="auto">
            <a:xfrm>
              <a:off x="13977938" y="889000"/>
              <a:ext cx="219075" cy="401638"/>
            </a:xfrm>
            <a:custGeom>
              <a:avLst/>
              <a:gdLst>
                <a:gd name="T0" fmla="*/ 20 w 23"/>
                <a:gd name="T1" fmla="*/ 0 h 42"/>
                <a:gd name="T2" fmla="*/ 0 w 23"/>
                <a:gd name="T3" fmla="*/ 28 h 42"/>
                <a:gd name="T4" fmla="*/ 0 w 23"/>
                <a:gd name="T5" fmla="*/ 28 h 42"/>
                <a:gd name="T6" fmla="*/ 18 w 23"/>
                <a:gd name="T7" fmla="*/ 42 h 42"/>
                <a:gd name="T8" fmla="*/ 20 w 23"/>
                <a:gd name="T9" fmla="*/ 0 h 42"/>
                <a:gd name="T10" fmla="*/ 20 w 23"/>
                <a:gd name="T11" fmla="*/ 0 h 42"/>
              </a:gdLst>
              <a:ahLst/>
              <a:cxnLst>
                <a:cxn ang="0">
                  <a:pos x="T0" y="T1"/>
                </a:cxn>
                <a:cxn ang="0">
                  <a:pos x="T2" y="T3"/>
                </a:cxn>
                <a:cxn ang="0">
                  <a:pos x="T4" y="T5"/>
                </a:cxn>
                <a:cxn ang="0">
                  <a:pos x="T6" y="T7"/>
                </a:cxn>
                <a:cxn ang="0">
                  <a:pos x="T8" y="T9"/>
                </a:cxn>
                <a:cxn ang="0">
                  <a:pos x="T10" y="T11"/>
                </a:cxn>
              </a:cxnLst>
              <a:rect l="0" t="0" r="r" b="b"/>
              <a:pathLst>
                <a:path w="23" h="42">
                  <a:moveTo>
                    <a:pt x="20" y="0"/>
                  </a:moveTo>
                  <a:cubicBezTo>
                    <a:pt x="0" y="28"/>
                    <a:pt x="0" y="28"/>
                    <a:pt x="0" y="28"/>
                  </a:cubicBezTo>
                  <a:cubicBezTo>
                    <a:pt x="0" y="28"/>
                    <a:pt x="0" y="28"/>
                    <a:pt x="0" y="28"/>
                  </a:cubicBezTo>
                  <a:cubicBezTo>
                    <a:pt x="6" y="33"/>
                    <a:pt x="12" y="37"/>
                    <a:pt x="18" y="42"/>
                  </a:cubicBezTo>
                  <a:cubicBezTo>
                    <a:pt x="22" y="26"/>
                    <a:pt x="23" y="12"/>
                    <a:pt x="20" y="0"/>
                  </a:cubicBezTo>
                  <a:cubicBezTo>
                    <a:pt x="20" y="0"/>
                    <a:pt x="20" y="0"/>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1"/>
            <p:cNvSpPr/>
            <p:nvPr/>
          </p:nvSpPr>
          <p:spPr bwMode="auto">
            <a:xfrm>
              <a:off x="13241338" y="1644650"/>
              <a:ext cx="392112" cy="546100"/>
            </a:xfrm>
            <a:custGeom>
              <a:avLst/>
              <a:gdLst>
                <a:gd name="T0" fmla="*/ 41 w 41"/>
                <a:gd name="T1" fmla="*/ 0 h 57"/>
                <a:gd name="T2" fmla="*/ 15 w 41"/>
                <a:gd name="T3" fmla="*/ 25 h 57"/>
                <a:gd name="T4" fmla="*/ 0 w 41"/>
                <a:gd name="T5" fmla="*/ 57 h 57"/>
                <a:gd name="T6" fmla="*/ 26 w 41"/>
                <a:gd name="T7" fmla="*/ 33 h 57"/>
                <a:gd name="T8" fmla="*/ 41 w 41"/>
                <a:gd name="T9" fmla="*/ 0 h 57"/>
              </a:gdLst>
              <a:ahLst/>
              <a:cxnLst>
                <a:cxn ang="0">
                  <a:pos x="T0" y="T1"/>
                </a:cxn>
                <a:cxn ang="0">
                  <a:pos x="T2" y="T3"/>
                </a:cxn>
                <a:cxn ang="0">
                  <a:pos x="T4" y="T5"/>
                </a:cxn>
                <a:cxn ang="0">
                  <a:pos x="T6" y="T7"/>
                </a:cxn>
                <a:cxn ang="0">
                  <a:pos x="T8" y="T9"/>
                </a:cxn>
              </a:cxnLst>
              <a:rect l="0" t="0" r="r" b="b"/>
              <a:pathLst>
                <a:path w="41" h="57">
                  <a:moveTo>
                    <a:pt x="41" y="0"/>
                  </a:moveTo>
                  <a:cubicBezTo>
                    <a:pt x="34" y="3"/>
                    <a:pt x="24" y="13"/>
                    <a:pt x="15" y="25"/>
                  </a:cubicBezTo>
                  <a:cubicBezTo>
                    <a:pt x="6" y="38"/>
                    <a:pt x="1" y="50"/>
                    <a:pt x="0" y="57"/>
                  </a:cubicBezTo>
                  <a:cubicBezTo>
                    <a:pt x="7" y="54"/>
                    <a:pt x="17" y="45"/>
                    <a:pt x="26" y="33"/>
                  </a:cubicBezTo>
                  <a:cubicBezTo>
                    <a:pt x="35" y="20"/>
                    <a:pt x="40" y="8"/>
                    <a:pt x="41"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2"/>
            <p:cNvSpPr/>
            <p:nvPr/>
          </p:nvSpPr>
          <p:spPr bwMode="auto">
            <a:xfrm>
              <a:off x="13241338" y="1644650"/>
              <a:ext cx="392112" cy="546100"/>
            </a:xfrm>
            <a:custGeom>
              <a:avLst/>
              <a:gdLst>
                <a:gd name="T0" fmla="*/ 41 w 41"/>
                <a:gd name="T1" fmla="*/ 0 h 57"/>
                <a:gd name="T2" fmla="*/ 0 w 41"/>
                <a:gd name="T3" fmla="*/ 57 h 57"/>
                <a:gd name="T4" fmla="*/ 0 w 41"/>
                <a:gd name="T5" fmla="*/ 57 h 57"/>
                <a:gd name="T6" fmla="*/ 26 w 41"/>
                <a:gd name="T7" fmla="*/ 33 h 57"/>
                <a:gd name="T8" fmla="*/ 41 w 41"/>
                <a:gd name="T9" fmla="*/ 0 h 57"/>
                <a:gd name="T10" fmla="*/ 41 w 41"/>
                <a:gd name="T11" fmla="*/ 0 h 57"/>
              </a:gdLst>
              <a:ahLst/>
              <a:cxnLst>
                <a:cxn ang="0">
                  <a:pos x="T0" y="T1"/>
                </a:cxn>
                <a:cxn ang="0">
                  <a:pos x="T2" y="T3"/>
                </a:cxn>
                <a:cxn ang="0">
                  <a:pos x="T4" y="T5"/>
                </a:cxn>
                <a:cxn ang="0">
                  <a:pos x="T6" y="T7"/>
                </a:cxn>
                <a:cxn ang="0">
                  <a:pos x="T8" y="T9"/>
                </a:cxn>
                <a:cxn ang="0">
                  <a:pos x="T10" y="T11"/>
                </a:cxn>
              </a:cxnLst>
              <a:rect l="0" t="0" r="r" b="b"/>
              <a:pathLst>
                <a:path w="41" h="57">
                  <a:moveTo>
                    <a:pt x="41" y="0"/>
                  </a:moveTo>
                  <a:cubicBezTo>
                    <a:pt x="0" y="57"/>
                    <a:pt x="0" y="57"/>
                    <a:pt x="0" y="57"/>
                  </a:cubicBezTo>
                  <a:cubicBezTo>
                    <a:pt x="0" y="57"/>
                    <a:pt x="0" y="57"/>
                    <a:pt x="0" y="57"/>
                  </a:cubicBezTo>
                  <a:cubicBezTo>
                    <a:pt x="7" y="54"/>
                    <a:pt x="17" y="45"/>
                    <a:pt x="26" y="33"/>
                  </a:cubicBezTo>
                  <a:cubicBezTo>
                    <a:pt x="35" y="20"/>
                    <a:pt x="40" y="8"/>
                    <a:pt x="41" y="0"/>
                  </a:cubicBezTo>
                  <a:cubicBezTo>
                    <a:pt x="41" y="0"/>
                    <a:pt x="41" y="0"/>
                    <a:pt x="41"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3"/>
            <p:cNvSpPr/>
            <p:nvPr/>
          </p:nvSpPr>
          <p:spPr bwMode="auto">
            <a:xfrm>
              <a:off x="13614400" y="1223963"/>
              <a:ext cx="373062" cy="373063"/>
            </a:xfrm>
            <a:custGeom>
              <a:avLst/>
              <a:gdLst>
                <a:gd name="T0" fmla="*/ 9 w 39"/>
                <a:gd name="T1" fmla="*/ 34 h 39"/>
                <a:gd name="T2" fmla="*/ 5 w 39"/>
                <a:gd name="T3" fmla="*/ 10 h 39"/>
                <a:gd name="T4" fmla="*/ 29 w 39"/>
                <a:gd name="T5" fmla="*/ 6 h 39"/>
                <a:gd name="T6" fmla="*/ 33 w 39"/>
                <a:gd name="T7" fmla="*/ 30 h 39"/>
                <a:gd name="T8" fmla="*/ 9 w 39"/>
                <a:gd name="T9" fmla="*/ 34 h 39"/>
              </a:gdLst>
              <a:ahLst/>
              <a:cxnLst>
                <a:cxn ang="0">
                  <a:pos x="T0" y="T1"/>
                </a:cxn>
                <a:cxn ang="0">
                  <a:pos x="T2" y="T3"/>
                </a:cxn>
                <a:cxn ang="0">
                  <a:pos x="T4" y="T5"/>
                </a:cxn>
                <a:cxn ang="0">
                  <a:pos x="T6" y="T7"/>
                </a:cxn>
                <a:cxn ang="0">
                  <a:pos x="T8" y="T9"/>
                </a:cxn>
              </a:cxnLst>
              <a:rect l="0" t="0" r="r" b="b"/>
              <a:pathLst>
                <a:path w="39" h="39">
                  <a:moveTo>
                    <a:pt x="9" y="34"/>
                  </a:moveTo>
                  <a:cubicBezTo>
                    <a:pt x="2" y="28"/>
                    <a:pt x="0" y="18"/>
                    <a:pt x="5" y="10"/>
                  </a:cubicBezTo>
                  <a:cubicBezTo>
                    <a:pt x="11" y="2"/>
                    <a:pt x="22" y="0"/>
                    <a:pt x="29" y="6"/>
                  </a:cubicBezTo>
                  <a:cubicBezTo>
                    <a:pt x="37" y="11"/>
                    <a:pt x="39" y="22"/>
                    <a:pt x="33" y="30"/>
                  </a:cubicBezTo>
                  <a:cubicBezTo>
                    <a:pt x="28" y="37"/>
                    <a:pt x="17" y="39"/>
                    <a:pt x="9" y="34"/>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4"/>
            <p:cNvSpPr/>
            <p:nvPr/>
          </p:nvSpPr>
          <p:spPr bwMode="auto">
            <a:xfrm>
              <a:off x="13671550" y="1281113"/>
              <a:ext cx="258762" cy="258763"/>
            </a:xfrm>
            <a:custGeom>
              <a:avLst/>
              <a:gdLst>
                <a:gd name="T0" fmla="*/ 20 w 27"/>
                <a:gd name="T1" fmla="*/ 4 h 27"/>
                <a:gd name="T2" fmla="*/ 4 w 27"/>
                <a:gd name="T3" fmla="*/ 7 h 27"/>
                <a:gd name="T4" fmla="*/ 6 w 27"/>
                <a:gd name="T5" fmla="*/ 23 h 27"/>
                <a:gd name="T6" fmla="*/ 23 w 27"/>
                <a:gd name="T7" fmla="*/ 21 h 27"/>
                <a:gd name="T8" fmla="*/ 20 w 27"/>
                <a:gd name="T9" fmla="*/ 4 h 27"/>
              </a:gdLst>
              <a:ahLst/>
              <a:cxnLst>
                <a:cxn ang="0">
                  <a:pos x="T0" y="T1"/>
                </a:cxn>
                <a:cxn ang="0">
                  <a:pos x="T2" y="T3"/>
                </a:cxn>
                <a:cxn ang="0">
                  <a:pos x="T4" y="T5"/>
                </a:cxn>
                <a:cxn ang="0">
                  <a:pos x="T6" y="T7"/>
                </a:cxn>
                <a:cxn ang="0">
                  <a:pos x="T8" y="T9"/>
                </a:cxn>
              </a:cxnLst>
              <a:rect l="0" t="0" r="r" b="b"/>
              <a:pathLst>
                <a:path w="27" h="27">
                  <a:moveTo>
                    <a:pt x="20" y="4"/>
                  </a:moveTo>
                  <a:cubicBezTo>
                    <a:pt x="15" y="0"/>
                    <a:pt x="7" y="2"/>
                    <a:pt x="4" y="7"/>
                  </a:cubicBezTo>
                  <a:cubicBezTo>
                    <a:pt x="0" y="12"/>
                    <a:pt x="1" y="20"/>
                    <a:pt x="6" y="23"/>
                  </a:cubicBezTo>
                  <a:cubicBezTo>
                    <a:pt x="12" y="27"/>
                    <a:pt x="19" y="26"/>
                    <a:pt x="23" y="21"/>
                  </a:cubicBezTo>
                  <a:cubicBezTo>
                    <a:pt x="27" y="15"/>
                    <a:pt x="26" y="8"/>
                    <a:pt x="20" y="4"/>
                  </a:cubicBezTo>
                  <a:close/>
                </a:path>
              </a:pathLst>
            </a:custGeom>
            <a:solidFill>
              <a:srgbClr val="596273"/>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5"/>
            <p:cNvSpPr/>
            <p:nvPr/>
          </p:nvSpPr>
          <p:spPr bwMode="auto">
            <a:xfrm>
              <a:off x="13700125" y="1281113"/>
              <a:ext cx="287337" cy="315913"/>
            </a:xfrm>
            <a:custGeom>
              <a:avLst/>
              <a:gdLst>
                <a:gd name="T0" fmla="*/ 20 w 30"/>
                <a:gd name="T1" fmla="*/ 0 h 33"/>
                <a:gd name="T2" fmla="*/ 20 w 30"/>
                <a:gd name="T3" fmla="*/ 0 h 33"/>
                <a:gd name="T4" fmla="*/ 17 w 30"/>
                <a:gd name="T5" fmla="*/ 4 h 33"/>
                <a:gd name="T6" fmla="*/ 17 w 30"/>
                <a:gd name="T7" fmla="*/ 4 h 33"/>
                <a:gd name="T8" fmla="*/ 20 w 30"/>
                <a:gd name="T9" fmla="*/ 21 h 33"/>
                <a:gd name="T10" fmla="*/ 3 w 30"/>
                <a:gd name="T11" fmla="*/ 23 h 33"/>
                <a:gd name="T12" fmla="*/ 3 w 30"/>
                <a:gd name="T13" fmla="*/ 23 h 33"/>
                <a:gd name="T14" fmla="*/ 0 w 30"/>
                <a:gd name="T15" fmla="*/ 28 h 33"/>
                <a:gd name="T16" fmla="*/ 0 w 30"/>
                <a:gd name="T17" fmla="*/ 28 h 33"/>
                <a:gd name="T18" fmla="*/ 24 w 30"/>
                <a:gd name="T19" fmla="*/ 24 h 33"/>
                <a:gd name="T20" fmla="*/ 20 w 30"/>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3">
                  <a:moveTo>
                    <a:pt x="20" y="0"/>
                  </a:moveTo>
                  <a:cubicBezTo>
                    <a:pt x="20" y="0"/>
                    <a:pt x="20" y="0"/>
                    <a:pt x="20" y="0"/>
                  </a:cubicBezTo>
                  <a:cubicBezTo>
                    <a:pt x="17" y="4"/>
                    <a:pt x="17" y="4"/>
                    <a:pt x="17" y="4"/>
                  </a:cubicBezTo>
                  <a:cubicBezTo>
                    <a:pt x="17" y="4"/>
                    <a:pt x="17" y="4"/>
                    <a:pt x="17" y="4"/>
                  </a:cubicBezTo>
                  <a:cubicBezTo>
                    <a:pt x="23" y="8"/>
                    <a:pt x="24" y="15"/>
                    <a:pt x="20" y="21"/>
                  </a:cubicBezTo>
                  <a:cubicBezTo>
                    <a:pt x="16" y="26"/>
                    <a:pt x="9" y="27"/>
                    <a:pt x="3" y="23"/>
                  </a:cubicBezTo>
                  <a:cubicBezTo>
                    <a:pt x="3" y="23"/>
                    <a:pt x="3" y="23"/>
                    <a:pt x="3" y="23"/>
                  </a:cubicBezTo>
                  <a:cubicBezTo>
                    <a:pt x="0" y="28"/>
                    <a:pt x="0" y="28"/>
                    <a:pt x="0" y="28"/>
                  </a:cubicBezTo>
                  <a:cubicBezTo>
                    <a:pt x="0" y="28"/>
                    <a:pt x="0" y="28"/>
                    <a:pt x="0" y="28"/>
                  </a:cubicBezTo>
                  <a:cubicBezTo>
                    <a:pt x="8" y="33"/>
                    <a:pt x="19" y="31"/>
                    <a:pt x="24" y="24"/>
                  </a:cubicBezTo>
                  <a:cubicBezTo>
                    <a:pt x="30" y="16"/>
                    <a:pt x="28" y="5"/>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76"/>
            <p:cNvSpPr/>
            <p:nvPr/>
          </p:nvSpPr>
          <p:spPr bwMode="auto">
            <a:xfrm>
              <a:off x="13728700" y="1319213"/>
              <a:ext cx="201612" cy="220663"/>
            </a:xfrm>
            <a:custGeom>
              <a:avLst/>
              <a:gdLst>
                <a:gd name="T0" fmla="*/ 17 w 21"/>
                <a:gd name="T1" fmla="*/ 17 h 23"/>
                <a:gd name="T2" fmla="*/ 14 w 21"/>
                <a:gd name="T3" fmla="*/ 0 h 23"/>
                <a:gd name="T4" fmla="*/ 14 w 21"/>
                <a:gd name="T5" fmla="*/ 0 h 23"/>
                <a:gd name="T6" fmla="*/ 0 w 21"/>
                <a:gd name="T7" fmla="*/ 19 h 23"/>
                <a:gd name="T8" fmla="*/ 0 w 21"/>
                <a:gd name="T9" fmla="*/ 19 h 23"/>
                <a:gd name="T10" fmla="*/ 17 w 21"/>
                <a:gd name="T11" fmla="*/ 17 h 23"/>
              </a:gdLst>
              <a:ahLst/>
              <a:cxnLst>
                <a:cxn ang="0">
                  <a:pos x="T0" y="T1"/>
                </a:cxn>
                <a:cxn ang="0">
                  <a:pos x="T2" y="T3"/>
                </a:cxn>
                <a:cxn ang="0">
                  <a:pos x="T4" y="T5"/>
                </a:cxn>
                <a:cxn ang="0">
                  <a:pos x="T6" y="T7"/>
                </a:cxn>
                <a:cxn ang="0">
                  <a:pos x="T8" y="T9"/>
                </a:cxn>
                <a:cxn ang="0">
                  <a:pos x="T10" y="T11"/>
                </a:cxn>
              </a:cxnLst>
              <a:rect l="0" t="0" r="r" b="b"/>
              <a:pathLst>
                <a:path w="21" h="23">
                  <a:moveTo>
                    <a:pt x="17" y="17"/>
                  </a:moveTo>
                  <a:cubicBezTo>
                    <a:pt x="21" y="11"/>
                    <a:pt x="20" y="4"/>
                    <a:pt x="14" y="0"/>
                  </a:cubicBezTo>
                  <a:cubicBezTo>
                    <a:pt x="14" y="0"/>
                    <a:pt x="14" y="0"/>
                    <a:pt x="14" y="0"/>
                  </a:cubicBezTo>
                  <a:cubicBezTo>
                    <a:pt x="0" y="19"/>
                    <a:pt x="0" y="19"/>
                    <a:pt x="0" y="19"/>
                  </a:cubicBezTo>
                  <a:cubicBezTo>
                    <a:pt x="0" y="19"/>
                    <a:pt x="0" y="19"/>
                    <a:pt x="0" y="19"/>
                  </a:cubicBezTo>
                  <a:cubicBezTo>
                    <a:pt x="6" y="23"/>
                    <a:pt x="13" y="22"/>
                    <a:pt x="17" y="17"/>
                  </a:cubicBezTo>
                  <a:close/>
                </a:path>
              </a:pathLst>
            </a:custGeom>
            <a:solidFill>
              <a:srgbClr val="474F59"/>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77"/>
            <p:cNvSpPr/>
            <p:nvPr/>
          </p:nvSpPr>
          <p:spPr bwMode="auto">
            <a:xfrm>
              <a:off x="12045950" y="1100138"/>
              <a:ext cx="277812" cy="287338"/>
            </a:xfrm>
            <a:custGeom>
              <a:avLst/>
              <a:gdLst>
                <a:gd name="T0" fmla="*/ 91 w 175"/>
                <a:gd name="T1" fmla="*/ 0 h 181"/>
                <a:gd name="T2" fmla="*/ 79 w 175"/>
                <a:gd name="T3" fmla="*/ 78 h 181"/>
                <a:gd name="T4" fmla="*/ 0 w 175"/>
                <a:gd name="T5" fmla="*/ 90 h 181"/>
                <a:gd name="T6" fmla="*/ 79 w 175"/>
                <a:gd name="T7" fmla="*/ 102 h 181"/>
                <a:gd name="T8" fmla="*/ 91 w 175"/>
                <a:gd name="T9" fmla="*/ 181 h 181"/>
                <a:gd name="T10" fmla="*/ 103 w 175"/>
                <a:gd name="T11" fmla="*/ 102 h 181"/>
                <a:gd name="T12" fmla="*/ 175 w 175"/>
                <a:gd name="T13" fmla="*/ 90 h 181"/>
                <a:gd name="T14" fmla="*/ 103 w 175"/>
                <a:gd name="T15" fmla="*/ 78 h 181"/>
                <a:gd name="T16" fmla="*/ 91 w 175"/>
                <a:gd name="T1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81">
                  <a:moveTo>
                    <a:pt x="91" y="0"/>
                  </a:moveTo>
                  <a:lnTo>
                    <a:pt x="79" y="78"/>
                  </a:lnTo>
                  <a:lnTo>
                    <a:pt x="0" y="90"/>
                  </a:lnTo>
                  <a:lnTo>
                    <a:pt x="79" y="102"/>
                  </a:lnTo>
                  <a:lnTo>
                    <a:pt x="91" y="181"/>
                  </a:lnTo>
                  <a:lnTo>
                    <a:pt x="103" y="102"/>
                  </a:lnTo>
                  <a:lnTo>
                    <a:pt x="175" y="90"/>
                  </a:lnTo>
                  <a:lnTo>
                    <a:pt x="103" y="78"/>
                  </a:lnTo>
                  <a:lnTo>
                    <a:pt x="91"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78"/>
            <p:cNvSpPr/>
            <p:nvPr/>
          </p:nvSpPr>
          <p:spPr bwMode="auto">
            <a:xfrm>
              <a:off x="9637713" y="1941513"/>
              <a:ext cx="276225" cy="277813"/>
            </a:xfrm>
            <a:custGeom>
              <a:avLst/>
              <a:gdLst>
                <a:gd name="T0" fmla="*/ 84 w 174"/>
                <a:gd name="T1" fmla="*/ 0 h 175"/>
                <a:gd name="T2" fmla="*/ 72 w 174"/>
                <a:gd name="T3" fmla="*/ 78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8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8"/>
                  </a:lnTo>
                  <a:lnTo>
                    <a:pt x="0" y="90"/>
                  </a:lnTo>
                  <a:lnTo>
                    <a:pt x="72" y="102"/>
                  </a:lnTo>
                  <a:lnTo>
                    <a:pt x="84" y="175"/>
                  </a:lnTo>
                  <a:lnTo>
                    <a:pt x="96" y="102"/>
                  </a:lnTo>
                  <a:lnTo>
                    <a:pt x="174" y="90"/>
                  </a:lnTo>
                  <a:lnTo>
                    <a:pt x="96" y="78"/>
                  </a:lnTo>
                  <a:lnTo>
                    <a:pt x="84"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79"/>
            <p:cNvSpPr/>
            <p:nvPr/>
          </p:nvSpPr>
          <p:spPr bwMode="auto">
            <a:xfrm>
              <a:off x="12639675" y="1119188"/>
              <a:ext cx="142875" cy="142875"/>
            </a:xfrm>
            <a:custGeom>
              <a:avLst/>
              <a:gdLst>
                <a:gd name="T0" fmla="*/ 48 w 90"/>
                <a:gd name="T1" fmla="*/ 0 h 90"/>
                <a:gd name="T2" fmla="*/ 36 w 90"/>
                <a:gd name="T3" fmla="*/ 36 h 90"/>
                <a:gd name="T4" fmla="*/ 0 w 90"/>
                <a:gd name="T5" fmla="*/ 42 h 90"/>
                <a:gd name="T6" fmla="*/ 36 w 90"/>
                <a:gd name="T7" fmla="*/ 48 h 90"/>
                <a:gd name="T8" fmla="*/ 48 w 90"/>
                <a:gd name="T9" fmla="*/ 90 h 90"/>
                <a:gd name="T10" fmla="*/ 54 w 90"/>
                <a:gd name="T11" fmla="*/ 48 h 90"/>
                <a:gd name="T12" fmla="*/ 90 w 90"/>
                <a:gd name="T13" fmla="*/ 42 h 90"/>
                <a:gd name="T14" fmla="*/ 54 w 90"/>
                <a:gd name="T15" fmla="*/ 36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36" y="36"/>
                  </a:lnTo>
                  <a:lnTo>
                    <a:pt x="0" y="42"/>
                  </a:lnTo>
                  <a:lnTo>
                    <a:pt x="36" y="48"/>
                  </a:lnTo>
                  <a:lnTo>
                    <a:pt x="48" y="90"/>
                  </a:lnTo>
                  <a:lnTo>
                    <a:pt x="54" y="48"/>
                  </a:lnTo>
                  <a:lnTo>
                    <a:pt x="90" y="42"/>
                  </a:lnTo>
                  <a:lnTo>
                    <a:pt x="54" y="36"/>
                  </a:lnTo>
                  <a:lnTo>
                    <a:pt x="48"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0"/>
            <p:cNvSpPr/>
            <p:nvPr/>
          </p:nvSpPr>
          <p:spPr bwMode="auto">
            <a:xfrm>
              <a:off x="13776325" y="2982913"/>
              <a:ext cx="277812" cy="277813"/>
            </a:xfrm>
            <a:custGeom>
              <a:avLst/>
              <a:gdLst>
                <a:gd name="T0" fmla="*/ 91 w 175"/>
                <a:gd name="T1" fmla="*/ 0 h 175"/>
                <a:gd name="T2" fmla="*/ 73 w 175"/>
                <a:gd name="T3" fmla="*/ 73 h 175"/>
                <a:gd name="T4" fmla="*/ 0 w 175"/>
                <a:gd name="T5" fmla="*/ 85 h 175"/>
                <a:gd name="T6" fmla="*/ 73 w 175"/>
                <a:gd name="T7" fmla="*/ 97 h 175"/>
                <a:gd name="T8" fmla="*/ 91 w 175"/>
                <a:gd name="T9" fmla="*/ 175 h 175"/>
                <a:gd name="T10" fmla="*/ 103 w 175"/>
                <a:gd name="T11" fmla="*/ 97 h 175"/>
                <a:gd name="T12" fmla="*/ 175 w 175"/>
                <a:gd name="T13" fmla="*/ 85 h 175"/>
                <a:gd name="T14" fmla="*/ 103 w 175"/>
                <a:gd name="T15" fmla="*/ 73 h 175"/>
                <a:gd name="T16" fmla="*/ 91 w 175"/>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91" y="0"/>
                  </a:moveTo>
                  <a:lnTo>
                    <a:pt x="73" y="73"/>
                  </a:lnTo>
                  <a:lnTo>
                    <a:pt x="0" y="85"/>
                  </a:lnTo>
                  <a:lnTo>
                    <a:pt x="73" y="97"/>
                  </a:lnTo>
                  <a:lnTo>
                    <a:pt x="91" y="175"/>
                  </a:lnTo>
                  <a:lnTo>
                    <a:pt x="103" y="97"/>
                  </a:lnTo>
                  <a:lnTo>
                    <a:pt x="175" y="85"/>
                  </a:lnTo>
                  <a:lnTo>
                    <a:pt x="103" y="73"/>
                  </a:lnTo>
                  <a:lnTo>
                    <a:pt x="91"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1"/>
            <p:cNvSpPr/>
            <p:nvPr/>
          </p:nvSpPr>
          <p:spPr bwMode="auto">
            <a:xfrm>
              <a:off x="13174663" y="3729038"/>
              <a:ext cx="142875" cy="144463"/>
            </a:xfrm>
            <a:custGeom>
              <a:avLst/>
              <a:gdLst>
                <a:gd name="T0" fmla="*/ 42 w 90"/>
                <a:gd name="T1" fmla="*/ 0 h 91"/>
                <a:gd name="T2" fmla="*/ 36 w 90"/>
                <a:gd name="T3" fmla="*/ 36 h 91"/>
                <a:gd name="T4" fmla="*/ 0 w 90"/>
                <a:gd name="T5" fmla="*/ 42 h 91"/>
                <a:gd name="T6" fmla="*/ 36 w 90"/>
                <a:gd name="T7" fmla="*/ 48 h 91"/>
                <a:gd name="T8" fmla="*/ 42 w 90"/>
                <a:gd name="T9" fmla="*/ 91 h 91"/>
                <a:gd name="T10" fmla="*/ 48 w 90"/>
                <a:gd name="T11" fmla="*/ 48 h 91"/>
                <a:gd name="T12" fmla="*/ 90 w 90"/>
                <a:gd name="T13" fmla="*/ 42 h 91"/>
                <a:gd name="T14" fmla="*/ 48 w 90"/>
                <a:gd name="T15" fmla="*/ 36 h 91"/>
                <a:gd name="T16" fmla="*/ 42 w 90"/>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1">
                  <a:moveTo>
                    <a:pt x="42" y="0"/>
                  </a:moveTo>
                  <a:lnTo>
                    <a:pt x="36" y="36"/>
                  </a:lnTo>
                  <a:lnTo>
                    <a:pt x="0" y="42"/>
                  </a:lnTo>
                  <a:lnTo>
                    <a:pt x="36" y="48"/>
                  </a:lnTo>
                  <a:lnTo>
                    <a:pt x="42" y="91"/>
                  </a:lnTo>
                  <a:lnTo>
                    <a:pt x="48" y="48"/>
                  </a:lnTo>
                  <a:lnTo>
                    <a:pt x="90" y="42"/>
                  </a:lnTo>
                  <a:lnTo>
                    <a:pt x="48" y="36"/>
                  </a:lnTo>
                  <a:lnTo>
                    <a:pt x="42"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2"/>
            <p:cNvSpPr/>
            <p:nvPr/>
          </p:nvSpPr>
          <p:spPr bwMode="auto">
            <a:xfrm>
              <a:off x="9283700" y="2840038"/>
              <a:ext cx="142875" cy="142875"/>
            </a:xfrm>
            <a:custGeom>
              <a:avLst/>
              <a:gdLst>
                <a:gd name="T0" fmla="*/ 48 w 90"/>
                <a:gd name="T1" fmla="*/ 0 h 90"/>
                <a:gd name="T2" fmla="*/ 42 w 90"/>
                <a:gd name="T3" fmla="*/ 42 h 90"/>
                <a:gd name="T4" fmla="*/ 0 w 90"/>
                <a:gd name="T5" fmla="*/ 48 h 90"/>
                <a:gd name="T6" fmla="*/ 42 w 90"/>
                <a:gd name="T7" fmla="*/ 54 h 90"/>
                <a:gd name="T8" fmla="*/ 48 w 90"/>
                <a:gd name="T9" fmla="*/ 90 h 90"/>
                <a:gd name="T10" fmla="*/ 54 w 90"/>
                <a:gd name="T11" fmla="*/ 54 h 90"/>
                <a:gd name="T12" fmla="*/ 90 w 90"/>
                <a:gd name="T13" fmla="*/ 48 h 90"/>
                <a:gd name="T14" fmla="*/ 54 w 90"/>
                <a:gd name="T15" fmla="*/ 42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42" y="42"/>
                  </a:lnTo>
                  <a:lnTo>
                    <a:pt x="0" y="48"/>
                  </a:lnTo>
                  <a:lnTo>
                    <a:pt x="42" y="54"/>
                  </a:lnTo>
                  <a:lnTo>
                    <a:pt x="48" y="90"/>
                  </a:lnTo>
                  <a:lnTo>
                    <a:pt x="54" y="54"/>
                  </a:lnTo>
                  <a:lnTo>
                    <a:pt x="90" y="48"/>
                  </a:lnTo>
                  <a:lnTo>
                    <a:pt x="54" y="42"/>
                  </a:lnTo>
                  <a:lnTo>
                    <a:pt x="48"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3"/>
            <p:cNvSpPr/>
            <p:nvPr/>
          </p:nvSpPr>
          <p:spPr bwMode="auto">
            <a:xfrm>
              <a:off x="13395325" y="4637088"/>
              <a:ext cx="285750" cy="277813"/>
            </a:xfrm>
            <a:custGeom>
              <a:avLst/>
              <a:gdLst>
                <a:gd name="T0" fmla="*/ 90 w 180"/>
                <a:gd name="T1" fmla="*/ 0 h 175"/>
                <a:gd name="T2" fmla="*/ 78 w 180"/>
                <a:gd name="T3" fmla="*/ 79 h 175"/>
                <a:gd name="T4" fmla="*/ 0 w 180"/>
                <a:gd name="T5" fmla="*/ 91 h 175"/>
                <a:gd name="T6" fmla="*/ 78 w 180"/>
                <a:gd name="T7" fmla="*/ 103 h 175"/>
                <a:gd name="T8" fmla="*/ 90 w 180"/>
                <a:gd name="T9" fmla="*/ 175 h 175"/>
                <a:gd name="T10" fmla="*/ 102 w 180"/>
                <a:gd name="T11" fmla="*/ 103 h 175"/>
                <a:gd name="T12" fmla="*/ 180 w 180"/>
                <a:gd name="T13" fmla="*/ 91 h 175"/>
                <a:gd name="T14" fmla="*/ 102 w 180"/>
                <a:gd name="T15" fmla="*/ 79 h 175"/>
                <a:gd name="T16" fmla="*/ 90 w 180"/>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75">
                  <a:moveTo>
                    <a:pt x="90" y="0"/>
                  </a:moveTo>
                  <a:lnTo>
                    <a:pt x="78" y="79"/>
                  </a:lnTo>
                  <a:lnTo>
                    <a:pt x="0" y="91"/>
                  </a:lnTo>
                  <a:lnTo>
                    <a:pt x="78" y="103"/>
                  </a:lnTo>
                  <a:lnTo>
                    <a:pt x="90" y="175"/>
                  </a:lnTo>
                  <a:lnTo>
                    <a:pt x="102" y="103"/>
                  </a:lnTo>
                  <a:lnTo>
                    <a:pt x="180" y="91"/>
                  </a:lnTo>
                  <a:lnTo>
                    <a:pt x="102" y="79"/>
                  </a:lnTo>
                  <a:lnTo>
                    <a:pt x="90"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4"/>
            <p:cNvSpPr/>
            <p:nvPr/>
          </p:nvSpPr>
          <p:spPr bwMode="auto">
            <a:xfrm>
              <a:off x="10125075" y="755650"/>
              <a:ext cx="276225" cy="277813"/>
            </a:xfrm>
            <a:custGeom>
              <a:avLst/>
              <a:gdLst>
                <a:gd name="T0" fmla="*/ 84 w 174"/>
                <a:gd name="T1" fmla="*/ 0 h 175"/>
                <a:gd name="T2" fmla="*/ 72 w 174"/>
                <a:gd name="T3" fmla="*/ 72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2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2"/>
                  </a:lnTo>
                  <a:lnTo>
                    <a:pt x="0" y="90"/>
                  </a:lnTo>
                  <a:lnTo>
                    <a:pt x="72" y="102"/>
                  </a:lnTo>
                  <a:lnTo>
                    <a:pt x="84" y="175"/>
                  </a:lnTo>
                  <a:lnTo>
                    <a:pt x="96" y="102"/>
                  </a:lnTo>
                  <a:lnTo>
                    <a:pt x="174" y="90"/>
                  </a:lnTo>
                  <a:lnTo>
                    <a:pt x="96" y="72"/>
                  </a:lnTo>
                  <a:lnTo>
                    <a:pt x="84"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5"/>
            <p:cNvSpPr/>
            <p:nvPr/>
          </p:nvSpPr>
          <p:spPr bwMode="auto">
            <a:xfrm>
              <a:off x="10736263" y="1300163"/>
              <a:ext cx="144462" cy="144463"/>
            </a:xfrm>
            <a:custGeom>
              <a:avLst/>
              <a:gdLst>
                <a:gd name="T0" fmla="*/ 42 w 91"/>
                <a:gd name="T1" fmla="*/ 0 h 91"/>
                <a:gd name="T2" fmla="*/ 36 w 91"/>
                <a:gd name="T3" fmla="*/ 37 h 91"/>
                <a:gd name="T4" fmla="*/ 0 w 91"/>
                <a:gd name="T5" fmla="*/ 49 h 91"/>
                <a:gd name="T6" fmla="*/ 36 w 91"/>
                <a:gd name="T7" fmla="*/ 55 h 91"/>
                <a:gd name="T8" fmla="*/ 42 w 91"/>
                <a:gd name="T9" fmla="*/ 91 h 91"/>
                <a:gd name="T10" fmla="*/ 48 w 91"/>
                <a:gd name="T11" fmla="*/ 55 h 91"/>
                <a:gd name="T12" fmla="*/ 91 w 91"/>
                <a:gd name="T13" fmla="*/ 49 h 91"/>
                <a:gd name="T14" fmla="*/ 48 w 91"/>
                <a:gd name="T15" fmla="*/ 37 h 91"/>
                <a:gd name="T16" fmla="*/ 42 w 91"/>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42" y="0"/>
                  </a:moveTo>
                  <a:lnTo>
                    <a:pt x="36" y="37"/>
                  </a:lnTo>
                  <a:lnTo>
                    <a:pt x="0" y="49"/>
                  </a:lnTo>
                  <a:lnTo>
                    <a:pt x="36" y="55"/>
                  </a:lnTo>
                  <a:lnTo>
                    <a:pt x="42" y="91"/>
                  </a:lnTo>
                  <a:lnTo>
                    <a:pt x="48" y="55"/>
                  </a:lnTo>
                  <a:lnTo>
                    <a:pt x="91" y="49"/>
                  </a:lnTo>
                  <a:lnTo>
                    <a:pt x="48" y="37"/>
                  </a:lnTo>
                  <a:lnTo>
                    <a:pt x="42"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 name="文本框 4"/>
          <p:cNvSpPr txBox="1"/>
          <p:nvPr/>
        </p:nvSpPr>
        <p:spPr>
          <a:xfrm>
            <a:off x="4737517" y="1543393"/>
            <a:ext cx="2853217" cy="1446550"/>
          </a:xfrm>
          <a:prstGeom prst="rect">
            <a:avLst/>
          </a:prstGeom>
          <a:noFill/>
        </p:spPr>
        <p:txBody>
          <a:bodyPr wrap="none" rtlCol="0">
            <a:spAutoFit/>
          </a:bodyPr>
          <a:lstStyle/>
          <a:p>
            <a:r>
              <a:rPr lang="en-US" altLang="zh-CN" sz="8800" dirty="0" smtClean="0">
                <a:ln>
                  <a:solidFill>
                    <a:schemeClr val="bg1">
                      <a:lumMod val="65000"/>
                    </a:schemeClr>
                  </a:solidFill>
                </a:ln>
                <a:solidFill>
                  <a:schemeClr val="bg1"/>
                </a:solidFill>
              </a:rPr>
              <a:t>Part 2</a:t>
            </a:r>
            <a:endParaRPr lang="zh-CN" altLang="en-US" sz="8800" dirty="0">
              <a:ln>
                <a:solidFill>
                  <a:schemeClr val="bg1">
                    <a:lumMod val="65000"/>
                  </a:schemeClr>
                </a:solidFill>
              </a:ln>
              <a:solidFill>
                <a:schemeClr val="bg1"/>
              </a:solidFill>
            </a:endParaRPr>
          </a:p>
        </p:txBody>
      </p:sp>
      <p:sp>
        <p:nvSpPr>
          <p:cNvPr id="6" name="文本框 5"/>
          <p:cNvSpPr txBox="1"/>
          <p:nvPr/>
        </p:nvSpPr>
        <p:spPr>
          <a:xfrm>
            <a:off x="2502764" y="3114825"/>
            <a:ext cx="8648521" cy="1938992"/>
          </a:xfrm>
          <a:prstGeom prst="rect">
            <a:avLst/>
          </a:prstGeom>
          <a:noFill/>
        </p:spPr>
        <p:txBody>
          <a:bodyPr wrap="none" rtlCol="0">
            <a:spAutoFit/>
          </a:bodyPr>
          <a:lstStyle/>
          <a:p>
            <a:r>
              <a:rPr lang="zh-CN" altLang="en-US" sz="6000" b="1" dirty="0" smtClean="0">
                <a:ln>
                  <a:solidFill>
                    <a:schemeClr val="bg1">
                      <a:lumMod val="65000"/>
                    </a:schemeClr>
                  </a:solidFill>
                </a:ln>
                <a:solidFill>
                  <a:schemeClr val="bg1"/>
                </a:solidFill>
              </a:rPr>
              <a:t>单层神经网络（感知器）</a:t>
            </a:r>
          </a:p>
          <a:p>
            <a:endParaRPr lang="zh-CN" altLang="en-US" sz="6000" b="1" dirty="0">
              <a:ln>
                <a:solidFill>
                  <a:schemeClr val="bg1">
                    <a:lumMod val="65000"/>
                  </a:schemeClr>
                </a:solidFill>
              </a:ln>
              <a:solidFill>
                <a:schemeClr val="bg1"/>
              </a:solidFill>
            </a:endParaRPr>
          </a:p>
        </p:txBody>
      </p:sp>
      <p:cxnSp>
        <p:nvCxnSpPr>
          <p:cNvPr id="9" name="直接连接符 8"/>
          <p:cNvCxnSpPr/>
          <p:nvPr/>
        </p:nvCxnSpPr>
        <p:spPr>
          <a:xfrm>
            <a:off x="4869543" y="2874119"/>
            <a:ext cx="2409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55688" y="436014"/>
            <a:ext cx="4996332" cy="773146"/>
            <a:chOff x="874712" y="570404"/>
            <a:chExt cx="5836421" cy="953595"/>
          </a:xfrm>
        </p:grpSpPr>
        <p:grpSp>
          <p:nvGrpSpPr>
            <p:cNvPr id="3" name="组合 2"/>
            <p:cNvGrpSpPr/>
            <p:nvPr/>
          </p:nvGrpSpPr>
          <p:grpSpPr>
            <a:xfrm>
              <a:off x="874712" y="570404"/>
              <a:ext cx="5836421" cy="953595"/>
              <a:chOff x="1727200" y="869950"/>
              <a:chExt cx="15662517" cy="2559050"/>
            </a:xfrm>
          </p:grpSpPr>
          <p:sp>
            <p:nvSpPr>
              <p:cNvPr id="6" name="矩形 5"/>
              <p:cNvSpPr/>
              <p:nvPr/>
            </p:nvSpPr>
            <p:spPr>
              <a:xfrm>
                <a:off x="3035294" y="869950"/>
                <a:ext cx="12525159" cy="2559050"/>
              </a:xfrm>
              <a:prstGeom prst="rect">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727200" y="869950"/>
                <a:ext cx="2607334" cy="2559050"/>
                <a:chOff x="1498600" y="1016000"/>
                <a:chExt cx="3429000" cy="3365500"/>
              </a:xfrm>
            </p:grpSpPr>
            <p:sp>
              <p:nvSpPr>
                <p:cNvPr id="9" name="椭圆 8"/>
                <p:cNvSpPr/>
                <p:nvPr/>
              </p:nvSpPr>
              <p:spPr>
                <a:xfrm>
                  <a:off x="1651000" y="1104900"/>
                  <a:ext cx="3276600" cy="3276600"/>
                </a:xfrm>
                <a:prstGeom prst="ellipse">
                  <a:avLst/>
                </a:prstGeom>
                <a:solidFill>
                  <a:srgbClr val="78B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498600" y="1016000"/>
                  <a:ext cx="3276600" cy="3276600"/>
                </a:xfrm>
                <a:prstGeom prst="ellipse">
                  <a:avLst/>
                </a:prstGeom>
                <a:solidFill>
                  <a:srgbClr val="93C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等腰三角形 7"/>
              <p:cNvSpPr/>
              <p:nvPr/>
            </p:nvSpPr>
            <p:spPr>
              <a:xfrm flipV="1">
                <a:off x="15560453" y="869950"/>
                <a:ext cx="1829264" cy="2559050"/>
              </a:xfrm>
              <a:prstGeom prst="triangle">
                <a:avLst>
                  <a:gd name="adj" fmla="val 0"/>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90030" y="644297"/>
              <a:ext cx="828431" cy="852456"/>
            </a:xfrm>
            <a:prstGeom prst="rect">
              <a:avLst/>
            </a:prstGeom>
            <a:noFill/>
          </p:spPr>
          <p:txBody>
            <a:bodyPr wrap="none" rtlCol="0">
              <a:spAutoFit/>
            </a:bodyPr>
            <a:lstStyle/>
            <a:p>
              <a:r>
                <a:rPr lang="en-US" altLang="zh-CN" sz="2800" b="1" dirty="0" smtClean="0">
                  <a:solidFill>
                    <a:schemeClr val="bg1"/>
                  </a:solidFill>
                  <a:latin typeface="微软雅黑" panose="020B0503020204020204" charset="-122"/>
                  <a:ea typeface="微软雅黑" panose="020B0503020204020204" charset="-122"/>
                </a:rPr>
                <a:t>2.</a:t>
              </a:r>
              <a:endParaRPr lang="zh-CN" altLang="en-US" sz="2800" b="1"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028720" y="671116"/>
              <a:ext cx="1294296" cy="569416"/>
            </a:xfrm>
            <a:prstGeom prst="rect">
              <a:avLst/>
            </a:prstGeom>
            <a:noFill/>
          </p:spPr>
          <p:txBody>
            <a:bodyPr wrap="none" rtlCol="0">
              <a:spAutoFit/>
            </a:bodyPr>
            <a:lstStyle/>
            <a:p>
              <a:r>
                <a:rPr lang="zh-CN" altLang="en-US" sz="2400" b="1" dirty="0" smtClean="0">
                  <a:solidFill>
                    <a:schemeClr val="bg1"/>
                  </a:solidFill>
                  <a:latin typeface="微软雅黑" panose="020B0503020204020204" charset="-122"/>
                  <a:ea typeface="微软雅黑" panose="020B0503020204020204" charset="-122"/>
                </a:rPr>
                <a:t>感知器</a:t>
              </a:r>
              <a:endParaRPr lang="zh-CN" altLang="en-US" sz="2400" b="1" dirty="0">
                <a:solidFill>
                  <a:schemeClr val="bg1"/>
                </a:solidFill>
                <a:latin typeface="微软雅黑" panose="020B0503020204020204" charset="-122"/>
                <a:ea typeface="微软雅黑" panose="020B0503020204020204" charset="-122"/>
              </a:endParaRPr>
            </a:p>
          </p:txBody>
        </p:sp>
      </p:grpSp>
      <p:grpSp>
        <p:nvGrpSpPr>
          <p:cNvPr id="42" name="组 9"/>
          <p:cNvGrpSpPr/>
          <p:nvPr/>
        </p:nvGrpSpPr>
        <p:grpSpPr>
          <a:xfrm>
            <a:off x="1299778" y="4037522"/>
            <a:ext cx="2031977" cy="982170"/>
            <a:chOff x="1601388" y="863124"/>
            <a:chExt cx="3034398" cy="982170"/>
          </a:xfrm>
        </p:grpSpPr>
        <p:sp>
          <p:nvSpPr>
            <p:cNvPr id="43" name="文本框 42"/>
            <p:cNvSpPr txBox="1"/>
            <p:nvPr/>
          </p:nvSpPr>
          <p:spPr>
            <a:xfrm>
              <a:off x="1603721" y="1152797"/>
              <a:ext cx="3032065" cy="6924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00" dirty="0" smtClean="0">
                  <a:solidFill>
                    <a:schemeClr val="bg1"/>
                  </a:solidFill>
                  <a:latin typeface="+mn-ea"/>
                </a:rPr>
                <a:t>标题数字等都可以通过点击</a:t>
              </a:r>
              <a:r>
                <a:rPr lang="zh-CN" altLang="en-US" sz="1000" dirty="0">
                  <a:solidFill>
                    <a:schemeClr val="bg1"/>
                  </a:solidFill>
                  <a:latin typeface="+mn-ea"/>
                </a:rPr>
                <a:t>和重新输入进行更改</a:t>
              </a:r>
              <a:r>
                <a:rPr lang="zh-CN" altLang="en-US" sz="1000" dirty="0" smtClean="0">
                  <a:solidFill>
                    <a:schemeClr val="bg1"/>
                  </a:solidFill>
                  <a:latin typeface="+mn-ea"/>
                </a:rPr>
                <a:t>，建议正文</a:t>
              </a:r>
              <a:r>
                <a:rPr lang="en-US" altLang="zh-CN" sz="1000" dirty="0">
                  <a:solidFill>
                    <a:schemeClr val="bg1"/>
                  </a:solidFill>
                  <a:latin typeface="+mn-ea"/>
                </a:rPr>
                <a:t>10-16</a:t>
              </a:r>
              <a:r>
                <a:rPr lang="zh-CN" altLang="en-US" sz="1000" dirty="0" smtClean="0">
                  <a:solidFill>
                    <a:schemeClr val="bg1"/>
                  </a:solidFill>
                  <a:latin typeface="+mn-ea"/>
                </a:rPr>
                <a:t>号</a:t>
              </a:r>
              <a:r>
                <a:rPr lang="zh-CN" altLang="en-US" sz="1000" dirty="0">
                  <a:solidFill>
                    <a:schemeClr val="bg1"/>
                  </a:solidFill>
                  <a:latin typeface="+mn-ea"/>
                </a:rPr>
                <a:t>字，</a:t>
              </a:r>
              <a:r>
                <a:rPr lang="en-US" altLang="zh-CN" sz="1000" dirty="0">
                  <a:solidFill>
                    <a:schemeClr val="bg1"/>
                  </a:solidFill>
                  <a:latin typeface="+mn-ea"/>
                </a:rPr>
                <a:t>1.3</a:t>
              </a:r>
              <a:r>
                <a:rPr lang="zh-CN" altLang="en-US" sz="1000" dirty="0">
                  <a:solidFill>
                    <a:schemeClr val="bg1"/>
                  </a:solidFill>
                  <a:latin typeface="+mn-ea"/>
                </a:rPr>
                <a:t>倍字间距。</a:t>
              </a:r>
            </a:p>
          </p:txBody>
        </p:sp>
        <p:sp>
          <p:nvSpPr>
            <p:cNvPr id="44" name="矩形 43"/>
            <p:cNvSpPr/>
            <p:nvPr/>
          </p:nvSpPr>
          <p:spPr>
            <a:xfrm>
              <a:off x="1601388" y="863124"/>
              <a:ext cx="1620957" cy="344069"/>
            </a:xfrm>
            <a:prstGeom prst="rect">
              <a:avLst/>
            </a:prstGeom>
          </p:spPr>
          <p:txBody>
            <a:bodyPr wrap="none">
              <a:spAutoFit/>
            </a:bodyPr>
            <a:lstStyle/>
            <a:p>
              <a:pPr lvl="0">
                <a:lnSpc>
                  <a:spcPct val="130000"/>
                </a:lnSpc>
              </a:pPr>
              <a:r>
                <a:rPr lang="zh-CN" altLang="en-US" sz="1400" b="1" dirty="0">
                  <a:solidFill>
                    <a:schemeClr val="bg1"/>
                  </a:solidFill>
                </a:rPr>
                <a:t>点击此处添加标题</a:t>
              </a:r>
              <a:endParaRPr lang="en-US" altLang="zh-CN" sz="1400" b="1" dirty="0">
                <a:solidFill>
                  <a:schemeClr val="bg1"/>
                </a:solidFill>
              </a:endParaRPr>
            </a:p>
          </p:txBody>
        </p:sp>
      </p:grpSp>
      <p:grpSp>
        <p:nvGrpSpPr>
          <p:cNvPr id="46" name="组 9"/>
          <p:cNvGrpSpPr/>
          <p:nvPr/>
        </p:nvGrpSpPr>
        <p:grpSpPr>
          <a:xfrm>
            <a:off x="3886223" y="1926809"/>
            <a:ext cx="2031977" cy="982170"/>
            <a:chOff x="1601388" y="863124"/>
            <a:chExt cx="3034398" cy="982170"/>
          </a:xfrm>
        </p:grpSpPr>
        <p:sp>
          <p:nvSpPr>
            <p:cNvPr id="47" name="文本框 46"/>
            <p:cNvSpPr txBox="1"/>
            <p:nvPr/>
          </p:nvSpPr>
          <p:spPr>
            <a:xfrm>
              <a:off x="1603721" y="1152797"/>
              <a:ext cx="3032065" cy="6924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00" dirty="0" smtClean="0">
                  <a:solidFill>
                    <a:schemeClr val="bg1"/>
                  </a:solidFill>
                  <a:latin typeface="+mn-ea"/>
                </a:rPr>
                <a:t>标题数字等都可以通过点击</a:t>
              </a:r>
              <a:r>
                <a:rPr lang="zh-CN" altLang="en-US" sz="1000" dirty="0">
                  <a:solidFill>
                    <a:schemeClr val="bg1"/>
                  </a:solidFill>
                  <a:latin typeface="+mn-ea"/>
                </a:rPr>
                <a:t>和重新输入进行更改</a:t>
              </a:r>
              <a:r>
                <a:rPr lang="zh-CN" altLang="en-US" sz="1000" dirty="0" smtClean="0">
                  <a:solidFill>
                    <a:schemeClr val="bg1"/>
                  </a:solidFill>
                  <a:latin typeface="+mn-ea"/>
                </a:rPr>
                <a:t>，建议正文</a:t>
              </a:r>
              <a:r>
                <a:rPr lang="en-US" altLang="zh-CN" sz="1000" dirty="0">
                  <a:solidFill>
                    <a:schemeClr val="bg1"/>
                  </a:solidFill>
                  <a:latin typeface="+mn-ea"/>
                </a:rPr>
                <a:t>10-16</a:t>
              </a:r>
              <a:r>
                <a:rPr lang="zh-CN" altLang="en-US" sz="1000" dirty="0" smtClean="0">
                  <a:solidFill>
                    <a:schemeClr val="bg1"/>
                  </a:solidFill>
                  <a:latin typeface="+mn-ea"/>
                </a:rPr>
                <a:t>号</a:t>
              </a:r>
              <a:r>
                <a:rPr lang="zh-CN" altLang="en-US" sz="1000" dirty="0">
                  <a:solidFill>
                    <a:schemeClr val="bg1"/>
                  </a:solidFill>
                  <a:latin typeface="+mn-ea"/>
                </a:rPr>
                <a:t>字，</a:t>
              </a:r>
              <a:r>
                <a:rPr lang="en-US" altLang="zh-CN" sz="1000" dirty="0">
                  <a:solidFill>
                    <a:schemeClr val="bg1"/>
                  </a:solidFill>
                  <a:latin typeface="+mn-ea"/>
                </a:rPr>
                <a:t>1.3</a:t>
              </a:r>
              <a:r>
                <a:rPr lang="zh-CN" altLang="en-US" sz="1000" dirty="0">
                  <a:solidFill>
                    <a:schemeClr val="bg1"/>
                  </a:solidFill>
                  <a:latin typeface="+mn-ea"/>
                </a:rPr>
                <a:t>倍字间距。</a:t>
              </a:r>
            </a:p>
          </p:txBody>
        </p:sp>
        <p:sp>
          <p:nvSpPr>
            <p:cNvPr id="48" name="矩形 47"/>
            <p:cNvSpPr/>
            <p:nvPr/>
          </p:nvSpPr>
          <p:spPr>
            <a:xfrm>
              <a:off x="1601388" y="863124"/>
              <a:ext cx="1620957" cy="344069"/>
            </a:xfrm>
            <a:prstGeom prst="rect">
              <a:avLst/>
            </a:prstGeom>
          </p:spPr>
          <p:txBody>
            <a:bodyPr wrap="none">
              <a:spAutoFit/>
            </a:bodyPr>
            <a:lstStyle/>
            <a:p>
              <a:pPr lvl="0">
                <a:lnSpc>
                  <a:spcPct val="130000"/>
                </a:lnSpc>
              </a:pPr>
              <a:r>
                <a:rPr lang="zh-CN" altLang="en-US" sz="1400" b="1" dirty="0">
                  <a:solidFill>
                    <a:schemeClr val="bg1"/>
                  </a:solidFill>
                </a:rPr>
                <a:t>点击此处添加标题</a:t>
              </a:r>
              <a:endParaRPr lang="en-US" altLang="zh-CN" sz="1400" b="1" dirty="0">
                <a:solidFill>
                  <a:schemeClr val="bg1"/>
                </a:solidFill>
              </a:endParaRPr>
            </a:p>
          </p:txBody>
        </p:sp>
      </p:grpSp>
      <p:grpSp>
        <p:nvGrpSpPr>
          <p:cNvPr id="49" name="组 9"/>
          <p:cNvGrpSpPr/>
          <p:nvPr/>
        </p:nvGrpSpPr>
        <p:grpSpPr>
          <a:xfrm>
            <a:off x="8860246" y="1926809"/>
            <a:ext cx="2031977" cy="982170"/>
            <a:chOff x="1601388" y="863124"/>
            <a:chExt cx="3034398" cy="982170"/>
          </a:xfrm>
        </p:grpSpPr>
        <p:sp>
          <p:nvSpPr>
            <p:cNvPr id="50" name="文本框 49"/>
            <p:cNvSpPr txBox="1"/>
            <p:nvPr/>
          </p:nvSpPr>
          <p:spPr>
            <a:xfrm>
              <a:off x="1603721" y="1152797"/>
              <a:ext cx="3032065" cy="6924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00" dirty="0" smtClean="0">
                  <a:solidFill>
                    <a:schemeClr val="bg1"/>
                  </a:solidFill>
                  <a:latin typeface="+mn-ea"/>
                </a:rPr>
                <a:t>标题数字等都可以通过点击</a:t>
              </a:r>
              <a:r>
                <a:rPr lang="zh-CN" altLang="en-US" sz="1000" dirty="0">
                  <a:solidFill>
                    <a:schemeClr val="bg1"/>
                  </a:solidFill>
                  <a:latin typeface="+mn-ea"/>
                </a:rPr>
                <a:t>和重新输入进行更改</a:t>
              </a:r>
              <a:r>
                <a:rPr lang="zh-CN" altLang="en-US" sz="1000" dirty="0" smtClean="0">
                  <a:solidFill>
                    <a:schemeClr val="bg1"/>
                  </a:solidFill>
                  <a:latin typeface="+mn-ea"/>
                </a:rPr>
                <a:t>，建议正文</a:t>
              </a:r>
              <a:r>
                <a:rPr lang="en-US" altLang="zh-CN" sz="1000" dirty="0">
                  <a:solidFill>
                    <a:schemeClr val="bg1"/>
                  </a:solidFill>
                  <a:latin typeface="+mn-ea"/>
                </a:rPr>
                <a:t>10-16</a:t>
              </a:r>
              <a:r>
                <a:rPr lang="zh-CN" altLang="en-US" sz="1000" dirty="0" smtClean="0">
                  <a:solidFill>
                    <a:schemeClr val="bg1"/>
                  </a:solidFill>
                  <a:latin typeface="+mn-ea"/>
                </a:rPr>
                <a:t>号</a:t>
              </a:r>
              <a:r>
                <a:rPr lang="zh-CN" altLang="en-US" sz="1000" dirty="0">
                  <a:solidFill>
                    <a:schemeClr val="bg1"/>
                  </a:solidFill>
                  <a:latin typeface="+mn-ea"/>
                </a:rPr>
                <a:t>字，</a:t>
              </a:r>
              <a:r>
                <a:rPr lang="en-US" altLang="zh-CN" sz="1000" dirty="0">
                  <a:solidFill>
                    <a:schemeClr val="bg1"/>
                  </a:solidFill>
                  <a:latin typeface="+mn-ea"/>
                </a:rPr>
                <a:t>1.3</a:t>
              </a:r>
              <a:r>
                <a:rPr lang="zh-CN" altLang="en-US" sz="1000" dirty="0">
                  <a:solidFill>
                    <a:schemeClr val="bg1"/>
                  </a:solidFill>
                  <a:latin typeface="+mn-ea"/>
                </a:rPr>
                <a:t>倍字间距。</a:t>
              </a:r>
            </a:p>
          </p:txBody>
        </p:sp>
        <p:sp>
          <p:nvSpPr>
            <p:cNvPr id="51" name="矩形 50"/>
            <p:cNvSpPr/>
            <p:nvPr/>
          </p:nvSpPr>
          <p:spPr>
            <a:xfrm>
              <a:off x="1601388" y="863124"/>
              <a:ext cx="1620957" cy="344069"/>
            </a:xfrm>
            <a:prstGeom prst="rect">
              <a:avLst/>
            </a:prstGeom>
          </p:spPr>
          <p:txBody>
            <a:bodyPr wrap="none">
              <a:spAutoFit/>
            </a:bodyPr>
            <a:lstStyle/>
            <a:p>
              <a:pPr lvl="0">
                <a:lnSpc>
                  <a:spcPct val="130000"/>
                </a:lnSpc>
              </a:pPr>
              <a:r>
                <a:rPr lang="zh-CN" altLang="en-US" sz="1400" b="1" dirty="0">
                  <a:solidFill>
                    <a:schemeClr val="bg1"/>
                  </a:solidFill>
                </a:rPr>
                <a:t>点击此处添加标题</a:t>
              </a:r>
              <a:endParaRPr lang="en-US" altLang="zh-CN" sz="1400" b="1" dirty="0">
                <a:solidFill>
                  <a:schemeClr val="bg1"/>
                </a:solidFill>
              </a:endParaRPr>
            </a:p>
          </p:txBody>
        </p:sp>
      </p:grpSp>
      <p:grpSp>
        <p:nvGrpSpPr>
          <p:cNvPr id="52" name="组 9"/>
          <p:cNvGrpSpPr/>
          <p:nvPr/>
        </p:nvGrpSpPr>
        <p:grpSpPr>
          <a:xfrm>
            <a:off x="6340091" y="4037522"/>
            <a:ext cx="2031977" cy="982170"/>
            <a:chOff x="1601388" y="863124"/>
            <a:chExt cx="3034398" cy="982170"/>
          </a:xfrm>
        </p:grpSpPr>
        <p:sp>
          <p:nvSpPr>
            <p:cNvPr id="53" name="文本框 52"/>
            <p:cNvSpPr txBox="1"/>
            <p:nvPr/>
          </p:nvSpPr>
          <p:spPr>
            <a:xfrm>
              <a:off x="1603721" y="1152797"/>
              <a:ext cx="3032065" cy="6924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00" dirty="0" smtClean="0">
                  <a:solidFill>
                    <a:schemeClr val="bg1"/>
                  </a:solidFill>
                  <a:latin typeface="+mn-ea"/>
                </a:rPr>
                <a:t>标题数字等都可以通过点击</a:t>
              </a:r>
              <a:r>
                <a:rPr lang="zh-CN" altLang="en-US" sz="1000" dirty="0">
                  <a:solidFill>
                    <a:schemeClr val="bg1"/>
                  </a:solidFill>
                  <a:latin typeface="+mn-ea"/>
                </a:rPr>
                <a:t>和重新输入进行更改</a:t>
              </a:r>
              <a:r>
                <a:rPr lang="zh-CN" altLang="en-US" sz="1000" dirty="0" smtClean="0">
                  <a:solidFill>
                    <a:schemeClr val="bg1"/>
                  </a:solidFill>
                  <a:latin typeface="+mn-ea"/>
                </a:rPr>
                <a:t>，建议正文</a:t>
              </a:r>
              <a:r>
                <a:rPr lang="en-US" altLang="zh-CN" sz="1000" dirty="0">
                  <a:solidFill>
                    <a:schemeClr val="bg1"/>
                  </a:solidFill>
                  <a:latin typeface="+mn-ea"/>
                </a:rPr>
                <a:t>10-16</a:t>
              </a:r>
              <a:r>
                <a:rPr lang="zh-CN" altLang="en-US" sz="1000" dirty="0" smtClean="0">
                  <a:solidFill>
                    <a:schemeClr val="bg1"/>
                  </a:solidFill>
                  <a:latin typeface="+mn-ea"/>
                </a:rPr>
                <a:t>号</a:t>
              </a:r>
              <a:r>
                <a:rPr lang="zh-CN" altLang="en-US" sz="1000" dirty="0">
                  <a:solidFill>
                    <a:schemeClr val="bg1"/>
                  </a:solidFill>
                  <a:latin typeface="+mn-ea"/>
                </a:rPr>
                <a:t>字，</a:t>
              </a:r>
              <a:r>
                <a:rPr lang="en-US" altLang="zh-CN" sz="1000" dirty="0">
                  <a:solidFill>
                    <a:schemeClr val="bg1"/>
                  </a:solidFill>
                  <a:latin typeface="+mn-ea"/>
                </a:rPr>
                <a:t>1.3</a:t>
              </a:r>
              <a:r>
                <a:rPr lang="zh-CN" altLang="en-US" sz="1000" dirty="0">
                  <a:solidFill>
                    <a:schemeClr val="bg1"/>
                  </a:solidFill>
                  <a:latin typeface="+mn-ea"/>
                </a:rPr>
                <a:t>倍字间距。</a:t>
              </a:r>
            </a:p>
          </p:txBody>
        </p:sp>
        <p:sp>
          <p:nvSpPr>
            <p:cNvPr id="54" name="矩形 53"/>
            <p:cNvSpPr/>
            <p:nvPr/>
          </p:nvSpPr>
          <p:spPr>
            <a:xfrm>
              <a:off x="1601388" y="863124"/>
              <a:ext cx="1620957" cy="344069"/>
            </a:xfrm>
            <a:prstGeom prst="rect">
              <a:avLst/>
            </a:prstGeom>
          </p:spPr>
          <p:txBody>
            <a:bodyPr wrap="none">
              <a:spAutoFit/>
            </a:bodyPr>
            <a:lstStyle/>
            <a:p>
              <a:pPr lvl="0">
                <a:lnSpc>
                  <a:spcPct val="130000"/>
                </a:lnSpc>
              </a:pPr>
              <a:r>
                <a:rPr lang="zh-CN" altLang="en-US" sz="1400" b="1" dirty="0">
                  <a:solidFill>
                    <a:schemeClr val="bg1"/>
                  </a:solidFill>
                </a:rPr>
                <a:t>点击此处添加标题</a:t>
              </a:r>
              <a:endParaRPr lang="en-US" altLang="zh-CN" sz="1400" b="1" dirty="0">
                <a:solidFill>
                  <a:schemeClr val="bg1"/>
                </a:solidFill>
              </a:endParaRPr>
            </a:p>
          </p:txBody>
        </p:sp>
      </p:grpSp>
      <p:sp>
        <p:nvSpPr>
          <p:cNvPr id="24" name="矩形 23"/>
          <p:cNvSpPr/>
          <p:nvPr/>
        </p:nvSpPr>
        <p:spPr>
          <a:xfrm>
            <a:off x="8011143" y="1926809"/>
            <a:ext cx="3869145" cy="2585323"/>
          </a:xfrm>
          <a:prstGeom prst="rect">
            <a:avLst/>
          </a:prstGeom>
        </p:spPr>
        <p:txBody>
          <a:bodyPr wrap="square">
            <a:spAutoFit/>
          </a:bodyPr>
          <a:lstStyle/>
          <a:p>
            <a:r>
              <a:rPr lang="zh-CN" altLang="en-US" dirty="0" smtClean="0"/>
              <a:t>“感知器”中，有两个层次。分别是输入层和输出层。</a:t>
            </a:r>
            <a:endParaRPr lang="en-US" altLang="zh-CN" dirty="0" smtClean="0"/>
          </a:p>
          <a:p>
            <a:r>
              <a:rPr lang="zh-CN" altLang="en-US" dirty="0" smtClean="0"/>
              <a:t>输入层里的“输入单元”只负责传输数据，不做计算。</a:t>
            </a:r>
            <a:endParaRPr lang="en-US" altLang="zh-CN" dirty="0" smtClean="0"/>
          </a:p>
          <a:p>
            <a:r>
              <a:rPr lang="zh-CN" altLang="en-US" dirty="0" smtClean="0"/>
              <a:t>输出层里的“输出单元”则需要对前面一层的输入进行计算。</a:t>
            </a:r>
            <a:endParaRPr lang="en-US" altLang="zh-CN" dirty="0" smtClean="0"/>
          </a:p>
          <a:p>
            <a:r>
              <a:rPr lang="zh-CN" altLang="en-US" dirty="0" smtClean="0"/>
              <a:t>把需要计算的层次称之为“计算层”，并把拥有一个计算层的网络称之为“单层神经网络”。</a:t>
            </a:r>
            <a:endParaRPr lang="zh-CN" altLang="en-US" dirty="0"/>
          </a:p>
        </p:txBody>
      </p:sp>
      <p:pic>
        <p:nvPicPr>
          <p:cNvPr id="5123" name="Picture 3"/>
          <p:cNvPicPr>
            <a:picLocks noChangeAspect="1" noChangeArrowheads="1"/>
          </p:cNvPicPr>
          <p:nvPr/>
        </p:nvPicPr>
        <p:blipFill>
          <a:blip r:embed="rId3"/>
          <a:srcRect/>
          <a:stretch>
            <a:fillRect/>
          </a:stretch>
        </p:blipFill>
        <p:spPr bwMode="auto">
          <a:xfrm>
            <a:off x="602453" y="1257300"/>
            <a:ext cx="6570663" cy="43434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473700" y="2628900"/>
            <a:ext cx="6451600" cy="2031325"/>
          </a:xfrm>
          <a:prstGeom prst="rect">
            <a:avLst/>
          </a:prstGeom>
        </p:spPr>
        <p:txBody>
          <a:bodyPr wrap="square">
            <a:spAutoFit/>
          </a:bodyPr>
          <a:lstStyle/>
          <a:p>
            <a:r>
              <a:rPr lang="zh-CN" altLang="en-US" dirty="0" smtClean="0"/>
              <a:t>与神经元模型不同，感知器中的权值是通过训练得到的。因此，根据以前的知识我们知道，感知器类似一个逻辑回归模型，可以做线性分类任务。</a:t>
            </a:r>
          </a:p>
          <a:p>
            <a:r>
              <a:rPr lang="zh-CN" altLang="en-US" dirty="0" smtClean="0"/>
              <a:t>我们可以用决策分界来形象的表达分类的效果。决策分界就是在二维的数据平面中划出一条直线，当数据的维度是</a:t>
            </a:r>
            <a:r>
              <a:rPr lang="en-US" altLang="zh-CN" dirty="0" smtClean="0"/>
              <a:t>3</a:t>
            </a:r>
            <a:r>
              <a:rPr lang="zh-CN" altLang="en-US" dirty="0" smtClean="0"/>
              <a:t>维的时候，就是划出一个平面，当数据的维度是</a:t>
            </a:r>
            <a:r>
              <a:rPr lang="en-US" altLang="zh-CN" dirty="0" smtClean="0"/>
              <a:t>n</a:t>
            </a:r>
            <a:r>
              <a:rPr lang="zh-CN" altLang="en-US" dirty="0" smtClean="0"/>
              <a:t>维时，就是划出一个</a:t>
            </a:r>
            <a:r>
              <a:rPr lang="en-US" altLang="zh-CN" dirty="0" smtClean="0"/>
              <a:t>n-1</a:t>
            </a:r>
            <a:r>
              <a:rPr lang="zh-CN" altLang="en-US" dirty="0" smtClean="0"/>
              <a:t>维的超平面。</a:t>
            </a:r>
            <a:endParaRPr lang="zh-CN" altLang="en-US" dirty="0"/>
          </a:p>
        </p:txBody>
      </p:sp>
      <p:pic>
        <p:nvPicPr>
          <p:cNvPr id="6146" name="Picture 2"/>
          <p:cNvPicPr>
            <a:picLocks noChangeAspect="1" noChangeArrowheads="1"/>
          </p:cNvPicPr>
          <p:nvPr/>
        </p:nvPicPr>
        <p:blipFill>
          <a:blip r:embed="rId3"/>
          <a:srcRect/>
          <a:stretch>
            <a:fillRect/>
          </a:stretch>
        </p:blipFill>
        <p:spPr bwMode="auto">
          <a:xfrm>
            <a:off x="454025" y="1809750"/>
            <a:ext cx="4248150" cy="3543300"/>
          </a:xfrm>
          <a:prstGeom prst="rect">
            <a:avLst/>
          </a:prstGeom>
          <a:noFill/>
          <a:ln w="9525">
            <a:noFill/>
            <a:miter lim="800000"/>
            <a:headEnd/>
            <a:tailEnd/>
          </a:ln>
          <a:effectLst/>
        </p:spPr>
      </p:pic>
      <p:sp>
        <p:nvSpPr>
          <p:cNvPr id="14" name="矩形 13"/>
          <p:cNvSpPr/>
          <p:nvPr/>
        </p:nvSpPr>
        <p:spPr>
          <a:xfrm>
            <a:off x="1495969" y="5459968"/>
            <a:ext cx="2031325" cy="369332"/>
          </a:xfrm>
          <a:prstGeom prst="rect">
            <a:avLst/>
          </a:prstGeom>
        </p:spPr>
        <p:txBody>
          <a:bodyPr wrap="square">
            <a:spAutoFit/>
          </a:bodyPr>
          <a:lstStyle/>
          <a:p>
            <a:r>
              <a:rPr lang="zh-CN" altLang="en-US" dirty="0" smtClean="0"/>
              <a:t>感知器的分类效果</a:t>
            </a:r>
            <a:endParaRPr lang="zh-CN" altLang="en-US" dirty="0"/>
          </a:p>
        </p:txBody>
      </p:sp>
      <p:grpSp>
        <p:nvGrpSpPr>
          <p:cNvPr id="17" name="组合 16"/>
          <p:cNvGrpSpPr/>
          <p:nvPr/>
        </p:nvGrpSpPr>
        <p:grpSpPr>
          <a:xfrm>
            <a:off x="1055688" y="436014"/>
            <a:ext cx="4996332" cy="773146"/>
            <a:chOff x="874712" y="570404"/>
            <a:chExt cx="5836421" cy="953595"/>
          </a:xfrm>
        </p:grpSpPr>
        <p:grpSp>
          <p:nvGrpSpPr>
            <p:cNvPr id="18" name="组合 17"/>
            <p:cNvGrpSpPr/>
            <p:nvPr/>
          </p:nvGrpSpPr>
          <p:grpSpPr>
            <a:xfrm>
              <a:off x="874712" y="570404"/>
              <a:ext cx="5836422" cy="953595"/>
              <a:chOff x="1727199" y="869950"/>
              <a:chExt cx="15662518" cy="2559050"/>
            </a:xfrm>
          </p:grpSpPr>
          <p:sp>
            <p:nvSpPr>
              <p:cNvPr id="21" name="矩形 20"/>
              <p:cNvSpPr/>
              <p:nvPr/>
            </p:nvSpPr>
            <p:spPr>
              <a:xfrm>
                <a:off x="3035294" y="869950"/>
                <a:ext cx="12525159" cy="2559050"/>
              </a:xfrm>
              <a:prstGeom prst="rect">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727199" y="869950"/>
                <a:ext cx="2607333" cy="2559050"/>
                <a:chOff x="1498600" y="1016000"/>
                <a:chExt cx="3429000" cy="3365500"/>
              </a:xfrm>
            </p:grpSpPr>
            <p:sp>
              <p:nvSpPr>
                <p:cNvPr id="24" name="椭圆 23"/>
                <p:cNvSpPr/>
                <p:nvPr/>
              </p:nvSpPr>
              <p:spPr>
                <a:xfrm>
                  <a:off x="1651000" y="1104900"/>
                  <a:ext cx="3276600" cy="3276600"/>
                </a:xfrm>
                <a:prstGeom prst="ellipse">
                  <a:avLst/>
                </a:prstGeom>
                <a:solidFill>
                  <a:srgbClr val="78B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498600" y="1016000"/>
                  <a:ext cx="3276600" cy="3276600"/>
                </a:xfrm>
                <a:prstGeom prst="ellipse">
                  <a:avLst/>
                </a:prstGeom>
                <a:solidFill>
                  <a:srgbClr val="93C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等腰三角形 22"/>
              <p:cNvSpPr/>
              <p:nvPr/>
            </p:nvSpPr>
            <p:spPr>
              <a:xfrm flipV="1">
                <a:off x="15560453" y="869950"/>
                <a:ext cx="1829264" cy="2559050"/>
              </a:xfrm>
              <a:prstGeom prst="triangle">
                <a:avLst>
                  <a:gd name="adj" fmla="val 0"/>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3"/>
            <p:cNvSpPr txBox="1"/>
            <p:nvPr/>
          </p:nvSpPr>
          <p:spPr>
            <a:xfrm>
              <a:off x="990030" y="644297"/>
              <a:ext cx="828431" cy="852456"/>
            </a:xfrm>
            <a:prstGeom prst="rect">
              <a:avLst/>
            </a:prstGeom>
            <a:noFill/>
          </p:spPr>
          <p:txBody>
            <a:bodyPr wrap="none" rtlCol="0">
              <a:spAutoFit/>
            </a:bodyPr>
            <a:lstStyle/>
            <a:p>
              <a:r>
                <a:rPr lang="en-US" altLang="zh-CN" sz="2800" b="1" dirty="0" smtClean="0">
                  <a:solidFill>
                    <a:schemeClr val="bg1"/>
                  </a:solidFill>
                  <a:latin typeface="微软雅黑" panose="020B0503020204020204" charset="-122"/>
                  <a:ea typeface="微软雅黑" panose="020B0503020204020204" charset="-122"/>
                </a:rPr>
                <a:t>2.</a:t>
              </a:r>
              <a:endParaRPr lang="zh-CN" altLang="en-US" sz="2800" b="1" dirty="0">
                <a:solidFill>
                  <a:schemeClr val="bg1"/>
                </a:solidFill>
                <a:latin typeface="微软雅黑" panose="020B0503020204020204" charset="-122"/>
                <a:ea typeface="微软雅黑" panose="020B0503020204020204" charset="-122"/>
              </a:endParaRPr>
            </a:p>
          </p:txBody>
        </p:sp>
        <p:sp>
          <p:nvSpPr>
            <p:cNvPr id="20" name="文本框 4"/>
            <p:cNvSpPr txBox="1"/>
            <p:nvPr/>
          </p:nvSpPr>
          <p:spPr>
            <a:xfrm>
              <a:off x="2028720" y="671116"/>
              <a:ext cx="1294296" cy="569416"/>
            </a:xfrm>
            <a:prstGeom prst="rect">
              <a:avLst/>
            </a:prstGeom>
            <a:noFill/>
          </p:spPr>
          <p:txBody>
            <a:bodyPr wrap="none" rtlCol="0">
              <a:spAutoFit/>
            </a:bodyPr>
            <a:lstStyle/>
            <a:p>
              <a:r>
                <a:rPr lang="zh-CN" altLang="en-US" sz="2400" b="1" dirty="0" smtClean="0">
                  <a:solidFill>
                    <a:schemeClr val="bg1"/>
                  </a:solidFill>
                  <a:latin typeface="微软雅黑" panose="020B0503020204020204" charset="-122"/>
                  <a:ea typeface="微软雅黑" panose="020B0503020204020204" charset="-122"/>
                </a:rPr>
                <a:t>感知器</a:t>
              </a:r>
              <a:endParaRPr lang="zh-CN" altLang="en-US" sz="2400" b="1" dirty="0">
                <a:solidFill>
                  <a:schemeClr val="bg1"/>
                </a:solidFill>
                <a:latin typeface="微软雅黑" panose="020B0503020204020204" charset="-122"/>
                <a:ea typeface="微软雅黑" panose="020B0503020204020204" charset="-122"/>
              </a:endParaRPr>
            </a:p>
          </p:txBody>
        </p:sp>
      </p:grpSp>
    </p:spTree>
    <p:extLst>
      <p:ext uri="{BB962C8B-B14F-4D97-AF65-F5344CB8AC3E}">
        <p14:creationId xmlns="" xmlns:p14="http://schemas.microsoft.com/office/powerpoint/2010/main" val="4157213119"/>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269955" y="471839"/>
            <a:ext cx="5932136" cy="5974271"/>
            <a:chOff x="8948738" y="746125"/>
            <a:chExt cx="5364162" cy="5402263"/>
          </a:xfrm>
        </p:grpSpPr>
        <p:sp>
          <p:nvSpPr>
            <p:cNvPr id="11" name="AutoShape 3"/>
            <p:cNvSpPr>
              <a:spLocks noChangeAspect="1" noChangeArrowheads="1" noTextEdit="1"/>
            </p:cNvSpPr>
            <p:nvPr/>
          </p:nvSpPr>
          <p:spPr bwMode="auto">
            <a:xfrm>
              <a:off x="8948738" y="746125"/>
              <a:ext cx="5364162" cy="539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 name="Oval 5"/>
            <p:cNvSpPr>
              <a:spLocks noChangeArrowheads="1"/>
            </p:cNvSpPr>
            <p:nvPr/>
          </p:nvSpPr>
          <p:spPr bwMode="auto">
            <a:xfrm>
              <a:off x="8958263" y="793750"/>
              <a:ext cx="5354637" cy="5354638"/>
            </a:xfrm>
            <a:prstGeom prst="ellipse">
              <a:avLst/>
            </a:prstGeom>
            <a:solidFill>
              <a:srgbClr val="474F59"/>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Oval 6"/>
            <p:cNvSpPr>
              <a:spLocks noChangeArrowheads="1"/>
            </p:cNvSpPr>
            <p:nvPr/>
          </p:nvSpPr>
          <p:spPr bwMode="auto">
            <a:xfrm>
              <a:off x="9656763" y="1492250"/>
              <a:ext cx="3957637" cy="3957638"/>
            </a:xfrm>
            <a:prstGeom prst="ellipse">
              <a:avLst/>
            </a:prstGeom>
            <a:solidFill>
              <a:srgbClr val="30363D"/>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7"/>
            <p:cNvSpPr/>
            <p:nvPr/>
          </p:nvSpPr>
          <p:spPr bwMode="auto">
            <a:xfrm>
              <a:off x="11482388" y="1779588"/>
              <a:ext cx="1549400" cy="3097213"/>
            </a:xfrm>
            <a:custGeom>
              <a:avLst/>
              <a:gdLst>
                <a:gd name="T0" fmla="*/ 0 w 162"/>
                <a:gd name="T1" fmla="*/ 324 h 324"/>
                <a:gd name="T2" fmla="*/ 162 w 162"/>
                <a:gd name="T3" fmla="*/ 162 h 324"/>
                <a:gd name="T4" fmla="*/ 0 w 162"/>
                <a:gd name="T5" fmla="*/ 0 h 324"/>
              </a:gdLst>
              <a:ahLst/>
              <a:cxnLst>
                <a:cxn ang="0">
                  <a:pos x="T0" y="T1"/>
                </a:cxn>
                <a:cxn ang="0">
                  <a:pos x="T2" y="T3"/>
                </a:cxn>
                <a:cxn ang="0">
                  <a:pos x="T4" y="T5"/>
                </a:cxn>
              </a:cxnLst>
              <a:rect l="0" t="0" r="r" b="b"/>
              <a:pathLst>
                <a:path w="162" h="324">
                  <a:moveTo>
                    <a:pt x="0" y="324"/>
                  </a:moveTo>
                  <a:cubicBezTo>
                    <a:pt x="89" y="324"/>
                    <a:pt x="162" y="252"/>
                    <a:pt x="162" y="162"/>
                  </a:cubicBezTo>
                  <a:cubicBezTo>
                    <a:pt x="162" y="73"/>
                    <a:pt x="89" y="0"/>
                    <a:pt x="0" y="0"/>
                  </a:cubicBezTo>
                </a:path>
              </a:pathLst>
            </a:custGeom>
            <a:solidFill>
              <a:srgbClr val="78B04D"/>
            </a:solidFill>
            <a:ln>
              <a:noFill/>
            </a:ln>
          </p:spPr>
          <p:txBody>
            <a:bodyPr vert="horz" wrap="square" lIns="91440" tIns="45720" rIns="91440" bIns="45720" numCol="1" anchor="t" anchorCtr="0" compatLnSpc="1"/>
            <a:lstStyle/>
            <a:p>
              <a:endParaRPr lang="zh-CN" altLang="en-US"/>
            </a:p>
          </p:txBody>
        </p:sp>
        <p:sp>
          <p:nvSpPr>
            <p:cNvPr id="15" name="Freeform 8"/>
            <p:cNvSpPr/>
            <p:nvPr/>
          </p:nvSpPr>
          <p:spPr bwMode="auto">
            <a:xfrm>
              <a:off x="9932988" y="1779588"/>
              <a:ext cx="1549400" cy="3097213"/>
            </a:xfrm>
            <a:custGeom>
              <a:avLst/>
              <a:gdLst>
                <a:gd name="T0" fmla="*/ 162 w 162"/>
                <a:gd name="T1" fmla="*/ 0 h 324"/>
                <a:gd name="T2" fmla="*/ 0 w 162"/>
                <a:gd name="T3" fmla="*/ 162 h 324"/>
                <a:gd name="T4" fmla="*/ 162 w 162"/>
                <a:gd name="T5" fmla="*/ 324 h 324"/>
              </a:gdLst>
              <a:ahLst/>
              <a:cxnLst>
                <a:cxn ang="0">
                  <a:pos x="T0" y="T1"/>
                </a:cxn>
                <a:cxn ang="0">
                  <a:pos x="T2" y="T3"/>
                </a:cxn>
                <a:cxn ang="0">
                  <a:pos x="T4" y="T5"/>
                </a:cxn>
              </a:cxnLst>
              <a:rect l="0" t="0" r="r" b="b"/>
              <a:pathLst>
                <a:path w="162" h="324">
                  <a:moveTo>
                    <a:pt x="162" y="0"/>
                  </a:moveTo>
                  <a:cubicBezTo>
                    <a:pt x="73" y="0"/>
                    <a:pt x="0" y="73"/>
                    <a:pt x="0" y="162"/>
                  </a:cubicBezTo>
                  <a:cubicBezTo>
                    <a:pt x="0" y="252"/>
                    <a:pt x="73" y="324"/>
                    <a:pt x="162" y="324"/>
                  </a:cubicBezTo>
                </a:path>
              </a:pathLst>
            </a:custGeom>
            <a:solidFill>
              <a:srgbClr val="93CD66"/>
            </a:solidFill>
            <a:ln>
              <a:noFill/>
            </a:ln>
          </p:spPr>
          <p:txBody>
            <a:bodyPr vert="horz" wrap="square" lIns="91440" tIns="45720" rIns="91440" bIns="45720" numCol="1" anchor="t" anchorCtr="0" compatLnSpc="1"/>
            <a:lstStyle/>
            <a:p>
              <a:endParaRPr lang="zh-CN" altLang="en-US"/>
            </a:p>
          </p:txBody>
        </p:sp>
        <p:sp>
          <p:nvSpPr>
            <p:cNvPr id="16" name="Freeform 9"/>
            <p:cNvSpPr/>
            <p:nvPr/>
          </p:nvSpPr>
          <p:spPr bwMode="auto">
            <a:xfrm>
              <a:off x="12696825" y="3748088"/>
              <a:ext cx="277812" cy="401638"/>
            </a:xfrm>
            <a:custGeom>
              <a:avLst/>
              <a:gdLst>
                <a:gd name="T0" fmla="*/ 28 w 29"/>
                <a:gd name="T1" fmla="*/ 0 h 42"/>
                <a:gd name="T2" fmla="*/ 23 w 29"/>
                <a:gd name="T3" fmla="*/ 2 h 42"/>
                <a:gd name="T4" fmla="*/ 19 w 29"/>
                <a:gd name="T5" fmla="*/ 5 h 42"/>
                <a:gd name="T6" fmla="*/ 16 w 29"/>
                <a:gd name="T7" fmla="*/ 9 h 42"/>
                <a:gd name="T8" fmla="*/ 12 w 29"/>
                <a:gd name="T9" fmla="*/ 10 h 42"/>
                <a:gd name="T10" fmla="*/ 9 w 29"/>
                <a:gd name="T11" fmla="*/ 13 h 42"/>
                <a:gd name="T12" fmla="*/ 8 w 29"/>
                <a:gd name="T13" fmla="*/ 13 h 42"/>
                <a:gd name="T14" fmla="*/ 7 w 29"/>
                <a:gd name="T15" fmla="*/ 14 h 42"/>
                <a:gd name="T16" fmla="*/ 6 w 29"/>
                <a:gd name="T17" fmla="*/ 15 h 42"/>
                <a:gd name="T18" fmla="*/ 1 w 29"/>
                <a:gd name="T19" fmla="*/ 21 h 42"/>
                <a:gd name="T20" fmla="*/ 0 w 29"/>
                <a:gd name="T21" fmla="*/ 28 h 42"/>
                <a:gd name="T22" fmla="*/ 2 w 29"/>
                <a:gd name="T23" fmla="*/ 33 h 42"/>
                <a:gd name="T24" fmla="*/ 2 w 29"/>
                <a:gd name="T25" fmla="*/ 34 h 42"/>
                <a:gd name="T26" fmla="*/ 2 w 29"/>
                <a:gd name="T27" fmla="*/ 37 h 42"/>
                <a:gd name="T28" fmla="*/ 4 w 29"/>
                <a:gd name="T29" fmla="*/ 41 h 42"/>
                <a:gd name="T30" fmla="*/ 10 w 29"/>
                <a:gd name="T31" fmla="*/ 40 h 42"/>
                <a:gd name="T32" fmla="*/ 12 w 29"/>
                <a:gd name="T33" fmla="*/ 39 h 42"/>
                <a:gd name="T34" fmla="*/ 29 w 29"/>
                <a:gd name="T35" fmla="*/ 1 h 42"/>
                <a:gd name="T36" fmla="*/ 28 w 29"/>
                <a:gd name="T3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42">
                  <a:moveTo>
                    <a:pt x="28" y="0"/>
                  </a:moveTo>
                  <a:cubicBezTo>
                    <a:pt x="26" y="0"/>
                    <a:pt x="23" y="1"/>
                    <a:pt x="23" y="2"/>
                  </a:cubicBezTo>
                  <a:cubicBezTo>
                    <a:pt x="23" y="3"/>
                    <a:pt x="20" y="4"/>
                    <a:pt x="19" y="5"/>
                  </a:cubicBezTo>
                  <a:cubicBezTo>
                    <a:pt x="18" y="5"/>
                    <a:pt x="16" y="8"/>
                    <a:pt x="16" y="9"/>
                  </a:cubicBezTo>
                  <a:cubicBezTo>
                    <a:pt x="15" y="10"/>
                    <a:pt x="13" y="10"/>
                    <a:pt x="12" y="10"/>
                  </a:cubicBezTo>
                  <a:cubicBezTo>
                    <a:pt x="11" y="11"/>
                    <a:pt x="9" y="12"/>
                    <a:pt x="9" y="13"/>
                  </a:cubicBezTo>
                  <a:cubicBezTo>
                    <a:pt x="9" y="14"/>
                    <a:pt x="9" y="14"/>
                    <a:pt x="8" y="13"/>
                  </a:cubicBezTo>
                  <a:cubicBezTo>
                    <a:pt x="8" y="13"/>
                    <a:pt x="8" y="13"/>
                    <a:pt x="7" y="14"/>
                  </a:cubicBezTo>
                  <a:cubicBezTo>
                    <a:pt x="6" y="15"/>
                    <a:pt x="6" y="15"/>
                    <a:pt x="6" y="15"/>
                  </a:cubicBezTo>
                  <a:cubicBezTo>
                    <a:pt x="5" y="18"/>
                    <a:pt x="2" y="21"/>
                    <a:pt x="1" y="21"/>
                  </a:cubicBezTo>
                  <a:cubicBezTo>
                    <a:pt x="1" y="22"/>
                    <a:pt x="0" y="26"/>
                    <a:pt x="0" y="28"/>
                  </a:cubicBezTo>
                  <a:cubicBezTo>
                    <a:pt x="0" y="29"/>
                    <a:pt x="1" y="32"/>
                    <a:pt x="2" y="33"/>
                  </a:cubicBezTo>
                  <a:cubicBezTo>
                    <a:pt x="2" y="33"/>
                    <a:pt x="2" y="33"/>
                    <a:pt x="2" y="34"/>
                  </a:cubicBezTo>
                  <a:cubicBezTo>
                    <a:pt x="2" y="37"/>
                    <a:pt x="2" y="37"/>
                    <a:pt x="2" y="37"/>
                  </a:cubicBezTo>
                  <a:cubicBezTo>
                    <a:pt x="2" y="39"/>
                    <a:pt x="4" y="41"/>
                    <a:pt x="4" y="41"/>
                  </a:cubicBezTo>
                  <a:cubicBezTo>
                    <a:pt x="5" y="42"/>
                    <a:pt x="9" y="40"/>
                    <a:pt x="10" y="40"/>
                  </a:cubicBezTo>
                  <a:cubicBezTo>
                    <a:pt x="11" y="40"/>
                    <a:pt x="11" y="40"/>
                    <a:pt x="12" y="39"/>
                  </a:cubicBezTo>
                  <a:cubicBezTo>
                    <a:pt x="19" y="27"/>
                    <a:pt x="25" y="14"/>
                    <a:pt x="29" y="1"/>
                  </a:cubicBezTo>
                  <a:cubicBezTo>
                    <a:pt x="29" y="0"/>
                    <a:pt x="28" y="0"/>
                    <a:pt x="28"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
            <p:cNvSpPr/>
            <p:nvPr/>
          </p:nvSpPr>
          <p:spPr bwMode="auto">
            <a:xfrm>
              <a:off x="9942513" y="2219325"/>
              <a:ext cx="995362" cy="228441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5 w 104"/>
                <a:gd name="T99" fmla="*/ 103 h 239"/>
                <a:gd name="T100" fmla="*/ 9 w 104"/>
                <a:gd name="T101" fmla="*/ 103 h 239"/>
                <a:gd name="T102" fmla="*/ 28 w 104"/>
                <a:gd name="T103" fmla="*/ 120 h 239"/>
                <a:gd name="T104" fmla="*/ 36 w 104"/>
                <a:gd name="T105" fmla="*/ 126 h 239"/>
                <a:gd name="T106" fmla="*/ 45 w 104"/>
                <a:gd name="T107" fmla="*/ 132 h 239"/>
                <a:gd name="T108" fmla="*/ 42 w 104"/>
                <a:gd name="T109" fmla="*/ 149 h 239"/>
                <a:gd name="T110" fmla="*/ 46 w 104"/>
                <a:gd name="T111" fmla="*/ 16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17" y="36"/>
                    <a:pt x="4" y="66"/>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10593388" y="2849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10420350" y="1979613"/>
              <a:ext cx="325437" cy="220663"/>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0 w 34"/>
                <a:gd name="T23" fmla="*/ 23 h 23"/>
                <a:gd name="T24" fmla="*/ 7 w 34"/>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13" y="12"/>
                    <a:pt x="7" y="17"/>
                    <a:pt x="0" y="23"/>
                  </a:cubicBezTo>
                  <a:cubicBezTo>
                    <a:pt x="2" y="23"/>
                    <a:pt x="5" y="23"/>
                    <a:pt x="7" y="2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11071225" y="2122488"/>
              <a:ext cx="1873250" cy="2008188"/>
            </a:xfrm>
            <a:custGeom>
              <a:avLst/>
              <a:gdLst>
                <a:gd name="T0" fmla="*/ 67 w 196"/>
                <a:gd name="T1" fmla="*/ 193 h 210"/>
                <a:gd name="T2" fmla="*/ 81 w 196"/>
                <a:gd name="T3" fmla="*/ 152 h 210"/>
                <a:gd name="T4" fmla="*/ 82 w 196"/>
                <a:gd name="T5" fmla="*/ 133 h 210"/>
                <a:gd name="T6" fmla="*/ 69 w 196"/>
                <a:gd name="T7" fmla="*/ 111 h 210"/>
                <a:gd name="T8" fmla="*/ 89 w 196"/>
                <a:gd name="T9" fmla="*/ 128 h 210"/>
                <a:gd name="T10" fmla="*/ 99 w 196"/>
                <a:gd name="T11" fmla="*/ 112 h 210"/>
                <a:gd name="T12" fmla="*/ 90 w 196"/>
                <a:gd name="T13" fmla="*/ 102 h 210"/>
                <a:gd name="T14" fmla="*/ 106 w 196"/>
                <a:gd name="T15" fmla="*/ 112 h 210"/>
                <a:gd name="T16" fmla="*/ 115 w 196"/>
                <a:gd name="T17" fmla="*/ 118 h 210"/>
                <a:gd name="T18" fmla="*/ 123 w 196"/>
                <a:gd name="T19" fmla="*/ 137 h 210"/>
                <a:gd name="T20" fmla="*/ 132 w 196"/>
                <a:gd name="T21" fmla="*/ 126 h 210"/>
                <a:gd name="T22" fmla="*/ 145 w 196"/>
                <a:gd name="T23" fmla="*/ 120 h 210"/>
                <a:gd name="T24" fmla="*/ 153 w 196"/>
                <a:gd name="T25" fmla="*/ 133 h 210"/>
                <a:gd name="T26" fmla="*/ 161 w 196"/>
                <a:gd name="T27" fmla="*/ 143 h 210"/>
                <a:gd name="T28" fmla="*/ 161 w 196"/>
                <a:gd name="T29" fmla="*/ 137 h 210"/>
                <a:gd name="T30" fmla="*/ 171 w 196"/>
                <a:gd name="T31" fmla="*/ 118 h 210"/>
                <a:gd name="T32" fmla="*/ 181 w 196"/>
                <a:gd name="T33" fmla="*/ 97 h 210"/>
                <a:gd name="T34" fmla="*/ 182 w 196"/>
                <a:gd name="T35" fmla="*/ 86 h 210"/>
                <a:gd name="T36" fmla="*/ 193 w 196"/>
                <a:gd name="T37" fmla="*/ 78 h 210"/>
                <a:gd name="T38" fmla="*/ 154 w 196"/>
                <a:gd name="T39" fmla="*/ 10 h 210"/>
                <a:gd name="T40" fmla="*/ 144 w 196"/>
                <a:gd name="T41" fmla="*/ 2 h 210"/>
                <a:gd name="T42" fmla="*/ 131 w 196"/>
                <a:gd name="T43" fmla="*/ 5 h 210"/>
                <a:gd name="T44" fmla="*/ 116 w 196"/>
                <a:gd name="T45" fmla="*/ 12 h 210"/>
                <a:gd name="T46" fmla="*/ 110 w 196"/>
                <a:gd name="T47" fmla="*/ 15 h 210"/>
                <a:gd name="T48" fmla="*/ 92 w 196"/>
                <a:gd name="T49" fmla="*/ 19 h 210"/>
                <a:gd name="T50" fmla="*/ 78 w 196"/>
                <a:gd name="T51" fmla="*/ 24 h 210"/>
                <a:gd name="T52" fmla="*/ 61 w 196"/>
                <a:gd name="T53" fmla="*/ 20 h 210"/>
                <a:gd name="T54" fmla="*/ 46 w 196"/>
                <a:gd name="T55" fmla="*/ 19 h 210"/>
                <a:gd name="T56" fmla="*/ 33 w 196"/>
                <a:gd name="T57" fmla="*/ 34 h 210"/>
                <a:gd name="T58" fmla="*/ 32 w 196"/>
                <a:gd name="T59" fmla="*/ 53 h 210"/>
                <a:gd name="T60" fmla="*/ 23 w 196"/>
                <a:gd name="T61" fmla="*/ 61 h 210"/>
                <a:gd name="T62" fmla="*/ 20 w 196"/>
                <a:gd name="T63" fmla="*/ 47 h 210"/>
                <a:gd name="T64" fmla="*/ 17 w 196"/>
                <a:gd name="T65" fmla="*/ 54 h 210"/>
                <a:gd name="T66" fmla="*/ 20 w 196"/>
                <a:gd name="T67" fmla="*/ 64 h 210"/>
                <a:gd name="T68" fmla="*/ 17 w 196"/>
                <a:gd name="T69" fmla="*/ 70 h 210"/>
                <a:gd name="T70" fmla="*/ 10 w 196"/>
                <a:gd name="T71" fmla="*/ 82 h 210"/>
                <a:gd name="T72" fmla="*/ 23 w 196"/>
                <a:gd name="T73" fmla="*/ 85 h 210"/>
                <a:gd name="T74" fmla="*/ 37 w 196"/>
                <a:gd name="T75" fmla="*/ 83 h 210"/>
                <a:gd name="T76" fmla="*/ 41 w 196"/>
                <a:gd name="T77" fmla="*/ 89 h 210"/>
                <a:gd name="T78" fmla="*/ 43 w 196"/>
                <a:gd name="T79" fmla="*/ 78 h 210"/>
                <a:gd name="T80" fmla="*/ 49 w 196"/>
                <a:gd name="T81" fmla="*/ 85 h 210"/>
                <a:gd name="T82" fmla="*/ 55 w 196"/>
                <a:gd name="T83" fmla="*/ 93 h 210"/>
                <a:gd name="T84" fmla="*/ 55 w 196"/>
                <a:gd name="T85" fmla="*/ 87 h 210"/>
                <a:gd name="T86" fmla="*/ 65 w 196"/>
                <a:gd name="T87" fmla="*/ 93 h 210"/>
                <a:gd name="T88" fmla="*/ 56 w 196"/>
                <a:gd name="T89" fmla="*/ 98 h 210"/>
                <a:gd name="T90" fmla="*/ 37 w 196"/>
                <a:gd name="T91" fmla="*/ 90 h 210"/>
                <a:gd name="T92" fmla="*/ 12 w 196"/>
                <a:gd name="T93" fmla="*/ 94 h 210"/>
                <a:gd name="T94" fmla="*/ 1 w 196"/>
                <a:gd name="T95" fmla="*/ 115 h 210"/>
                <a:gd name="T96" fmla="*/ 18 w 196"/>
                <a:gd name="T97" fmla="*/ 146 h 210"/>
                <a:gd name="T98" fmla="*/ 29 w 196"/>
                <a:gd name="T99" fmla="*/ 145 h 210"/>
                <a:gd name="T100" fmla="*/ 38 w 196"/>
                <a:gd name="T101" fmla="*/ 171 h 210"/>
                <a:gd name="T102" fmla="*/ 45 w 196"/>
                <a:gd name="T103" fmla="*/ 20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210">
                  <a:moveTo>
                    <a:pt x="56" y="209"/>
                  </a:moveTo>
                  <a:cubicBezTo>
                    <a:pt x="58" y="208"/>
                    <a:pt x="61" y="203"/>
                    <a:pt x="62" y="202"/>
                  </a:cubicBezTo>
                  <a:cubicBezTo>
                    <a:pt x="64" y="201"/>
                    <a:pt x="64" y="197"/>
                    <a:pt x="65" y="196"/>
                  </a:cubicBezTo>
                  <a:cubicBezTo>
                    <a:pt x="65" y="195"/>
                    <a:pt x="67" y="194"/>
                    <a:pt x="67" y="193"/>
                  </a:cubicBezTo>
                  <a:cubicBezTo>
                    <a:pt x="68" y="193"/>
                    <a:pt x="70" y="184"/>
                    <a:pt x="72" y="183"/>
                  </a:cubicBezTo>
                  <a:cubicBezTo>
                    <a:pt x="74" y="181"/>
                    <a:pt x="76" y="171"/>
                    <a:pt x="76" y="168"/>
                  </a:cubicBezTo>
                  <a:cubicBezTo>
                    <a:pt x="76" y="165"/>
                    <a:pt x="77" y="158"/>
                    <a:pt x="77" y="157"/>
                  </a:cubicBezTo>
                  <a:cubicBezTo>
                    <a:pt x="78" y="155"/>
                    <a:pt x="80" y="153"/>
                    <a:pt x="81" y="152"/>
                  </a:cubicBezTo>
                  <a:cubicBezTo>
                    <a:pt x="82" y="152"/>
                    <a:pt x="86" y="145"/>
                    <a:pt x="87" y="143"/>
                  </a:cubicBezTo>
                  <a:cubicBezTo>
                    <a:pt x="89" y="140"/>
                    <a:pt x="90" y="135"/>
                    <a:pt x="90" y="134"/>
                  </a:cubicBezTo>
                  <a:cubicBezTo>
                    <a:pt x="90" y="133"/>
                    <a:pt x="87" y="132"/>
                    <a:pt x="86" y="132"/>
                  </a:cubicBezTo>
                  <a:cubicBezTo>
                    <a:pt x="85" y="133"/>
                    <a:pt x="83" y="133"/>
                    <a:pt x="82" y="133"/>
                  </a:cubicBezTo>
                  <a:cubicBezTo>
                    <a:pt x="81" y="133"/>
                    <a:pt x="79" y="128"/>
                    <a:pt x="77" y="127"/>
                  </a:cubicBezTo>
                  <a:cubicBezTo>
                    <a:pt x="76" y="126"/>
                    <a:pt x="75" y="121"/>
                    <a:pt x="74" y="120"/>
                  </a:cubicBezTo>
                  <a:cubicBezTo>
                    <a:pt x="73" y="118"/>
                    <a:pt x="71" y="116"/>
                    <a:pt x="70" y="115"/>
                  </a:cubicBezTo>
                  <a:cubicBezTo>
                    <a:pt x="70" y="114"/>
                    <a:pt x="70" y="111"/>
                    <a:pt x="69" y="111"/>
                  </a:cubicBezTo>
                  <a:cubicBezTo>
                    <a:pt x="69" y="110"/>
                    <a:pt x="71" y="111"/>
                    <a:pt x="71" y="112"/>
                  </a:cubicBezTo>
                  <a:cubicBezTo>
                    <a:pt x="71" y="114"/>
                    <a:pt x="75" y="118"/>
                    <a:pt x="76" y="120"/>
                  </a:cubicBezTo>
                  <a:cubicBezTo>
                    <a:pt x="77" y="122"/>
                    <a:pt x="80" y="127"/>
                    <a:pt x="80" y="129"/>
                  </a:cubicBezTo>
                  <a:cubicBezTo>
                    <a:pt x="81" y="130"/>
                    <a:pt x="87" y="129"/>
                    <a:pt x="89" y="128"/>
                  </a:cubicBezTo>
                  <a:cubicBezTo>
                    <a:pt x="91" y="128"/>
                    <a:pt x="94" y="126"/>
                    <a:pt x="94" y="125"/>
                  </a:cubicBezTo>
                  <a:cubicBezTo>
                    <a:pt x="94" y="125"/>
                    <a:pt x="97" y="123"/>
                    <a:pt x="98" y="123"/>
                  </a:cubicBezTo>
                  <a:cubicBezTo>
                    <a:pt x="99" y="122"/>
                    <a:pt x="100" y="118"/>
                    <a:pt x="100" y="118"/>
                  </a:cubicBezTo>
                  <a:cubicBezTo>
                    <a:pt x="101" y="117"/>
                    <a:pt x="100" y="113"/>
                    <a:pt x="99" y="112"/>
                  </a:cubicBezTo>
                  <a:cubicBezTo>
                    <a:pt x="99" y="111"/>
                    <a:pt x="95" y="110"/>
                    <a:pt x="95" y="111"/>
                  </a:cubicBezTo>
                  <a:cubicBezTo>
                    <a:pt x="94" y="111"/>
                    <a:pt x="93" y="108"/>
                    <a:pt x="92" y="107"/>
                  </a:cubicBezTo>
                  <a:cubicBezTo>
                    <a:pt x="92" y="106"/>
                    <a:pt x="89" y="105"/>
                    <a:pt x="89" y="104"/>
                  </a:cubicBezTo>
                  <a:cubicBezTo>
                    <a:pt x="89" y="104"/>
                    <a:pt x="90" y="103"/>
                    <a:pt x="90" y="102"/>
                  </a:cubicBezTo>
                  <a:cubicBezTo>
                    <a:pt x="90" y="102"/>
                    <a:pt x="95" y="105"/>
                    <a:pt x="96" y="107"/>
                  </a:cubicBezTo>
                  <a:cubicBezTo>
                    <a:pt x="97" y="108"/>
                    <a:pt x="99" y="111"/>
                    <a:pt x="99" y="112"/>
                  </a:cubicBezTo>
                  <a:cubicBezTo>
                    <a:pt x="99" y="112"/>
                    <a:pt x="103" y="113"/>
                    <a:pt x="104" y="112"/>
                  </a:cubicBezTo>
                  <a:cubicBezTo>
                    <a:pt x="105" y="111"/>
                    <a:pt x="106" y="112"/>
                    <a:pt x="106" y="112"/>
                  </a:cubicBezTo>
                  <a:cubicBezTo>
                    <a:pt x="106" y="112"/>
                    <a:pt x="106" y="112"/>
                    <a:pt x="107" y="112"/>
                  </a:cubicBezTo>
                  <a:cubicBezTo>
                    <a:pt x="111" y="112"/>
                    <a:pt x="111" y="112"/>
                    <a:pt x="111" y="112"/>
                  </a:cubicBezTo>
                  <a:cubicBezTo>
                    <a:pt x="113" y="114"/>
                    <a:pt x="113" y="115"/>
                    <a:pt x="113" y="116"/>
                  </a:cubicBezTo>
                  <a:cubicBezTo>
                    <a:pt x="113" y="116"/>
                    <a:pt x="115" y="118"/>
                    <a:pt x="115" y="118"/>
                  </a:cubicBezTo>
                  <a:cubicBezTo>
                    <a:pt x="116" y="118"/>
                    <a:pt x="117" y="121"/>
                    <a:pt x="117" y="121"/>
                  </a:cubicBezTo>
                  <a:cubicBezTo>
                    <a:pt x="117" y="122"/>
                    <a:pt x="119" y="126"/>
                    <a:pt x="120" y="127"/>
                  </a:cubicBezTo>
                  <a:cubicBezTo>
                    <a:pt x="120" y="129"/>
                    <a:pt x="122" y="132"/>
                    <a:pt x="123" y="133"/>
                  </a:cubicBezTo>
                  <a:cubicBezTo>
                    <a:pt x="123" y="134"/>
                    <a:pt x="123" y="136"/>
                    <a:pt x="123" y="137"/>
                  </a:cubicBezTo>
                  <a:cubicBezTo>
                    <a:pt x="123" y="138"/>
                    <a:pt x="125" y="139"/>
                    <a:pt x="126" y="139"/>
                  </a:cubicBezTo>
                  <a:cubicBezTo>
                    <a:pt x="127" y="139"/>
                    <a:pt x="128" y="133"/>
                    <a:pt x="129" y="131"/>
                  </a:cubicBezTo>
                  <a:cubicBezTo>
                    <a:pt x="129" y="129"/>
                    <a:pt x="131" y="127"/>
                    <a:pt x="131" y="127"/>
                  </a:cubicBezTo>
                  <a:cubicBezTo>
                    <a:pt x="132" y="127"/>
                    <a:pt x="132" y="126"/>
                    <a:pt x="132" y="126"/>
                  </a:cubicBezTo>
                  <a:cubicBezTo>
                    <a:pt x="132" y="125"/>
                    <a:pt x="134" y="125"/>
                    <a:pt x="134" y="125"/>
                  </a:cubicBezTo>
                  <a:cubicBezTo>
                    <a:pt x="135" y="124"/>
                    <a:pt x="135" y="120"/>
                    <a:pt x="136" y="120"/>
                  </a:cubicBezTo>
                  <a:cubicBezTo>
                    <a:pt x="137" y="119"/>
                    <a:pt x="140" y="117"/>
                    <a:pt x="141" y="117"/>
                  </a:cubicBezTo>
                  <a:cubicBezTo>
                    <a:pt x="142" y="117"/>
                    <a:pt x="144" y="119"/>
                    <a:pt x="145" y="120"/>
                  </a:cubicBezTo>
                  <a:cubicBezTo>
                    <a:pt x="146" y="121"/>
                    <a:pt x="146" y="124"/>
                    <a:pt x="146" y="124"/>
                  </a:cubicBezTo>
                  <a:cubicBezTo>
                    <a:pt x="146" y="125"/>
                    <a:pt x="147" y="127"/>
                    <a:pt x="149" y="127"/>
                  </a:cubicBezTo>
                  <a:cubicBezTo>
                    <a:pt x="150" y="127"/>
                    <a:pt x="150" y="129"/>
                    <a:pt x="151" y="129"/>
                  </a:cubicBezTo>
                  <a:cubicBezTo>
                    <a:pt x="151" y="130"/>
                    <a:pt x="152" y="132"/>
                    <a:pt x="153" y="133"/>
                  </a:cubicBezTo>
                  <a:cubicBezTo>
                    <a:pt x="153" y="133"/>
                    <a:pt x="153" y="136"/>
                    <a:pt x="153" y="136"/>
                  </a:cubicBezTo>
                  <a:cubicBezTo>
                    <a:pt x="153" y="137"/>
                    <a:pt x="153" y="140"/>
                    <a:pt x="153" y="140"/>
                  </a:cubicBezTo>
                  <a:cubicBezTo>
                    <a:pt x="153" y="141"/>
                    <a:pt x="157" y="146"/>
                    <a:pt x="159" y="147"/>
                  </a:cubicBezTo>
                  <a:cubicBezTo>
                    <a:pt x="161" y="148"/>
                    <a:pt x="161" y="144"/>
                    <a:pt x="161" y="143"/>
                  </a:cubicBezTo>
                  <a:cubicBezTo>
                    <a:pt x="160" y="142"/>
                    <a:pt x="157" y="139"/>
                    <a:pt x="156" y="138"/>
                  </a:cubicBezTo>
                  <a:cubicBezTo>
                    <a:pt x="156" y="137"/>
                    <a:pt x="156" y="134"/>
                    <a:pt x="156" y="133"/>
                  </a:cubicBezTo>
                  <a:cubicBezTo>
                    <a:pt x="156" y="132"/>
                    <a:pt x="158" y="133"/>
                    <a:pt x="159" y="134"/>
                  </a:cubicBezTo>
                  <a:cubicBezTo>
                    <a:pt x="160" y="135"/>
                    <a:pt x="161" y="136"/>
                    <a:pt x="161" y="137"/>
                  </a:cubicBezTo>
                  <a:cubicBezTo>
                    <a:pt x="161" y="137"/>
                    <a:pt x="167" y="134"/>
                    <a:pt x="167" y="131"/>
                  </a:cubicBezTo>
                  <a:cubicBezTo>
                    <a:pt x="167" y="127"/>
                    <a:pt x="169" y="123"/>
                    <a:pt x="169" y="122"/>
                  </a:cubicBezTo>
                  <a:cubicBezTo>
                    <a:pt x="170" y="121"/>
                    <a:pt x="169" y="120"/>
                    <a:pt x="168" y="120"/>
                  </a:cubicBezTo>
                  <a:cubicBezTo>
                    <a:pt x="168" y="120"/>
                    <a:pt x="169" y="117"/>
                    <a:pt x="171" y="118"/>
                  </a:cubicBezTo>
                  <a:cubicBezTo>
                    <a:pt x="172" y="118"/>
                    <a:pt x="176" y="113"/>
                    <a:pt x="177" y="112"/>
                  </a:cubicBezTo>
                  <a:cubicBezTo>
                    <a:pt x="178" y="110"/>
                    <a:pt x="180" y="109"/>
                    <a:pt x="180" y="108"/>
                  </a:cubicBezTo>
                  <a:cubicBezTo>
                    <a:pt x="180" y="108"/>
                    <a:pt x="182" y="104"/>
                    <a:pt x="182" y="102"/>
                  </a:cubicBezTo>
                  <a:cubicBezTo>
                    <a:pt x="182" y="101"/>
                    <a:pt x="181" y="98"/>
                    <a:pt x="181" y="97"/>
                  </a:cubicBezTo>
                  <a:cubicBezTo>
                    <a:pt x="181" y="96"/>
                    <a:pt x="179" y="94"/>
                    <a:pt x="179" y="94"/>
                  </a:cubicBezTo>
                  <a:cubicBezTo>
                    <a:pt x="179" y="93"/>
                    <a:pt x="178" y="91"/>
                    <a:pt x="178" y="90"/>
                  </a:cubicBezTo>
                  <a:cubicBezTo>
                    <a:pt x="179" y="90"/>
                    <a:pt x="180" y="90"/>
                    <a:pt x="180" y="89"/>
                  </a:cubicBezTo>
                  <a:cubicBezTo>
                    <a:pt x="180" y="89"/>
                    <a:pt x="182" y="87"/>
                    <a:pt x="182" y="86"/>
                  </a:cubicBezTo>
                  <a:cubicBezTo>
                    <a:pt x="182" y="85"/>
                    <a:pt x="183" y="87"/>
                    <a:pt x="184" y="88"/>
                  </a:cubicBezTo>
                  <a:cubicBezTo>
                    <a:pt x="185" y="89"/>
                    <a:pt x="185" y="93"/>
                    <a:pt x="186" y="93"/>
                  </a:cubicBezTo>
                  <a:cubicBezTo>
                    <a:pt x="187" y="94"/>
                    <a:pt x="191" y="89"/>
                    <a:pt x="190" y="86"/>
                  </a:cubicBezTo>
                  <a:cubicBezTo>
                    <a:pt x="190" y="82"/>
                    <a:pt x="192" y="79"/>
                    <a:pt x="193" y="78"/>
                  </a:cubicBezTo>
                  <a:cubicBezTo>
                    <a:pt x="193" y="78"/>
                    <a:pt x="195" y="75"/>
                    <a:pt x="196" y="74"/>
                  </a:cubicBezTo>
                  <a:cubicBezTo>
                    <a:pt x="188" y="50"/>
                    <a:pt x="174" y="28"/>
                    <a:pt x="156" y="11"/>
                  </a:cubicBezTo>
                  <a:cubicBezTo>
                    <a:pt x="156" y="11"/>
                    <a:pt x="156" y="11"/>
                    <a:pt x="156" y="11"/>
                  </a:cubicBezTo>
                  <a:cubicBezTo>
                    <a:pt x="154" y="10"/>
                    <a:pt x="154" y="10"/>
                    <a:pt x="154" y="10"/>
                  </a:cubicBezTo>
                  <a:cubicBezTo>
                    <a:pt x="152" y="10"/>
                    <a:pt x="151" y="7"/>
                    <a:pt x="151" y="7"/>
                  </a:cubicBezTo>
                  <a:cubicBezTo>
                    <a:pt x="151" y="7"/>
                    <a:pt x="151" y="6"/>
                    <a:pt x="151" y="6"/>
                  </a:cubicBezTo>
                  <a:cubicBezTo>
                    <a:pt x="150" y="5"/>
                    <a:pt x="148" y="3"/>
                    <a:pt x="147" y="2"/>
                  </a:cubicBezTo>
                  <a:cubicBezTo>
                    <a:pt x="146" y="2"/>
                    <a:pt x="145" y="2"/>
                    <a:pt x="144" y="2"/>
                  </a:cubicBezTo>
                  <a:cubicBezTo>
                    <a:pt x="143" y="2"/>
                    <a:pt x="140" y="1"/>
                    <a:pt x="139" y="1"/>
                  </a:cubicBezTo>
                  <a:cubicBezTo>
                    <a:pt x="139" y="0"/>
                    <a:pt x="137" y="1"/>
                    <a:pt x="137" y="2"/>
                  </a:cubicBezTo>
                  <a:cubicBezTo>
                    <a:pt x="137" y="3"/>
                    <a:pt x="133" y="4"/>
                    <a:pt x="133" y="4"/>
                  </a:cubicBezTo>
                  <a:cubicBezTo>
                    <a:pt x="133" y="5"/>
                    <a:pt x="131" y="5"/>
                    <a:pt x="131" y="5"/>
                  </a:cubicBezTo>
                  <a:cubicBezTo>
                    <a:pt x="131" y="4"/>
                    <a:pt x="128" y="6"/>
                    <a:pt x="126" y="6"/>
                  </a:cubicBezTo>
                  <a:cubicBezTo>
                    <a:pt x="125" y="6"/>
                    <a:pt x="122" y="7"/>
                    <a:pt x="121" y="8"/>
                  </a:cubicBezTo>
                  <a:cubicBezTo>
                    <a:pt x="121" y="8"/>
                    <a:pt x="119" y="9"/>
                    <a:pt x="119" y="10"/>
                  </a:cubicBezTo>
                  <a:cubicBezTo>
                    <a:pt x="119" y="11"/>
                    <a:pt x="117" y="12"/>
                    <a:pt x="116" y="12"/>
                  </a:cubicBezTo>
                  <a:cubicBezTo>
                    <a:pt x="115" y="12"/>
                    <a:pt x="116" y="15"/>
                    <a:pt x="116" y="15"/>
                  </a:cubicBezTo>
                  <a:cubicBezTo>
                    <a:pt x="117" y="16"/>
                    <a:pt x="115" y="15"/>
                    <a:pt x="114" y="15"/>
                  </a:cubicBezTo>
                  <a:cubicBezTo>
                    <a:pt x="113" y="14"/>
                    <a:pt x="112" y="16"/>
                    <a:pt x="112" y="16"/>
                  </a:cubicBezTo>
                  <a:cubicBezTo>
                    <a:pt x="111" y="17"/>
                    <a:pt x="110" y="16"/>
                    <a:pt x="110" y="15"/>
                  </a:cubicBezTo>
                  <a:cubicBezTo>
                    <a:pt x="110" y="14"/>
                    <a:pt x="108" y="14"/>
                    <a:pt x="108" y="14"/>
                  </a:cubicBezTo>
                  <a:cubicBezTo>
                    <a:pt x="107" y="15"/>
                    <a:pt x="106" y="14"/>
                    <a:pt x="105" y="14"/>
                  </a:cubicBezTo>
                  <a:cubicBezTo>
                    <a:pt x="104" y="13"/>
                    <a:pt x="101" y="17"/>
                    <a:pt x="100" y="18"/>
                  </a:cubicBezTo>
                  <a:cubicBezTo>
                    <a:pt x="99" y="19"/>
                    <a:pt x="93" y="20"/>
                    <a:pt x="92" y="19"/>
                  </a:cubicBezTo>
                  <a:cubicBezTo>
                    <a:pt x="91" y="19"/>
                    <a:pt x="90" y="22"/>
                    <a:pt x="91" y="22"/>
                  </a:cubicBezTo>
                  <a:cubicBezTo>
                    <a:pt x="92" y="22"/>
                    <a:pt x="89" y="22"/>
                    <a:pt x="87" y="22"/>
                  </a:cubicBezTo>
                  <a:cubicBezTo>
                    <a:pt x="86" y="22"/>
                    <a:pt x="81" y="24"/>
                    <a:pt x="80" y="25"/>
                  </a:cubicBezTo>
                  <a:cubicBezTo>
                    <a:pt x="79" y="26"/>
                    <a:pt x="78" y="25"/>
                    <a:pt x="78" y="24"/>
                  </a:cubicBezTo>
                  <a:cubicBezTo>
                    <a:pt x="78" y="23"/>
                    <a:pt x="76" y="23"/>
                    <a:pt x="75" y="23"/>
                  </a:cubicBezTo>
                  <a:cubicBezTo>
                    <a:pt x="75" y="22"/>
                    <a:pt x="74" y="26"/>
                    <a:pt x="73" y="27"/>
                  </a:cubicBezTo>
                  <a:cubicBezTo>
                    <a:pt x="72" y="28"/>
                    <a:pt x="70" y="24"/>
                    <a:pt x="68" y="23"/>
                  </a:cubicBezTo>
                  <a:cubicBezTo>
                    <a:pt x="66" y="23"/>
                    <a:pt x="62" y="21"/>
                    <a:pt x="61" y="20"/>
                  </a:cubicBezTo>
                  <a:cubicBezTo>
                    <a:pt x="60" y="20"/>
                    <a:pt x="58" y="18"/>
                    <a:pt x="58" y="17"/>
                  </a:cubicBezTo>
                  <a:cubicBezTo>
                    <a:pt x="57" y="17"/>
                    <a:pt x="54" y="16"/>
                    <a:pt x="53" y="16"/>
                  </a:cubicBezTo>
                  <a:cubicBezTo>
                    <a:pt x="52" y="16"/>
                    <a:pt x="49" y="18"/>
                    <a:pt x="49" y="19"/>
                  </a:cubicBezTo>
                  <a:cubicBezTo>
                    <a:pt x="48" y="19"/>
                    <a:pt x="47" y="19"/>
                    <a:pt x="46" y="19"/>
                  </a:cubicBezTo>
                  <a:cubicBezTo>
                    <a:pt x="46" y="20"/>
                    <a:pt x="42" y="23"/>
                    <a:pt x="41" y="24"/>
                  </a:cubicBezTo>
                  <a:cubicBezTo>
                    <a:pt x="40" y="25"/>
                    <a:pt x="37" y="29"/>
                    <a:pt x="37" y="31"/>
                  </a:cubicBezTo>
                  <a:cubicBezTo>
                    <a:pt x="36" y="32"/>
                    <a:pt x="35" y="32"/>
                    <a:pt x="34" y="32"/>
                  </a:cubicBezTo>
                  <a:cubicBezTo>
                    <a:pt x="34" y="32"/>
                    <a:pt x="33" y="33"/>
                    <a:pt x="33" y="34"/>
                  </a:cubicBezTo>
                  <a:cubicBezTo>
                    <a:pt x="33" y="34"/>
                    <a:pt x="30" y="36"/>
                    <a:pt x="29" y="38"/>
                  </a:cubicBezTo>
                  <a:cubicBezTo>
                    <a:pt x="29" y="40"/>
                    <a:pt x="30" y="44"/>
                    <a:pt x="30" y="45"/>
                  </a:cubicBezTo>
                  <a:cubicBezTo>
                    <a:pt x="30" y="47"/>
                    <a:pt x="31" y="49"/>
                    <a:pt x="32" y="49"/>
                  </a:cubicBezTo>
                  <a:cubicBezTo>
                    <a:pt x="33" y="49"/>
                    <a:pt x="33" y="52"/>
                    <a:pt x="32" y="53"/>
                  </a:cubicBezTo>
                  <a:cubicBezTo>
                    <a:pt x="32" y="53"/>
                    <a:pt x="33" y="54"/>
                    <a:pt x="33" y="55"/>
                  </a:cubicBezTo>
                  <a:cubicBezTo>
                    <a:pt x="33" y="55"/>
                    <a:pt x="30" y="56"/>
                    <a:pt x="29" y="56"/>
                  </a:cubicBezTo>
                  <a:cubicBezTo>
                    <a:pt x="29" y="57"/>
                    <a:pt x="27" y="58"/>
                    <a:pt x="27" y="59"/>
                  </a:cubicBezTo>
                  <a:cubicBezTo>
                    <a:pt x="27" y="60"/>
                    <a:pt x="24" y="60"/>
                    <a:pt x="23" y="61"/>
                  </a:cubicBezTo>
                  <a:cubicBezTo>
                    <a:pt x="24" y="60"/>
                    <a:pt x="24" y="60"/>
                    <a:pt x="24" y="59"/>
                  </a:cubicBezTo>
                  <a:cubicBezTo>
                    <a:pt x="25" y="58"/>
                    <a:pt x="24" y="57"/>
                    <a:pt x="24" y="56"/>
                  </a:cubicBezTo>
                  <a:cubicBezTo>
                    <a:pt x="23" y="56"/>
                    <a:pt x="23" y="51"/>
                    <a:pt x="22" y="50"/>
                  </a:cubicBezTo>
                  <a:cubicBezTo>
                    <a:pt x="22" y="49"/>
                    <a:pt x="20" y="47"/>
                    <a:pt x="20" y="47"/>
                  </a:cubicBezTo>
                  <a:cubicBezTo>
                    <a:pt x="19" y="47"/>
                    <a:pt x="20" y="46"/>
                    <a:pt x="20" y="45"/>
                  </a:cubicBezTo>
                  <a:cubicBezTo>
                    <a:pt x="20" y="44"/>
                    <a:pt x="18" y="44"/>
                    <a:pt x="17" y="45"/>
                  </a:cubicBezTo>
                  <a:cubicBezTo>
                    <a:pt x="17" y="45"/>
                    <a:pt x="16" y="50"/>
                    <a:pt x="16" y="51"/>
                  </a:cubicBezTo>
                  <a:cubicBezTo>
                    <a:pt x="16" y="52"/>
                    <a:pt x="17" y="54"/>
                    <a:pt x="17" y="54"/>
                  </a:cubicBezTo>
                  <a:cubicBezTo>
                    <a:pt x="18" y="54"/>
                    <a:pt x="18" y="57"/>
                    <a:pt x="17" y="57"/>
                  </a:cubicBezTo>
                  <a:cubicBezTo>
                    <a:pt x="16" y="57"/>
                    <a:pt x="15" y="60"/>
                    <a:pt x="16" y="61"/>
                  </a:cubicBezTo>
                  <a:cubicBezTo>
                    <a:pt x="16" y="62"/>
                    <a:pt x="15" y="63"/>
                    <a:pt x="15" y="64"/>
                  </a:cubicBezTo>
                  <a:cubicBezTo>
                    <a:pt x="14" y="64"/>
                    <a:pt x="18" y="64"/>
                    <a:pt x="20" y="64"/>
                  </a:cubicBezTo>
                  <a:cubicBezTo>
                    <a:pt x="21" y="64"/>
                    <a:pt x="23" y="64"/>
                    <a:pt x="22" y="64"/>
                  </a:cubicBezTo>
                  <a:cubicBezTo>
                    <a:pt x="22" y="65"/>
                    <a:pt x="19" y="65"/>
                    <a:pt x="19" y="66"/>
                  </a:cubicBezTo>
                  <a:cubicBezTo>
                    <a:pt x="18" y="67"/>
                    <a:pt x="16" y="68"/>
                    <a:pt x="16" y="69"/>
                  </a:cubicBezTo>
                  <a:cubicBezTo>
                    <a:pt x="15" y="69"/>
                    <a:pt x="16" y="70"/>
                    <a:pt x="17" y="70"/>
                  </a:cubicBezTo>
                  <a:cubicBezTo>
                    <a:pt x="18" y="70"/>
                    <a:pt x="19" y="73"/>
                    <a:pt x="20" y="74"/>
                  </a:cubicBezTo>
                  <a:cubicBezTo>
                    <a:pt x="20" y="75"/>
                    <a:pt x="20" y="76"/>
                    <a:pt x="20" y="77"/>
                  </a:cubicBezTo>
                  <a:cubicBezTo>
                    <a:pt x="20" y="77"/>
                    <a:pt x="15" y="76"/>
                    <a:pt x="14" y="77"/>
                  </a:cubicBezTo>
                  <a:cubicBezTo>
                    <a:pt x="12" y="77"/>
                    <a:pt x="10" y="81"/>
                    <a:pt x="10" y="82"/>
                  </a:cubicBezTo>
                  <a:cubicBezTo>
                    <a:pt x="10" y="83"/>
                    <a:pt x="10" y="87"/>
                    <a:pt x="10" y="88"/>
                  </a:cubicBezTo>
                  <a:cubicBezTo>
                    <a:pt x="11" y="89"/>
                    <a:pt x="14" y="89"/>
                    <a:pt x="15" y="90"/>
                  </a:cubicBezTo>
                  <a:cubicBezTo>
                    <a:pt x="15" y="90"/>
                    <a:pt x="19" y="90"/>
                    <a:pt x="19" y="90"/>
                  </a:cubicBezTo>
                  <a:cubicBezTo>
                    <a:pt x="20" y="91"/>
                    <a:pt x="22" y="87"/>
                    <a:pt x="23" y="85"/>
                  </a:cubicBezTo>
                  <a:cubicBezTo>
                    <a:pt x="23" y="84"/>
                    <a:pt x="26" y="81"/>
                    <a:pt x="27" y="80"/>
                  </a:cubicBezTo>
                  <a:cubicBezTo>
                    <a:pt x="28" y="78"/>
                    <a:pt x="31" y="79"/>
                    <a:pt x="32" y="78"/>
                  </a:cubicBezTo>
                  <a:cubicBezTo>
                    <a:pt x="33" y="77"/>
                    <a:pt x="33" y="81"/>
                    <a:pt x="33" y="83"/>
                  </a:cubicBezTo>
                  <a:cubicBezTo>
                    <a:pt x="34" y="84"/>
                    <a:pt x="37" y="84"/>
                    <a:pt x="37" y="83"/>
                  </a:cubicBezTo>
                  <a:cubicBezTo>
                    <a:pt x="36" y="81"/>
                    <a:pt x="37" y="80"/>
                    <a:pt x="37" y="81"/>
                  </a:cubicBezTo>
                  <a:cubicBezTo>
                    <a:pt x="37" y="81"/>
                    <a:pt x="41" y="83"/>
                    <a:pt x="41" y="84"/>
                  </a:cubicBezTo>
                  <a:cubicBezTo>
                    <a:pt x="42" y="85"/>
                    <a:pt x="42" y="87"/>
                    <a:pt x="41" y="87"/>
                  </a:cubicBezTo>
                  <a:cubicBezTo>
                    <a:pt x="40" y="87"/>
                    <a:pt x="40" y="89"/>
                    <a:pt x="41" y="89"/>
                  </a:cubicBezTo>
                  <a:cubicBezTo>
                    <a:pt x="42" y="89"/>
                    <a:pt x="43" y="87"/>
                    <a:pt x="44" y="86"/>
                  </a:cubicBezTo>
                  <a:cubicBezTo>
                    <a:pt x="45" y="86"/>
                    <a:pt x="45" y="84"/>
                    <a:pt x="45" y="84"/>
                  </a:cubicBezTo>
                  <a:cubicBezTo>
                    <a:pt x="45" y="84"/>
                    <a:pt x="46" y="82"/>
                    <a:pt x="46" y="83"/>
                  </a:cubicBezTo>
                  <a:cubicBezTo>
                    <a:pt x="47" y="83"/>
                    <a:pt x="44" y="79"/>
                    <a:pt x="43" y="78"/>
                  </a:cubicBezTo>
                  <a:cubicBezTo>
                    <a:pt x="41" y="76"/>
                    <a:pt x="42" y="77"/>
                    <a:pt x="45" y="79"/>
                  </a:cubicBezTo>
                  <a:cubicBezTo>
                    <a:pt x="45" y="79"/>
                    <a:pt x="45" y="79"/>
                    <a:pt x="47" y="82"/>
                  </a:cubicBezTo>
                  <a:cubicBezTo>
                    <a:pt x="47" y="82"/>
                    <a:pt x="48" y="84"/>
                    <a:pt x="48" y="84"/>
                  </a:cubicBezTo>
                  <a:cubicBezTo>
                    <a:pt x="49" y="85"/>
                    <a:pt x="49" y="85"/>
                    <a:pt x="49" y="85"/>
                  </a:cubicBezTo>
                  <a:cubicBezTo>
                    <a:pt x="49" y="86"/>
                    <a:pt x="49" y="88"/>
                    <a:pt x="49" y="89"/>
                  </a:cubicBezTo>
                  <a:cubicBezTo>
                    <a:pt x="49" y="90"/>
                    <a:pt x="51" y="91"/>
                    <a:pt x="52" y="91"/>
                  </a:cubicBezTo>
                  <a:cubicBezTo>
                    <a:pt x="53" y="91"/>
                    <a:pt x="53" y="91"/>
                    <a:pt x="53" y="91"/>
                  </a:cubicBezTo>
                  <a:cubicBezTo>
                    <a:pt x="53" y="91"/>
                    <a:pt x="54" y="93"/>
                    <a:pt x="55" y="93"/>
                  </a:cubicBezTo>
                  <a:cubicBezTo>
                    <a:pt x="55" y="93"/>
                    <a:pt x="56" y="91"/>
                    <a:pt x="55" y="91"/>
                  </a:cubicBezTo>
                  <a:cubicBezTo>
                    <a:pt x="54" y="91"/>
                    <a:pt x="54" y="88"/>
                    <a:pt x="54" y="86"/>
                  </a:cubicBezTo>
                  <a:cubicBezTo>
                    <a:pt x="54" y="85"/>
                    <a:pt x="55" y="84"/>
                    <a:pt x="55" y="84"/>
                  </a:cubicBezTo>
                  <a:cubicBezTo>
                    <a:pt x="55" y="84"/>
                    <a:pt x="55" y="87"/>
                    <a:pt x="55" y="87"/>
                  </a:cubicBezTo>
                  <a:cubicBezTo>
                    <a:pt x="55" y="88"/>
                    <a:pt x="55" y="89"/>
                    <a:pt x="56" y="90"/>
                  </a:cubicBezTo>
                  <a:cubicBezTo>
                    <a:pt x="56" y="90"/>
                    <a:pt x="56" y="90"/>
                    <a:pt x="57" y="91"/>
                  </a:cubicBezTo>
                  <a:cubicBezTo>
                    <a:pt x="59" y="92"/>
                    <a:pt x="59" y="92"/>
                    <a:pt x="59" y="92"/>
                  </a:cubicBezTo>
                  <a:cubicBezTo>
                    <a:pt x="62" y="92"/>
                    <a:pt x="66" y="92"/>
                    <a:pt x="65" y="93"/>
                  </a:cubicBezTo>
                  <a:cubicBezTo>
                    <a:pt x="65" y="93"/>
                    <a:pt x="68" y="94"/>
                    <a:pt x="68" y="93"/>
                  </a:cubicBezTo>
                  <a:cubicBezTo>
                    <a:pt x="68" y="92"/>
                    <a:pt x="68" y="93"/>
                    <a:pt x="68" y="93"/>
                  </a:cubicBezTo>
                  <a:cubicBezTo>
                    <a:pt x="68" y="94"/>
                    <a:pt x="66" y="97"/>
                    <a:pt x="66" y="98"/>
                  </a:cubicBezTo>
                  <a:cubicBezTo>
                    <a:pt x="65" y="99"/>
                    <a:pt x="59" y="98"/>
                    <a:pt x="56" y="98"/>
                  </a:cubicBezTo>
                  <a:cubicBezTo>
                    <a:pt x="53" y="98"/>
                    <a:pt x="49" y="99"/>
                    <a:pt x="48" y="100"/>
                  </a:cubicBezTo>
                  <a:cubicBezTo>
                    <a:pt x="48" y="100"/>
                    <a:pt x="43" y="98"/>
                    <a:pt x="41" y="97"/>
                  </a:cubicBezTo>
                  <a:cubicBezTo>
                    <a:pt x="39" y="96"/>
                    <a:pt x="38" y="93"/>
                    <a:pt x="37" y="92"/>
                  </a:cubicBezTo>
                  <a:cubicBezTo>
                    <a:pt x="37" y="92"/>
                    <a:pt x="37" y="91"/>
                    <a:pt x="37" y="90"/>
                  </a:cubicBezTo>
                  <a:cubicBezTo>
                    <a:pt x="37" y="90"/>
                    <a:pt x="32" y="89"/>
                    <a:pt x="31" y="90"/>
                  </a:cubicBezTo>
                  <a:cubicBezTo>
                    <a:pt x="30" y="90"/>
                    <a:pt x="22" y="91"/>
                    <a:pt x="21" y="92"/>
                  </a:cubicBezTo>
                  <a:cubicBezTo>
                    <a:pt x="19" y="93"/>
                    <a:pt x="16" y="92"/>
                    <a:pt x="16" y="92"/>
                  </a:cubicBezTo>
                  <a:cubicBezTo>
                    <a:pt x="15" y="92"/>
                    <a:pt x="13" y="94"/>
                    <a:pt x="12" y="94"/>
                  </a:cubicBezTo>
                  <a:cubicBezTo>
                    <a:pt x="11" y="95"/>
                    <a:pt x="10" y="98"/>
                    <a:pt x="9" y="102"/>
                  </a:cubicBezTo>
                  <a:cubicBezTo>
                    <a:pt x="9" y="102"/>
                    <a:pt x="9" y="102"/>
                    <a:pt x="8" y="104"/>
                  </a:cubicBezTo>
                  <a:cubicBezTo>
                    <a:pt x="7" y="106"/>
                    <a:pt x="7" y="106"/>
                    <a:pt x="7" y="106"/>
                  </a:cubicBezTo>
                  <a:cubicBezTo>
                    <a:pt x="5" y="108"/>
                    <a:pt x="2" y="114"/>
                    <a:pt x="1" y="115"/>
                  </a:cubicBezTo>
                  <a:cubicBezTo>
                    <a:pt x="1" y="116"/>
                    <a:pt x="0" y="125"/>
                    <a:pt x="0" y="128"/>
                  </a:cubicBezTo>
                  <a:cubicBezTo>
                    <a:pt x="0" y="130"/>
                    <a:pt x="3" y="137"/>
                    <a:pt x="3" y="138"/>
                  </a:cubicBezTo>
                  <a:cubicBezTo>
                    <a:pt x="4" y="140"/>
                    <a:pt x="8" y="144"/>
                    <a:pt x="10" y="145"/>
                  </a:cubicBezTo>
                  <a:cubicBezTo>
                    <a:pt x="11" y="145"/>
                    <a:pt x="16" y="146"/>
                    <a:pt x="18" y="146"/>
                  </a:cubicBezTo>
                  <a:cubicBezTo>
                    <a:pt x="19" y="146"/>
                    <a:pt x="21" y="144"/>
                    <a:pt x="22" y="142"/>
                  </a:cubicBezTo>
                  <a:cubicBezTo>
                    <a:pt x="22" y="142"/>
                    <a:pt x="22" y="142"/>
                    <a:pt x="24" y="143"/>
                  </a:cubicBezTo>
                  <a:cubicBezTo>
                    <a:pt x="25" y="143"/>
                    <a:pt x="25" y="143"/>
                    <a:pt x="25" y="143"/>
                  </a:cubicBezTo>
                  <a:cubicBezTo>
                    <a:pt x="25" y="144"/>
                    <a:pt x="28" y="145"/>
                    <a:pt x="29" y="145"/>
                  </a:cubicBezTo>
                  <a:cubicBezTo>
                    <a:pt x="30" y="146"/>
                    <a:pt x="32" y="145"/>
                    <a:pt x="33" y="145"/>
                  </a:cubicBezTo>
                  <a:cubicBezTo>
                    <a:pt x="34" y="145"/>
                    <a:pt x="34" y="151"/>
                    <a:pt x="34" y="153"/>
                  </a:cubicBezTo>
                  <a:cubicBezTo>
                    <a:pt x="33" y="155"/>
                    <a:pt x="35" y="161"/>
                    <a:pt x="35" y="162"/>
                  </a:cubicBezTo>
                  <a:cubicBezTo>
                    <a:pt x="36" y="164"/>
                    <a:pt x="38" y="169"/>
                    <a:pt x="38" y="171"/>
                  </a:cubicBezTo>
                  <a:cubicBezTo>
                    <a:pt x="38" y="173"/>
                    <a:pt x="37" y="179"/>
                    <a:pt x="37" y="181"/>
                  </a:cubicBezTo>
                  <a:cubicBezTo>
                    <a:pt x="37" y="183"/>
                    <a:pt x="39" y="189"/>
                    <a:pt x="40" y="191"/>
                  </a:cubicBezTo>
                  <a:cubicBezTo>
                    <a:pt x="41" y="193"/>
                    <a:pt x="41" y="197"/>
                    <a:pt x="41" y="198"/>
                  </a:cubicBezTo>
                  <a:cubicBezTo>
                    <a:pt x="41" y="199"/>
                    <a:pt x="44" y="205"/>
                    <a:pt x="45" y="207"/>
                  </a:cubicBezTo>
                  <a:cubicBezTo>
                    <a:pt x="46" y="210"/>
                    <a:pt x="54" y="210"/>
                    <a:pt x="56" y="209"/>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12849225" y="3346450"/>
              <a:ext cx="85725" cy="76200"/>
            </a:xfrm>
            <a:custGeom>
              <a:avLst/>
              <a:gdLst>
                <a:gd name="T0" fmla="*/ 3 w 9"/>
                <a:gd name="T1" fmla="*/ 8 h 8"/>
                <a:gd name="T2" fmla="*/ 7 w 9"/>
                <a:gd name="T3" fmla="*/ 6 h 8"/>
                <a:gd name="T4" fmla="*/ 8 w 9"/>
                <a:gd name="T5" fmla="*/ 3 h 8"/>
                <a:gd name="T6" fmla="*/ 5 w 9"/>
                <a:gd name="T7" fmla="*/ 0 h 8"/>
                <a:gd name="T8" fmla="*/ 3 w 9"/>
                <a:gd name="T9" fmla="*/ 2 h 8"/>
                <a:gd name="T10" fmla="*/ 0 w 9"/>
                <a:gd name="T11" fmla="*/ 4 h 8"/>
                <a:gd name="T12" fmla="*/ 0 w 9"/>
                <a:gd name="T13" fmla="*/ 5 h 8"/>
                <a:gd name="T14" fmla="*/ 3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3" y="8"/>
                  </a:moveTo>
                  <a:cubicBezTo>
                    <a:pt x="3" y="8"/>
                    <a:pt x="5" y="7"/>
                    <a:pt x="7" y="6"/>
                  </a:cubicBezTo>
                  <a:cubicBezTo>
                    <a:pt x="8" y="6"/>
                    <a:pt x="9" y="3"/>
                    <a:pt x="8" y="3"/>
                  </a:cubicBezTo>
                  <a:cubicBezTo>
                    <a:pt x="7" y="3"/>
                    <a:pt x="6" y="0"/>
                    <a:pt x="5" y="0"/>
                  </a:cubicBezTo>
                  <a:cubicBezTo>
                    <a:pt x="4" y="0"/>
                    <a:pt x="3" y="1"/>
                    <a:pt x="3" y="2"/>
                  </a:cubicBezTo>
                  <a:cubicBezTo>
                    <a:pt x="3" y="3"/>
                    <a:pt x="1" y="3"/>
                    <a:pt x="0" y="4"/>
                  </a:cubicBezTo>
                  <a:cubicBezTo>
                    <a:pt x="0" y="5"/>
                    <a:pt x="0" y="5"/>
                    <a:pt x="0" y="5"/>
                  </a:cubicBezTo>
                  <a:cubicBezTo>
                    <a:pt x="1" y="5"/>
                    <a:pt x="3" y="7"/>
                    <a:pt x="3" y="8"/>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12801600" y="3548063"/>
              <a:ext cx="57150" cy="85725"/>
            </a:xfrm>
            <a:custGeom>
              <a:avLst/>
              <a:gdLst>
                <a:gd name="T0" fmla="*/ 6 w 6"/>
                <a:gd name="T1" fmla="*/ 4 h 9"/>
                <a:gd name="T2" fmla="*/ 5 w 6"/>
                <a:gd name="T3" fmla="*/ 0 h 9"/>
                <a:gd name="T4" fmla="*/ 1 w 6"/>
                <a:gd name="T5" fmla="*/ 7 h 9"/>
                <a:gd name="T6" fmla="*/ 2 w 6"/>
                <a:gd name="T7" fmla="*/ 8 h 9"/>
                <a:gd name="T8" fmla="*/ 5 w 6"/>
                <a:gd name="T9" fmla="*/ 9 h 9"/>
                <a:gd name="T10" fmla="*/ 5 w 6"/>
                <a:gd name="T11" fmla="*/ 8 h 9"/>
                <a:gd name="T12" fmla="*/ 6 w 6"/>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4"/>
                  </a:moveTo>
                  <a:cubicBezTo>
                    <a:pt x="6" y="3"/>
                    <a:pt x="6" y="0"/>
                    <a:pt x="5" y="0"/>
                  </a:cubicBezTo>
                  <a:cubicBezTo>
                    <a:pt x="3" y="0"/>
                    <a:pt x="0" y="4"/>
                    <a:pt x="1" y="7"/>
                  </a:cubicBezTo>
                  <a:cubicBezTo>
                    <a:pt x="1" y="9"/>
                    <a:pt x="2" y="9"/>
                    <a:pt x="2" y="8"/>
                  </a:cubicBezTo>
                  <a:cubicBezTo>
                    <a:pt x="3" y="8"/>
                    <a:pt x="5" y="9"/>
                    <a:pt x="5" y="9"/>
                  </a:cubicBezTo>
                  <a:cubicBezTo>
                    <a:pt x="6" y="9"/>
                    <a:pt x="6" y="9"/>
                    <a:pt x="5" y="8"/>
                  </a:cubicBezTo>
                  <a:cubicBezTo>
                    <a:pt x="5" y="7"/>
                    <a:pt x="5" y="4"/>
                    <a:pt x="6"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6"/>
            <p:cNvSpPr/>
            <p:nvPr/>
          </p:nvSpPr>
          <p:spPr bwMode="auto">
            <a:xfrm>
              <a:off x="12677775" y="3471863"/>
              <a:ext cx="123825" cy="171450"/>
            </a:xfrm>
            <a:custGeom>
              <a:avLst/>
              <a:gdLst>
                <a:gd name="T0" fmla="*/ 12 w 13"/>
                <a:gd name="T1" fmla="*/ 9 h 18"/>
                <a:gd name="T2" fmla="*/ 13 w 13"/>
                <a:gd name="T3" fmla="*/ 3 h 18"/>
                <a:gd name="T4" fmla="*/ 10 w 13"/>
                <a:gd name="T5" fmla="*/ 0 h 18"/>
                <a:gd name="T6" fmla="*/ 3 w 13"/>
                <a:gd name="T7" fmla="*/ 8 h 18"/>
                <a:gd name="T8" fmla="*/ 1 w 13"/>
                <a:gd name="T9" fmla="*/ 15 h 18"/>
                <a:gd name="T10" fmla="*/ 7 w 13"/>
                <a:gd name="T11" fmla="*/ 17 h 18"/>
                <a:gd name="T12" fmla="*/ 9 w 13"/>
                <a:gd name="T13" fmla="*/ 17 h 18"/>
                <a:gd name="T14" fmla="*/ 10 w 13"/>
                <a:gd name="T15" fmla="*/ 16 h 18"/>
                <a:gd name="T16" fmla="*/ 12 w 13"/>
                <a:gd name="T17" fmla="*/ 13 h 18"/>
                <a:gd name="T18" fmla="*/ 12 w 13"/>
                <a:gd name="T19"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8">
                  <a:moveTo>
                    <a:pt x="12" y="9"/>
                  </a:moveTo>
                  <a:cubicBezTo>
                    <a:pt x="12" y="8"/>
                    <a:pt x="13" y="4"/>
                    <a:pt x="13" y="3"/>
                  </a:cubicBezTo>
                  <a:cubicBezTo>
                    <a:pt x="13" y="3"/>
                    <a:pt x="11" y="1"/>
                    <a:pt x="10" y="0"/>
                  </a:cubicBezTo>
                  <a:cubicBezTo>
                    <a:pt x="9" y="0"/>
                    <a:pt x="6" y="7"/>
                    <a:pt x="3" y="8"/>
                  </a:cubicBezTo>
                  <a:cubicBezTo>
                    <a:pt x="1" y="10"/>
                    <a:pt x="0" y="14"/>
                    <a:pt x="1" y="15"/>
                  </a:cubicBezTo>
                  <a:cubicBezTo>
                    <a:pt x="1" y="16"/>
                    <a:pt x="6" y="16"/>
                    <a:pt x="7" y="17"/>
                  </a:cubicBezTo>
                  <a:cubicBezTo>
                    <a:pt x="8" y="18"/>
                    <a:pt x="9" y="17"/>
                    <a:pt x="9" y="17"/>
                  </a:cubicBezTo>
                  <a:cubicBezTo>
                    <a:pt x="10" y="17"/>
                    <a:pt x="10" y="17"/>
                    <a:pt x="10" y="16"/>
                  </a:cubicBezTo>
                  <a:cubicBezTo>
                    <a:pt x="9" y="16"/>
                    <a:pt x="11" y="14"/>
                    <a:pt x="12" y="13"/>
                  </a:cubicBezTo>
                  <a:cubicBezTo>
                    <a:pt x="12" y="12"/>
                    <a:pt x="12" y="10"/>
                    <a:pt x="12" y="9"/>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12630150" y="3662363"/>
              <a:ext cx="123825" cy="47625"/>
            </a:xfrm>
            <a:custGeom>
              <a:avLst/>
              <a:gdLst>
                <a:gd name="T0" fmla="*/ 4 w 13"/>
                <a:gd name="T1" fmla="*/ 0 h 5"/>
                <a:gd name="T2" fmla="*/ 0 w 13"/>
                <a:gd name="T3" fmla="*/ 2 h 5"/>
                <a:gd name="T4" fmla="*/ 9 w 13"/>
                <a:gd name="T5" fmla="*/ 4 h 5"/>
                <a:gd name="T6" fmla="*/ 13 w 13"/>
                <a:gd name="T7" fmla="*/ 5 h 5"/>
                <a:gd name="T8" fmla="*/ 4 w 13"/>
                <a:gd name="T9" fmla="*/ 0 h 5"/>
              </a:gdLst>
              <a:ahLst/>
              <a:cxnLst>
                <a:cxn ang="0">
                  <a:pos x="T0" y="T1"/>
                </a:cxn>
                <a:cxn ang="0">
                  <a:pos x="T2" y="T3"/>
                </a:cxn>
                <a:cxn ang="0">
                  <a:pos x="T4" y="T5"/>
                </a:cxn>
                <a:cxn ang="0">
                  <a:pos x="T6" y="T7"/>
                </a:cxn>
                <a:cxn ang="0">
                  <a:pos x="T8" y="T9"/>
                </a:cxn>
              </a:cxnLst>
              <a:rect l="0" t="0" r="r" b="b"/>
              <a:pathLst>
                <a:path w="13" h="5">
                  <a:moveTo>
                    <a:pt x="4" y="0"/>
                  </a:moveTo>
                  <a:cubicBezTo>
                    <a:pt x="2" y="0"/>
                    <a:pt x="0" y="1"/>
                    <a:pt x="0" y="2"/>
                  </a:cubicBezTo>
                  <a:cubicBezTo>
                    <a:pt x="0" y="2"/>
                    <a:pt x="7" y="3"/>
                    <a:pt x="9" y="4"/>
                  </a:cubicBezTo>
                  <a:cubicBezTo>
                    <a:pt x="12" y="5"/>
                    <a:pt x="13" y="5"/>
                    <a:pt x="13" y="5"/>
                  </a:cubicBezTo>
                  <a:cubicBezTo>
                    <a:pt x="12" y="4"/>
                    <a:pt x="6" y="1"/>
                    <a:pt x="4"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8"/>
            <p:cNvSpPr/>
            <p:nvPr/>
          </p:nvSpPr>
          <p:spPr bwMode="auto">
            <a:xfrm>
              <a:off x="12782550" y="3175000"/>
              <a:ext cx="28575" cy="47625"/>
            </a:xfrm>
            <a:custGeom>
              <a:avLst/>
              <a:gdLst>
                <a:gd name="T0" fmla="*/ 3 w 3"/>
                <a:gd name="T1" fmla="*/ 4 h 5"/>
                <a:gd name="T2" fmla="*/ 1 w 3"/>
                <a:gd name="T3" fmla="*/ 1 h 5"/>
                <a:gd name="T4" fmla="*/ 1 w 3"/>
                <a:gd name="T5" fmla="*/ 4 h 5"/>
                <a:gd name="T6" fmla="*/ 3 w 3"/>
                <a:gd name="T7" fmla="*/ 4 h 5"/>
              </a:gdLst>
              <a:ahLst/>
              <a:cxnLst>
                <a:cxn ang="0">
                  <a:pos x="T0" y="T1"/>
                </a:cxn>
                <a:cxn ang="0">
                  <a:pos x="T2" y="T3"/>
                </a:cxn>
                <a:cxn ang="0">
                  <a:pos x="T4" y="T5"/>
                </a:cxn>
                <a:cxn ang="0">
                  <a:pos x="T6" y="T7"/>
                </a:cxn>
              </a:cxnLst>
              <a:rect l="0" t="0" r="r" b="b"/>
              <a:pathLst>
                <a:path w="3" h="5">
                  <a:moveTo>
                    <a:pt x="3" y="4"/>
                  </a:moveTo>
                  <a:cubicBezTo>
                    <a:pt x="3" y="4"/>
                    <a:pt x="2" y="0"/>
                    <a:pt x="1" y="1"/>
                  </a:cubicBezTo>
                  <a:cubicBezTo>
                    <a:pt x="0" y="1"/>
                    <a:pt x="1" y="4"/>
                    <a:pt x="1" y="4"/>
                  </a:cubicBezTo>
                  <a:cubicBezTo>
                    <a:pt x="1" y="5"/>
                    <a:pt x="2" y="5"/>
                    <a:pt x="3"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12811125" y="3270250"/>
              <a:ext cx="38100" cy="57150"/>
            </a:xfrm>
            <a:custGeom>
              <a:avLst/>
              <a:gdLst>
                <a:gd name="T0" fmla="*/ 4 w 4"/>
                <a:gd name="T1" fmla="*/ 2 h 6"/>
                <a:gd name="T2" fmla="*/ 2 w 4"/>
                <a:gd name="T3" fmla="*/ 0 h 6"/>
                <a:gd name="T4" fmla="*/ 1 w 4"/>
                <a:gd name="T5" fmla="*/ 5 h 6"/>
                <a:gd name="T6" fmla="*/ 4 w 4"/>
                <a:gd name="T7" fmla="*/ 2 h 6"/>
              </a:gdLst>
              <a:ahLst/>
              <a:cxnLst>
                <a:cxn ang="0">
                  <a:pos x="T0" y="T1"/>
                </a:cxn>
                <a:cxn ang="0">
                  <a:pos x="T2" y="T3"/>
                </a:cxn>
                <a:cxn ang="0">
                  <a:pos x="T4" y="T5"/>
                </a:cxn>
                <a:cxn ang="0">
                  <a:pos x="T6" y="T7"/>
                </a:cxn>
              </a:cxnLst>
              <a:rect l="0" t="0" r="r" b="b"/>
              <a:pathLst>
                <a:path w="4" h="6">
                  <a:moveTo>
                    <a:pt x="4" y="2"/>
                  </a:moveTo>
                  <a:cubicBezTo>
                    <a:pt x="4" y="1"/>
                    <a:pt x="4" y="0"/>
                    <a:pt x="2" y="0"/>
                  </a:cubicBezTo>
                  <a:cubicBezTo>
                    <a:pt x="0" y="0"/>
                    <a:pt x="1" y="4"/>
                    <a:pt x="1" y="5"/>
                  </a:cubicBezTo>
                  <a:cubicBezTo>
                    <a:pt x="2" y="6"/>
                    <a:pt x="4" y="3"/>
                    <a:pt x="4"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12925425" y="3548063"/>
              <a:ext cx="58737" cy="38100"/>
            </a:xfrm>
            <a:custGeom>
              <a:avLst/>
              <a:gdLst>
                <a:gd name="T0" fmla="*/ 0 w 6"/>
                <a:gd name="T1" fmla="*/ 3 h 4"/>
                <a:gd name="T2" fmla="*/ 6 w 6"/>
                <a:gd name="T3" fmla="*/ 1 h 4"/>
                <a:gd name="T4" fmla="*/ 0 w 6"/>
                <a:gd name="T5" fmla="*/ 3 h 4"/>
              </a:gdLst>
              <a:ahLst/>
              <a:cxnLst>
                <a:cxn ang="0">
                  <a:pos x="T0" y="T1"/>
                </a:cxn>
                <a:cxn ang="0">
                  <a:pos x="T2" y="T3"/>
                </a:cxn>
                <a:cxn ang="0">
                  <a:pos x="T4" y="T5"/>
                </a:cxn>
              </a:cxnLst>
              <a:rect l="0" t="0" r="r" b="b"/>
              <a:pathLst>
                <a:path w="6" h="4">
                  <a:moveTo>
                    <a:pt x="0" y="3"/>
                  </a:moveTo>
                  <a:cubicBezTo>
                    <a:pt x="2" y="4"/>
                    <a:pt x="6" y="3"/>
                    <a:pt x="6" y="1"/>
                  </a:cubicBezTo>
                  <a:cubicBezTo>
                    <a:pt x="5" y="0"/>
                    <a:pt x="0" y="0"/>
                    <a:pt x="0"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12896850" y="2973388"/>
              <a:ext cx="106362" cy="106363"/>
            </a:xfrm>
            <a:custGeom>
              <a:avLst/>
              <a:gdLst>
                <a:gd name="T0" fmla="*/ 2 w 11"/>
                <a:gd name="T1" fmla="*/ 5 h 11"/>
                <a:gd name="T2" fmla="*/ 1 w 11"/>
                <a:gd name="T3" fmla="*/ 7 h 11"/>
                <a:gd name="T4" fmla="*/ 1 w 11"/>
                <a:gd name="T5" fmla="*/ 7 h 11"/>
                <a:gd name="T6" fmla="*/ 1 w 11"/>
                <a:gd name="T7" fmla="*/ 10 h 11"/>
                <a:gd name="T8" fmla="*/ 4 w 11"/>
                <a:gd name="T9" fmla="*/ 8 h 11"/>
                <a:gd name="T10" fmla="*/ 7 w 11"/>
                <a:gd name="T11" fmla="*/ 7 h 11"/>
                <a:gd name="T12" fmla="*/ 10 w 11"/>
                <a:gd name="T13" fmla="*/ 6 h 11"/>
                <a:gd name="T14" fmla="*/ 11 w 11"/>
                <a:gd name="T15" fmla="*/ 5 h 11"/>
                <a:gd name="T16" fmla="*/ 10 w 11"/>
                <a:gd name="T17" fmla="*/ 0 h 11"/>
                <a:gd name="T18" fmla="*/ 8 w 11"/>
                <a:gd name="T19" fmla="*/ 1 h 11"/>
                <a:gd name="T20" fmla="*/ 2 w 11"/>
                <a:gd name="T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2" y="5"/>
                  </a:moveTo>
                  <a:cubicBezTo>
                    <a:pt x="1" y="5"/>
                    <a:pt x="1" y="7"/>
                    <a:pt x="1" y="7"/>
                  </a:cubicBezTo>
                  <a:cubicBezTo>
                    <a:pt x="1" y="7"/>
                    <a:pt x="1" y="7"/>
                    <a:pt x="1" y="7"/>
                  </a:cubicBezTo>
                  <a:cubicBezTo>
                    <a:pt x="0" y="7"/>
                    <a:pt x="0" y="10"/>
                    <a:pt x="1" y="10"/>
                  </a:cubicBezTo>
                  <a:cubicBezTo>
                    <a:pt x="2" y="11"/>
                    <a:pt x="3" y="8"/>
                    <a:pt x="4" y="8"/>
                  </a:cubicBezTo>
                  <a:cubicBezTo>
                    <a:pt x="5" y="7"/>
                    <a:pt x="6" y="7"/>
                    <a:pt x="7" y="7"/>
                  </a:cubicBezTo>
                  <a:cubicBezTo>
                    <a:pt x="7" y="7"/>
                    <a:pt x="8" y="7"/>
                    <a:pt x="10" y="6"/>
                  </a:cubicBezTo>
                  <a:cubicBezTo>
                    <a:pt x="10" y="6"/>
                    <a:pt x="10" y="6"/>
                    <a:pt x="11" y="5"/>
                  </a:cubicBezTo>
                  <a:cubicBezTo>
                    <a:pt x="10" y="3"/>
                    <a:pt x="10" y="1"/>
                    <a:pt x="10" y="0"/>
                  </a:cubicBezTo>
                  <a:cubicBezTo>
                    <a:pt x="9" y="0"/>
                    <a:pt x="8" y="1"/>
                    <a:pt x="8" y="1"/>
                  </a:cubicBezTo>
                  <a:cubicBezTo>
                    <a:pt x="7" y="2"/>
                    <a:pt x="3" y="4"/>
                    <a:pt x="2"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
            <p:cNvSpPr/>
            <p:nvPr/>
          </p:nvSpPr>
          <p:spPr bwMode="auto">
            <a:xfrm>
              <a:off x="12504738" y="3490913"/>
              <a:ext cx="0" cy="9525"/>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3"/>
            <p:cNvSpPr/>
            <p:nvPr/>
          </p:nvSpPr>
          <p:spPr bwMode="auto">
            <a:xfrm>
              <a:off x="12504738" y="3481388"/>
              <a:ext cx="125412" cy="161925"/>
            </a:xfrm>
            <a:custGeom>
              <a:avLst/>
              <a:gdLst>
                <a:gd name="T0" fmla="*/ 12 w 13"/>
                <a:gd name="T1" fmla="*/ 12 h 17"/>
                <a:gd name="T2" fmla="*/ 7 w 13"/>
                <a:gd name="T3" fmla="*/ 7 h 17"/>
                <a:gd name="T4" fmla="*/ 6 w 13"/>
                <a:gd name="T5" fmla="*/ 5 h 17"/>
                <a:gd name="T6" fmla="*/ 5 w 13"/>
                <a:gd name="T7" fmla="*/ 4 h 17"/>
                <a:gd name="T8" fmla="*/ 2 w 13"/>
                <a:gd name="T9" fmla="*/ 1 h 17"/>
                <a:gd name="T10" fmla="*/ 0 w 13"/>
                <a:gd name="T11" fmla="*/ 2 h 17"/>
                <a:gd name="T12" fmla="*/ 3 w 13"/>
                <a:gd name="T13" fmla="*/ 3 h 17"/>
                <a:gd name="T14" fmla="*/ 10 w 13"/>
                <a:gd name="T15" fmla="*/ 16 h 17"/>
                <a:gd name="T16" fmla="*/ 12 w 13"/>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2"/>
                  </a:moveTo>
                  <a:cubicBezTo>
                    <a:pt x="11" y="11"/>
                    <a:pt x="9" y="8"/>
                    <a:pt x="7" y="7"/>
                  </a:cubicBezTo>
                  <a:cubicBezTo>
                    <a:pt x="7" y="7"/>
                    <a:pt x="7" y="7"/>
                    <a:pt x="6" y="5"/>
                  </a:cubicBezTo>
                  <a:cubicBezTo>
                    <a:pt x="5" y="4"/>
                    <a:pt x="5" y="4"/>
                    <a:pt x="5" y="4"/>
                  </a:cubicBezTo>
                  <a:cubicBezTo>
                    <a:pt x="5" y="2"/>
                    <a:pt x="2" y="1"/>
                    <a:pt x="2" y="1"/>
                  </a:cubicBezTo>
                  <a:cubicBezTo>
                    <a:pt x="2" y="0"/>
                    <a:pt x="1" y="2"/>
                    <a:pt x="0" y="2"/>
                  </a:cubicBezTo>
                  <a:cubicBezTo>
                    <a:pt x="1" y="2"/>
                    <a:pt x="2" y="3"/>
                    <a:pt x="3" y="3"/>
                  </a:cubicBezTo>
                  <a:cubicBezTo>
                    <a:pt x="5" y="5"/>
                    <a:pt x="9" y="15"/>
                    <a:pt x="10" y="16"/>
                  </a:cubicBezTo>
                  <a:cubicBezTo>
                    <a:pt x="11" y="17"/>
                    <a:pt x="13" y="14"/>
                    <a:pt x="12" y="1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12295188" y="3422650"/>
              <a:ext cx="38100" cy="49213"/>
            </a:xfrm>
            <a:custGeom>
              <a:avLst/>
              <a:gdLst>
                <a:gd name="T0" fmla="*/ 1 w 4"/>
                <a:gd name="T1" fmla="*/ 1 h 5"/>
                <a:gd name="T2" fmla="*/ 4 w 4"/>
                <a:gd name="T3" fmla="*/ 5 h 5"/>
                <a:gd name="T4" fmla="*/ 3 w 4"/>
                <a:gd name="T5" fmla="*/ 0 h 5"/>
                <a:gd name="T6" fmla="*/ 1 w 4"/>
                <a:gd name="T7" fmla="*/ 1 h 5"/>
              </a:gdLst>
              <a:ahLst/>
              <a:cxnLst>
                <a:cxn ang="0">
                  <a:pos x="T0" y="T1"/>
                </a:cxn>
                <a:cxn ang="0">
                  <a:pos x="T2" y="T3"/>
                </a:cxn>
                <a:cxn ang="0">
                  <a:pos x="T4" y="T5"/>
                </a:cxn>
                <a:cxn ang="0">
                  <a:pos x="T6" y="T7"/>
                </a:cxn>
              </a:cxnLst>
              <a:rect l="0" t="0" r="r" b="b"/>
              <a:pathLst>
                <a:path w="4" h="5">
                  <a:moveTo>
                    <a:pt x="1" y="1"/>
                  </a:moveTo>
                  <a:cubicBezTo>
                    <a:pt x="0" y="3"/>
                    <a:pt x="4" y="5"/>
                    <a:pt x="4" y="5"/>
                  </a:cubicBezTo>
                  <a:cubicBezTo>
                    <a:pt x="4" y="4"/>
                    <a:pt x="3" y="1"/>
                    <a:pt x="3" y="0"/>
                  </a:cubicBezTo>
                  <a:cubicBezTo>
                    <a:pt x="2" y="0"/>
                    <a:pt x="1" y="0"/>
                    <a:pt x="1"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5"/>
            <p:cNvSpPr/>
            <p:nvPr/>
          </p:nvSpPr>
          <p:spPr bwMode="auto">
            <a:xfrm>
              <a:off x="11817350" y="3757613"/>
              <a:ext cx="104775" cy="239713"/>
            </a:xfrm>
            <a:custGeom>
              <a:avLst/>
              <a:gdLst>
                <a:gd name="T0" fmla="*/ 2 w 11"/>
                <a:gd name="T1" fmla="*/ 23 h 25"/>
                <a:gd name="T2" fmla="*/ 5 w 11"/>
                <a:gd name="T3" fmla="*/ 25 h 25"/>
                <a:gd name="T4" fmla="*/ 8 w 11"/>
                <a:gd name="T5" fmla="*/ 20 h 25"/>
                <a:gd name="T6" fmla="*/ 9 w 11"/>
                <a:gd name="T7" fmla="*/ 16 h 25"/>
                <a:gd name="T8" fmla="*/ 9 w 11"/>
                <a:gd name="T9" fmla="*/ 14 h 25"/>
                <a:gd name="T10" fmla="*/ 10 w 11"/>
                <a:gd name="T11" fmla="*/ 11 h 25"/>
                <a:gd name="T12" fmla="*/ 9 w 11"/>
                <a:gd name="T13" fmla="*/ 2 h 25"/>
                <a:gd name="T14" fmla="*/ 7 w 11"/>
                <a:gd name="T15" fmla="*/ 3 h 25"/>
                <a:gd name="T16" fmla="*/ 3 w 11"/>
                <a:gd name="T17" fmla="*/ 8 h 25"/>
                <a:gd name="T18" fmla="*/ 1 w 11"/>
                <a:gd name="T19" fmla="*/ 13 h 25"/>
                <a:gd name="T20" fmla="*/ 1 w 11"/>
                <a:gd name="T21" fmla="*/ 17 h 25"/>
                <a:gd name="T22" fmla="*/ 2 w 11"/>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5">
                  <a:moveTo>
                    <a:pt x="2" y="23"/>
                  </a:moveTo>
                  <a:cubicBezTo>
                    <a:pt x="2" y="24"/>
                    <a:pt x="4" y="25"/>
                    <a:pt x="5" y="25"/>
                  </a:cubicBezTo>
                  <a:cubicBezTo>
                    <a:pt x="6" y="25"/>
                    <a:pt x="8" y="21"/>
                    <a:pt x="8" y="20"/>
                  </a:cubicBezTo>
                  <a:cubicBezTo>
                    <a:pt x="8" y="19"/>
                    <a:pt x="9" y="16"/>
                    <a:pt x="9" y="16"/>
                  </a:cubicBezTo>
                  <a:cubicBezTo>
                    <a:pt x="9" y="15"/>
                    <a:pt x="9" y="14"/>
                    <a:pt x="9" y="14"/>
                  </a:cubicBezTo>
                  <a:cubicBezTo>
                    <a:pt x="10" y="14"/>
                    <a:pt x="10" y="12"/>
                    <a:pt x="10" y="11"/>
                  </a:cubicBezTo>
                  <a:cubicBezTo>
                    <a:pt x="11" y="9"/>
                    <a:pt x="9" y="3"/>
                    <a:pt x="9" y="2"/>
                  </a:cubicBezTo>
                  <a:cubicBezTo>
                    <a:pt x="9" y="0"/>
                    <a:pt x="7" y="2"/>
                    <a:pt x="7" y="3"/>
                  </a:cubicBezTo>
                  <a:cubicBezTo>
                    <a:pt x="7" y="5"/>
                    <a:pt x="3" y="7"/>
                    <a:pt x="3" y="8"/>
                  </a:cubicBezTo>
                  <a:cubicBezTo>
                    <a:pt x="2" y="9"/>
                    <a:pt x="1" y="12"/>
                    <a:pt x="1" y="13"/>
                  </a:cubicBezTo>
                  <a:cubicBezTo>
                    <a:pt x="2" y="14"/>
                    <a:pt x="1" y="16"/>
                    <a:pt x="1" y="17"/>
                  </a:cubicBezTo>
                  <a:cubicBezTo>
                    <a:pt x="0" y="17"/>
                    <a:pt x="2" y="22"/>
                    <a:pt x="2" y="2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10688638" y="4389438"/>
              <a:ext cx="28575" cy="28575"/>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7"/>
            <p:cNvSpPr/>
            <p:nvPr/>
          </p:nvSpPr>
          <p:spPr bwMode="auto">
            <a:xfrm>
              <a:off x="10612438" y="1951038"/>
              <a:ext cx="649287" cy="592138"/>
            </a:xfrm>
            <a:custGeom>
              <a:avLst/>
              <a:gdLst>
                <a:gd name="T0" fmla="*/ 68 w 68"/>
                <a:gd name="T1" fmla="*/ 7 h 62"/>
                <a:gd name="T2" fmla="*/ 64 w 68"/>
                <a:gd name="T3" fmla="*/ 6 h 62"/>
                <a:gd name="T4" fmla="*/ 59 w 68"/>
                <a:gd name="T5" fmla="*/ 6 h 62"/>
                <a:gd name="T6" fmla="*/ 60 w 68"/>
                <a:gd name="T7" fmla="*/ 3 h 62"/>
                <a:gd name="T8" fmla="*/ 59 w 68"/>
                <a:gd name="T9" fmla="*/ 1 h 62"/>
                <a:gd name="T10" fmla="*/ 52 w 68"/>
                <a:gd name="T11" fmla="*/ 0 h 62"/>
                <a:gd name="T12" fmla="*/ 49 w 68"/>
                <a:gd name="T13" fmla="*/ 0 h 62"/>
                <a:gd name="T14" fmla="*/ 42 w 68"/>
                <a:gd name="T15" fmla="*/ 1 h 62"/>
                <a:gd name="T16" fmla="*/ 33 w 68"/>
                <a:gd name="T17" fmla="*/ 1 h 62"/>
                <a:gd name="T18" fmla="*/ 31 w 68"/>
                <a:gd name="T19" fmla="*/ 5 h 62"/>
                <a:gd name="T20" fmla="*/ 24 w 68"/>
                <a:gd name="T21" fmla="*/ 5 h 62"/>
                <a:gd name="T22" fmla="*/ 11 w 68"/>
                <a:gd name="T23" fmla="*/ 9 h 62"/>
                <a:gd name="T24" fmla="*/ 8 w 68"/>
                <a:gd name="T25" fmla="*/ 13 h 62"/>
                <a:gd name="T26" fmla="*/ 5 w 68"/>
                <a:gd name="T27" fmla="*/ 16 h 62"/>
                <a:gd name="T28" fmla="*/ 0 w 68"/>
                <a:gd name="T29" fmla="*/ 17 h 62"/>
                <a:gd name="T30" fmla="*/ 1 w 68"/>
                <a:gd name="T31" fmla="*/ 19 h 62"/>
                <a:gd name="T32" fmla="*/ 3 w 68"/>
                <a:gd name="T33" fmla="*/ 19 h 62"/>
                <a:gd name="T34" fmla="*/ 7 w 68"/>
                <a:gd name="T35" fmla="*/ 20 h 62"/>
                <a:gd name="T36" fmla="*/ 4 w 68"/>
                <a:gd name="T37" fmla="*/ 21 h 62"/>
                <a:gd name="T38" fmla="*/ 4 w 68"/>
                <a:gd name="T39" fmla="*/ 24 h 62"/>
                <a:gd name="T40" fmla="*/ 8 w 68"/>
                <a:gd name="T41" fmla="*/ 24 h 62"/>
                <a:gd name="T42" fmla="*/ 13 w 68"/>
                <a:gd name="T43" fmla="*/ 25 h 62"/>
                <a:gd name="T44" fmla="*/ 16 w 68"/>
                <a:gd name="T45" fmla="*/ 29 h 62"/>
                <a:gd name="T46" fmla="*/ 16 w 68"/>
                <a:gd name="T47" fmla="*/ 33 h 62"/>
                <a:gd name="T48" fmla="*/ 19 w 68"/>
                <a:gd name="T49" fmla="*/ 35 h 62"/>
                <a:gd name="T50" fmla="*/ 19 w 68"/>
                <a:gd name="T51" fmla="*/ 36 h 62"/>
                <a:gd name="T52" fmla="*/ 19 w 68"/>
                <a:gd name="T53" fmla="*/ 39 h 62"/>
                <a:gd name="T54" fmla="*/ 19 w 68"/>
                <a:gd name="T55" fmla="*/ 42 h 62"/>
                <a:gd name="T56" fmla="*/ 18 w 68"/>
                <a:gd name="T57" fmla="*/ 45 h 62"/>
                <a:gd name="T58" fmla="*/ 21 w 68"/>
                <a:gd name="T59" fmla="*/ 55 h 62"/>
                <a:gd name="T60" fmla="*/ 23 w 68"/>
                <a:gd name="T61" fmla="*/ 60 h 62"/>
                <a:gd name="T62" fmla="*/ 27 w 68"/>
                <a:gd name="T63" fmla="*/ 62 h 62"/>
                <a:gd name="T64" fmla="*/ 29 w 68"/>
                <a:gd name="T65" fmla="*/ 61 h 62"/>
                <a:gd name="T66" fmla="*/ 31 w 68"/>
                <a:gd name="T67" fmla="*/ 57 h 62"/>
                <a:gd name="T68" fmla="*/ 34 w 68"/>
                <a:gd name="T69" fmla="*/ 49 h 62"/>
                <a:gd name="T70" fmla="*/ 38 w 68"/>
                <a:gd name="T71" fmla="*/ 49 h 62"/>
                <a:gd name="T72" fmla="*/ 41 w 68"/>
                <a:gd name="T73" fmla="*/ 46 h 62"/>
                <a:gd name="T74" fmla="*/ 46 w 68"/>
                <a:gd name="T75" fmla="*/ 43 h 62"/>
                <a:gd name="T76" fmla="*/ 50 w 68"/>
                <a:gd name="T77" fmla="*/ 38 h 62"/>
                <a:gd name="T78" fmla="*/ 49 w 68"/>
                <a:gd name="T79" fmla="*/ 37 h 62"/>
                <a:gd name="T80" fmla="*/ 48 w 68"/>
                <a:gd name="T81" fmla="*/ 35 h 62"/>
                <a:gd name="T82" fmla="*/ 53 w 68"/>
                <a:gd name="T83" fmla="*/ 36 h 62"/>
                <a:gd name="T84" fmla="*/ 56 w 68"/>
                <a:gd name="T85" fmla="*/ 35 h 62"/>
                <a:gd name="T86" fmla="*/ 56 w 68"/>
                <a:gd name="T87" fmla="*/ 34 h 62"/>
                <a:gd name="T88" fmla="*/ 56 w 68"/>
                <a:gd name="T89" fmla="*/ 32 h 62"/>
                <a:gd name="T90" fmla="*/ 59 w 68"/>
                <a:gd name="T91" fmla="*/ 26 h 62"/>
                <a:gd name="T92" fmla="*/ 61 w 68"/>
                <a:gd name="T93" fmla="*/ 21 h 62"/>
                <a:gd name="T94" fmla="*/ 60 w 68"/>
                <a:gd name="T95" fmla="*/ 18 h 62"/>
                <a:gd name="T96" fmla="*/ 61 w 68"/>
                <a:gd name="T97" fmla="*/ 17 h 62"/>
                <a:gd name="T98" fmla="*/ 61 w 68"/>
                <a:gd name="T99" fmla="*/ 13 h 62"/>
                <a:gd name="T100" fmla="*/ 64 w 68"/>
                <a:gd name="T101" fmla="*/ 11 h 62"/>
                <a:gd name="T102" fmla="*/ 67 w 68"/>
                <a:gd name="T103" fmla="*/ 10 h 62"/>
                <a:gd name="T104" fmla="*/ 68 w 68"/>
                <a:gd name="T105"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68" y="7"/>
                  </a:move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11377613" y="2036763"/>
              <a:ext cx="171450" cy="142875"/>
            </a:xfrm>
            <a:custGeom>
              <a:avLst/>
              <a:gdLst>
                <a:gd name="T0" fmla="*/ 9 w 18"/>
                <a:gd name="T1" fmla="*/ 0 h 15"/>
                <a:gd name="T2" fmla="*/ 5 w 18"/>
                <a:gd name="T3" fmla="*/ 2 h 15"/>
                <a:gd name="T4" fmla="*/ 2 w 18"/>
                <a:gd name="T5" fmla="*/ 2 h 15"/>
                <a:gd name="T6" fmla="*/ 1 w 18"/>
                <a:gd name="T7" fmla="*/ 6 h 15"/>
                <a:gd name="T8" fmla="*/ 2 w 18"/>
                <a:gd name="T9" fmla="*/ 9 h 15"/>
                <a:gd name="T10" fmla="*/ 6 w 18"/>
                <a:gd name="T11" fmla="*/ 8 h 15"/>
                <a:gd name="T12" fmla="*/ 6 w 18"/>
                <a:gd name="T13" fmla="*/ 11 h 15"/>
                <a:gd name="T14" fmla="*/ 7 w 18"/>
                <a:gd name="T15" fmla="*/ 13 h 15"/>
                <a:gd name="T16" fmla="*/ 10 w 18"/>
                <a:gd name="T17" fmla="*/ 15 h 15"/>
                <a:gd name="T18" fmla="*/ 12 w 18"/>
                <a:gd name="T19" fmla="*/ 11 h 15"/>
                <a:gd name="T20" fmla="*/ 17 w 18"/>
                <a:gd name="T21" fmla="*/ 11 h 15"/>
                <a:gd name="T22" fmla="*/ 17 w 18"/>
                <a:gd name="T23" fmla="*/ 6 h 15"/>
                <a:gd name="T24" fmla="*/ 13 w 18"/>
                <a:gd name="T25" fmla="*/ 5 h 15"/>
                <a:gd name="T26" fmla="*/ 11 w 18"/>
                <a:gd name="T27" fmla="*/ 4 h 15"/>
                <a:gd name="T28" fmla="*/ 9 w 18"/>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2" y="12"/>
                    <a:pt x="12" y="11"/>
                  </a:cubicBezTo>
                  <a:cubicBezTo>
                    <a:pt x="13" y="10"/>
                    <a:pt x="15" y="11"/>
                    <a:pt x="17" y="11"/>
                  </a:cubicBezTo>
                  <a:cubicBezTo>
                    <a:pt x="18" y="11"/>
                    <a:pt x="18" y="7"/>
                    <a:pt x="17" y="6"/>
                  </a:cubicBezTo>
                  <a:cubicBezTo>
                    <a:pt x="16" y="5"/>
                    <a:pt x="14" y="5"/>
                    <a:pt x="13" y="5"/>
                  </a:cubicBezTo>
                  <a:cubicBezTo>
                    <a:pt x="13" y="4"/>
                    <a:pt x="12" y="4"/>
                    <a:pt x="11" y="4"/>
                  </a:cubicBezTo>
                  <a:cubicBezTo>
                    <a:pt x="10" y="4"/>
                    <a:pt x="10" y="1"/>
                    <a:pt x="9"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9"/>
            <p:cNvSpPr/>
            <p:nvPr/>
          </p:nvSpPr>
          <p:spPr bwMode="auto">
            <a:xfrm>
              <a:off x="11491913" y="2017713"/>
              <a:ext cx="133350" cy="47625"/>
            </a:xfrm>
            <a:custGeom>
              <a:avLst/>
              <a:gdLst>
                <a:gd name="T0" fmla="*/ 8 w 14"/>
                <a:gd name="T1" fmla="*/ 5 h 5"/>
                <a:gd name="T2" fmla="*/ 13 w 14"/>
                <a:gd name="T3" fmla="*/ 3 h 5"/>
                <a:gd name="T4" fmla="*/ 4 w 14"/>
                <a:gd name="T5" fmla="*/ 1 h 5"/>
                <a:gd name="T6" fmla="*/ 0 w 14"/>
                <a:gd name="T7" fmla="*/ 1 h 5"/>
                <a:gd name="T8" fmla="*/ 8 w 14"/>
                <a:gd name="T9" fmla="*/ 5 h 5"/>
              </a:gdLst>
              <a:ahLst/>
              <a:cxnLst>
                <a:cxn ang="0">
                  <a:pos x="T0" y="T1"/>
                </a:cxn>
                <a:cxn ang="0">
                  <a:pos x="T2" y="T3"/>
                </a:cxn>
                <a:cxn ang="0">
                  <a:pos x="T4" y="T5"/>
                </a:cxn>
                <a:cxn ang="0">
                  <a:pos x="T6" y="T7"/>
                </a:cxn>
                <a:cxn ang="0">
                  <a:pos x="T8" y="T9"/>
                </a:cxn>
              </a:cxnLst>
              <a:rect l="0" t="0" r="r" b="b"/>
              <a:pathLst>
                <a:path w="14" h="5">
                  <a:moveTo>
                    <a:pt x="8" y="5"/>
                  </a:moveTo>
                  <a:cubicBezTo>
                    <a:pt x="10" y="5"/>
                    <a:pt x="13" y="3"/>
                    <a:pt x="13" y="3"/>
                  </a:cubicBezTo>
                  <a:cubicBezTo>
                    <a:pt x="14" y="2"/>
                    <a:pt x="7" y="1"/>
                    <a:pt x="4" y="1"/>
                  </a:cubicBezTo>
                  <a:cubicBezTo>
                    <a:pt x="2" y="0"/>
                    <a:pt x="0" y="1"/>
                    <a:pt x="0" y="1"/>
                  </a:cubicBezTo>
                  <a:cubicBezTo>
                    <a:pt x="0" y="2"/>
                    <a:pt x="6" y="4"/>
                    <a:pt x="8"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11156950" y="2630488"/>
              <a:ext cx="47625" cy="57150"/>
            </a:xfrm>
            <a:custGeom>
              <a:avLst/>
              <a:gdLst>
                <a:gd name="T0" fmla="*/ 1 w 5"/>
                <a:gd name="T1" fmla="*/ 2 h 6"/>
                <a:gd name="T2" fmla="*/ 0 w 5"/>
                <a:gd name="T3" fmla="*/ 5 h 6"/>
                <a:gd name="T4" fmla="*/ 4 w 5"/>
                <a:gd name="T5" fmla="*/ 6 h 6"/>
                <a:gd name="T6" fmla="*/ 5 w 5"/>
                <a:gd name="T7" fmla="*/ 4 h 6"/>
                <a:gd name="T8" fmla="*/ 3 w 5"/>
                <a:gd name="T9" fmla="*/ 0 h 6"/>
                <a:gd name="T10" fmla="*/ 1 w 5"/>
                <a:gd name="T11" fmla="*/ 2 h 6"/>
              </a:gdLst>
              <a:ahLst/>
              <a:cxnLst>
                <a:cxn ang="0">
                  <a:pos x="T0" y="T1"/>
                </a:cxn>
                <a:cxn ang="0">
                  <a:pos x="T2" y="T3"/>
                </a:cxn>
                <a:cxn ang="0">
                  <a:pos x="T4" y="T5"/>
                </a:cxn>
                <a:cxn ang="0">
                  <a:pos x="T6" y="T7"/>
                </a:cxn>
                <a:cxn ang="0">
                  <a:pos x="T8" y="T9"/>
                </a:cxn>
                <a:cxn ang="0">
                  <a:pos x="T10" y="T11"/>
                </a:cxn>
              </a:cxnLst>
              <a:rect l="0" t="0" r="r" b="b"/>
              <a:pathLst>
                <a:path w="5" h="6">
                  <a:moveTo>
                    <a:pt x="1" y="2"/>
                  </a:moveTo>
                  <a:cubicBezTo>
                    <a:pt x="1" y="2"/>
                    <a:pt x="0" y="4"/>
                    <a:pt x="0" y="5"/>
                  </a:cubicBezTo>
                  <a:cubicBezTo>
                    <a:pt x="1" y="6"/>
                    <a:pt x="3" y="6"/>
                    <a:pt x="4" y="6"/>
                  </a:cubicBezTo>
                  <a:cubicBezTo>
                    <a:pt x="5" y="6"/>
                    <a:pt x="5" y="5"/>
                    <a:pt x="5" y="4"/>
                  </a:cubicBezTo>
                  <a:cubicBezTo>
                    <a:pt x="5" y="4"/>
                    <a:pt x="4" y="0"/>
                    <a:pt x="3" y="0"/>
                  </a:cubicBezTo>
                  <a:cubicBezTo>
                    <a:pt x="3" y="0"/>
                    <a:pt x="2" y="3"/>
                    <a:pt x="1"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1"/>
            <p:cNvSpPr/>
            <p:nvPr/>
          </p:nvSpPr>
          <p:spPr bwMode="auto">
            <a:xfrm>
              <a:off x="11128375" y="2371725"/>
              <a:ext cx="114300" cy="85725"/>
            </a:xfrm>
            <a:custGeom>
              <a:avLst/>
              <a:gdLst>
                <a:gd name="T0" fmla="*/ 11 w 12"/>
                <a:gd name="T1" fmla="*/ 3 h 9"/>
                <a:gd name="T2" fmla="*/ 6 w 12"/>
                <a:gd name="T3" fmla="*/ 2 h 9"/>
                <a:gd name="T4" fmla="*/ 2 w 12"/>
                <a:gd name="T5" fmla="*/ 1 h 9"/>
                <a:gd name="T6" fmla="*/ 0 w 12"/>
                <a:gd name="T7" fmla="*/ 3 h 9"/>
                <a:gd name="T8" fmla="*/ 1 w 12"/>
                <a:gd name="T9" fmla="*/ 4 h 9"/>
                <a:gd name="T10" fmla="*/ 1 w 12"/>
                <a:gd name="T11" fmla="*/ 6 h 9"/>
                <a:gd name="T12" fmla="*/ 3 w 12"/>
                <a:gd name="T13" fmla="*/ 8 h 9"/>
                <a:gd name="T14" fmla="*/ 6 w 12"/>
                <a:gd name="T15" fmla="*/ 9 h 9"/>
                <a:gd name="T16" fmla="*/ 10 w 12"/>
                <a:gd name="T17" fmla="*/ 8 h 9"/>
                <a:gd name="T18" fmla="*/ 11 w 12"/>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11" y="3"/>
                  </a:move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ubicBezTo>
                    <a:pt x="4" y="9"/>
                    <a:pt x="5" y="9"/>
                    <a:pt x="6" y="9"/>
                  </a:cubicBezTo>
                  <a:cubicBezTo>
                    <a:pt x="7" y="9"/>
                    <a:pt x="9" y="8"/>
                    <a:pt x="10" y="8"/>
                  </a:cubicBezTo>
                  <a:cubicBezTo>
                    <a:pt x="11" y="8"/>
                    <a:pt x="12" y="4"/>
                    <a:pt x="11"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2"/>
            <p:cNvSpPr/>
            <p:nvPr/>
          </p:nvSpPr>
          <p:spPr bwMode="auto">
            <a:xfrm>
              <a:off x="11855450" y="2141538"/>
              <a:ext cx="171450" cy="173038"/>
            </a:xfrm>
            <a:custGeom>
              <a:avLst/>
              <a:gdLst>
                <a:gd name="T0" fmla="*/ 10 w 18"/>
                <a:gd name="T1" fmla="*/ 7 h 18"/>
                <a:gd name="T2" fmla="*/ 17 w 18"/>
                <a:gd name="T3" fmla="*/ 2 h 18"/>
                <a:gd name="T4" fmla="*/ 16 w 18"/>
                <a:gd name="T5" fmla="*/ 0 h 18"/>
                <a:gd name="T6" fmla="*/ 15 w 18"/>
                <a:gd name="T7" fmla="*/ 1 h 18"/>
                <a:gd name="T8" fmla="*/ 7 w 18"/>
                <a:gd name="T9" fmla="*/ 3 h 18"/>
                <a:gd name="T10" fmla="*/ 3 w 18"/>
                <a:gd name="T11" fmla="*/ 6 h 18"/>
                <a:gd name="T12" fmla="*/ 0 w 18"/>
                <a:gd name="T13" fmla="*/ 14 h 18"/>
                <a:gd name="T14" fmla="*/ 3 w 18"/>
                <a:gd name="T15" fmla="*/ 17 h 18"/>
                <a:gd name="T16" fmla="*/ 6 w 18"/>
                <a:gd name="T17" fmla="*/ 17 h 18"/>
                <a:gd name="T18" fmla="*/ 5 w 18"/>
                <a:gd name="T19" fmla="*/ 12 h 18"/>
                <a:gd name="T20" fmla="*/ 10 w 18"/>
                <a:gd name="T2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0" y="7"/>
                  </a:moveTo>
                  <a:cubicBezTo>
                    <a:pt x="12" y="5"/>
                    <a:pt x="17" y="4"/>
                    <a:pt x="17" y="2"/>
                  </a:cubicBezTo>
                  <a:cubicBezTo>
                    <a:pt x="18" y="1"/>
                    <a:pt x="17" y="0"/>
                    <a:pt x="16" y="0"/>
                  </a:cubicBezTo>
                  <a:cubicBezTo>
                    <a:pt x="16" y="0"/>
                    <a:pt x="15" y="1"/>
                    <a:pt x="15" y="1"/>
                  </a:cubicBezTo>
                  <a:cubicBezTo>
                    <a:pt x="15" y="1"/>
                    <a:pt x="9" y="3"/>
                    <a:pt x="7" y="3"/>
                  </a:cubicBezTo>
                  <a:cubicBezTo>
                    <a:pt x="6" y="4"/>
                    <a:pt x="4" y="6"/>
                    <a:pt x="3" y="6"/>
                  </a:cubicBezTo>
                  <a:cubicBezTo>
                    <a:pt x="2" y="7"/>
                    <a:pt x="1" y="13"/>
                    <a:pt x="0" y="14"/>
                  </a:cubicBezTo>
                  <a:cubicBezTo>
                    <a:pt x="0" y="14"/>
                    <a:pt x="2" y="17"/>
                    <a:pt x="3" y="17"/>
                  </a:cubicBezTo>
                  <a:cubicBezTo>
                    <a:pt x="4" y="18"/>
                    <a:pt x="6" y="17"/>
                    <a:pt x="6" y="17"/>
                  </a:cubicBezTo>
                  <a:cubicBezTo>
                    <a:pt x="7" y="17"/>
                    <a:pt x="6" y="13"/>
                    <a:pt x="5" y="12"/>
                  </a:cubicBezTo>
                  <a:cubicBezTo>
                    <a:pt x="5" y="10"/>
                    <a:pt x="9" y="8"/>
                    <a:pt x="10" y="7"/>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3"/>
            <p:cNvSpPr/>
            <p:nvPr/>
          </p:nvSpPr>
          <p:spPr bwMode="auto">
            <a:xfrm>
              <a:off x="11893550" y="2017713"/>
              <a:ext cx="47625" cy="57150"/>
            </a:xfrm>
            <a:custGeom>
              <a:avLst/>
              <a:gdLst>
                <a:gd name="T0" fmla="*/ 0 w 5"/>
                <a:gd name="T1" fmla="*/ 5 h 6"/>
                <a:gd name="T2" fmla="*/ 5 w 5"/>
                <a:gd name="T3" fmla="*/ 4 h 6"/>
                <a:gd name="T4" fmla="*/ 0 w 5"/>
                <a:gd name="T5" fmla="*/ 5 h 6"/>
              </a:gdLst>
              <a:ahLst/>
              <a:cxnLst>
                <a:cxn ang="0">
                  <a:pos x="T0" y="T1"/>
                </a:cxn>
                <a:cxn ang="0">
                  <a:pos x="T2" y="T3"/>
                </a:cxn>
                <a:cxn ang="0">
                  <a:pos x="T4" y="T5"/>
                </a:cxn>
              </a:cxnLst>
              <a:rect l="0" t="0" r="r" b="b"/>
              <a:pathLst>
                <a:path w="5" h="6">
                  <a:moveTo>
                    <a:pt x="0" y="5"/>
                  </a:moveTo>
                  <a:cubicBezTo>
                    <a:pt x="2" y="6"/>
                    <a:pt x="3" y="4"/>
                    <a:pt x="5" y="4"/>
                  </a:cubicBezTo>
                  <a:cubicBezTo>
                    <a:pt x="5" y="0"/>
                    <a:pt x="0" y="1"/>
                    <a:pt x="0"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4"/>
            <p:cNvSpPr/>
            <p:nvPr/>
          </p:nvSpPr>
          <p:spPr bwMode="auto">
            <a:xfrm>
              <a:off x="12247563" y="2055813"/>
              <a:ext cx="85725" cy="28575"/>
            </a:xfrm>
            <a:custGeom>
              <a:avLst/>
              <a:gdLst>
                <a:gd name="T0" fmla="*/ 0 w 9"/>
                <a:gd name="T1" fmla="*/ 1 h 3"/>
                <a:gd name="T2" fmla="*/ 7 w 9"/>
                <a:gd name="T3" fmla="*/ 2 h 3"/>
                <a:gd name="T4" fmla="*/ 5 w 9"/>
                <a:gd name="T5" fmla="*/ 0 h 3"/>
                <a:gd name="T6" fmla="*/ 0 w 9"/>
                <a:gd name="T7" fmla="*/ 1 h 3"/>
              </a:gdLst>
              <a:ahLst/>
              <a:cxnLst>
                <a:cxn ang="0">
                  <a:pos x="T0" y="T1"/>
                </a:cxn>
                <a:cxn ang="0">
                  <a:pos x="T2" y="T3"/>
                </a:cxn>
                <a:cxn ang="0">
                  <a:pos x="T4" y="T5"/>
                </a:cxn>
                <a:cxn ang="0">
                  <a:pos x="T6" y="T7"/>
                </a:cxn>
              </a:cxnLst>
              <a:rect l="0" t="0" r="r" b="b"/>
              <a:pathLst>
                <a:path w="9" h="3">
                  <a:moveTo>
                    <a:pt x="0" y="1"/>
                  </a:moveTo>
                  <a:cubicBezTo>
                    <a:pt x="0" y="2"/>
                    <a:pt x="6" y="3"/>
                    <a:pt x="7" y="2"/>
                  </a:cubicBezTo>
                  <a:cubicBezTo>
                    <a:pt x="9" y="2"/>
                    <a:pt x="7" y="0"/>
                    <a:pt x="5" y="0"/>
                  </a:cubicBezTo>
                  <a:cubicBezTo>
                    <a:pt x="2" y="0"/>
                    <a:pt x="0" y="1"/>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5"/>
            <p:cNvSpPr/>
            <p:nvPr/>
          </p:nvSpPr>
          <p:spPr bwMode="auto">
            <a:xfrm>
              <a:off x="10391775" y="2428875"/>
              <a:ext cx="77787" cy="47625"/>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6"/>
            <p:cNvSpPr/>
            <p:nvPr/>
          </p:nvSpPr>
          <p:spPr bwMode="auto">
            <a:xfrm>
              <a:off x="10526713" y="3279775"/>
              <a:ext cx="28575" cy="1905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7"/>
            <p:cNvSpPr/>
            <p:nvPr/>
          </p:nvSpPr>
          <p:spPr bwMode="auto">
            <a:xfrm>
              <a:off x="10315575" y="3213100"/>
              <a:ext cx="192087" cy="85725"/>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8"/>
            <p:cNvSpPr/>
            <p:nvPr/>
          </p:nvSpPr>
          <p:spPr bwMode="auto">
            <a:xfrm>
              <a:off x="10382250" y="3289300"/>
              <a:ext cx="28575" cy="9525"/>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9"/>
            <p:cNvSpPr/>
            <p:nvPr/>
          </p:nvSpPr>
          <p:spPr bwMode="auto">
            <a:xfrm>
              <a:off x="10382250" y="3184525"/>
              <a:ext cx="19050" cy="1905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0"/>
            <p:cNvSpPr/>
            <p:nvPr/>
          </p:nvSpPr>
          <p:spPr bwMode="auto">
            <a:xfrm>
              <a:off x="10420350" y="3175000"/>
              <a:ext cx="28575" cy="28575"/>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1"/>
            <p:cNvSpPr/>
            <p:nvPr/>
          </p:nvSpPr>
          <p:spPr bwMode="auto">
            <a:xfrm>
              <a:off x="10448925" y="3203575"/>
              <a:ext cx="39687" cy="38100"/>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2"/>
            <p:cNvSpPr/>
            <p:nvPr/>
          </p:nvSpPr>
          <p:spPr bwMode="auto">
            <a:xfrm>
              <a:off x="12944475" y="3586163"/>
              <a:ext cx="68262" cy="47625"/>
            </a:xfrm>
            <a:custGeom>
              <a:avLst/>
              <a:gdLst>
                <a:gd name="T0" fmla="*/ 5 w 7"/>
                <a:gd name="T1" fmla="*/ 1 h 5"/>
                <a:gd name="T2" fmla="*/ 2 w 7"/>
                <a:gd name="T3" fmla="*/ 1 h 5"/>
                <a:gd name="T4" fmla="*/ 1 w 7"/>
                <a:gd name="T5" fmla="*/ 2 h 5"/>
                <a:gd name="T6" fmla="*/ 1 w 7"/>
                <a:gd name="T7" fmla="*/ 3 h 5"/>
                <a:gd name="T8" fmla="*/ 6 w 7"/>
                <a:gd name="T9" fmla="*/ 5 h 5"/>
                <a:gd name="T10" fmla="*/ 7 w 7"/>
                <a:gd name="T11" fmla="*/ 0 h 5"/>
                <a:gd name="T12" fmla="*/ 5 w 7"/>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1"/>
                  </a:moveTo>
                  <a:cubicBezTo>
                    <a:pt x="5" y="1"/>
                    <a:pt x="2" y="1"/>
                    <a:pt x="2" y="1"/>
                  </a:cubicBezTo>
                  <a:cubicBezTo>
                    <a:pt x="2" y="0"/>
                    <a:pt x="1" y="2"/>
                    <a:pt x="1" y="2"/>
                  </a:cubicBezTo>
                  <a:cubicBezTo>
                    <a:pt x="0" y="2"/>
                    <a:pt x="1" y="3"/>
                    <a:pt x="1" y="3"/>
                  </a:cubicBezTo>
                  <a:cubicBezTo>
                    <a:pt x="2" y="3"/>
                    <a:pt x="4" y="4"/>
                    <a:pt x="6" y="5"/>
                  </a:cubicBezTo>
                  <a:cubicBezTo>
                    <a:pt x="6" y="3"/>
                    <a:pt x="7" y="1"/>
                    <a:pt x="7" y="0"/>
                  </a:cubicBezTo>
                  <a:cubicBezTo>
                    <a:pt x="6" y="0"/>
                    <a:pt x="6" y="0"/>
                    <a:pt x="5"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3"/>
            <p:cNvSpPr/>
            <p:nvPr/>
          </p:nvSpPr>
          <p:spPr bwMode="auto">
            <a:xfrm>
              <a:off x="9942513" y="2219325"/>
              <a:ext cx="995362" cy="228441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30 w 104"/>
                <a:gd name="T99" fmla="*/ 21 h 239"/>
                <a:gd name="T100" fmla="*/ 23 w 104"/>
                <a:gd name="T101" fmla="*/ 32 h 239"/>
                <a:gd name="T102" fmla="*/ 18 w 104"/>
                <a:gd name="T103" fmla="*/ 41 h 239"/>
                <a:gd name="T104" fmla="*/ 12 w 104"/>
                <a:gd name="T105" fmla="*/ 52 h 239"/>
                <a:gd name="T106" fmla="*/ 8 w 104"/>
                <a:gd name="T107" fmla="*/ 63 h 239"/>
                <a:gd name="T108" fmla="*/ 3 w 104"/>
                <a:gd name="T109" fmla="*/ 80 h 239"/>
                <a:gd name="T110" fmla="*/ 2 w 104"/>
                <a:gd name="T111" fmla="*/ 100 h 239"/>
                <a:gd name="T112" fmla="*/ 6 w 104"/>
                <a:gd name="T113" fmla="*/ 99 h 239"/>
                <a:gd name="T114" fmla="*/ 22 w 104"/>
                <a:gd name="T115" fmla="*/ 116 h 239"/>
                <a:gd name="T116" fmla="*/ 35 w 104"/>
                <a:gd name="T117" fmla="*/ 124 h 239"/>
                <a:gd name="T118" fmla="*/ 44 w 104"/>
                <a:gd name="T119" fmla="*/ 129 h 239"/>
                <a:gd name="T120" fmla="*/ 44 w 104"/>
                <a:gd name="T121" fmla="*/ 141 h 239"/>
                <a:gd name="T122" fmla="*/ 45 w 104"/>
                <a:gd name="T123" fmla="*/ 15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36" y="14"/>
                    <a:pt x="35" y="15"/>
                    <a:pt x="34" y="15"/>
                  </a:cubicBezTo>
                  <a:cubicBezTo>
                    <a:pt x="34" y="16"/>
                    <a:pt x="33" y="17"/>
                    <a:pt x="32" y="18"/>
                  </a:cubicBezTo>
                  <a:cubicBezTo>
                    <a:pt x="32" y="19"/>
                    <a:pt x="31" y="20"/>
                    <a:pt x="30" y="21"/>
                  </a:cubicBezTo>
                  <a:cubicBezTo>
                    <a:pt x="30" y="22"/>
                    <a:pt x="29" y="23"/>
                    <a:pt x="28" y="24"/>
                  </a:cubicBezTo>
                  <a:cubicBezTo>
                    <a:pt x="27" y="25"/>
                    <a:pt x="27" y="26"/>
                    <a:pt x="26" y="28"/>
                  </a:cubicBezTo>
                  <a:cubicBezTo>
                    <a:pt x="25" y="29"/>
                    <a:pt x="24" y="30"/>
                    <a:pt x="23" y="32"/>
                  </a:cubicBezTo>
                  <a:cubicBezTo>
                    <a:pt x="22" y="33"/>
                    <a:pt x="22" y="34"/>
                    <a:pt x="21" y="35"/>
                  </a:cubicBezTo>
                  <a:cubicBezTo>
                    <a:pt x="21" y="36"/>
                    <a:pt x="20" y="37"/>
                    <a:pt x="20" y="37"/>
                  </a:cubicBezTo>
                  <a:cubicBezTo>
                    <a:pt x="19" y="39"/>
                    <a:pt x="18" y="40"/>
                    <a:pt x="18" y="41"/>
                  </a:cubicBezTo>
                  <a:cubicBezTo>
                    <a:pt x="17" y="42"/>
                    <a:pt x="17" y="42"/>
                    <a:pt x="17" y="43"/>
                  </a:cubicBezTo>
                  <a:cubicBezTo>
                    <a:pt x="15" y="46"/>
                    <a:pt x="14" y="49"/>
                    <a:pt x="13" y="52"/>
                  </a:cubicBezTo>
                  <a:cubicBezTo>
                    <a:pt x="13" y="52"/>
                    <a:pt x="12" y="52"/>
                    <a:pt x="12" y="52"/>
                  </a:cubicBezTo>
                  <a:cubicBezTo>
                    <a:pt x="12" y="53"/>
                    <a:pt x="11" y="55"/>
                    <a:pt x="11" y="56"/>
                  </a:cubicBezTo>
                  <a:cubicBezTo>
                    <a:pt x="10" y="57"/>
                    <a:pt x="10" y="58"/>
                    <a:pt x="10" y="58"/>
                  </a:cubicBezTo>
                  <a:cubicBezTo>
                    <a:pt x="9" y="60"/>
                    <a:pt x="9" y="61"/>
                    <a:pt x="8" y="63"/>
                  </a:cubicBezTo>
                  <a:cubicBezTo>
                    <a:pt x="8" y="63"/>
                    <a:pt x="8" y="63"/>
                    <a:pt x="8" y="63"/>
                  </a:cubicBezTo>
                  <a:cubicBezTo>
                    <a:pt x="6" y="69"/>
                    <a:pt x="5" y="74"/>
                    <a:pt x="3" y="79"/>
                  </a:cubicBezTo>
                  <a:cubicBezTo>
                    <a:pt x="3" y="80"/>
                    <a:pt x="3" y="80"/>
                    <a:pt x="3" y="80"/>
                  </a:cubicBezTo>
                  <a:cubicBezTo>
                    <a:pt x="2" y="86"/>
                    <a:pt x="1" y="92"/>
                    <a:pt x="0" y="97"/>
                  </a:cubicBezTo>
                  <a:cubicBezTo>
                    <a:pt x="0" y="97"/>
                    <a:pt x="0" y="97"/>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Line 44"/>
            <p:cNvSpPr>
              <a:spLocks noChangeShapeType="1"/>
            </p:cNvSpPr>
            <p:nvPr/>
          </p:nvSpPr>
          <p:spPr bwMode="auto">
            <a:xfrm>
              <a:off x="10593388" y="284956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Line 45"/>
            <p:cNvSpPr>
              <a:spLocks noChangeShapeType="1"/>
            </p:cNvSpPr>
            <p:nvPr/>
          </p:nvSpPr>
          <p:spPr bwMode="auto">
            <a:xfrm>
              <a:off x="10593388" y="284956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6"/>
            <p:cNvSpPr/>
            <p:nvPr/>
          </p:nvSpPr>
          <p:spPr bwMode="auto">
            <a:xfrm>
              <a:off x="10420350" y="1979613"/>
              <a:ext cx="325437" cy="220663"/>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20 w 34"/>
                <a:gd name="T23" fmla="*/ 7 h 23"/>
                <a:gd name="T24" fmla="*/ 15 w 34"/>
                <a:gd name="T25" fmla="*/ 11 h 23"/>
                <a:gd name="T26" fmla="*/ 11 w 34"/>
                <a:gd name="T27" fmla="*/ 14 h 23"/>
                <a:gd name="T28" fmla="*/ 10 w 34"/>
                <a:gd name="T29" fmla="*/ 15 h 23"/>
                <a:gd name="T30" fmla="*/ 6 w 34"/>
                <a:gd name="T31" fmla="*/ 19 h 23"/>
                <a:gd name="T32" fmla="*/ 5 w 34"/>
                <a:gd name="T33" fmla="*/ 19 h 23"/>
                <a:gd name="T34" fmla="*/ 0 w 34"/>
                <a:gd name="T35" fmla="*/ 23 h 23"/>
                <a:gd name="T36" fmla="*/ 7 w 34"/>
                <a:gd name="T3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20" y="7"/>
                    <a:pt x="20" y="7"/>
                    <a:pt x="20" y="7"/>
                  </a:cubicBezTo>
                  <a:cubicBezTo>
                    <a:pt x="18" y="9"/>
                    <a:pt x="17" y="10"/>
                    <a:pt x="15" y="11"/>
                  </a:cubicBezTo>
                  <a:cubicBezTo>
                    <a:pt x="14" y="12"/>
                    <a:pt x="13" y="13"/>
                    <a:pt x="11" y="14"/>
                  </a:cubicBezTo>
                  <a:cubicBezTo>
                    <a:pt x="11" y="14"/>
                    <a:pt x="10" y="15"/>
                    <a:pt x="10" y="15"/>
                  </a:cubicBezTo>
                  <a:cubicBezTo>
                    <a:pt x="8" y="16"/>
                    <a:pt x="7" y="17"/>
                    <a:pt x="6" y="19"/>
                  </a:cubicBezTo>
                  <a:cubicBezTo>
                    <a:pt x="5" y="19"/>
                    <a:pt x="5" y="19"/>
                    <a:pt x="5" y="19"/>
                  </a:cubicBezTo>
                  <a:cubicBezTo>
                    <a:pt x="3" y="21"/>
                    <a:pt x="2" y="22"/>
                    <a:pt x="0" y="23"/>
                  </a:cubicBezTo>
                  <a:cubicBezTo>
                    <a:pt x="2" y="23"/>
                    <a:pt x="5" y="23"/>
                    <a:pt x="7" y="23"/>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7"/>
            <p:cNvSpPr/>
            <p:nvPr/>
          </p:nvSpPr>
          <p:spPr bwMode="auto">
            <a:xfrm>
              <a:off x="11166475" y="2333625"/>
              <a:ext cx="315912" cy="658813"/>
            </a:xfrm>
            <a:custGeom>
              <a:avLst/>
              <a:gdLst>
                <a:gd name="T0" fmla="*/ 31 w 33"/>
                <a:gd name="T1" fmla="*/ 65 h 69"/>
                <a:gd name="T2" fmla="*/ 31 w 33"/>
                <a:gd name="T3" fmla="*/ 67 h 69"/>
                <a:gd name="T4" fmla="*/ 33 w 33"/>
                <a:gd name="T5" fmla="*/ 65 h 69"/>
                <a:gd name="T6" fmla="*/ 33 w 33"/>
                <a:gd name="T7" fmla="*/ 56 h 69"/>
                <a:gd name="T8" fmla="*/ 33 w 33"/>
                <a:gd name="T9" fmla="*/ 56 h 69"/>
                <a:gd name="T10" fmla="*/ 33 w 33"/>
                <a:gd name="T11" fmla="*/ 55 h 69"/>
                <a:gd name="T12" fmla="*/ 33 w 33"/>
                <a:gd name="T13" fmla="*/ 0 h 69"/>
                <a:gd name="T14" fmla="*/ 31 w 33"/>
                <a:gd name="T15" fmla="*/ 2 h 69"/>
                <a:gd name="T16" fmla="*/ 27 w 33"/>
                <a:gd name="T17" fmla="*/ 9 h 69"/>
                <a:gd name="T18" fmla="*/ 24 w 33"/>
                <a:gd name="T19" fmla="*/ 10 h 69"/>
                <a:gd name="T20" fmla="*/ 23 w 33"/>
                <a:gd name="T21" fmla="*/ 12 h 69"/>
                <a:gd name="T22" fmla="*/ 19 w 33"/>
                <a:gd name="T23" fmla="*/ 16 h 69"/>
                <a:gd name="T24" fmla="*/ 20 w 33"/>
                <a:gd name="T25" fmla="*/ 23 h 69"/>
                <a:gd name="T26" fmla="*/ 22 w 33"/>
                <a:gd name="T27" fmla="*/ 27 h 69"/>
                <a:gd name="T28" fmla="*/ 22 w 33"/>
                <a:gd name="T29" fmla="*/ 31 h 69"/>
                <a:gd name="T30" fmla="*/ 23 w 33"/>
                <a:gd name="T31" fmla="*/ 33 h 69"/>
                <a:gd name="T32" fmla="*/ 19 w 33"/>
                <a:gd name="T33" fmla="*/ 34 h 69"/>
                <a:gd name="T34" fmla="*/ 17 w 33"/>
                <a:gd name="T35" fmla="*/ 37 h 69"/>
                <a:gd name="T36" fmla="*/ 13 w 33"/>
                <a:gd name="T37" fmla="*/ 39 h 69"/>
                <a:gd name="T38" fmla="*/ 14 w 33"/>
                <a:gd name="T39" fmla="*/ 37 h 69"/>
                <a:gd name="T40" fmla="*/ 14 w 33"/>
                <a:gd name="T41" fmla="*/ 34 h 69"/>
                <a:gd name="T42" fmla="*/ 12 w 33"/>
                <a:gd name="T43" fmla="*/ 28 h 69"/>
                <a:gd name="T44" fmla="*/ 10 w 33"/>
                <a:gd name="T45" fmla="*/ 25 h 69"/>
                <a:gd name="T46" fmla="*/ 10 w 33"/>
                <a:gd name="T47" fmla="*/ 23 h 69"/>
                <a:gd name="T48" fmla="*/ 7 w 33"/>
                <a:gd name="T49" fmla="*/ 23 h 69"/>
                <a:gd name="T50" fmla="*/ 6 w 33"/>
                <a:gd name="T51" fmla="*/ 29 h 69"/>
                <a:gd name="T52" fmla="*/ 7 w 33"/>
                <a:gd name="T53" fmla="*/ 32 h 69"/>
                <a:gd name="T54" fmla="*/ 7 w 33"/>
                <a:gd name="T55" fmla="*/ 35 h 69"/>
                <a:gd name="T56" fmla="*/ 6 w 33"/>
                <a:gd name="T57" fmla="*/ 39 h 69"/>
                <a:gd name="T58" fmla="*/ 5 w 33"/>
                <a:gd name="T59" fmla="*/ 42 h 69"/>
                <a:gd name="T60" fmla="*/ 10 w 33"/>
                <a:gd name="T61" fmla="*/ 42 h 69"/>
                <a:gd name="T62" fmla="*/ 12 w 33"/>
                <a:gd name="T63" fmla="*/ 42 h 69"/>
                <a:gd name="T64" fmla="*/ 9 w 33"/>
                <a:gd name="T65" fmla="*/ 44 h 69"/>
                <a:gd name="T66" fmla="*/ 6 w 33"/>
                <a:gd name="T67" fmla="*/ 47 h 69"/>
                <a:gd name="T68" fmla="*/ 7 w 33"/>
                <a:gd name="T69" fmla="*/ 48 h 69"/>
                <a:gd name="T70" fmla="*/ 10 w 33"/>
                <a:gd name="T71" fmla="*/ 52 h 69"/>
                <a:gd name="T72" fmla="*/ 10 w 33"/>
                <a:gd name="T73" fmla="*/ 55 h 69"/>
                <a:gd name="T74" fmla="*/ 4 w 33"/>
                <a:gd name="T75" fmla="*/ 55 h 69"/>
                <a:gd name="T76" fmla="*/ 0 w 33"/>
                <a:gd name="T77" fmla="*/ 60 h 69"/>
                <a:gd name="T78" fmla="*/ 0 w 33"/>
                <a:gd name="T79" fmla="*/ 66 h 69"/>
                <a:gd name="T80" fmla="*/ 5 w 33"/>
                <a:gd name="T81" fmla="*/ 68 h 69"/>
                <a:gd name="T82" fmla="*/ 9 w 33"/>
                <a:gd name="T83" fmla="*/ 68 h 69"/>
                <a:gd name="T84" fmla="*/ 13 w 33"/>
                <a:gd name="T85" fmla="*/ 63 h 69"/>
                <a:gd name="T86" fmla="*/ 17 w 33"/>
                <a:gd name="T87" fmla="*/ 58 h 69"/>
                <a:gd name="T88" fmla="*/ 22 w 33"/>
                <a:gd name="T89" fmla="*/ 56 h 69"/>
                <a:gd name="T90" fmla="*/ 23 w 33"/>
                <a:gd name="T91" fmla="*/ 61 h 69"/>
                <a:gd name="T92" fmla="*/ 27 w 33"/>
                <a:gd name="T93" fmla="*/ 61 h 69"/>
                <a:gd name="T94" fmla="*/ 27 w 33"/>
                <a:gd name="T95" fmla="*/ 59 h 69"/>
                <a:gd name="T96" fmla="*/ 31 w 33"/>
                <a:gd name="T97" fmla="*/ 62 h 69"/>
                <a:gd name="T98" fmla="*/ 31 w 33"/>
                <a:gd name="T9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69">
                  <a:moveTo>
                    <a:pt x="31" y="65"/>
                  </a:moveTo>
                  <a:cubicBezTo>
                    <a:pt x="30" y="65"/>
                    <a:pt x="30" y="67"/>
                    <a:pt x="31" y="67"/>
                  </a:cubicBezTo>
                  <a:cubicBezTo>
                    <a:pt x="32" y="67"/>
                    <a:pt x="32" y="66"/>
                    <a:pt x="33" y="65"/>
                  </a:cubicBezTo>
                  <a:cubicBezTo>
                    <a:pt x="33" y="56"/>
                    <a:pt x="33" y="56"/>
                    <a:pt x="33" y="56"/>
                  </a:cubicBezTo>
                  <a:cubicBezTo>
                    <a:pt x="33" y="56"/>
                    <a:pt x="33" y="56"/>
                    <a:pt x="33" y="56"/>
                  </a:cubicBezTo>
                  <a:cubicBezTo>
                    <a:pt x="32" y="55"/>
                    <a:pt x="32" y="55"/>
                    <a:pt x="33" y="55"/>
                  </a:cubicBezTo>
                  <a:cubicBezTo>
                    <a:pt x="33" y="0"/>
                    <a:pt x="33" y="0"/>
                    <a:pt x="33" y="0"/>
                  </a:cubicBezTo>
                  <a:cubicBezTo>
                    <a:pt x="32" y="1"/>
                    <a:pt x="31" y="2"/>
                    <a:pt x="31" y="2"/>
                  </a:cubicBezTo>
                  <a:cubicBezTo>
                    <a:pt x="30" y="3"/>
                    <a:pt x="27" y="7"/>
                    <a:pt x="27" y="9"/>
                  </a:cubicBezTo>
                  <a:cubicBezTo>
                    <a:pt x="26" y="10"/>
                    <a:pt x="25" y="10"/>
                    <a:pt x="24" y="10"/>
                  </a:cubicBezTo>
                  <a:cubicBezTo>
                    <a:pt x="24" y="10"/>
                    <a:pt x="23" y="11"/>
                    <a:pt x="23" y="12"/>
                  </a:cubicBezTo>
                  <a:cubicBezTo>
                    <a:pt x="23" y="12"/>
                    <a:pt x="20" y="14"/>
                    <a:pt x="19" y="16"/>
                  </a:cubicBezTo>
                  <a:cubicBezTo>
                    <a:pt x="19" y="18"/>
                    <a:pt x="20" y="22"/>
                    <a:pt x="20" y="23"/>
                  </a:cubicBezTo>
                  <a:cubicBezTo>
                    <a:pt x="20" y="25"/>
                    <a:pt x="21" y="27"/>
                    <a:pt x="22" y="27"/>
                  </a:cubicBezTo>
                  <a:cubicBezTo>
                    <a:pt x="23" y="27"/>
                    <a:pt x="23" y="30"/>
                    <a:pt x="22" y="31"/>
                  </a:cubicBezTo>
                  <a:cubicBezTo>
                    <a:pt x="22" y="31"/>
                    <a:pt x="23" y="32"/>
                    <a:pt x="23" y="33"/>
                  </a:cubicBezTo>
                  <a:cubicBezTo>
                    <a:pt x="23" y="33"/>
                    <a:pt x="20" y="34"/>
                    <a:pt x="19" y="34"/>
                  </a:cubicBezTo>
                  <a:cubicBezTo>
                    <a:pt x="19" y="35"/>
                    <a:pt x="17" y="36"/>
                    <a:pt x="17" y="37"/>
                  </a:cubicBezTo>
                  <a:cubicBezTo>
                    <a:pt x="17" y="38"/>
                    <a:pt x="14" y="38"/>
                    <a:pt x="13" y="39"/>
                  </a:cubicBezTo>
                  <a:cubicBezTo>
                    <a:pt x="14" y="38"/>
                    <a:pt x="14" y="38"/>
                    <a:pt x="14" y="37"/>
                  </a:cubicBezTo>
                  <a:cubicBezTo>
                    <a:pt x="15" y="36"/>
                    <a:pt x="14" y="35"/>
                    <a:pt x="14" y="34"/>
                  </a:cubicBezTo>
                  <a:cubicBezTo>
                    <a:pt x="13" y="34"/>
                    <a:pt x="13" y="29"/>
                    <a:pt x="12" y="28"/>
                  </a:cubicBezTo>
                  <a:cubicBezTo>
                    <a:pt x="12" y="27"/>
                    <a:pt x="10" y="25"/>
                    <a:pt x="10" y="25"/>
                  </a:cubicBezTo>
                  <a:cubicBezTo>
                    <a:pt x="9" y="25"/>
                    <a:pt x="10" y="24"/>
                    <a:pt x="10" y="23"/>
                  </a:cubicBezTo>
                  <a:cubicBezTo>
                    <a:pt x="10" y="22"/>
                    <a:pt x="8" y="22"/>
                    <a:pt x="7" y="23"/>
                  </a:cubicBezTo>
                  <a:cubicBezTo>
                    <a:pt x="7" y="23"/>
                    <a:pt x="6" y="28"/>
                    <a:pt x="6" y="29"/>
                  </a:cubicBezTo>
                  <a:cubicBezTo>
                    <a:pt x="6" y="30"/>
                    <a:pt x="7" y="32"/>
                    <a:pt x="7" y="32"/>
                  </a:cubicBezTo>
                  <a:cubicBezTo>
                    <a:pt x="8" y="32"/>
                    <a:pt x="8" y="35"/>
                    <a:pt x="7" y="35"/>
                  </a:cubicBezTo>
                  <a:cubicBezTo>
                    <a:pt x="6" y="35"/>
                    <a:pt x="5" y="38"/>
                    <a:pt x="6" y="39"/>
                  </a:cubicBezTo>
                  <a:cubicBezTo>
                    <a:pt x="6" y="40"/>
                    <a:pt x="5" y="41"/>
                    <a:pt x="5" y="42"/>
                  </a:cubicBezTo>
                  <a:cubicBezTo>
                    <a:pt x="4" y="42"/>
                    <a:pt x="8" y="42"/>
                    <a:pt x="10" y="42"/>
                  </a:cubicBezTo>
                  <a:cubicBezTo>
                    <a:pt x="11" y="42"/>
                    <a:pt x="13" y="42"/>
                    <a:pt x="12" y="42"/>
                  </a:cubicBezTo>
                  <a:cubicBezTo>
                    <a:pt x="12" y="43"/>
                    <a:pt x="9" y="43"/>
                    <a:pt x="9" y="44"/>
                  </a:cubicBezTo>
                  <a:cubicBezTo>
                    <a:pt x="8" y="45"/>
                    <a:pt x="6" y="46"/>
                    <a:pt x="6" y="47"/>
                  </a:cubicBezTo>
                  <a:cubicBezTo>
                    <a:pt x="5" y="47"/>
                    <a:pt x="6" y="48"/>
                    <a:pt x="7" y="48"/>
                  </a:cubicBezTo>
                  <a:cubicBezTo>
                    <a:pt x="8" y="48"/>
                    <a:pt x="9" y="51"/>
                    <a:pt x="10" y="52"/>
                  </a:cubicBezTo>
                  <a:cubicBezTo>
                    <a:pt x="10" y="53"/>
                    <a:pt x="10" y="54"/>
                    <a:pt x="10" y="55"/>
                  </a:cubicBezTo>
                  <a:cubicBezTo>
                    <a:pt x="10" y="55"/>
                    <a:pt x="5" y="54"/>
                    <a:pt x="4" y="55"/>
                  </a:cubicBezTo>
                  <a:cubicBezTo>
                    <a:pt x="2" y="55"/>
                    <a:pt x="0" y="59"/>
                    <a:pt x="0" y="60"/>
                  </a:cubicBezTo>
                  <a:cubicBezTo>
                    <a:pt x="0" y="61"/>
                    <a:pt x="0" y="65"/>
                    <a:pt x="0" y="66"/>
                  </a:cubicBezTo>
                  <a:cubicBezTo>
                    <a:pt x="1" y="67"/>
                    <a:pt x="4" y="67"/>
                    <a:pt x="5" y="68"/>
                  </a:cubicBezTo>
                  <a:cubicBezTo>
                    <a:pt x="5" y="68"/>
                    <a:pt x="9" y="68"/>
                    <a:pt x="9" y="68"/>
                  </a:cubicBezTo>
                  <a:cubicBezTo>
                    <a:pt x="10" y="69"/>
                    <a:pt x="12" y="65"/>
                    <a:pt x="13" y="63"/>
                  </a:cubicBezTo>
                  <a:cubicBezTo>
                    <a:pt x="13" y="62"/>
                    <a:pt x="16" y="59"/>
                    <a:pt x="17" y="58"/>
                  </a:cubicBezTo>
                  <a:cubicBezTo>
                    <a:pt x="18" y="56"/>
                    <a:pt x="21" y="57"/>
                    <a:pt x="22" y="56"/>
                  </a:cubicBezTo>
                  <a:cubicBezTo>
                    <a:pt x="23" y="55"/>
                    <a:pt x="23" y="59"/>
                    <a:pt x="23" y="61"/>
                  </a:cubicBezTo>
                  <a:cubicBezTo>
                    <a:pt x="24" y="62"/>
                    <a:pt x="27" y="62"/>
                    <a:pt x="27" y="61"/>
                  </a:cubicBezTo>
                  <a:cubicBezTo>
                    <a:pt x="26" y="59"/>
                    <a:pt x="27" y="58"/>
                    <a:pt x="27" y="59"/>
                  </a:cubicBezTo>
                  <a:cubicBezTo>
                    <a:pt x="27" y="59"/>
                    <a:pt x="31" y="61"/>
                    <a:pt x="31" y="62"/>
                  </a:cubicBezTo>
                  <a:cubicBezTo>
                    <a:pt x="32" y="63"/>
                    <a:pt x="32" y="65"/>
                    <a:pt x="31" y="6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8"/>
            <p:cNvSpPr/>
            <p:nvPr/>
          </p:nvSpPr>
          <p:spPr bwMode="auto">
            <a:xfrm>
              <a:off x="11071225" y="2973388"/>
              <a:ext cx="411162" cy="1081088"/>
            </a:xfrm>
            <a:custGeom>
              <a:avLst/>
              <a:gdLst>
                <a:gd name="T0" fmla="*/ 43 w 43"/>
                <a:gd name="T1" fmla="*/ 9 h 113"/>
                <a:gd name="T2" fmla="*/ 41 w 43"/>
                <a:gd name="T3" fmla="*/ 8 h 113"/>
                <a:gd name="T4" fmla="*/ 37 w 43"/>
                <a:gd name="T5" fmla="*/ 3 h 113"/>
                <a:gd name="T6" fmla="*/ 37 w 43"/>
                <a:gd name="T7" fmla="*/ 1 h 113"/>
                <a:gd name="T8" fmla="*/ 31 w 43"/>
                <a:gd name="T9" fmla="*/ 1 h 113"/>
                <a:gd name="T10" fmla="*/ 21 w 43"/>
                <a:gd name="T11" fmla="*/ 3 h 113"/>
                <a:gd name="T12" fmla="*/ 16 w 43"/>
                <a:gd name="T13" fmla="*/ 3 h 113"/>
                <a:gd name="T14" fmla="*/ 12 w 43"/>
                <a:gd name="T15" fmla="*/ 5 h 113"/>
                <a:gd name="T16" fmla="*/ 9 w 43"/>
                <a:gd name="T17" fmla="*/ 13 h 113"/>
                <a:gd name="T18" fmla="*/ 8 w 43"/>
                <a:gd name="T19" fmla="*/ 15 h 113"/>
                <a:gd name="T20" fmla="*/ 7 w 43"/>
                <a:gd name="T21" fmla="*/ 17 h 113"/>
                <a:gd name="T22" fmla="*/ 1 w 43"/>
                <a:gd name="T23" fmla="*/ 26 h 113"/>
                <a:gd name="T24" fmla="*/ 0 w 43"/>
                <a:gd name="T25" fmla="*/ 39 h 113"/>
                <a:gd name="T26" fmla="*/ 3 w 43"/>
                <a:gd name="T27" fmla="*/ 49 h 113"/>
                <a:gd name="T28" fmla="*/ 10 w 43"/>
                <a:gd name="T29" fmla="*/ 56 h 113"/>
                <a:gd name="T30" fmla="*/ 18 w 43"/>
                <a:gd name="T31" fmla="*/ 57 h 113"/>
                <a:gd name="T32" fmla="*/ 22 w 43"/>
                <a:gd name="T33" fmla="*/ 53 h 113"/>
                <a:gd name="T34" fmla="*/ 24 w 43"/>
                <a:gd name="T35" fmla="*/ 54 h 113"/>
                <a:gd name="T36" fmla="*/ 25 w 43"/>
                <a:gd name="T37" fmla="*/ 54 h 113"/>
                <a:gd name="T38" fmla="*/ 29 w 43"/>
                <a:gd name="T39" fmla="*/ 56 h 113"/>
                <a:gd name="T40" fmla="*/ 33 w 43"/>
                <a:gd name="T41" fmla="*/ 56 h 113"/>
                <a:gd name="T42" fmla="*/ 34 w 43"/>
                <a:gd name="T43" fmla="*/ 64 h 113"/>
                <a:gd name="T44" fmla="*/ 35 w 43"/>
                <a:gd name="T45" fmla="*/ 73 h 113"/>
                <a:gd name="T46" fmla="*/ 38 w 43"/>
                <a:gd name="T47" fmla="*/ 82 h 113"/>
                <a:gd name="T48" fmla="*/ 37 w 43"/>
                <a:gd name="T49" fmla="*/ 92 h 113"/>
                <a:gd name="T50" fmla="*/ 40 w 43"/>
                <a:gd name="T51" fmla="*/ 102 h 113"/>
                <a:gd name="T52" fmla="*/ 41 w 43"/>
                <a:gd name="T53" fmla="*/ 109 h 113"/>
                <a:gd name="T54" fmla="*/ 43 w 43"/>
                <a:gd name="T55" fmla="*/ 113 h 113"/>
                <a:gd name="T56" fmla="*/ 43 w 43"/>
                <a:gd name="T57"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13">
                  <a:moveTo>
                    <a:pt x="43" y="9"/>
                  </a:moveTo>
                  <a:cubicBezTo>
                    <a:pt x="42" y="8"/>
                    <a:pt x="42" y="8"/>
                    <a:pt x="41" y="8"/>
                  </a:cubicBezTo>
                  <a:cubicBezTo>
                    <a:pt x="39" y="7"/>
                    <a:pt x="38" y="4"/>
                    <a:pt x="37" y="3"/>
                  </a:cubicBezTo>
                  <a:cubicBezTo>
                    <a:pt x="37" y="3"/>
                    <a:pt x="37" y="2"/>
                    <a:pt x="37" y="1"/>
                  </a:cubicBezTo>
                  <a:cubicBezTo>
                    <a:pt x="37" y="1"/>
                    <a:pt x="32" y="0"/>
                    <a:pt x="31" y="1"/>
                  </a:cubicBezTo>
                  <a:cubicBezTo>
                    <a:pt x="30" y="1"/>
                    <a:pt x="22" y="2"/>
                    <a:pt x="21" y="3"/>
                  </a:cubicBezTo>
                  <a:cubicBezTo>
                    <a:pt x="19" y="4"/>
                    <a:pt x="16" y="3"/>
                    <a:pt x="16" y="3"/>
                  </a:cubicBezTo>
                  <a:cubicBezTo>
                    <a:pt x="15" y="3"/>
                    <a:pt x="13" y="5"/>
                    <a:pt x="12" y="5"/>
                  </a:cubicBezTo>
                  <a:cubicBezTo>
                    <a:pt x="11" y="6"/>
                    <a:pt x="10" y="9"/>
                    <a:pt x="9" y="13"/>
                  </a:cubicBezTo>
                  <a:cubicBezTo>
                    <a:pt x="9" y="13"/>
                    <a:pt x="9" y="13"/>
                    <a:pt x="8" y="15"/>
                  </a:cubicBezTo>
                  <a:cubicBezTo>
                    <a:pt x="7" y="17"/>
                    <a:pt x="7" y="17"/>
                    <a:pt x="7" y="17"/>
                  </a:cubicBezTo>
                  <a:cubicBezTo>
                    <a:pt x="5" y="19"/>
                    <a:pt x="2" y="25"/>
                    <a:pt x="1" y="26"/>
                  </a:cubicBezTo>
                  <a:cubicBezTo>
                    <a:pt x="1" y="27"/>
                    <a:pt x="0" y="36"/>
                    <a:pt x="0" y="39"/>
                  </a:cubicBezTo>
                  <a:cubicBezTo>
                    <a:pt x="0" y="41"/>
                    <a:pt x="3" y="48"/>
                    <a:pt x="3" y="49"/>
                  </a:cubicBezTo>
                  <a:cubicBezTo>
                    <a:pt x="4" y="51"/>
                    <a:pt x="8" y="55"/>
                    <a:pt x="10" y="56"/>
                  </a:cubicBezTo>
                  <a:cubicBezTo>
                    <a:pt x="11" y="56"/>
                    <a:pt x="16" y="57"/>
                    <a:pt x="18" y="57"/>
                  </a:cubicBezTo>
                  <a:cubicBezTo>
                    <a:pt x="19" y="57"/>
                    <a:pt x="21" y="55"/>
                    <a:pt x="22" y="53"/>
                  </a:cubicBezTo>
                  <a:cubicBezTo>
                    <a:pt x="22" y="53"/>
                    <a:pt x="22" y="53"/>
                    <a:pt x="24" y="54"/>
                  </a:cubicBezTo>
                  <a:cubicBezTo>
                    <a:pt x="25" y="54"/>
                    <a:pt x="25" y="54"/>
                    <a:pt x="25" y="54"/>
                  </a:cubicBezTo>
                  <a:cubicBezTo>
                    <a:pt x="25" y="55"/>
                    <a:pt x="28" y="56"/>
                    <a:pt x="29" y="56"/>
                  </a:cubicBezTo>
                  <a:cubicBezTo>
                    <a:pt x="30" y="57"/>
                    <a:pt x="32" y="56"/>
                    <a:pt x="33" y="56"/>
                  </a:cubicBezTo>
                  <a:cubicBezTo>
                    <a:pt x="34" y="56"/>
                    <a:pt x="34" y="62"/>
                    <a:pt x="34" y="64"/>
                  </a:cubicBezTo>
                  <a:cubicBezTo>
                    <a:pt x="33" y="66"/>
                    <a:pt x="35" y="72"/>
                    <a:pt x="35" y="73"/>
                  </a:cubicBezTo>
                  <a:cubicBezTo>
                    <a:pt x="36" y="75"/>
                    <a:pt x="38" y="80"/>
                    <a:pt x="38" y="82"/>
                  </a:cubicBezTo>
                  <a:cubicBezTo>
                    <a:pt x="38" y="84"/>
                    <a:pt x="37" y="90"/>
                    <a:pt x="37" y="92"/>
                  </a:cubicBezTo>
                  <a:cubicBezTo>
                    <a:pt x="37" y="94"/>
                    <a:pt x="39" y="100"/>
                    <a:pt x="40" y="102"/>
                  </a:cubicBezTo>
                  <a:cubicBezTo>
                    <a:pt x="41" y="104"/>
                    <a:pt x="41" y="108"/>
                    <a:pt x="41" y="109"/>
                  </a:cubicBezTo>
                  <a:cubicBezTo>
                    <a:pt x="41" y="109"/>
                    <a:pt x="42" y="111"/>
                    <a:pt x="43" y="113"/>
                  </a:cubicBezTo>
                  <a:lnTo>
                    <a:pt x="43" y="9"/>
                  </a:ln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9"/>
            <p:cNvSpPr/>
            <p:nvPr/>
          </p:nvSpPr>
          <p:spPr bwMode="auto">
            <a:xfrm>
              <a:off x="10688638" y="4389438"/>
              <a:ext cx="28575" cy="28575"/>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0"/>
            <p:cNvSpPr/>
            <p:nvPr/>
          </p:nvSpPr>
          <p:spPr bwMode="auto">
            <a:xfrm>
              <a:off x="10612438" y="1951038"/>
              <a:ext cx="649287" cy="592138"/>
            </a:xfrm>
            <a:custGeom>
              <a:avLst/>
              <a:gdLst>
                <a:gd name="T0" fmla="*/ 53 w 68"/>
                <a:gd name="T1" fmla="*/ 36 h 62"/>
                <a:gd name="T2" fmla="*/ 56 w 68"/>
                <a:gd name="T3" fmla="*/ 35 h 62"/>
                <a:gd name="T4" fmla="*/ 56 w 68"/>
                <a:gd name="T5" fmla="*/ 34 h 62"/>
                <a:gd name="T6" fmla="*/ 56 w 68"/>
                <a:gd name="T7" fmla="*/ 32 h 62"/>
                <a:gd name="T8" fmla="*/ 59 w 68"/>
                <a:gd name="T9" fmla="*/ 26 h 62"/>
                <a:gd name="T10" fmla="*/ 61 w 68"/>
                <a:gd name="T11" fmla="*/ 21 h 62"/>
                <a:gd name="T12" fmla="*/ 60 w 68"/>
                <a:gd name="T13" fmla="*/ 18 h 62"/>
                <a:gd name="T14" fmla="*/ 61 w 68"/>
                <a:gd name="T15" fmla="*/ 17 h 62"/>
                <a:gd name="T16" fmla="*/ 61 w 68"/>
                <a:gd name="T17" fmla="*/ 13 h 62"/>
                <a:gd name="T18" fmla="*/ 64 w 68"/>
                <a:gd name="T19" fmla="*/ 11 h 62"/>
                <a:gd name="T20" fmla="*/ 67 w 68"/>
                <a:gd name="T21" fmla="*/ 10 h 62"/>
                <a:gd name="T22" fmla="*/ 68 w 68"/>
                <a:gd name="T23" fmla="*/ 7 h 62"/>
                <a:gd name="T24" fmla="*/ 64 w 68"/>
                <a:gd name="T25" fmla="*/ 6 h 62"/>
                <a:gd name="T26" fmla="*/ 59 w 68"/>
                <a:gd name="T27" fmla="*/ 6 h 62"/>
                <a:gd name="T28" fmla="*/ 60 w 68"/>
                <a:gd name="T29" fmla="*/ 3 h 62"/>
                <a:gd name="T30" fmla="*/ 59 w 68"/>
                <a:gd name="T31" fmla="*/ 1 h 62"/>
                <a:gd name="T32" fmla="*/ 52 w 68"/>
                <a:gd name="T33" fmla="*/ 0 h 62"/>
                <a:gd name="T34" fmla="*/ 49 w 68"/>
                <a:gd name="T35" fmla="*/ 0 h 62"/>
                <a:gd name="T36" fmla="*/ 42 w 68"/>
                <a:gd name="T37" fmla="*/ 1 h 62"/>
                <a:gd name="T38" fmla="*/ 33 w 68"/>
                <a:gd name="T39" fmla="*/ 1 h 62"/>
                <a:gd name="T40" fmla="*/ 31 w 68"/>
                <a:gd name="T41" fmla="*/ 5 h 62"/>
                <a:gd name="T42" fmla="*/ 24 w 68"/>
                <a:gd name="T43" fmla="*/ 5 h 62"/>
                <a:gd name="T44" fmla="*/ 11 w 68"/>
                <a:gd name="T45" fmla="*/ 9 h 62"/>
                <a:gd name="T46" fmla="*/ 8 w 68"/>
                <a:gd name="T47" fmla="*/ 13 h 62"/>
                <a:gd name="T48" fmla="*/ 5 w 68"/>
                <a:gd name="T49" fmla="*/ 16 h 62"/>
                <a:gd name="T50" fmla="*/ 0 w 68"/>
                <a:gd name="T51" fmla="*/ 17 h 62"/>
                <a:gd name="T52" fmla="*/ 1 w 68"/>
                <a:gd name="T53" fmla="*/ 19 h 62"/>
                <a:gd name="T54" fmla="*/ 3 w 68"/>
                <a:gd name="T55" fmla="*/ 19 h 62"/>
                <a:gd name="T56" fmla="*/ 7 w 68"/>
                <a:gd name="T57" fmla="*/ 20 h 62"/>
                <a:gd name="T58" fmla="*/ 4 w 68"/>
                <a:gd name="T59" fmla="*/ 21 h 62"/>
                <a:gd name="T60" fmla="*/ 4 w 68"/>
                <a:gd name="T61" fmla="*/ 24 h 62"/>
                <a:gd name="T62" fmla="*/ 8 w 68"/>
                <a:gd name="T63" fmla="*/ 24 h 62"/>
                <a:gd name="T64" fmla="*/ 13 w 68"/>
                <a:gd name="T65" fmla="*/ 25 h 62"/>
                <a:gd name="T66" fmla="*/ 16 w 68"/>
                <a:gd name="T67" fmla="*/ 29 h 62"/>
                <a:gd name="T68" fmla="*/ 16 w 68"/>
                <a:gd name="T69" fmla="*/ 33 h 62"/>
                <a:gd name="T70" fmla="*/ 19 w 68"/>
                <a:gd name="T71" fmla="*/ 35 h 62"/>
                <a:gd name="T72" fmla="*/ 19 w 68"/>
                <a:gd name="T73" fmla="*/ 36 h 62"/>
                <a:gd name="T74" fmla="*/ 19 w 68"/>
                <a:gd name="T75" fmla="*/ 39 h 62"/>
                <a:gd name="T76" fmla="*/ 19 w 68"/>
                <a:gd name="T77" fmla="*/ 42 h 62"/>
                <a:gd name="T78" fmla="*/ 18 w 68"/>
                <a:gd name="T79" fmla="*/ 45 h 62"/>
                <a:gd name="T80" fmla="*/ 21 w 68"/>
                <a:gd name="T81" fmla="*/ 55 h 62"/>
                <a:gd name="T82" fmla="*/ 23 w 68"/>
                <a:gd name="T83" fmla="*/ 60 h 62"/>
                <a:gd name="T84" fmla="*/ 27 w 68"/>
                <a:gd name="T85" fmla="*/ 62 h 62"/>
                <a:gd name="T86" fmla="*/ 29 w 68"/>
                <a:gd name="T87" fmla="*/ 61 h 62"/>
                <a:gd name="T88" fmla="*/ 31 w 68"/>
                <a:gd name="T89" fmla="*/ 57 h 62"/>
                <a:gd name="T90" fmla="*/ 34 w 68"/>
                <a:gd name="T91" fmla="*/ 49 h 62"/>
                <a:gd name="T92" fmla="*/ 38 w 68"/>
                <a:gd name="T93" fmla="*/ 49 h 62"/>
                <a:gd name="T94" fmla="*/ 41 w 68"/>
                <a:gd name="T95" fmla="*/ 46 h 62"/>
                <a:gd name="T96" fmla="*/ 46 w 68"/>
                <a:gd name="T97" fmla="*/ 43 h 62"/>
                <a:gd name="T98" fmla="*/ 50 w 68"/>
                <a:gd name="T99" fmla="*/ 38 h 62"/>
                <a:gd name="T100" fmla="*/ 49 w 68"/>
                <a:gd name="T101" fmla="*/ 37 h 62"/>
                <a:gd name="T102" fmla="*/ 48 w 68"/>
                <a:gd name="T103" fmla="*/ 35 h 62"/>
                <a:gd name="T104" fmla="*/ 53 w 68"/>
                <a:gd name="T105"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53" y="36"/>
                  </a:move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1"/>
            <p:cNvSpPr/>
            <p:nvPr/>
          </p:nvSpPr>
          <p:spPr bwMode="auto">
            <a:xfrm>
              <a:off x="11377613" y="2036763"/>
              <a:ext cx="104775" cy="142875"/>
            </a:xfrm>
            <a:custGeom>
              <a:avLst/>
              <a:gdLst>
                <a:gd name="T0" fmla="*/ 9 w 11"/>
                <a:gd name="T1" fmla="*/ 0 h 15"/>
                <a:gd name="T2" fmla="*/ 5 w 11"/>
                <a:gd name="T3" fmla="*/ 2 h 15"/>
                <a:gd name="T4" fmla="*/ 2 w 11"/>
                <a:gd name="T5" fmla="*/ 2 h 15"/>
                <a:gd name="T6" fmla="*/ 1 w 11"/>
                <a:gd name="T7" fmla="*/ 6 h 15"/>
                <a:gd name="T8" fmla="*/ 2 w 11"/>
                <a:gd name="T9" fmla="*/ 9 h 15"/>
                <a:gd name="T10" fmla="*/ 6 w 11"/>
                <a:gd name="T11" fmla="*/ 8 h 15"/>
                <a:gd name="T12" fmla="*/ 6 w 11"/>
                <a:gd name="T13" fmla="*/ 11 h 15"/>
                <a:gd name="T14" fmla="*/ 7 w 11"/>
                <a:gd name="T15" fmla="*/ 13 h 15"/>
                <a:gd name="T16" fmla="*/ 10 w 11"/>
                <a:gd name="T17" fmla="*/ 15 h 15"/>
                <a:gd name="T18" fmla="*/ 11 w 11"/>
                <a:gd name="T19" fmla="*/ 14 h 15"/>
                <a:gd name="T20" fmla="*/ 11 w 11"/>
                <a:gd name="T21" fmla="*/ 4 h 15"/>
                <a:gd name="T22" fmla="*/ 11 w 11"/>
                <a:gd name="T23" fmla="*/ 4 h 15"/>
                <a:gd name="T24" fmla="*/ 9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1" y="15"/>
                    <a:pt x="11" y="14"/>
                  </a:cubicBezTo>
                  <a:cubicBezTo>
                    <a:pt x="11" y="4"/>
                    <a:pt x="11" y="4"/>
                    <a:pt x="11" y="4"/>
                  </a:cubicBezTo>
                  <a:cubicBezTo>
                    <a:pt x="11" y="4"/>
                    <a:pt x="11" y="4"/>
                    <a:pt x="11" y="4"/>
                  </a:cubicBezTo>
                  <a:cubicBezTo>
                    <a:pt x="10" y="4"/>
                    <a:pt x="10" y="1"/>
                    <a:pt x="9"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2"/>
            <p:cNvSpPr/>
            <p:nvPr/>
          </p:nvSpPr>
          <p:spPr bwMode="auto">
            <a:xfrm>
              <a:off x="11156950" y="2630488"/>
              <a:ext cx="47625" cy="57150"/>
            </a:xfrm>
            <a:custGeom>
              <a:avLst/>
              <a:gdLst>
                <a:gd name="T0" fmla="*/ 4 w 5"/>
                <a:gd name="T1" fmla="*/ 6 h 6"/>
                <a:gd name="T2" fmla="*/ 5 w 5"/>
                <a:gd name="T3" fmla="*/ 4 h 6"/>
                <a:gd name="T4" fmla="*/ 3 w 5"/>
                <a:gd name="T5" fmla="*/ 0 h 6"/>
                <a:gd name="T6" fmla="*/ 1 w 5"/>
                <a:gd name="T7" fmla="*/ 2 h 6"/>
                <a:gd name="T8" fmla="*/ 0 w 5"/>
                <a:gd name="T9" fmla="*/ 5 h 6"/>
                <a:gd name="T10" fmla="*/ 4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4" y="6"/>
                  </a:moveTo>
                  <a:cubicBezTo>
                    <a:pt x="5" y="6"/>
                    <a:pt x="5" y="5"/>
                    <a:pt x="5" y="4"/>
                  </a:cubicBezTo>
                  <a:cubicBezTo>
                    <a:pt x="5" y="4"/>
                    <a:pt x="4" y="0"/>
                    <a:pt x="3" y="0"/>
                  </a:cubicBezTo>
                  <a:cubicBezTo>
                    <a:pt x="3" y="0"/>
                    <a:pt x="2" y="3"/>
                    <a:pt x="1" y="2"/>
                  </a:cubicBezTo>
                  <a:cubicBezTo>
                    <a:pt x="1" y="2"/>
                    <a:pt x="0" y="4"/>
                    <a:pt x="0" y="5"/>
                  </a:cubicBezTo>
                  <a:cubicBezTo>
                    <a:pt x="1" y="6"/>
                    <a:pt x="3" y="6"/>
                    <a:pt x="4" y="6"/>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3"/>
            <p:cNvSpPr/>
            <p:nvPr/>
          </p:nvSpPr>
          <p:spPr bwMode="auto">
            <a:xfrm>
              <a:off x="11128375" y="2371725"/>
              <a:ext cx="114300" cy="85725"/>
            </a:xfrm>
            <a:custGeom>
              <a:avLst/>
              <a:gdLst>
                <a:gd name="T0" fmla="*/ 3 w 12"/>
                <a:gd name="T1" fmla="*/ 8 h 9"/>
                <a:gd name="T2" fmla="*/ 6 w 12"/>
                <a:gd name="T3" fmla="*/ 9 h 9"/>
                <a:gd name="T4" fmla="*/ 10 w 12"/>
                <a:gd name="T5" fmla="*/ 8 h 9"/>
                <a:gd name="T6" fmla="*/ 11 w 12"/>
                <a:gd name="T7" fmla="*/ 3 h 9"/>
                <a:gd name="T8" fmla="*/ 6 w 12"/>
                <a:gd name="T9" fmla="*/ 2 h 9"/>
                <a:gd name="T10" fmla="*/ 2 w 12"/>
                <a:gd name="T11" fmla="*/ 1 h 9"/>
                <a:gd name="T12" fmla="*/ 0 w 12"/>
                <a:gd name="T13" fmla="*/ 3 h 9"/>
                <a:gd name="T14" fmla="*/ 1 w 12"/>
                <a:gd name="T15" fmla="*/ 4 h 9"/>
                <a:gd name="T16" fmla="*/ 1 w 12"/>
                <a:gd name="T17" fmla="*/ 6 h 9"/>
                <a:gd name="T18" fmla="*/ 3 w 12"/>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3" y="8"/>
                  </a:moveTo>
                  <a:cubicBezTo>
                    <a:pt x="4" y="9"/>
                    <a:pt x="5" y="9"/>
                    <a:pt x="6" y="9"/>
                  </a:cubicBezTo>
                  <a:cubicBezTo>
                    <a:pt x="7" y="9"/>
                    <a:pt x="9" y="8"/>
                    <a:pt x="10" y="8"/>
                  </a:cubicBezTo>
                  <a:cubicBezTo>
                    <a:pt x="11" y="8"/>
                    <a:pt x="12" y="4"/>
                    <a:pt x="11" y="3"/>
                  </a:cubicBez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4"/>
            <p:cNvSpPr/>
            <p:nvPr/>
          </p:nvSpPr>
          <p:spPr bwMode="auto">
            <a:xfrm>
              <a:off x="10391775" y="2428875"/>
              <a:ext cx="77787" cy="47625"/>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5"/>
            <p:cNvSpPr/>
            <p:nvPr/>
          </p:nvSpPr>
          <p:spPr bwMode="auto">
            <a:xfrm>
              <a:off x="10526713" y="3279775"/>
              <a:ext cx="28575" cy="1905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6"/>
            <p:cNvSpPr/>
            <p:nvPr/>
          </p:nvSpPr>
          <p:spPr bwMode="auto">
            <a:xfrm>
              <a:off x="10315575" y="3213100"/>
              <a:ext cx="192087" cy="85725"/>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7"/>
            <p:cNvSpPr/>
            <p:nvPr/>
          </p:nvSpPr>
          <p:spPr bwMode="auto">
            <a:xfrm>
              <a:off x="10382250" y="3289300"/>
              <a:ext cx="28575" cy="9525"/>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8"/>
            <p:cNvSpPr/>
            <p:nvPr/>
          </p:nvSpPr>
          <p:spPr bwMode="auto">
            <a:xfrm>
              <a:off x="10382250" y="3184525"/>
              <a:ext cx="19050" cy="1905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59"/>
            <p:cNvSpPr/>
            <p:nvPr/>
          </p:nvSpPr>
          <p:spPr bwMode="auto">
            <a:xfrm>
              <a:off x="10420350" y="3175000"/>
              <a:ext cx="28575" cy="28575"/>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0"/>
            <p:cNvSpPr/>
            <p:nvPr/>
          </p:nvSpPr>
          <p:spPr bwMode="auto">
            <a:xfrm>
              <a:off x="10448925" y="3203575"/>
              <a:ext cx="39687" cy="38100"/>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1"/>
            <p:cNvSpPr/>
            <p:nvPr/>
          </p:nvSpPr>
          <p:spPr bwMode="auto">
            <a:xfrm>
              <a:off x="10526713" y="2160588"/>
              <a:ext cx="9525" cy="952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1" y="1"/>
                    <a:pt x="1" y="1"/>
                    <a:pt x="1" y="0"/>
                  </a:cubicBezTo>
                  <a:close/>
                </a:path>
              </a:pathLst>
            </a:custGeom>
            <a:solidFill>
              <a:srgbClr val="ADE2D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2"/>
            <p:cNvSpPr/>
            <p:nvPr/>
          </p:nvSpPr>
          <p:spPr bwMode="auto">
            <a:xfrm>
              <a:off x="10698163" y="2678113"/>
              <a:ext cx="9525" cy="952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1" y="1"/>
                    <a:pt x="1" y="0"/>
                    <a:pt x="1" y="0"/>
                  </a:cubicBezTo>
                  <a:close/>
                </a:path>
              </a:pathLst>
            </a:custGeom>
            <a:solidFill>
              <a:srgbClr val="ADE2D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3"/>
            <p:cNvSpPr/>
            <p:nvPr/>
          </p:nvSpPr>
          <p:spPr bwMode="auto">
            <a:xfrm>
              <a:off x="9436100" y="2151063"/>
              <a:ext cx="4016375" cy="2773363"/>
            </a:xfrm>
            <a:custGeom>
              <a:avLst/>
              <a:gdLst>
                <a:gd name="T0" fmla="*/ 62 w 420"/>
                <a:gd name="T1" fmla="*/ 270 h 290"/>
                <a:gd name="T2" fmla="*/ 19 w 420"/>
                <a:gd name="T3" fmla="*/ 253 h 290"/>
                <a:gd name="T4" fmla="*/ 50 w 420"/>
                <a:gd name="T5" fmla="*/ 131 h 290"/>
                <a:gd name="T6" fmla="*/ 52 w 420"/>
                <a:gd name="T7" fmla="*/ 131 h 290"/>
                <a:gd name="T8" fmla="*/ 53 w 420"/>
                <a:gd name="T9" fmla="*/ 133 h 290"/>
                <a:gd name="T10" fmla="*/ 21 w 420"/>
                <a:gd name="T11" fmla="*/ 252 h 290"/>
                <a:gd name="T12" fmla="*/ 259 w 420"/>
                <a:gd name="T13" fmla="*/ 174 h 290"/>
                <a:gd name="T14" fmla="*/ 416 w 420"/>
                <a:gd name="T15" fmla="*/ 1 h 290"/>
                <a:gd name="T16" fmla="*/ 419 w 420"/>
                <a:gd name="T17" fmla="*/ 0 h 290"/>
                <a:gd name="T18" fmla="*/ 419 w 420"/>
                <a:gd name="T19" fmla="*/ 3 h 290"/>
                <a:gd name="T20" fmla="*/ 261 w 420"/>
                <a:gd name="T21" fmla="*/ 177 h 290"/>
                <a:gd name="T22" fmla="*/ 62 w 420"/>
                <a:gd name="T23" fmla="*/ 27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0" h="290">
                  <a:moveTo>
                    <a:pt x="62" y="270"/>
                  </a:moveTo>
                  <a:cubicBezTo>
                    <a:pt x="43" y="270"/>
                    <a:pt x="28" y="265"/>
                    <a:pt x="19" y="253"/>
                  </a:cubicBezTo>
                  <a:cubicBezTo>
                    <a:pt x="0" y="230"/>
                    <a:pt x="12" y="184"/>
                    <a:pt x="50" y="131"/>
                  </a:cubicBezTo>
                  <a:cubicBezTo>
                    <a:pt x="51" y="131"/>
                    <a:pt x="52" y="131"/>
                    <a:pt x="52" y="131"/>
                  </a:cubicBezTo>
                  <a:cubicBezTo>
                    <a:pt x="53" y="132"/>
                    <a:pt x="53" y="133"/>
                    <a:pt x="53" y="133"/>
                  </a:cubicBezTo>
                  <a:cubicBezTo>
                    <a:pt x="15" y="185"/>
                    <a:pt x="3" y="229"/>
                    <a:pt x="21" y="252"/>
                  </a:cubicBezTo>
                  <a:cubicBezTo>
                    <a:pt x="52" y="290"/>
                    <a:pt x="159" y="255"/>
                    <a:pt x="259" y="174"/>
                  </a:cubicBezTo>
                  <a:cubicBezTo>
                    <a:pt x="338" y="110"/>
                    <a:pt x="388" y="45"/>
                    <a:pt x="416" y="1"/>
                  </a:cubicBezTo>
                  <a:cubicBezTo>
                    <a:pt x="417" y="0"/>
                    <a:pt x="418" y="0"/>
                    <a:pt x="419" y="0"/>
                  </a:cubicBezTo>
                  <a:cubicBezTo>
                    <a:pt x="419" y="1"/>
                    <a:pt x="420" y="2"/>
                    <a:pt x="419" y="3"/>
                  </a:cubicBezTo>
                  <a:cubicBezTo>
                    <a:pt x="391" y="47"/>
                    <a:pt x="341" y="113"/>
                    <a:pt x="261" y="177"/>
                  </a:cubicBezTo>
                  <a:cubicBezTo>
                    <a:pt x="188" y="235"/>
                    <a:pt x="111" y="270"/>
                    <a:pt x="62" y="27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4"/>
            <p:cNvSpPr/>
            <p:nvPr/>
          </p:nvSpPr>
          <p:spPr bwMode="auto">
            <a:xfrm>
              <a:off x="9578975" y="2055813"/>
              <a:ext cx="3614737" cy="2668588"/>
            </a:xfrm>
            <a:custGeom>
              <a:avLst/>
              <a:gdLst>
                <a:gd name="T0" fmla="*/ 48 w 378"/>
                <a:gd name="T1" fmla="*/ 261 h 279"/>
                <a:gd name="T2" fmla="*/ 15 w 378"/>
                <a:gd name="T3" fmla="*/ 249 h 279"/>
                <a:gd name="T4" fmla="*/ 36 w 378"/>
                <a:gd name="T5" fmla="*/ 150 h 279"/>
                <a:gd name="T6" fmla="*/ 38 w 378"/>
                <a:gd name="T7" fmla="*/ 150 h 279"/>
                <a:gd name="T8" fmla="*/ 38 w 378"/>
                <a:gd name="T9" fmla="*/ 152 h 279"/>
                <a:gd name="T10" fmla="*/ 18 w 378"/>
                <a:gd name="T11" fmla="*/ 247 h 279"/>
                <a:gd name="T12" fmla="*/ 237 w 378"/>
                <a:gd name="T13" fmla="*/ 159 h 279"/>
                <a:gd name="T14" fmla="*/ 375 w 378"/>
                <a:gd name="T15" fmla="*/ 0 h 279"/>
                <a:gd name="T16" fmla="*/ 377 w 378"/>
                <a:gd name="T17" fmla="*/ 0 h 279"/>
                <a:gd name="T18" fmla="*/ 378 w 378"/>
                <a:gd name="T19" fmla="*/ 2 h 279"/>
                <a:gd name="T20" fmla="*/ 238 w 378"/>
                <a:gd name="T21" fmla="*/ 161 h 279"/>
                <a:gd name="T22" fmla="*/ 48 w 378"/>
                <a:gd name="T23" fmla="*/ 26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279">
                  <a:moveTo>
                    <a:pt x="48" y="261"/>
                  </a:moveTo>
                  <a:cubicBezTo>
                    <a:pt x="34" y="261"/>
                    <a:pt x="22" y="257"/>
                    <a:pt x="15" y="249"/>
                  </a:cubicBezTo>
                  <a:cubicBezTo>
                    <a:pt x="0" y="232"/>
                    <a:pt x="8" y="196"/>
                    <a:pt x="36" y="150"/>
                  </a:cubicBezTo>
                  <a:cubicBezTo>
                    <a:pt x="36" y="149"/>
                    <a:pt x="37" y="149"/>
                    <a:pt x="38" y="150"/>
                  </a:cubicBezTo>
                  <a:cubicBezTo>
                    <a:pt x="38" y="150"/>
                    <a:pt x="39" y="151"/>
                    <a:pt x="38" y="152"/>
                  </a:cubicBezTo>
                  <a:cubicBezTo>
                    <a:pt x="11" y="195"/>
                    <a:pt x="4" y="231"/>
                    <a:pt x="18" y="247"/>
                  </a:cubicBezTo>
                  <a:cubicBezTo>
                    <a:pt x="46" y="279"/>
                    <a:pt x="144" y="240"/>
                    <a:pt x="237" y="159"/>
                  </a:cubicBezTo>
                  <a:cubicBezTo>
                    <a:pt x="305" y="99"/>
                    <a:pt x="350" y="40"/>
                    <a:pt x="375" y="0"/>
                  </a:cubicBezTo>
                  <a:cubicBezTo>
                    <a:pt x="376" y="0"/>
                    <a:pt x="377" y="0"/>
                    <a:pt x="377" y="0"/>
                  </a:cubicBezTo>
                  <a:cubicBezTo>
                    <a:pt x="378" y="0"/>
                    <a:pt x="378" y="1"/>
                    <a:pt x="378" y="2"/>
                  </a:cubicBezTo>
                  <a:cubicBezTo>
                    <a:pt x="352" y="41"/>
                    <a:pt x="307" y="101"/>
                    <a:pt x="238" y="161"/>
                  </a:cubicBezTo>
                  <a:cubicBezTo>
                    <a:pt x="167" y="223"/>
                    <a:pt x="92" y="261"/>
                    <a:pt x="48" y="26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5"/>
            <p:cNvSpPr/>
            <p:nvPr/>
          </p:nvSpPr>
          <p:spPr bwMode="auto">
            <a:xfrm>
              <a:off x="12887325" y="1520825"/>
              <a:ext cx="995362" cy="927100"/>
            </a:xfrm>
            <a:custGeom>
              <a:avLst/>
              <a:gdLst>
                <a:gd name="T0" fmla="*/ 55 w 104"/>
                <a:gd name="T1" fmla="*/ 45 h 97"/>
                <a:gd name="T2" fmla="*/ 75 w 104"/>
                <a:gd name="T3" fmla="*/ 97 h 97"/>
                <a:gd name="T4" fmla="*/ 88 w 104"/>
                <a:gd name="T5" fmla="*/ 84 h 97"/>
                <a:gd name="T6" fmla="*/ 76 w 104"/>
                <a:gd name="T7" fmla="*/ 16 h 97"/>
                <a:gd name="T8" fmla="*/ 8 w 104"/>
                <a:gd name="T9" fmla="*/ 27 h 97"/>
                <a:gd name="T10" fmla="*/ 0 w 104"/>
                <a:gd name="T11" fmla="*/ 44 h 97"/>
                <a:gd name="T12" fmla="*/ 55 w 104"/>
                <a:gd name="T13" fmla="*/ 45 h 97"/>
              </a:gdLst>
              <a:ahLst/>
              <a:cxnLst>
                <a:cxn ang="0">
                  <a:pos x="T0" y="T1"/>
                </a:cxn>
                <a:cxn ang="0">
                  <a:pos x="T2" y="T3"/>
                </a:cxn>
                <a:cxn ang="0">
                  <a:pos x="T4" y="T5"/>
                </a:cxn>
                <a:cxn ang="0">
                  <a:pos x="T6" y="T7"/>
                </a:cxn>
                <a:cxn ang="0">
                  <a:pos x="T8" y="T9"/>
                </a:cxn>
                <a:cxn ang="0">
                  <a:pos x="T10" y="T11"/>
                </a:cxn>
                <a:cxn ang="0">
                  <a:pos x="T12" y="T13"/>
                </a:cxn>
              </a:cxnLst>
              <a:rect l="0" t="0" r="r" b="b"/>
              <a:pathLst>
                <a:path w="104" h="97">
                  <a:moveTo>
                    <a:pt x="55" y="45"/>
                  </a:moveTo>
                  <a:cubicBezTo>
                    <a:pt x="72" y="57"/>
                    <a:pt x="79" y="78"/>
                    <a:pt x="75" y="97"/>
                  </a:cubicBezTo>
                  <a:cubicBezTo>
                    <a:pt x="80" y="94"/>
                    <a:pt x="84" y="89"/>
                    <a:pt x="88" y="84"/>
                  </a:cubicBezTo>
                  <a:cubicBezTo>
                    <a:pt x="104" y="62"/>
                    <a:pt x="98" y="31"/>
                    <a:pt x="76" y="16"/>
                  </a:cubicBezTo>
                  <a:cubicBezTo>
                    <a:pt x="54" y="0"/>
                    <a:pt x="23" y="5"/>
                    <a:pt x="8" y="27"/>
                  </a:cubicBezTo>
                  <a:cubicBezTo>
                    <a:pt x="4" y="32"/>
                    <a:pt x="1" y="38"/>
                    <a:pt x="0" y="44"/>
                  </a:cubicBezTo>
                  <a:cubicBezTo>
                    <a:pt x="16" y="33"/>
                    <a:pt x="38" y="33"/>
                    <a:pt x="55" y="4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66"/>
            <p:cNvSpPr/>
            <p:nvPr/>
          </p:nvSpPr>
          <p:spPr bwMode="auto">
            <a:xfrm>
              <a:off x="13509625" y="1749425"/>
              <a:ext cx="344487" cy="698500"/>
            </a:xfrm>
            <a:custGeom>
              <a:avLst/>
              <a:gdLst>
                <a:gd name="T0" fmla="*/ 20 w 36"/>
                <a:gd name="T1" fmla="*/ 0 h 73"/>
                <a:gd name="T2" fmla="*/ 0 w 36"/>
                <a:gd name="T3" fmla="*/ 29 h 73"/>
                <a:gd name="T4" fmla="*/ 10 w 36"/>
                <a:gd name="T5" fmla="*/ 73 h 73"/>
                <a:gd name="T6" fmla="*/ 23 w 36"/>
                <a:gd name="T7" fmla="*/ 60 h 73"/>
                <a:gd name="T8" fmla="*/ 20 w 36"/>
                <a:gd name="T9" fmla="*/ 0 h 73"/>
              </a:gdLst>
              <a:ahLst/>
              <a:cxnLst>
                <a:cxn ang="0">
                  <a:pos x="T0" y="T1"/>
                </a:cxn>
                <a:cxn ang="0">
                  <a:pos x="T2" y="T3"/>
                </a:cxn>
                <a:cxn ang="0">
                  <a:pos x="T4" y="T5"/>
                </a:cxn>
                <a:cxn ang="0">
                  <a:pos x="T6" y="T7"/>
                </a:cxn>
                <a:cxn ang="0">
                  <a:pos x="T8" y="T9"/>
                </a:cxn>
              </a:cxnLst>
              <a:rect l="0" t="0" r="r" b="b"/>
              <a:pathLst>
                <a:path w="36" h="73">
                  <a:moveTo>
                    <a:pt x="20" y="0"/>
                  </a:moveTo>
                  <a:cubicBezTo>
                    <a:pt x="0" y="29"/>
                    <a:pt x="0" y="29"/>
                    <a:pt x="0" y="29"/>
                  </a:cubicBezTo>
                  <a:cubicBezTo>
                    <a:pt x="10" y="42"/>
                    <a:pt x="13" y="58"/>
                    <a:pt x="10" y="73"/>
                  </a:cubicBezTo>
                  <a:cubicBezTo>
                    <a:pt x="15" y="70"/>
                    <a:pt x="19" y="65"/>
                    <a:pt x="23" y="60"/>
                  </a:cubicBezTo>
                  <a:cubicBezTo>
                    <a:pt x="36" y="42"/>
                    <a:pt x="34" y="17"/>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67"/>
            <p:cNvSpPr/>
            <p:nvPr/>
          </p:nvSpPr>
          <p:spPr bwMode="auto">
            <a:xfrm>
              <a:off x="13231813" y="889000"/>
              <a:ext cx="995362" cy="1223963"/>
            </a:xfrm>
            <a:custGeom>
              <a:avLst/>
              <a:gdLst>
                <a:gd name="T0" fmla="*/ 16 w 104"/>
                <a:gd name="T1" fmla="*/ 116 h 128"/>
                <a:gd name="T2" fmla="*/ 28 w 104"/>
                <a:gd name="T3" fmla="*/ 128 h 128"/>
                <a:gd name="T4" fmla="*/ 74 w 104"/>
                <a:gd name="T5" fmla="*/ 86 h 128"/>
                <a:gd name="T6" fmla="*/ 98 w 104"/>
                <a:gd name="T7" fmla="*/ 0 h 128"/>
                <a:gd name="T8" fmla="*/ 25 w 104"/>
                <a:gd name="T9" fmla="*/ 51 h 128"/>
                <a:gd name="T10" fmla="*/ 0 w 104"/>
                <a:gd name="T11" fmla="*/ 108 h 128"/>
                <a:gd name="T12" fmla="*/ 16 w 104"/>
                <a:gd name="T13" fmla="*/ 116 h 128"/>
              </a:gdLst>
              <a:ahLst/>
              <a:cxnLst>
                <a:cxn ang="0">
                  <a:pos x="T0" y="T1"/>
                </a:cxn>
                <a:cxn ang="0">
                  <a:pos x="T2" y="T3"/>
                </a:cxn>
                <a:cxn ang="0">
                  <a:pos x="T4" y="T5"/>
                </a:cxn>
                <a:cxn ang="0">
                  <a:pos x="T6" y="T7"/>
                </a:cxn>
                <a:cxn ang="0">
                  <a:pos x="T8" y="T9"/>
                </a:cxn>
                <a:cxn ang="0">
                  <a:pos x="T10" y="T11"/>
                </a:cxn>
                <a:cxn ang="0">
                  <a:pos x="T12" y="T13"/>
                </a:cxn>
              </a:cxnLst>
              <a:rect l="0" t="0" r="r" b="b"/>
              <a:pathLst>
                <a:path w="104" h="128">
                  <a:moveTo>
                    <a:pt x="16" y="116"/>
                  </a:moveTo>
                  <a:cubicBezTo>
                    <a:pt x="21" y="120"/>
                    <a:pt x="25" y="124"/>
                    <a:pt x="28" y="128"/>
                  </a:cubicBezTo>
                  <a:cubicBezTo>
                    <a:pt x="45" y="120"/>
                    <a:pt x="61" y="105"/>
                    <a:pt x="74" y="86"/>
                  </a:cubicBezTo>
                  <a:cubicBezTo>
                    <a:pt x="96" y="56"/>
                    <a:pt x="104" y="23"/>
                    <a:pt x="98" y="0"/>
                  </a:cubicBezTo>
                  <a:cubicBezTo>
                    <a:pt x="75" y="2"/>
                    <a:pt x="46" y="21"/>
                    <a:pt x="25" y="51"/>
                  </a:cubicBezTo>
                  <a:cubicBezTo>
                    <a:pt x="11" y="70"/>
                    <a:pt x="3" y="90"/>
                    <a:pt x="0" y="108"/>
                  </a:cubicBezTo>
                  <a:cubicBezTo>
                    <a:pt x="6" y="110"/>
                    <a:pt x="11" y="113"/>
                    <a:pt x="16" y="116"/>
                  </a:cubicBezTo>
                  <a:close/>
                </a:path>
              </a:pathLst>
            </a:custGeom>
            <a:solidFill>
              <a:srgbClr val="EC855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68"/>
            <p:cNvSpPr/>
            <p:nvPr/>
          </p:nvSpPr>
          <p:spPr bwMode="auto">
            <a:xfrm>
              <a:off x="13385800" y="889000"/>
              <a:ext cx="841375" cy="1223963"/>
            </a:xfrm>
            <a:custGeom>
              <a:avLst/>
              <a:gdLst>
                <a:gd name="T0" fmla="*/ 82 w 88"/>
                <a:gd name="T1" fmla="*/ 0 h 128"/>
                <a:gd name="T2" fmla="*/ 82 w 88"/>
                <a:gd name="T3" fmla="*/ 0 h 128"/>
                <a:gd name="T4" fmla="*/ 0 w 88"/>
                <a:gd name="T5" fmla="*/ 116 h 128"/>
                <a:gd name="T6" fmla="*/ 0 w 88"/>
                <a:gd name="T7" fmla="*/ 116 h 128"/>
                <a:gd name="T8" fmla="*/ 12 w 88"/>
                <a:gd name="T9" fmla="*/ 128 h 128"/>
                <a:gd name="T10" fmla="*/ 58 w 88"/>
                <a:gd name="T11" fmla="*/ 86 h 128"/>
                <a:gd name="T12" fmla="*/ 82 w 8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88" h="128">
                  <a:moveTo>
                    <a:pt x="82" y="0"/>
                  </a:moveTo>
                  <a:cubicBezTo>
                    <a:pt x="82" y="0"/>
                    <a:pt x="82" y="0"/>
                    <a:pt x="82" y="0"/>
                  </a:cubicBezTo>
                  <a:cubicBezTo>
                    <a:pt x="0" y="116"/>
                    <a:pt x="0" y="116"/>
                    <a:pt x="0" y="116"/>
                  </a:cubicBezTo>
                  <a:cubicBezTo>
                    <a:pt x="0" y="116"/>
                    <a:pt x="0" y="116"/>
                    <a:pt x="0" y="116"/>
                  </a:cubicBezTo>
                  <a:cubicBezTo>
                    <a:pt x="5" y="120"/>
                    <a:pt x="9" y="124"/>
                    <a:pt x="12" y="128"/>
                  </a:cubicBezTo>
                  <a:cubicBezTo>
                    <a:pt x="29" y="120"/>
                    <a:pt x="45" y="105"/>
                    <a:pt x="58" y="86"/>
                  </a:cubicBezTo>
                  <a:cubicBezTo>
                    <a:pt x="80" y="56"/>
                    <a:pt x="88" y="23"/>
                    <a:pt x="82" y="0"/>
                  </a:cubicBezTo>
                  <a:close/>
                </a:path>
              </a:pathLst>
            </a:custGeom>
            <a:solidFill>
              <a:srgbClr val="D46F41"/>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9"/>
            <p:cNvSpPr/>
            <p:nvPr/>
          </p:nvSpPr>
          <p:spPr bwMode="auto">
            <a:xfrm>
              <a:off x="13796963" y="889000"/>
              <a:ext cx="400050" cy="401638"/>
            </a:xfrm>
            <a:custGeom>
              <a:avLst/>
              <a:gdLst>
                <a:gd name="T0" fmla="*/ 19 w 42"/>
                <a:gd name="T1" fmla="*/ 28 h 42"/>
                <a:gd name="T2" fmla="*/ 37 w 42"/>
                <a:gd name="T3" fmla="*/ 42 h 42"/>
                <a:gd name="T4" fmla="*/ 39 w 42"/>
                <a:gd name="T5" fmla="*/ 0 h 42"/>
                <a:gd name="T6" fmla="*/ 0 w 42"/>
                <a:gd name="T7" fmla="*/ 16 h 42"/>
                <a:gd name="T8" fmla="*/ 19 w 42"/>
                <a:gd name="T9" fmla="*/ 28 h 42"/>
              </a:gdLst>
              <a:ahLst/>
              <a:cxnLst>
                <a:cxn ang="0">
                  <a:pos x="T0" y="T1"/>
                </a:cxn>
                <a:cxn ang="0">
                  <a:pos x="T2" y="T3"/>
                </a:cxn>
                <a:cxn ang="0">
                  <a:pos x="T4" y="T5"/>
                </a:cxn>
                <a:cxn ang="0">
                  <a:pos x="T6" y="T7"/>
                </a:cxn>
                <a:cxn ang="0">
                  <a:pos x="T8" y="T9"/>
                </a:cxn>
              </a:cxnLst>
              <a:rect l="0" t="0" r="r" b="b"/>
              <a:pathLst>
                <a:path w="42" h="42">
                  <a:moveTo>
                    <a:pt x="19" y="28"/>
                  </a:moveTo>
                  <a:cubicBezTo>
                    <a:pt x="25" y="33"/>
                    <a:pt x="31" y="37"/>
                    <a:pt x="37" y="42"/>
                  </a:cubicBezTo>
                  <a:cubicBezTo>
                    <a:pt x="41" y="26"/>
                    <a:pt x="42" y="12"/>
                    <a:pt x="39" y="0"/>
                  </a:cubicBezTo>
                  <a:cubicBezTo>
                    <a:pt x="27" y="1"/>
                    <a:pt x="14" y="7"/>
                    <a:pt x="0" y="16"/>
                  </a:cubicBezTo>
                  <a:cubicBezTo>
                    <a:pt x="7" y="20"/>
                    <a:pt x="13" y="24"/>
                    <a:pt x="19" y="28"/>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0"/>
            <p:cNvSpPr/>
            <p:nvPr/>
          </p:nvSpPr>
          <p:spPr bwMode="auto">
            <a:xfrm>
              <a:off x="13977938" y="889000"/>
              <a:ext cx="219075" cy="401638"/>
            </a:xfrm>
            <a:custGeom>
              <a:avLst/>
              <a:gdLst>
                <a:gd name="T0" fmla="*/ 20 w 23"/>
                <a:gd name="T1" fmla="*/ 0 h 42"/>
                <a:gd name="T2" fmla="*/ 0 w 23"/>
                <a:gd name="T3" fmla="*/ 28 h 42"/>
                <a:gd name="T4" fmla="*/ 0 w 23"/>
                <a:gd name="T5" fmla="*/ 28 h 42"/>
                <a:gd name="T6" fmla="*/ 18 w 23"/>
                <a:gd name="T7" fmla="*/ 42 h 42"/>
                <a:gd name="T8" fmla="*/ 20 w 23"/>
                <a:gd name="T9" fmla="*/ 0 h 42"/>
                <a:gd name="T10" fmla="*/ 20 w 23"/>
                <a:gd name="T11" fmla="*/ 0 h 42"/>
              </a:gdLst>
              <a:ahLst/>
              <a:cxnLst>
                <a:cxn ang="0">
                  <a:pos x="T0" y="T1"/>
                </a:cxn>
                <a:cxn ang="0">
                  <a:pos x="T2" y="T3"/>
                </a:cxn>
                <a:cxn ang="0">
                  <a:pos x="T4" y="T5"/>
                </a:cxn>
                <a:cxn ang="0">
                  <a:pos x="T6" y="T7"/>
                </a:cxn>
                <a:cxn ang="0">
                  <a:pos x="T8" y="T9"/>
                </a:cxn>
                <a:cxn ang="0">
                  <a:pos x="T10" y="T11"/>
                </a:cxn>
              </a:cxnLst>
              <a:rect l="0" t="0" r="r" b="b"/>
              <a:pathLst>
                <a:path w="23" h="42">
                  <a:moveTo>
                    <a:pt x="20" y="0"/>
                  </a:moveTo>
                  <a:cubicBezTo>
                    <a:pt x="0" y="28"/>
                    <a:pt x="0" y="28"/>
                    <a:pt x="0" y="28"/>
                  </a:cubicBezTo>
                  <a:cubicBezTo>
                    <a:pt x="0" y="28"/>
                    <a:pt x="0" y="28"/>
                    <a:pt x="0" y="28"/>
                  </a:cubicBezTo>
                  <a:cubicBezTo>
                    <a:pt x="6" y="33"/>
                    <a:pt x="12" y="37"/>
                    <a:pt x="18" y="42"/>
                  </a:cubicBezTo>
                  <a:cubicBezTo>
                    <a:pt x="22" y="26"/>
                    <a:pt x="23" y="12"/>
                    <a:pt x="20" y="0"/>
                  </a:cubicBezTo>
                  <a:cubicBezTo>
                    <a:pt x="20" y="0"/>
                    <a:pt x="20" y="0"/>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1"/>
            <p:cNvSpPr/>
            <p:nvPr/>
          </p:nvSpPr>
          <p:spPr bwMode="auto">
            <a:xfrm>
              <a:off x="13241338" y="1644650"/>
              <a:ext cx="392112" cy="546100"/>
            </a:xfrm>
            <a:custGeom>
              <a:avLst/>
              <a:gdLst>
                <a:gd name="T0" fmla="*/ 41 w 41"/>
                <a:gd name="T1" fmla="*/ 0 h 57"/>
                <a:gd name="T2" fmla="*/ 15 w 41"/>
                <a:gd name="T3" fmla="*/ 25 h 57"/>
                <a:gd name="T4" fmla="*/ 0 w 41"/>
                <a:gd name="T5" fmla="*/ 57 h 57"/>
                <a:gd name="T6" fmla="*/ 26 w 41"/>
                <a:gd name="T7" fmla="*/ 33 h 57"/>
                <a:gd name="T8" fmla="*/ 41 w 41"/>
                <a:gd name="T9" fmla="*/ 0 h 57"/>
              </a:gdLst>
              <a:ahLst/>
              <a:cxnLst>
                <a:cxn ang="0">
                  <a:pos x="T0" y="T1"/>
                </a:cxn>
                <a:cxn ang="0">
                  <a:pos x="T2" y="T3"/>
                </a:cxn>
                <a:cxn ang="0">
                  <a:pos x="T4" y="T5"/>
                </a:cxn>
                <a:cxn ang="0">
                  <a:pos x="T6" y="T7"/>
                </a:cxn>
                <a:cxn ang="0">
                  <a:pos x="T8" y="T9"/>
                </a:cxn>
              </a:cxnLst>
              <a:rect l="0" t="0" r="r" b="b"/>
              <a:pathLst>
                <a:path w="41" h="57">
                  <a:moveTo>
                    <a:pt x="41" y="0"/>
                  </a:moveTo>
                  <a:cubicBezTo>
                    <a:pt x="34" y="3"/>
                    <a:pt x="24" y="13"/>
                    <a:pt x="15" y="25"/>
                  </a:cubicBezTo>
                  <a:cubicBezTo>
                    <a:pt x="6" y="38"/>
                    <a:pt x="1" y="50"/>
                    <a:pt x="0" y="57"/>
                  </a:cubicBezTo>
                  <a:cubicBezTo>
                    <a:pt x="7" y="54"/>
                    <a:pt x="17" y="45"/>
                    <a:pt x="26" y="33"/>
                  </a:cubicBezTo>
                  <a:cubicBezTo>
                    <a:pt x="35" y="20"/>
                    <a:pt x="40" y="8"/>
                    <a:pt x="41"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2"/>
            <p:cNvSpPr/>
            <p:nvPr/>
          </p:nvSpPr>
          <p:spPr bwMode="auto">
            <a:xfrm>
              <a:off x="13241338" y="1644650"/>
              <a:ext cx="392112" cy="546100"/>
            </a:xfrm>
            <a:custGeom>
              <a:avLst/>
              <a:gdLst>
                <a:gd name="T0" fmla="*/ 41 w 41"/>
                <a:gd name="T1" fmla="*/ 0 h 57"/>
                <a:gd name="T2" fmla="*/ 0 w 41"/>
                <a:gd name="T3" fmla="*/ 57 h 57"/>
                <a:gd name="T4" fmla="*/ 0 w 41"/>
                <a:gd name="T5" fmla="*/ 57 h 57"/>
                <a:gd name="T6" fmla="*/ 26 w 41"/>
                <a:gd name="T7" fmla="*/ 33 h 57"/>
                <a:gd name="T8" fmla="*/ 41 w 41"/>
                <a:gd name="T9" fmla="*/ 0 h 57"/>
                <a:gd name="T10" fmla="*/ 41 w 41"/>
                <a:gd name="T11" fmla="*/ 0 h 57"/>
              </a:gdLst>
              <a:ahLst/>
              <a:cxnLst>
                <a:cxn ang="0">
                  <a:pos x="T0" y="T1"/>
                </a:cxn>
                <a:cxn ang="0">
                  <a:pos x="T2" y="T3"/>
                </a:cxn>
                <a:cxn ang="0">
                  <a:pos x="T4" y="T5"/>
                </a:cxn>
                <a:cxn ang="0">
                  <a:pos x="T6" y="T7"/>
                </a:cxn>
                <a:cxn ang="0">
                  <a:pos x="T8" y="T9"/>
                </a:cxn>
                <a:cxn ang="0">
                  <a:pos x="T10" y="T11"/>
                </a:cxn>
              </a:cxnLst>
              <a:rect l="0" t="0" r="r" b="b"/>
              <a:pathLst>
                <a:path w="41" h="57">
                  <a:moveTo>
                    <a:pt x="41" y="0"/>
                  </a:moveTo>
                  <a:cubicBezTo>
                    <a:pt x="0" y="57"/>
                    <a:pt x="0" y="57"/>
                    <a:pt x="0" y="57"/>
                  </a:cubicBezTo>
                  <a:cubicBezTo>
                    <a:pt x="0" y="57"/>
                    <a:pt x="0" y="57"/>
                    <a:pt x="0" y="57"/>
                  </a:cubicBezTo>
                  <a:cubicBezTo>
                    <a:pt x="7" y="54"/>
                    <a:pt x="17" y="45"/>
                    <a:pt x="26" y="33"/>
                  </a:cubicBezTo>
                  <a:cubicBezTo>
                    <a:pt x="35" y="20"/>
                    <a:pt x="40" y="8"/>
                    <a:pt x="41" y="0"/>
                  </a:cubicBezTo>
                  <a:cubicBezTo>
                    <a:pt x="41" y="0"/>
                    <a:pt x="41" y="0"/>
                    <a:pt x="41"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3"/>
            <p:cNvSpPr/>
            <p:nvPr/>
          </p:nvSpPr>
          <p:spPr bwMode="auto">
            <a:xfrm>
              <a:off x="13614400" y="1223963"/>
              <a:ext cx="373062" cy="373063"/>
            </a:xfrm>
            <a:custGeom>
              <a:avLst/>
              <a:gdLst>
                <a:gd name="T0" fmla="*/ 9 w 39"/>
                <a:gd name="T1" fmla="*/ 34 h 39"/>
                <a:gd name="T2" fmla="*/ 5 w 39"/>
                <a:gd name="T3" fmla="*/ 10 h 39"/>
                <a:gd name="T4" fmla="*/ 29 w 39"/>
                <a:gd name="T5" fmla="*/ 6 h 39"/>
                <a:gd name="T6" fmla="*/ 33 w 39"/>
                <a:gd name="T7" fmla="*/ 30 h 39"/>
                <a:gd name="T8" fmla="*/ 9 w 39"/>
                <a:gd name="T9" fmla="*/ 34 h 39"/>
              </a:gdLst>
              <a:ahLst/>
              <a:cxnLst>
                <a:cxn ang="0">
                  <a:pos x="T0" y="T1"/>
                </a:cxn>
                <a:cxn ang="0">
                  <a:pos x="T2" y="T3"/>
                </a:cxn>
                <a:cxn ang="0">
                  <a:pos x="T4" y="T5"/>
                </a:cxn>
                <a:cxn ang="0">
                  <a:pos x="T6" y="T7"/>
                </a:cxn>
                <a:cxn ang="0">
                  <a:pos x="T8" y="T9"/>
                </a:cxn>
              </a:cxnLst>
              <a:rect l="0" t="0" r="r" b="b"/>
              <a:pathLst>
                <a:path w="39" h="39">
                  <a:moveTo>
                    <a:pt x="9" y="34"/>
                  </a:moveTo>
                  <a:cubicBezTo>
                    <a:pt x="2" y="28"/>
                    <a:pt x="0" y="18"/>
                    <a:pt x="5" y="10"/>
                  </a:cubicBezTo>
                  <a:cubicBezTo>
                    <a:pt x="11" y="2"/>
                    <a:pt x="22" y="0"/>
                    <a:pt x="29" y="6"/>
                  </a:cubicBezTo>
                  <a:cubicBezTo>
                    <a:pt x="37" y="11"/>
                    <a:pt x="39" y="22"/>
                    <a:pt x="33" y="30"/>
                  </a:cubicBezTo>
                  <a:cubicBezTo>
                    <a:pt x="28" y="37"/>
                    <a:pt x="17" y="39"/>
                    <a:pt x="9" y="34"/>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4"/>
            <p:cNvSpPr/>
            <p:nvPr/>
          </p:nvSpPr>
          <p:spPr bwMode="auto">
            <a:xfrm>
              <a:off x="13671550" y="1281113"/>
              <a:ext cx="258762" cy="258763"/>
            </a:xfrm>
            <a:custGeom>
              <a:avLst/>
              <a:gdLst>
                <a:gd name="T0" fmla="*/ 20 w 27"/>
                <a:gd name="T1" fmla="*/ 4 h 27"/>
                <a:gd name="T2" fmla="*/ 4 w 27"/>
                <a:gd name="T3" fmla="*/ 7 h 27"/>
                <a:gd name="T4" fmla="*/ 6 w 27"/>
                <a:gd name="T5" fmla="*/ 23 h 27"/>
                <a:gd name="T6" fmla="*/ 23 w 27"/>
                <a:gd name="T7" fmla="*/ 21 h 27"/>
                <a:gd name="T8" fmla="*/ 20 w 27"/>
                <a:gd name="T9" fmla="*/ 4 h 27"/>
              </a:gdLst>
              <a:ahLst/>
              <a:cxnLst>
                <a:cxn ang="0">
                  <a:pos x="T0" y="T1"/>
                </a:cxn>
                <a:cxn ang="0">
                  <a:pos x="T2" y="T3"/>
                </a:cxn>
                <a:cxn ang="0">
                  <a:pos x="T4" y="T5"/>
                </a:cxn>
                <a:cxn ang="0">
                  <a:pos x="T6" y="T7"/>
                </a:cxn>
                <a:cxn ang="0">
                  <a:pos x="T8" y="T9"/>
                </a:cxn>
              </a:cxnLst>
              <a:rect l="0" t="0" r="r" b="b"/>
              <a:pathLst>
                <a:path w="27" h="27">
                  <a:moveTo>
                    <a:pt x="20" y="4"/>
                  </a:moveTo>
                  <a:cubicBezTo>
                    <a:pt x="15" y="0"/>
                    <a:pt x="7" y="2"/>
                    <a:pt x="4" y="7"/>
                  </a:cubicBezTo>
                  <a:cubicBezTo>
                    <a:pt x="0" y="12"/>
                    <a:pt x="1" y="20"/>
                    <a:pt x="6" y="23"/>
                  </a:cubicBezTo>
                  <a:cubicBezTo>
                    <a:pt x="12" y="27"/>
                    <a:pt x="19" y="26"/>
                    <a:pt x="23" y="21"/>
                  </a:cubicBezTo>
                  <a:cubicBezTo>
                    <a:pt x="27" y="15"/>
                    <a:pt x="26" y="8"/>
                    <a:pt x="20" y="4"/>
                  </a:cubicBezTo>
                  <a:close/>
                </a:path>
              </a:pathLst>
            </a:custGeom>
            <a:solidFill>
              <a:srgbClr val="596273"/>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5"/>
            <p:cNvSpPr/>
            <p:nvPr/>
          </p:nvSpPr>
          <p:spPr bwMode="auto">
            <a:xfrm>
              <a:off x="13700125" y="1281113"/>
              <a:ext cx="287337" cy="315913"/>
            </a:xfrm>
            <a:custGeom>
              <a:avLst/>
              <a:gdLst>
                <a:gd name="T0" fmla="*/ 20 w 30"/>
                <a:gd name="T1" fmla="*/ 0 h 33"/>
                <a:gd name="T2" fmla="*/ 20 w 30"/>
                <a:gd name="T3" fmla="*/ 0 h 33"/>
                <a:gd name="T4" fmla="*/ 17 w 30"/>
                <a:gd name="T5" fmla="*/ 4 h 33"/>
                <a:gd name="T6" fmla="*/ 17 w 30"/>
                <a:gd name="T7" fmla="*/ 4 h 33"/>
                <a:gd name="T8" fmla="*/ 20 w 30"/>
                <a:gd name="T9" fmla="*/ 21 h 33"/>
                <a:gd name="T10" fmla="*/ 3 w 30"/>
                <a:gd name="T11" fmla="*/ 23 h 33"/>
                <a:gd name="T12" fmla="*/ 3 w 30"/>
                <a:gd name="T13" fmla="*/ 23 h 33"/>
                <a:gd name="T14" fmla="*/ 0 w 30"/>
                <a:gd name="T15" fmla="*/ 28 h 33"/>
                <a:gd name="T16" fmla="*/ 0 w 30"/>
                <a:gd name="T17" fmla="*/ 28 h 33"/>
                <a:gd name="T18" fmla="*/ 24 w 30"/>
                <a:gd name="T19" fmla="*/ 24 h 33"/>
                <a:gd name="T20" fmla="*/ 20 w 30"/>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3">
                  <a:moveTo>
                    <a:pt x="20" y="0"/>
                  </a:moveTo>
                  <a:cubicBezTo>
                    <a:pt x="20" y="0"/>
                    <a:pt x="20" y="0"/>
                    <a:pt x="20" y="0"/>
                  </a:cubicBezTo>
                  <a:cubicBezTo>
                    <a:pt x="17" y="4"/>
                    <a:pt x="17" y="4"/>
                    <a:pt x="17" y="4"/>
                  </a:cubicBezTo>
                  <a:cubicBezTo>
                    <a:pt x="17" y="4"/>
                    <a:pt x="17" y="4"/>
                    <a:pt x="17" y="4"/>
                  </a:cubicBezTo>
                  <a:cubicBezTo>
                    <a:pt x="23" y="8"/>
                    <a:pt x="24" y="15"/>
                    <a:pt x="20" y="21"/>
                  </a:cubicBezTo>
                  <a:cubicBezTo>
                    <a:pt x="16" y="26"/>
                    <a:pt x="9" y="27"/>
                    <a:pt x="3" y="23"/>
                  </a:cubicBezTo>
                  <a:cubicBezTo>
                    <a:pt x="3" y="23"/>
                    <a:pt x="3" y="23"/>
                    <a:pt x="3" y="23"/>
                  </a:cubicBezTo>
                  <a:cubicBezTo>
                    <a:pt x="0" y="28"/>
                    <a:pt x="0" y="28"/>
                    <a:pt x="0" y="28"/>
                  </a:cubicBezTo>
                  <a:cubicBezTo>
                    <a:pt x="0" y="28"/>
                    <a:pt x="0" y="28"/>
                    <a:pt x="0" y="28"/>
                  </a:cubicBezTo>
                  <a:cubicBezTo>
                    <a:pt x="8" y="33"/>
                    <a:pt x="19" y="31"/>
                    <a:pt x="24" y="24"/>
                  </a:cubicBezTo>
                  <a:cubicBezTo>
                    <a:pt x="30" y="16"/>
                    <a:pt x="28" y="5"/>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76"/>
            <p:cNvSpPr/>
            <p:nvPr/>
          </p:nvSpPr>
          <p:spPr bwMode="auto">
            <a:xfrm>
              <a:off x="13728700" y="1319213"/>
              <a:ext cx="201612" cy="220663"/>
            </a:xfrm>
            <a:custGeom>
              <a:avLst/>
              <a:gdLst>
                <a:gd name="T0" fmla="*/ 17 w 21"/>
                <a:gd name="T1" fmla="*/ 17 h 23"/>
                <a:gd name="T2" fmla="*/ 14 w 21"/>
                <a:gd name="T3" fmla="*/ 0 h 23"/>
                <a:gd name="T4" fmla="*/ 14 w 21"/>
                <a:gd name="T5" fmla="*/ 0 h 23"/>
                <a:gd name="T6" fmla="*/ 0 w 21"/>
                <a:gd name="T7" fmla="*/ 19 h 23"/>
                <a:gd name="T8" fmla="*/ 0 w 21"/>
                <a:gd name="T9" fmla="*/ 19 h 23"/>
                <a:gd name="T10" fmla="*/ 17 w 21"/>
                <a:gd name="T11" fmla="*/ 17 h 23"/>
              </a:gdLst>
              <a:ahLst/>
              <a:cxnLst>
                <a:cxn ang="0">
                  <a:pos x="T0" y="T1"/>
                </a:cxn>
                <a:cxn ang="0">
                  <a:pos x="T2" y="T3"/>
                </a:cxn>
                <a:cxn ang="0">
                  <a:pos x="T4" y="T5"/>
                </a:cxn>
                <a:cxn ang="0">
                  <a:pos x="T6" y="T7"/>
                </a:cxn>
                <a:cxn ang="0">
                  <a:pos x="T8" y="T9"/>
                </a:cxn>
                <a:cxn ang="0">
                  <a:pos x="T10" y="T11"/>
                </a:cxn>
              </a:cxnLst>
              <a:rect l="0" t="0" r="r" b="b"/>
              <a:pathLst>
                <a:path w="21" h="23">
                  <a:moveTo>
                    <a:pt x="17" y="17"/>
                  </a:moveTo>
                  <a:cubicBezTo>
                    <a:pt x="21" y="11"/>
                    <a:pt x="20" y="4"/>
                    <a:pt x="14" y="0"/>
                  </a:cubicBezTo>
                  <a:cubicBezTo>
                    <a:pt x="14" y="0"/>
                    <a:pt x="14" y="0"/>
                    <a:pt x="14" y="0"/>
                  </a:cubicBezTo>
                  <a:cubicBezTo>
                    <a:pt x="0" y="19"/>
                    <a:pt x="0" y="19"/>
                    <a:pt x="0" y="19"/>
                  </a:cubicBezTo>
                  <a:cubicBezTo>
                    <a:pt x="0" y="19"/>
                    <a:pt x="0" y="19"/>
                    <a:pt x="0" y="19"/>
                  </a:cubicBezTo>
                  <a:cubicBezTo>
                    <a:pt x="6" y="23"/>
                    <a:pt x="13" y="22"/>
                    <a:pt x="17" y="17"/>
                  </a:cubicBezTo>
                  <a:close/>
                </a:path>
              </a:pathLst>
            </a:custGeom>
            <a:solidFill>
              <a:srgbClr val="474F59"/>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77"/>
            <p:cNvSpPr/>
            <p:nvPr/>
          </p:nvSpPr>
          <p:spPr bwMode="auto">
            <a:xfrm>
              <a:off x="12045950" y="1100138"/>
              <a:ext cx="277812" cy="287338"/>
            </a:xfrm>
            <a:custGeom>
              <a:avLst/>
              <a:gdLst>
                <a:gd name="T0" fmla="*/ 91 w 175"/>
                <a:gd name="T1" fmla="*/ 0 h 181"/>
                <a:gd name="T2" fmla="*/ 79 w 175"/>
                <a:gd name="T3" fmla="*/ 78 h 181"/>
                <a:gd name="T4" fmla="*/ 0 w 175"/>
                <a:gd name="T5" fmla="*/ 90 h 181"/>
                <a:gd name="T6" fmla="*/ 79 w 175"/>
                <a:gd name="T7" fmla="*/ 102 h 181"/>
                <a:gd name="T8" fmla="*/ 91 w 175"/>
                <a:gd name="T9" fmla="*/ 181 h 181"/>
                <a:gd name="T10" fmla="*/ 103 w 175"/>
                <a:gd name="T11" fmla="*/ 102 h 181"/>
                <a:gd name="T12" fmla="*/ 175 w 175"/>
                <a:gd name="T13" fmla="*/ 90 h 181"/>
                <a:gd name="T14" fmla="*/ 103 w 175"/>
                <a:gd name="T15" fmla="*/ 78 h 181"/>
                <a:gd name="T16" fmla="*/ 91 w 175"/>
                <a:gd name="T1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81">
                  <a:moveTo>
                    <a:pt x="91" y="0"/>
                  </a:moveTo>
                  <a:lnTo>
                    <a:pt x="79" y="78"/>
                  </a:lnTo>
                  <a:lnTo>
                    <a:pt x="0" y="90"/>
                  </a:lnTo>
                  <a:lnTo>
                    <a:pt x="79" y="102"/>
                  </a:lnTo>
                  <a:lnTo>
                    <a:pt x="91" y="181"/>
                  </a:lnTo>
                  <a:lnTo>
                    <a:pt x="103" y="102"/>
                  </a:lnTo>
                  <a:lnTo>
                    <a:pt x="175" y="90"/>
                  </a:lnTo>
                  <a:lnTo>
                    <a:pt x="103" y="78"/>
                  </a:lnTo>
                  <a:lnTo>
                    <a:pt x="91"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78"/>
            <p:cNvSpPr/>
            <p:nvPr/>
          </p:nvSpPr>
          <p:spPr bwMode="auto">
            <a:xfrm>
              <a:off x="9637713" y="1941513"/>
              <a:ext cx="276225" cy="277813"/>
            </a:xfrm>
            <a:custGeom>
              <a:avLst/>
              <a:gdLst>
                <a:gd name="T0" fmla="*/ 84 w 174"/>
                <a:gd name="T1" fmla="*/ 0 h 175"/>
                <a:gd name="T2" fmla="*/ 72 w 174"/>
                <a:gd name="T3" fmla="*/ 78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8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8"/>
                  </a:lnTo>
                  <a:lnTo>
                    <a:pt x="0" y="90"/>
                  </a:lnTo>
                  <a:lnTo>
                    <a:pt x="72" y="102"/>
                  </a:lnTo>
                  <a:lnTo>
                    <a:pt x="84" y="175"/>
                  </a:lnTo>
                  <a:lnTo>
                    <a:pt x="96" y="102"/>
                  </a:lnTo>
                  <a:lnTo>
                    <a:pt x="174" y="90"/>
                  </a:lnTo>
                  <a:lnTo>
                    <a:pt x="96" y="78"/>
                  </a:lnTo>
                  <a:lnTo>
                    <a:pt x="84"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79"/>
            <p:cNvSpPr/>
            <p:nvPr/>
          </p:nvSpPr>
          <p:spPr bwMode="auto">
            <a:xfrm>
              <a:off x="12639675" y="1119188"/>
              <a:ext cx="142875" cy="142875"/>
            </a:xfrm>
            <a:custGeom>
              <a:avLst/>
              <a:gdLst>
                <a:gd name="T0" fmla="*/ 48 w 90"/>
                <a:gd name="T1" fmla="*/ 0 h 90"/>
                <a:gd name="T2" fmla="*/ 36 w 90"/>
                <a:gd name="T3" fmla="*/ 36 h 90"/>
                <a:gd name="T4" fmla="*/ 0 w 90"/>
                <a:gd name="T5" fmla="*/ 42 h 90"/>
                <a:gd name="T6" fmla="*/ 36 w 90"/>
                <a:gd name="T7" fmla="*/ 48 h 90"/>
                <a:gd name="T8" fmla="*/ 48 w 90"/>
                <a:gd name="T9" fmla="*/ 90 h 90"/>
                <a:gd name="T10" fmla="*/ 54 w 90"/>
                <a:gd name="T11" fmla="*/ 48 h 90"/>
                <a:gd name="T12" fmla="*/ 90 w 90"/>
                <a:gd name="T13" fmla="*/ 42 h 90"/>
                <a:gd name="T14" fmla="*/ 54 w 90"/>
                <a:gd name="T15" fmla="*/ 36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36" y="36"/>
                  </a:lnTo>
                  <a:lnTo>
                    <a:pt x="0" y="42"/>
                  </a:lnTo>
                  <a:lnTo>
                    <a:pt x="36" y="48"/>
                  </a:lnTo>
                  <a:lnTo>
                    <a:pt x="48" y="90"/>
                  </a:lnTo>
                  <a:lnTo>
                    <a:pt x="54" y="48"/>
                  </a:lnTo>
                  <a:lnTo>
                    <a:pt x="90" y="42"/>
                  </a:lnTo>
                  <a:lnTo>
                    <a:pt x="54" y="36"/>
                  </a:lnTo>
                  <a:lnTo>
                    <a:pt x="48"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0"/>
            <p:cNvSpPr/>
            <p:nvPr/>
          </p:nvSpPr>
          <p:spPr bwMode="auto">
            <a:xfrm>
              <a:off x="13776325" y="2982913"/>
              <a:ext cx="277812" cy="277813"/>
            </a:xfrm>
            <a:custGeom>
              <a:avLst/>
              <a:gdLst>
                <a:gd name="T0" fmla="*/ 91 w 175"/>
                <a:gd name="T1" fmla="*/ 0 h 175"/>
                <a:gd name="T2" fmla="*/ 73 w 175"/>
                <a:gd name="T3" fmla="*/ 73 h 175"/>
                <a:gd name="T4" fmla="*/ 0 w 175"/>
                <a:gd name="T5" fmla="*/ 85 h 175"/>
                <a:gd name="T6" fmla="*/ 73 w 175"/>
                <a:gd name="T7" fmla="*/ 97 h 175"/>
                <a:gd name="T8" fmla="*/ 91 w 175"/>
                <a:gd name="T9" fmla="*/ 175 h 175"/>
                <a:gd name="T10" fmla="*/ 103 w 175"/>
                <a:gd name="T11" fmla="*/ 97 h 175"/>
                <a:gd name="T12" fmla="*/ 175 w 175"/>
                <a:gd name="T13" fmla="*/ 85 h 175"/>
                <a:gd name="T14" fmla="*/ 103 w 175"/>
                <a:gd name="T15" fmla="*/ 73 h 175"/>
                <a:gd name="T16" fmla="*/ 91 w 175"/>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91" y="0"/>
                  </a:moveTo>
                  <a:lnTo>
                    <a:pt x="73" y="73"/>
                  </a:lnTo>
                  <a:lnTo>
                    <a:pt x="0" y="85"/>
                  </a:lnTo>
                  <a:lnTo>
                    <a:pt x="73" y="97"/>
                  </a:lnTo>
                  <a:lnTo>
                    <a:pt x="91" y="175"/>
                  </a:lnTo>
                  <a:lnTo>
                    <a:pt x="103" y="97"/>
                  </a:lnTo>
                  <a:lnTo>
                    <a:pt x="175" y="85"/>
                  </a:lnTo>
                  <a:lnTo>
                    <a:pt x="103" y="73"/>
                  </a:lnTo>
                  <a:lnTo>
                    <a:pt x="91"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1"/>
            <p:cNvSpPr/>
            <p:nvPr/>
          </p:nvSpPr>
          <p:spPr bwMode="auto">
            <a:xfrm>
              <a:off x="13174663" y="3729038"/>
              <a:ext cx="142875" cy="144463"/>
            </a:xfrm>
            <a:custGeom>
              <a:avLst/>
              <a:gdLst>
                <a:gd name="T0" fmla="*/ 42 w 90"/>
                <a:gd name="T1" fmla="*/ 0 h 91"/>
                <a:gd name="T2" fmla="*/ 36 w 90"/>
                <a:gd name="T3" fmla="*/ 36 h 91"/>
                <a:gd name="T4" fmla="*/ 0 w 90"/>
                <a:gd name="T5" fmla="*/ 42 h 91"/>
                <a:gd name="T6" fmla="*/ 36 w 90"/>
                <a:gd name="T7" fmla="*/ 48 h 91"/>
                <a:gd name="T8" fmla="*/ 42 w 90"/>
                <a:gd name="T9" fmla="*/ 91 h 91"/>
                <a:gd name="T10" fmla="*/ 48 w 90"/>
                <a:gd name="T11" fmla="*/ 48 h 91"/>
                <a:gd name="T12" fmla="*/ 90 w 90"/>
                <a:gd name="T13" fmla="*/ 42 h 91"/>
                <a:gd name="T14" fmla="*/ 48 w 90"/>
                <a:gd name="T15" fmla="*/ 36 h 91"/>
                <a:gd name="T16" fmla="*/ 42 w 90"/>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1">
                  <a:moveTo>
                    <a:pt x="42" y="0"/>
                  </a:moveTo>
                  <a:lnTo>
                    <a:pt x="36" y="36"/>
                  </a:lnTo>
                  <a:lnTo>
                    <a:pt x="0" y="42"/>
                  </a:lnTo>
                  <a:lnTo>
                    <a:pt x="36" y="48"/>
                  </a:lnTo>
                  <a:lnTo>
                    <a:pt x="42" y="91"/>
                  </a:lnTo>
                  <a:lnTo>
                    <a:pt x="48" y="48"/>
                  </a:lnTo>
                  <a:lnTo>
                    <a:pt x="90" y="42"/>
                  </a:lnTo>
                  <a:lnTo>
                    <a:pt x="48" y="36"/>
                  </a:lnTo>
                  <a:lnTo>
                    <a:pt x="42"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2"/>
            <p:cNvSpPr/>
            <p:nvPr/>
          </p:nvSpPr>
          <p:spPr bwMode="auto">
            <a:xfrm>
              <a:off x="9283700" y="2840038"/>
              <a:ext cx="142875" cy="142875"/>
            </a:xfrm>
            <a:custGeom>
              <a:avLst/>
              <a:gdLst>
                <a:gd name="T0" fmla="*/ 48 w 90"/>
                <a:gd name="T1" fmla="*/ 0 h 90"/>
                <a:gd name="T2" fmla="*/ 42 w 90"/>
                <a:gd name="T3" fmla="*/ 42 h 90"/>
                <a:gd name="T4" fmla="*/ 0 w 90"/>
                <a:gd name="T5" fmla="*/ 48 h 90"/>
                <a:gd name="T6" fmla="*/ 42 w 90"/>
                <a:gd name="T7" fmla="*/ 54 h 90"/>
                <a:gd name="T8" fmla="*/ 48 w 90"/>
                <a:gd name="T9" fmla="*/ 90 h 90"/>
                <a:gd name="T10" fmla="*/ 54 w 90"/>
                <a:gd name="T11" fmla="*/ 54 h 90"/>
                <a:gd name="T12" fmla="*/ 90 w 90"/>
                <a:gd name="T13" fmla="*/ 48 h 90"/>
                <a:gd name="T14" fmla="*/ 54 w 90"/>
                <a:gd name="T15" fmla="*/ 42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42" y="42"/>
                  </a:lnTo>
                  <a:lnTo>
                    <a:pt x="0" y="48"/>
                  </a:lnTo>
                  <a:lnTo>
                    <a:pt x="42" y="54"/>
                  </a:lnTo>
                  <a:lnTo>
                    <a:pt x="48" y="90"/>
                  </a:lnTo>
                  <a:lnTo>
                    <a:pt x="54" y="54"/>
                  </a:lnTo>
                  <a:lnTo>
                    <a:pt x="90" y="48"/>
                  </a:lnTo>
                  <a:lnTo>
                    <a:pt x="54" y="42"/>
                  </a:lnTo>
                  <a:lnTo>
                    <a:pt x="48"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3"/>
            <p:cNvSpPr/>
            <p:nvPr/>
          </p:nvSpPr>
          <p:spPr bwMode="auto">
            <a:xfrm>
              <a:off x="13395325" y="4637088"/>
              <a:ext cx="285750" cy="277813"/>
            </a:xfrm>
            <a:custGeom>
              <a:avLst/>
              <a:gdLst>
                <a:gd name="T0" fmla="*/ 90 w 180"/>
                <a:gd name="T1" fmla="*/ 0 h 175"/>
                <a:gd name="T2" fmla="*/ 78 w 180"/>
                <a:gd name="T3" fmla="*/ 79 h 175"/>
                <a:gd name="T4" fmla="*/ 0 w 180"/>
                <a:gd name="T5" fmla="*/ 91 h 175"/>
                <a:gd name="T6" fmla="*/ 78 w 180"/>
                <a:gd name="T7" fmla="*/ 103 h 175"/>
                <a:gd name="T8" fmla="*/ 90 w 180"/>
                <a:gd name="T9" fmla="*/ 175 h 175"/>
                <a:gd name="T10" fmla="*/ 102 w 180"/>
                <a:gd name="T11" fmla="*/ 103 h 175"/>
                <a:gd name="T12" fmla="*/ 180 w 180"/>
                <a:gd name="T13" fmla="*/ 91 h 175"/>
                <a:gd name="T14" fmla="*/ 102 w 180"/>
                <a:gd name="T15" fmla="*/ 79 h 175"/>
                <a:gd name="T16" fmla="*/ 90 w 180"/>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75">
                  <a:moveTo>
                    <a:pt x="90" y="0"/>
                  </a:moveTo>
                  <a:lnTo>
                    <a:pt x="78" y="79"/>
                  </a:lnTo>
                  <a:lnTo>
                    <a:pt x="0" y="91"/>
                  </a:lnTo>
                  <a:lnTo>
                    <a:pt x="78" y="103"/>
                  </a:lnTo>
                  <a:lnTo>
                    <a:pt x="90" y="175"/>
                  </a:lnTo>
                  <a:lnTo>
                    <a:pt x="102" y="103"/>
                  </a:lnTo>
                  <a:lnTo>
                    <a:pt x="180" y="91"/>
                  </a:lnTo>
                  <a:lnTo>
                    <a:pt x="102" y="79"/>
                  </a:lnTo>
                  <a:lnTo>
                    <a:pt x="90"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4"/>
            <p:cNvSpPr/>
            <p:nvPr/>
          </p:nvSpPr>
          <p:spPr bwMode="auto">
            <a:xfrm>
              <a:off x="10125075" y="755650"/>
              <a:ext cx="276225" cy="277813"/>
            </a:xfrm>
            <a:custGeom>
              <a:avLst/>
              <a:gdLst>
                <a:gd name="T0" fmla="*/ 84 w 174"/>
                <a:gd name="T1" fmla="*/ 0 h 175"/>
                <a:gd name="T2" fmla="*/ 72 w 174"/>
                <a:gd name="T3" fmla="*/ 72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2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2"/>
                  </a:lnTo>
                  <a:lnTo>
                    <a:pt x="0" y="90"/>
                  </a:lnTo>
                  <a:lnTo>
                    <a:pt x="72" y="102"/>
                  </a:lnTo>
                  <a:lnTo>
                    <a:pt x="84" y="175"/>
                  </a:lnTo>
                  <a:lnTo>
                    <a:pt x="96" y="102"/>
                  </a:lnTo>
                  <a:lnTo>
                    <a:pt x="174" y="90"/>
                  </a:lnTo>
                  <a:lnTo>
                    <a:pt x="96" y="72"/>
                  </a:lnTo>
                  <a:lnTo>
                    <a:pt x="84"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5"/>
            <p:cNvSpPr/>
            <p:nvPr/>
          </p:nvSpPr>
          <p:spPr bwMode="auto">
            <a:xfrm>
              <a:off x="10736263" y="1300163"/>
              <a:ext cx="144462" cy="144463"/>
            </a:xfrm>
            <a:custGeom>
              <a:avLst/>
              <a:gdLst>
                <a:gd name="T0" fmla="*/ 42 w 91"/>
                <a:gd name="T1" fmla="*/ 0 h 91"/>
                <a:gd name="T2" fmla="*/ 36 w 91"/>
                <a:gd name="T3" fmla="*/ 37 h 91"/>
                <a:gd name="T4" fmla="*/ 0 w 91"/>
                <a:gd name="T5" fmla="*/ 49 h 91"/>
                <a:gd name="T6" fmla="*/ 36 w 91"/>
                <a:gd name="T7" fmla="*/ 55 h 91"/>
                <a:gd name="T8" fmla="*/ 42 w 91"/>
                <a:gd name="T9" fmla="*/ 91 h 91"/>
                <a:gd name="T10" fmla="*/ 48 w 91"/>
                <a:gd name="T11" fmla="*/ 55 h 91"/>
                <a:gd name="T12" fmla="*/ 91 w 91"/>
                <a:gd name="T13" fmla="*/ 49 h 91"/>
                <a:gd name="T14" fmla="*/ 48 w 91"/>
                <a:gd name="T15" fmla="*/ 37 h 91"/>
                <a:gd name="T16" fmla="*/ 42 w 91"/>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42" y="0"/>
                  </a:moveTo>
                  <a:lnTo>
                    <a:pt x="36" y="37"/>
                  </a:lnTo>
                  <a:lnTo>
                    <a:pt x="0" y="49"/>
                  </a:lnTo>
                  <a:lnTo>
                    <a:pt x="36" y="55"/>
                  </a:lnTo>
                  <a:lnTo>
                    <a:pt x="42" y="91"/>
                  </a:lnTo>
                  <a:lnTo>
                    <a:pt x="48" y="55"/>
                  </a:lnTo>
                  <a:lnTo>
                    <a:pt x="91" y="49"/>
                  </a:lnTo>
                  <a:lnTo>
                    <a:pt x="48" y="37"/>
                  </a:lnTo>
                  <a:lnTo>
                    <a:pt x="42"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 name="文本框 4"/>
          <p:cNvSpPr txBox="1"/>
          <p:nvPr/>
        </p:nvSpPr>
        <p:spPr>
          <a:xfrm>
            <a:off x="4737517" y="1543393"/>
            <a:ext cx="2885277" cy="1446550"/>
          </a:xfrm>
          <a:prstGeom prst="rect">
            <a:avLst/>
          </a:prstGeom>
          <a:noFill/>
        </p:spPr>
        <p:txBody>
          <a:bodyPr wrap="none" rtlCol="0">
            <a:spAutoFit/>
          </a:bodyPr>
          <a:lstStyle/>
          <a:p>
            <a:r>
              <a:rPr lang="en-US" altLang="zh-CN" sz="8800" dirty="0" smtClean="0">
                <a:ln>
                  <a:solidFill>
                    <a:schemeClr val="bg1">
                      <a:lumMod val="65000"/>
                    </a:schemeClr>
                  </a:solidFill>
                </a:ln>
                <a:solidFill>
                  <a:schemeClr val="bg1"/>
                </a:solidFill>
              </a:rPr>
              <a:t>Part </a:t>
            </a:r>
            <a:r>
              <a:rPr lang="en-US" altLang="zh-CN" sz="8800" dirty="0">
                <a:ln>
                  <a:solidFill>
                    <a:schemeClr val="bg1">
                      <a:lumMod val="65000"/>
                    </a:schemeClr>
                  </a:solidFill>
                </a:ln>
                <a:solidFill>
                  <a:schemeClr val="bg1"/>
                </a:solidFill>
              </a:rPr>
              <a:t>3</a:t>
            </a:r>
            <a:endParaRPr lang="zh-CN" altLang="en-US" sz="8800" dirty="0">
              <a:ln>
                <a:solidFill>
                  <a:schemeClr val="bg1">
                    <a:lumMod val="65000"/>
                  </a:schemeClr>
                </a:solidFill>
              </a:ln>
              <a:solidFill>
                <a:schemeClr val="bg1"/>
              </a:solidFill>
            </a:endParaRPr>
          </a:p>
        </p:txBody>
      </p:sp>
      <p:sp>
        <p:nvSpPr>
          <p:cNvPr id="6" name="文本框 5"/>
          <p:cNvSpPr txBox="1"/>
          <p:nvPr/>
        </p:nvSpPr>
        <p:spPr>
          <a:xfrm>
            <a:off x="1601407" y="3220161"/>
            <a:ext cx="10187404" cy="1015663"/>
          </a:xfrm>
          <a:prstGeom prst="rect">
            <a:avLst/>
          </a:prstGeom>
          <a:noFill/>
        </p:spPr>
        <p:txBody>
          <a:bodyPr wrap="none" rtlCol="0">
            <a:spAutoFit/>
          </a:bodyPr>
          <a:lstStyle/>
          <a:p>
            <a:r>
              <a:rPr lang="zh-CN" altLang="en-US" sz="6000" b="1" dirty="0" smtClean="0">
                <a:ln>
                  <a:solidFill>
                    <a:schemeClr val="bg1">
                      <a:lumMod val="65000"/>
                    </a:schemeClr>
                  </a:solidFill>
                </a:ln>
                <a:solidFill>
                  <a:schemeClr val="bg1"/>
                </a:solidFill>
              </a:rPr>
              <a:t>两层神经网络（多层感知器）</a:t>
            </a:r>
          </a:p>
        </p:txBody>
      </p:sp>
      <p:cxnSp>
        <p:nvCxnSpPr>
          <p:cNvPr id="9" name="直接连接符 8"/>
          <p:cNvCxnSpPr/>
          <p:nvPr/>
        </p:nvCxnSpPr>
        <p:spPr>
          <a:xfrm>
            <a:off x="4869543" y="2874119"/>
            <a:ext cx="2409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24808762"/>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55688" y="436014"/>
            <a:ext cx="4432470" cy="706986"/>
            <a:chOff x="874712" y="570404"/>
            <a:chExt cx="5836421" cy="953595"/>
          </a:xfrm>
        </p:grpSpPr>
        <p:grpSp>
          <p:nvGrpSpPr>
            <p:cNvPr id="3" name="组合 2"/>
            <p:cNvGrpSpPr/>
            <p:nvPr/>
          </p:nvGrpSpPr>
          <p:grpSpPr>
            <a:xfrm>
              <a:off x="874712" y="570404"/>
              <a:ext cx="5836421" cy="953595"/>
              <a:chOff x="1727200" y="869950"/>
              <a:chExt cx="15662517" cy="2559050"/>
            </a:xfrm>
          </p:grpSpPr>
          <p:sp>
            <p:nvSpPr>
              <p:cNvPr id="6" name="矩形 5"/>
              <p:cNvSpPr/>
              <p:nvPr/>
            </p:nvSpPr>
            <p:spPr>
              <a:xfrm>
                <a:off x="3035294" y="869950"/>
                <a:ext cx="12525160" cy="2559050"/>
              </a:xfrm>
              <a:prstGeom prst="rect">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727200" y="869950"/>
                <a:ext cx="2607334" cy="2559050"/>
                <a:chOff x="1498600" y="1016000"/>
                <a:chExt cx="3429000" cy="3365500"/>
              </a:xfrm>
            </p:grpSpPr>
            <p:sp>
              <p:nvSpPr>
                <p:cNvPr id="9" name="椭圆 8"/>
                <p:cNvSpPr/>
                <p:nvPr/>
              </p:nvSpPr>
              <p:spPr>
                <a:xfrm>
                  <a:off x="1651000" y="1104900"/>
                  <a:ext cx="3276600" cy="3276600"/>
                </a:xfrm>
                <a:prstGeom prst="ellipse">
                  <a:avLst/>
                </a:prstGeom>
                <a:solidFill>
                  <a:srgbClr val="78B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498600" y="1016000"/>
                  <a:ext cx="3276600" cy="3276600"/>
                </a:xfrm>
                <a:prstGeom prst="ellipse">
                  <a:avLst/>
                </a:prstGeom>
                <a:solidFill>
                  <a:srgbClr val="93C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等腰三角形 7"/>
              <p:cNvSpPr/>
              <p:nvPr/>
            </p:nvSpPr>
            <p:spPr>
              <a:xfrm flipV="1">
                <a:off x="15560453" y="869950"/>
                <a:ext cx="1829264" cy="2559050"/>
              </a:xfrm>
              <a:prstGeom prst="triangle">
                <a:avLst>
                  <a:gd name="adj" fmla="val 0"/>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90030" y="644297"/>
              <a:ext cx="828431" cy="852456"/>
            </a:xfrm>
            <a:prstGeom prst="rect">
              <a:avLst/>
            </a:prstGeom>
            <a:noFill/>
          </p:spPr>
          <p:txBody>
            <a:bodyPr wrap="none" rtlCol="0">
              <a:spAutoFit/>
            </a:bodyPr>
            <a:lstStyle/>
            <a:p>
              <a:r>
                <a:rPr lang="en-US" altLang="zh-CN" sz="2800" b="1" dirty="0" smtClean="0">
                  <a:solidFill>
                    <a:schemeClr val="bg1"/>
                  </a:solidFill>
                  <a:latin typeface="微软雅黑" panose="020B0503020204020204" charset="-122"/>
                  <a:ea typeface="微软雅黑" panose="020B0503020204020204" charset="-122"/>
                </a:rPr>
                <a:t>3.</a:t>
              </a:r>
              <a:endParaRPr lang="zh-CN" altLang="en-US" sz="2800" b="1"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028719" y="671116"/>
              <a:ext cx="243243" cy="622702"/>
            </a:xfrm>
            <a:prstGeom prst="rect">
              <a:avLst/>
            </a:prstGeom>
            <a:noFill/>
          </p:spPr>
          <p:txBody>
            <a:bodyPr wrap="none" rtlCol="0">
              <a:spAutoFit/>
            </a:bodyPr>
            <a:lstStyle/>
            <a:p>
              <a:endParaRPr lang="zh-CN" altLang="en-US" sz="2400" b="1" dirty="0">
                <a:solidFill>
                  <a:schemeClr val="bg1"/>
                </a:solidFill>
                <a:latin typeface="微软雅黑" panose="020B0503020204020204" charset="-122"/>
                <a:ea typeface="微软雅黑" panose="020B0503020204020204" charset="-122"/>
              </a:endParaRPr>
            </a:p>
          </p:txBody>
        </p:sp>
      </p:grpSp>
      <p:sp>
        <p:nvSpPr>
          <p:cNvPr id="62" name="Freeform 131"/>
          <p:cNvSpPr>
            <a:spLocks noChangeAspect="1" noEditPoints="1"/>
          </p:cNvSpPr>
          <p:nvPr/>
        </p:nvSpPr>
        <p:spPr bwMode="auto">
          <a:xfrm>
            <a:off x="9419614" y="1727201"/>
            <a:ext cx="725540" cy="720000"/>
          </a:xfrm>
          <a:custGeom>
            <a:avLst/>
            <a:gdLst>
              <a:gd name="T0" fmla="*/ 53 w 131"/>
              <a:gd name="T1" fmla="*/ 58 h 130"/>
              <a:gd name="T2" fmla="*/ 72 w 131"/>
              <a:gd name="T3" fmla="*/ 77 h 130"/>
              <a:gd name="T4" fmla="*/ 45 w 131"/>
              <a:gd name="T5" fmla="*/ 85 h 130"/>
              <a:gd name="T6" fmla="*/ 53 w 131"/>
              <a:gd name="T7" fmla="*/ 58 h 130"/>
              <a:gd name="T8" fmla="*/ 100 w 131"/>
              <a:gd name="T9" fmla="*/ 11 h 130"/>
              <a:gd name="T10" fmla="*/ 120 w 131"/>
              <a:gd name="T11" fmla="*/ 30 h 130"/>
              <a:gd name="T12" fmla="*/ 76 w 131"/>
              <a:gd name="T13" fmla="*/ 75 h 130"/>
              <a:gd name="T14" fmla="*/ 55 w 131"/>
              <a:gd name="T15" fmla="*/ 55 h 130"/>
              <a:gd name="T16" fmla="*/ 100 w 131"/>
              <a:gd name="T17" fmla="*/ 11 h 130"/>
              <a:gd name="T18" fmla="*/ 21 w 131"/>
              <a:gd name="T19" fmla="*/ 3 h 130"/>
              <a:gd name="T20" fmla="*/ 89 w 131"/>
              <a:gd name="T21" fmla="*/ 3 h 130"/>
              <a:gd name="T22" fmla="*/ 76 w 131"/>
              <a:gd name="T23" fmla="*/ 16 h 130"/>
              <a:gd name="T24" fmla="*/ 27 w 131"/>
              <a:gd name="T25" fmla="*/ 16 h 130"/>
              <a:gd name="T26" fmla="*/ 21 w 131"/>
              <a:gd name="T27" fmla="*/ 17 h 130"/>
              <a:gd name="T28" fmla="*/ 17 w 131"/>
              <a:gd name="T29" fmla="*/ 20 h 130"/>
              <a:gd name="T30" fmla="*/ 15 w 131"/>
              <a:gd name="T31" fmla="*/ 24 h 130"/>
              <a:gd name="T32" fmla="*/ 14 w 131"/>
              <a:gd name="T33" fmla="*/ 29 h 130"/>
              <a:gd name="T34" fmla="*/ 14 w 131"/>
              <a:gd name="T35" fmla="*/ 105 h 130"/>
              <a:gd name="T36" fmla="*/ 15 w 131"/>
              <a:gd name="T37" fmla="*/ 109 h 130"/>
              <a:gd name="T38" fmla="*/ 16 w 131"/>
              <a:gd name="T39" fmla="*/ 113 h 130"/>
              <a:gd name="T40" fmla="*/ 19 w 131"/>
              <a:gd name="T41" fmla="*/ 115 h 130"/>
              <a:gd name="T42" fmla="*/ 23 w 131"/>
              <a:gd name="T43" fmla="*/ 117 h 130"/>
              <a:gd name="T44" fmla="*/ 27 w 131"/>
              <a:gd name="T45" fmla="*/ 117 h 130"/>
              <a:gd name="T46" fmla="*/ 103 w 131"/>
              <a:gd name="T47" fmla="*/ 117 h 130"/>
              <a:gd name="T48" fmla="*/ 106 w 131"/>
              <a:gd name="T49" fmla="*/ 117 h 130"/>
              <a:gd name="T50" fmla="*/ 110 w 131"/>
              <a:gd name="T51" fmla="*/ 115 h 130"/>
              <a:gd name="T52" fmla="*/ 113 w 131"/>
              <a:gd name="T53" fmla="*/ 113 h 130"/>
              <a:gd name="T54" fmla="*/ 114 w 131"/>
              <a:gd name="T55" fmla="*/ 109 h 130"/>
              <a:gd name="T56" fmla="*/ 116 w 131"/>
              <a:gd name="T57" fmla="*/ 105 h 130"/>
              <a:gd name="T58" fmla="*/ 116 w 131"/>
              <a:gd name="T59" fmla="*/ 55 h 130"/>
              <a:gd name="T60" fmla="*/ 129 w 131"/>
              <a:gd name="T61" fmla="*/ 42 h 130"/>
              <a:gd name="T62" fmla="*/ 129 w 131"/>
              <a:gd name="T63" fmla="*/ 109 h 130"/>
              <a:gd name="T64" fmla="*/ 125 w 131"/>
              <a:gd name="T65" fmla="*/ 119 h 130"/>
              <a:gd name="T66" fmla="*/ 117 w 131"/>
              <a:gd name="T67" fmla="*/ 127 h 130"/>
              <a:gd name="T68" fmla="*/ 106 w 131"/>
              <a:gd name="T69" fmla="*/ 130 h 130"/>
              <a:gd name="T70" fmla="*/ 21 w 131"/>
              <a:gd name="T71" fmla="*/ 130 h 130"/>
              <a:gd name="T72" fmla="*/ 11 w 131"/>
              <a:gd name="T73" fmla="*/ 127 h 130"/>
              <a:gd name="T74" fmla="*/ 3 w 131"/>
              <a:gd name="T75" fmla="*/ 119 h 130"/>
              <a:gd name="T76" fmla="*/ 0 w 131"/>
              <a:gd name="T77" fmla="*/ 109 h 130"/>
              <a:gd name="T78" fmla="*/ 0 w 131"/>
              <a:gd name="T79" fmla="*/ 25 h 130"/>
              <a:gd name="T80" fmla="*/ 3 w 131"/>
              <a:gd name="T81" fmla="*/ 15 h 130"/>
              <a:gd name="T82" fmla="*/ 11 w 131"/>
              <a:gd name="T83" fmla="*/ 7 h 130"/>
              <a:gd name="T84" fmla="*/ 21 w 131"/>
              <a:gd name="T85" fmla="*/ 3 h 130"/>
              <a:gd name="T86" fmla="*/ 114 w 131"/>
              <a:gd name="T87" fmla="*/ 0 h 130"/>
              <a:gd name="T88" fmla="*/ 117 w 131"/>
              <a:gd name="T89" fmla="*/ 2 h 130"/>
              <a:gd name="T90" fmla="*/ 130 w 131"/>
              <a:gd name="T91" fmla="*/ 15 h 130"/>
              <a:gd name="T92" fmla="*/ 131 w 131"/>
              <a:gd name="T93" fmla="*/ 16 h 130"/>
              <a:gd name="T94" fmla="*/ 131 w 131"/>
              <a:gd name="T95" fmla="*/ 20 h 130"/>
              <a:gd name="T96" fmla="*/ 129 w 131"/>
              <a:gd name="T97" fmla="*/ 22 h 130"/>
              <a:gd name="T98" fmla="*/ 124 w 131"/>
              <a:gd name="T99" fmla="*/ 28 h 130"/>
              <a:gd name="T100" fmla="*/ 103 w 131"/>
              <a:gd name="T101" fmla="*/ 8 h 130"/>
              <a:gd name="T102" fmla="*/ 109 w 131"/>
              <a:gd name="T103" fmla="*/ 2 h 130"/>
              <a:gd name="T104" fmla="*/ 112 w 131"/>
              <a:gd name="T105" fmla="*/ 0 h 130"/>
              <a:gd name="T106" fmla="*/ 114 w 131"/>
              <a:gd name="T10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130">
                <a:moveTo>
                  <a:pt x="53" y="58"/>
                </a:moveTo>
                <a:lnTo>
                  <a:pt x="72" y="77"/>
                </a:lnTo>
                <a:lnTo>
                  <a:pt x="45" y="85"/>
                </a:lnTo>
                <a:lnTo>
                  <a:pt x="53" y="58"/>
                </a:lnTo>
                <a:close/>
                <a:moveTo>
                  <a:pt x="100" y="11"/>
                </a:moveTo>
                <a:lnTo>
                  <a:pt x="120" y="30"/>
                </a:lnTo>
                <a:lnTo>
                  <a:pt x="76" y="75"/>
                </a:lnTo>
                <a:lnTo>
                  <a:pt x="55" y="55"/>
                </a:lnTo>
                <a:lnTo>
                  <a:pt x="100" y="11"/>
                </a:lnTo>
                <a:close/>
                <a:moveTo>
                  <a:pt x="21" y="3"/>
                </a:moveTo>
                <a:lnTo>
                  <a:pt x="89" y="3"/>
                </a:lnTo>
                <a:lnTo>
                  <a:pt x="76" y="16"/>
                </a:lnTo>
                <a:lnTo>
                  <a:pt x="27" y="16"/>
                </a:lnTo>
                <a:lnTo>
                  <a:pt x="21" y="17"/>
                </a:lnTo>
                <a:lnTo>
                  <a:pt x="17" y="20"/>
                </a:lnTo>
                <a:lnTo>
                  <a:pt x="15" y="24"/>
                </a:lnTo>
                <a:lnTo>
                  <a:pt x="14" y="29"/>
                </a:lnTo>
                <a:lnTo>
                  <a:pt x="14" y="105"/>
                </a:lnTo>
                <a:lnTo>
                  <a:pt x="15" y="109"/>
                </a:lnTo>
                <a:lnTo>
                  <a:pt x="16" y="113"/>
                </a:lnTo>
                <a:lnTo>
                  <a:pt x="19" y="115"/>
                </a:lnTo>
                <a:lnTo>
                  <a:pt x="23" y="117"/>
                </a:lnTo>
                <a:lnTo>
                  <a:pt x="27" y="117"/>
                </a:lnTo>
                <a:lnTo>
                  <a:pt x="103" y="117"/>
                </a:lnTo>
                <a:lnTo>
                  <a:pt x="106" y="117"/>
                </a:lnTo>
                <a:lnTo>
                  <a:pt x="110" y="115"/>
                </a:lnTo>
                <a:lnTo>
                  <a:pt x="113" y="113"/>
                </a:lnTo>
                <a:lnTo>
                  <a:pt x="114" y="109"/>
                </a:lnTo>
                <a:lnTo>
                  <a:pt x="116" y="105"/>
                </a:lnTo>
                <a:lnTo>
                  <a:pt x="116" y="55"/>
                </a:lnTo>
                <a:lnTo>
                  <a:pt x="129" y="42"/>
                </a:lnTo>
                <a:lnTo>
                  <a:pt x="129" y="109"/>
                </a:lnTo>
                <a:lnTo>
                  <a:pt x="125" y="119"/>
                </a:lnTo>
                <a:lnTo>
                  <a:pt x="117" y="127"/>
                </a:lnTo>
                <a:lnTo>
                  <a:pt x="106" y="130"/>
                </a:lnTo>
                <a:lnTo>
                  <a:pt x="21" y="130"/>
                </a:lnTo>
                <a:lnTo>
                  <a:pt x="11" y="127"/>
                </a:lnTo>
                <a:lnTo>
                  <a:pt x="3" y="119"/>
                </a:lnTo>
                <a:lnTo>
                  <a:pt x="0" y="109"/>
                </a:lnTo>
                <a:lnTo>
                  <a:pt x="0" y="25"/>
                </a:lnTo>
                <a:lnTo>
                  <a:pt x="3" y="15"/>
                </a:lnTo>
                <a:lnTo>
                  <a:pt x="11" y="7"/>
                </a:lnTo>
                <a:lnTo>
                  <a:pt x="21" y="3"/>
                </a:lnTo>
                <a:close/>
                <a:moveTo>
                  <a:pt x="114" y="0"/>
                </a:moveTo>
                <a:lnTo>
                  <a:pt x="117" y="2"/>
                </a:lnTo>
                <a:lnTo>
                  <a:pt x="130" y="15"/>
                </a:lnTo>
                <a:lnTo>
                  <a:pt x="131" y="16"/>
                </a:lnTo>
                <a:lnTo>
                  <a:pt x="131" y="20"/>
                </a:lnTo>
                <a:lnTo>
                  <a:pt x="129" y="22"/>
                </a:lnTo>
                <a:lnTo>
                  <a:pt x="124" y="28"/>
                </a:lnTo>
                <a:lnTo>
                  <a:pt x="103" y="8"/>
                </a:lnTo>
                <a:lnTo>
                  <a:pt x="109" y="2"/>
                </a:lnTo>
                <a:lnTo>
                  <a:pt x="112" y="0"/>
                </a:lnTo>
                <a:lnTo>
                  <a:pt x="114"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zh-CN" altLang="en-US" sz="3200"/>
          </a:p>
        </p:txBody>
      </p:sp>
      <p:sp>
        <p:nvSpPr>
          <p:cNvPr id="63" name="Freeform 218"/>
          <p:cNvSpPr>
            <a:spLocks noChangeAspect="1" noEditPoints="1"/>
          </p:cNvSpPr>
          <p:nvPr/>
        </p:nvSpPr>
        <p:spPr bwMode="auto">
          <a:xfrm>
            <a:off x="4471606" y="1727201"/>
            <a:ext cx="684879" cy="720000"/>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zh-CN" altLang="en-US" sz="3200"/>
          </a:p>
        </p:txBody>
      </p:sp>
      <p:sp>
        <p:nvSpPr>
          <p:cNvPr id="64" name="Freeform 19"/>
          <p:cNvSpPr>
            <a:spLocks noChangeAspect="1" noEditPoints="1"/>
          </p:cNvSpPr>
          <p:nvPr/>
        </p:nvSpPr>
        <p:spPr bwMode="auto">
          <a:xfrm>
            <a:off x="6927425" y="1727201"/>
            <a:ext cx="743227" cy="720000"/>
          </a:xfrm>
          <a:custGeom>
            <a:avLst/>
            <a:gdLst>
              <a:gd name="T0" fmla="*/ 38 w 128"/>
              <a:gd name="T1" fmla="*/ 16 h 124"/>
              <a:gd name="T2" fmla="*/ 31 w 128"/>
              <a:gd name="T3" fmla="*/ 20 h 124"/>
              <a:gd name="T4" fmla="*/ 27 w 128"/>
              <a:gd name="T5" fmla="*/ 25 h 124"/>
              <a:gd name="T6" fmla="*/ 31 w 128"/>
              <a:gd name="T7" fmla="*/ 30 h 124"/>
              <a:gd name="T8" fmla="*/ 38 w 128"/>
              <a:gd name="T9" fmla="*/ 33 h 124"/>
              <a:gd name="T10" fmla="*/ 47 w 128"/>
              <a:gd name="T11" fmla="*/ 33 h 124"/>
              <a:gd name="T12" fmla="*/ 55 w 128"/>
              <a:gd name="T13" fmla="*/ 30 h 124"/>
              <a:gd name="T14" fmla="*/ 57 w 128"/>
              <a:gd name="T15" fmla="*/ 25 h 124"/>
              <a:gd name="T16" fmla="*/ 55 w 128"/>
              <a:gd name="T17" fmla="*/ 20 h 124"/>
              <a:gd name="T18" fmla="*/ 47 w 128"/>
              <a:gd name="T19" fmla="*/ 16 h 124"/>
              <a:gd name="T20" fmla="*/ 43 w 128"/>
              <a:gd name="T21" fmla="*/ 0 h 124"/>
              <a:gd name="T22" fmla="*/ 70 w 128"/>
              <a:gd name="T23" fmla="*/ 7 h 124"/>
              <a:gd name="T24" fmla="*/ 84 w 128"/>
              <a:gd name="T25" fmla="*/ 24 h 124"/>
              <a:gd name="T26" fmla="*/ 84 w 128"/>
              <a:gd name="T27" fmla="*/ 24 h 124"/>
              <a:gd name="T28" fmla="*/ 84 w 128"/>
              <a:gd name="T29" fmla="*/ 25 h 124"/>
              <a:gd name="T30" fmla="*/ 128 w 128"/>
              <a:gd name="T31" fmla="*/ 42 h 124"/>
              <a:gd name="T32" fmla="*/ 42 w 128"/>
              <a:gd name="T33" fmla="*/ 124 h 124"/>
              <a:gd name="T34" fmla="*/ 26 w 128"/>
              <a:gd name="T35" fmla="*/ 122 h 124"/>
              <a:gd name="T36" fmla="*/ 6 w 128"/>
              <a:gd name="T37" fmla="*/ 109 h 124"/>
              <a:gd name="T38" fmla="*/ 1 w 128"/>
              <a:gd name="T39" fmla="*/ 94 h 124"/>
              <a:gd name="T40" fmla="*/ 0 w 128"/>
              <a:gd name="T41" fmla="*/ 88 h 124"/>
              <a:gd name="T42" fmla="*/ 8 w 128"/>
              <a:gd name="T43" fmla="*/ 49 h 124"/>
              <a:gd name="T44" fmla="*/ 9 w 128"/>
              <a:gd name="T45" fmla="*/ 90 h 124"/>
              <a:gd name="T46" fmla="*/ 14 w 128"/>
              <a:gd name="T47" fmla="*/ 105 h 124"/>
              <a:gd name="T48" fmla="*/ 23 w 128"/>
              <a:gd name="T49" fmla="*/ 90 h 124"/>
              <a:gd name="T50" fmla="*/ 29 w 128"/>
              <a:gd name="T51" fmla="*/ 114 h 124"/>
              <a:gd name="T52" fmla="*/ 39 w 128"/>
              <a:gd name="T53" fmla="*/ 117 h 124"/>
              <a:gd name="T54" fmla="*/ 44 w 128"/>
              <a:gd name="T55" fmla="*/ 90 h 124"/>
              <a:gd name="T56" fmla="*/ 57 w 128"/>
              <a:gd name="T57" fmla="*/ 117 h 124"/>
              <a:gd name="T58" fmla="*/ 59 w 128"/>
              <a:gd name="T59" fmla="*/ 75 h 124"/>
              <a:gd name="T60" fmla="*/ 63 w 128"/>
              <a:gd name="T61" fmla="*/ 72 h 124"/>
              <a:gd name="T62" fmla="*/ 67 w 128"/>
              <a:gd name="T63" fmla="*/ 75 h 124"/>
              <a:gd name="T64" fmla="*/ 68 w 128"/>
              <a:gd name="T65" fmla="*/ 117 h 124"/>
              <a:gd name="T66" fmla="*/ 81 w 128"/>
              <a:gd name="T67" fmla="*/ 90 h 124"/>
              <a:gd name="T68" fmla="*/ 86 w 128"/>
              <a:gd name="T69" fmla="*/ 117 h 124"/>
              <a:gd name="T70" fmla="*/ 99 w 128"/>
              <a:gd name="T71" fmla="*/ 90 h 124"/>
              <a:gd name="T72" fmla="*/ 104 w 128"/>
              <a:gd name="T73" fmla="*/ 117 h 124"/>
              <a:gd name="T74" fmla="*/ 120 w 128"/>
              <a:gd name="T75" fmla="*/ 50 h 124"/>
              <a:gd name="T76" fmla="*/ 42 w 128"/>
              <a:gd name="T77" fmla="*/ 50 h 124"/>
              <a:gd name="T78" fmla="*/ 13 w 128"/>
              <a:gd name="T79" fmla="*/ 42 h 124"/>
              <a:gd name="T80" fmla="*/ 1 w 128"/>
              <a:gd name="T81" fmla="*/ 25 h 124"/>
              <a:gd name="T82" fmla="*/ 13 w 128"/>
              <a:gd name="T83" fmla="*/ 7 h 124"/>
              <a:gd name="T84" fmla="*/ 43 w 128"/>
              <a:gd name="T8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124">
                <a:moveTo>
                  <a:pt x="43" y="16"/>
                </a:moveTo>
                <a:lnTo>
                  <a:pt x="38" y="16"/>
                </a:lnTo>
                <a:lnTo>
                  <a:pt x="34" y="17"/>
                </a:lnTo>
                <a:lnTo>
                  <a:pt x="31" y="20"/>
                </a:lnTo>
                <a:lnTo>
                  <a:pt x="29" y="22"/>
                </a:lnTo>
                <a:lnTo>
                  <a:pt x="27" y="25"/>
                </a:lnTo>
                <a:lnTo>
                  <a:pt x="29" y="28"/>
                </a:lnTo>
                <a:lnTo>
                  <a:pt x="31" y="30"/>
                </a:lnTo>
                <a:lnTo>
                  <a:pt x="34" y="32"/>
                </a:lnTo>
                <a:lnTo>
                  <a:pt x="38" y="33"/>
                </a:lnTo>
                <a:lnTo>
                  <a:pt x="43" y="33"/>
                </a:lnTo>
                <a:lnTo>
                  <a:pt x="47" y="33"/>
                </a:lnTo>
                <a:lnTo>
                  <a:pt x="51" y="32"/>
                </a:lnTo>
                <a:lnTo>
                  <a:pt x="55" y="30"/>
                </a:lnTo>
                <a:lnTo>
                  <a:pt x="56" y="28"/>
                </a:lnTo>
                <a:lnTo>
                  <a:pt x="57" y="25"/>
                </a:lnTo>
                <a:lnTo>
                  <a:pt x="56" y="22"/>
                </a:lnTo>
                <a:lnTo>
                  <a:pt x="55" y="20"/>
                </a:lnTo>
                <a:lnTo>
                  <a:pt x="51" y="17"/>
                </a:lnTo>
                <a:lnTo>
                  <a:pt x="47" y="16"/>
                </a:lnTo>
                <a:lnTo>
                  <a:pt x="43" y="16"/>
                </a:lnTo>
                <a:close/>
                <a:moveTo>
                  <a:pt x="43" y="0"/>
                </a:moveTo>
                <a:lnTo>
                  <a:pt x="59" y="1"/>
                </a:lnTo>
                <a:lnTo>
                  <a:pt x="70" y="7"/>
                </a:lnTo>
                <a:lnTo>
                  <a:pt x="80" y="15"/>
                </a:lnTo>
                <a:lnTo>
                  <a:pt x="84" y="24"/>
                </a:lnTo>
                <a:lnTo>
                  <a:pt x="84" y="24"/>
                </a:lnTo>
                <a:lnTo>
                  <a:pt x="84" y="24"/>
                </a:lnTo>
                <a:lnTo>
                  <a:pt x="84" y="25"/>
                </a:lnTo>
                <a:lnTo>
                  <a:pt x="84" y="25"/>
                </a:lnTo>
                <a:lnTo>
                  <a:pt x="84" y="42"/>
                </a:lnTo>
                <a:lnTo>
                  <a:pt x="128" y="42"/>
                </a:lnTo>
                <a:lnTo>
                  <a:pt x="128" y="124"/>
                </a:lnTo>
                <a:lnTo>
                  <a:pt x="42" y="124"/>
                </a:lnTo>
                <a:lnTo>
                  <a:pt x="42" y="124"/>
                </a:lnTo>
                <a:lnTo>
                  <a:pt x="26" y="122"/>
                </a:lnTo>
                <a:lnTo>
                  <a:pt x="14" y="117"/>
                </a:lnTo>
                <a:lnTo>
                  <a:pt x="6" y="109"/>
                </a:lnTo>
                <a:lnTo>
                  <a:pt x="2" y="101"/>
                </a:lnTo>
                <a:lnTo>
                  <a:pt x="1" y="94"/>
                </a:lnTo>
                <a:lnTo>
                  <a:pt x="0" y="89"/>
                </a:lnTo>
                <a:lnTo>
                  <a:pt x="0" y="88"/>
                </a:lnTo>
                <a:lnTo>
                  <a:pt x="0" y="42"/>
                </a:lnTo>
                <a:lnTo>
                  <a:pt x="8" y="49"/>
                </a:lnTo>
                <a:lnTo>
                  <a:pt x="8" y="88"/>
                </a:lnTo>
                <a:lnTo>
                  <a:pt x="9" y="90"/>
                </a:lnTo>
                <a:lnTo>
                  <a:pt x="10" y="97"/>
                </a:lnTo>
                <a:lnTo>
                  <a:pt x="14" y="105"/>
                </a:lnTo>
                <a:lnTo>
                  <a:pt x="23" y="113"/>
                </a:lnTo>
                <a:lnTo>
                  <a:pt x="23" y="90"/>
                </a:lnTo>
                <a:lnTo>
                  <a:pt x="29" y="90"/>
                </a:lnTo>
                <a:lnTo>
                  <a:pt x="29" y="114"/>
                </a:lnTo>
                <a:lnTo>
                  <a:pt x="34" y="115"/>
                </a:lnTo>
                <a:lnTo>
                  <a:pt x="39" y="117"/>
                </a:lnTo>
                <a:lnTo>
                  <a:pt x="39" y="90"/>
                </a:lnTo>
                <a:lnTo>
                  <a:pt x="44" y="90"/>
                </a:lnTo>
                <a:lnTo>
                  <a:pt x="44" y="117"/>
                </a:lnTo>
                <a:lnTo>
                  <a:pt x="57" y="117"/>
                </a:lnTo>
                <a:lnTo>
                  <a:pt x="57" y="77"/>
                </a:lnTo>
                <a:lnTo>
                  <a:pt x="59" y="75"/>
                </a:lnTo>
                <a:lnTo>
                  <a:pt x="60" y="73"/>
                </a:lnTo>
                <a:lnTo>
                  <a:pt x="63" y="72"/>
                </a:lnTo>
                <a:lnTo>
                  <a:pt x="65" y="73"/>
                </a:lnTo>
                <a:lnTo>
                  <a:pt x="67" y="75"/>
                </a:lnTo>
                <a:lnTo>
                  <a:pt x="68" y="77"/>
                </a:lnTo>
                <a:lnTo>
                  <a:pt x="68" y="117"/>
                </a:lnTo>
                <a:lnTo>
                  <a:pt x="81" y="117"/>
                </a:lnTo>
                <a:lnTo>
                  <a:pt x="81" y="90"/>
                </a:lnTo>
                <a:lnTo>
                  <a:pt x="86" y="90"/>
                </a:lnTo>
                <a:lnTo>
                  <a:pt x="86" y="117"/>
                </a:lnTo>
                <a:lnTo>
                  <a:pt x="99" y="117"/>
                </a:lnTo>
                <a:lnTo>
                  <a:pt x="99" y="90"/>
                </a:lnTo>
                <a:lnTo>
                  <a:pt x="104" y="90"/>
                </a:lnTo>
                <a:lnTo>
                  <a:pt x="104" y="117"/>
                </a:lnTo>
                <a:lnTo>
                  <a:pt x="120" y="117"/>
                </a:lnTo>
                <a:lnTo>
                  <a:pt x="120" y="50"/>
                </a:lnTo>
                <a:lnTo>
                  <a:pt x="42" y="50"/>
                </a:lnTo>
                <a:lnTo>
                  <a:pt x="42" y="50"/>
                </a:lnTo>
                <a:lnTo>
                  <a:pt x="26" y="47"/>
                </a:lnTo>
                <a:lnTo>
                  <a:pt x="13" y="42"/>
                </a:lnTo>
                <a:lnTo>
                  <a:pt x="4" y="34"/>
                </a:lnTo>
                <a:lnTo>
                  <a:pt x="1" y="25"/>
                </a:lnTo>
                <a:lnTo>
                  <a:pt x="4" y="15"/>
                </a:lnTo>
                <a:lnTo>
                  <a:pt x="13" y="7"/>
                </a:lnTo>
                <a:lnTo>
                  <a:pt x="26" y="1"/>
                </a:lnTo>
                <a:lnTo>
                  <a:pt x="43"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zh-CN" altLang="en-US" sz="3200" dirty="0"/>
          </a:p>
        </p:txBody>
      </p:sp>
      <p:sp>
        <p:nvSpPr>
          <p:cNvPr id="65" name="矩形 64"/>
          <p:cNvSpPr/>
          <p:nvPr/>
        </p:nvSpPr>
        <p:spPr>
          <a:xfrm>
            <a:off x="1055688" y="1498601"/>
            <a:ext cx="8901112" cy="1938992"/>
          </a:xfrm>
          <a:prstGeom prst="rect">
            <a:avLst/>
          </a:prstGeom>
        </p:spPr>
        <p:txBody>
          <a:bodyPr wrap="square">
            <a:spAutoFit/>
          </a:bodyPr>
          <a:lstStyle/>
          <a:p>
            <a:pPr>
              <a:lnSpc>
                <a:spcPct val="150000"/>
              </a:lnSpc>
            </a:pPr>
            <a:r>
              <a:rPr lang="zh-CN" altLang="en-US" sz="2000" dirty="0" smtClean="0"/>
              <a:t>两层神经网络除了包含一个输入层，一个输出层以外，还增加了一个中间层。</a:t>
            </a:r>
            <a:endParaRPr lang="en-US" altLang="zh-CN" sz="2000" dirty="0" smtClean="0"/>
          </a:p>
          <a:p>
            <a:pPr>
              <a:lnSpc>
                <a:spcPct val="150000"/>
              </a:lnSpc>
            </a:pPr>
            <a:r>
              <a:rPr lang="zh-CN" altLang="en-US" sz="2000" dirty="0" smtClean="0"/>
              <a:t>此时，中间层和输出层都是计算层。我们扩展上节的单层神经网络，在右边新加一个层次（只含有一个节点）。</a:t>
            </a:r>
            <a:endParaRPr lang="en-US" altLang="zh-CN" sz="2000" dirty="0" smtClean="0"/>
          </a:p>
          <a:p>
            <a:pPr>
              <a:lnSpc>
                <a:spcPct val="150000"/>
              </a:lnSpc>
            </a:pPr>
            <a:r>
              <a:rPr lang="zh-CN" altLang="en-US" sz="2000" dirty="0" smtClean="0"/>
              <a:t>与单层神经网络不同，两层神经网络可以无限逼近任意连续函数。</a:t>
            </a:r>
            <a:r>
              <a:rPr lang="en-US" altLang="zh-CN" sz="2000" dirty="0" smtClean="0">
                <a:solidFill>
                  <a:schemeClr val="bg1"/>
                </a:solidFill>
              </a:rPr>
              <a:t>T</a:t>
            </a:r>
            <a:endParaRPr lang="en-US" altLang="zh-CN" sz="1865" dirty="0">
              <a:solidFill>
                <a:schemeClr val="bg1"/>
              </a:solidFill>
            </a:endParaRPr>
          </a:p>
        </p:txBody>
      </p:sp>
      <p:sp>
        <p:nvSpPr>
          <p:cNvPr id="72" name="矩形 71"/>
          <p:cNvSpPr/>
          <p:nvPr/>
        </p:nvSpPr>
        <p:spPr>
          <a:xfrm>
            <a:off x="6237047" y="3325702"/>
            <a:ext cx="2144173" cy="1159035"/>
          </a:xfrm>
          <a:prstGeom prst="rect">
            <a:avLst/>
          </a:prstGeom>
        </p:spPr>
        <p:txBody>
          <a:bodyPr wrap="square">
            <a:spAutoFit/>
          </a:bodyPr>
          <a:lstStyle/>
          <a:p>
            <a:pPr algn="just">
              <a:lnSpc>
                <a:spcPct val="130000"/>
              </a:lnSpc>
            </a:pPr>
            <a:r>
              <a:rPr lang="zh-CN" altLang="en-US" sz="1335" dirty="0">
                <a:solidFill>
                  <a:schemeClr val="bg1"/>
                </a:solidFill>
                <a:latin typeface="+mj-ea"/>
              </a:rPr>
              <a:t>标题数字等都可以通过点击和重新输入进行更改，建议</a:t>
            </a:r>
            <a:r>
              <a:rPr lang="zh-CN" altLang="en-US" sz="1335" dirty="0" smtClean="0">
                <a:solidFill>
                  <a:schemeClr val="bg1"/>
                </a:solidFill>
                <a:latin typeface="+mj-ea"/>
              </a:rPr>
              <a:t>正文</a:t>
            </a:r>
            <a:r>
              <a:rPr lang="en-US" altLang="zh-CN" sz="1335" dirty="0">
                <a:solidFill>
                  <a:schemeClr val="bg1"/>
                </a:solidFill>
                <a:latin typeface="+mj-ea"/>
              </a:rPr>
              <a:t>10-16</a:t>
            </a:r>
            <a:r>
              <a:rPr lang="zh-CN" altLang="en-US" sz="1335" dirty="0" smtClean="0">
                <a:solidFill>
                  <a:schemeClr val="bg1"/>
                </a:solidFill>
                <a:latin typeface="+mj-ea"/>
              </a:rPr>
              <a:t>号</a:t>
            </a:r>
            <a:r>
              <a:rPr lang="zh-CN" altLang="en-US" sz="1335" dirty="0">
                <a:solidFill>
                  <a:schemeClr val="bg1"/>
                </a:solidFill>
                <a:latin typeface="+mj-ea"/>
              </a:rPr>
              <a:t>字，</a:t>
            </a:r>
            <a:r>
              <a:rPr lang="en-US" altLang="zh-CN" sz="1335" dirty="0">
                <a:solidFill>
                  <a:schemeClr val="bg1"/>
                </a:solidFill>
                <a:latin typeface="+mj-ea"/>
              </a:rPr>
              <a:t>1.3</a:t>
            </a:r>
            <a:r>
              <a:rPr lang="zh-CN" altLang="en-US" sz="1335" dirty="0">
                <a:solidFill>
                  <a:schemeClr val="bg1"/>
                </a:solidFill>
                <a:latin typeface="+mj-ea"/>
              </a:rPr>
              <a:t>倍字间距。</a:t>
            </a:r>
          </a:p>
        </p:txBody>
      </p:sp>
      <p:sp>
        <p:nvSpPr>
          <p:cNvPr id="73" name="矩形 72"/>
          <p:cNvSpPr/>
          <p:nvPr/>
        </p:nvSpPr>
        <p:spPr>
          <a:xfrm>
            <a:off x="8724776" y="3309875"/>
            <a:ext cx="2144173" cy="1159035"/>
          </a:xfrm>
          <a:prstGeom prst="rect">
            <a:avLst/>
          </a:prstGeom>
        </p:spPr>
        <p:txBody>
          <a:bodyPr wrap="square">
            <a:spAutoFit/>
          </a:bodyPr>
          <a:lstStyle/>
          <a:p>
            <a:pPr algn="just">
              <a:lnSpc>
                <a:spcPct val="130000"/>
              </a:lnSpc>
            </a:pPr>
            <a:r>
              <a:rPr lang="zh-CN" altLang="en-US" sz="1335" dirty="0">
                <a:solidFill>
                  <a:schemeClr val="bg1"/>
                </a:solidFill>
                <a:latin typeface="+mj-ea"/>
              </a:rPr>
              <a:t>标题数字等都可以通过点击和重新输入进行更改，建议</a:t>
            </a:r>
            <a:r>
              <a:rPr lang="zh-CN" altLang="en-US" sz="1335" dirty="0" smtClean="0">
                <a:solidFill>
                  <a:schemeClr val="bg1"/>
                </a:solidFill>
                <a:latin typeface="+mj-ea"/>
              </a:rPr>
              <a:t>正文</a:t>
            </a:r>
            <a:r>
              <a:rPr lang="en-US" altLang="zh-CN" sz="1335" dirty="0">
                <a:solidFill>
                  <a:schemeClr val="bg1"/>
                </a:solidFill>
                <a:latin typeface="+mj-ea"/>
              </a:rPr>
              <a:t>10-16</a:t>
            </a:r>
            <a:r>
              <a:rPr lang="zh-CN" altLang="en-US" sz="1335" dirty="0" smtClean="0">
                <a:solidFill>
                  <a:schemeClr val="bg1"/>
                </a:solidFill>
                <a:latin typeface="+mj-ea"/>
              </a:rPr>
              <a:t>号</a:t>
            </a:r>
            <a:r>
              <a:rPr lang="zh-CN" altLang="en-US" sz="1335" dirty="0">
                <a:solidFill>
                  <a:schemeClr val="bg1"/>
                </a:solidFill>
                <a:latin typeface="+mj-ea"/>
              </a:rPr>
              <a:t>字，</a:t>
            </a:r>
            <a:r>
              <a:rPr lang="en-US" altLang="zh-CN" sz="1335" dirty="0">
                <a:solidFill>
                  <a:schemeClr val="bg1"/>
                </a:solidFill>
                <a:latin typeface="+mj-ea"/>
              </a:rPr>
              <a:t>1.3</a:t>
            </a:r>
            <a:r>
              <a:rPr lang="zh-CN" altLang="en-US" sz="1335" dirty="0">
                <a:solidFill>
                  <a:schemeClr val="bg1"/>
                </a:solidFill>
                <a:latin typeface="+mj-ea"/>
              </a:rPr>
              <a:t>倍字间距。</a:t>
            </a:r>
          </a:p>
        </p:txBody>
      </p:sp>
      <p:sp>
        <p:nvSpPr>
          <p:cNvPr id="27" name="矩形 26"/>
          <p:cNvSpPr/>
          <p:nvPr/>
        </p:nvSpPr>
        <p:spPr>
          <a:xfrm>
            <a:off x="1143266" y="3822579"/>
            <a:ext cx="6096000" cy="646331"/>
          </a:xfrm>
          <a:prstGeom prst="rect">
            <a:avLst/>
          </a:prstGeom>
        </p:spPr>
        <p:txBody>
          <a:bodyPr>
            <a:spAutoFit/>
          </a:bodyPr>
          <a:lstStyle/>
          <a:p>
            <a:r>
              <a:rPr lang="zh-CN" altLang="en-US" dirty="0" smtClean="0"/>
              <a:t>提出了反向传播（</a:t>
            </a:r>
            <a:r>
              <a:rPr lang="en-US" altLang="zh-CN" dirty="0" err="1" smtClean="0"/>
              <a:t>Backpropagation</a:t>
            </a:r>
            <a:r>
              <a:rPr lang="zh-CN" altLang="en-US" dirty="0" smtClean="0"/>
              <a:t>，</a:t>
            </a:r>
            <a:r>
              <a:rPr lang="en-US" altLang="zh-CN" dirty="0" smtClean="0"/>
              <a:t>BP</a:t>
            </a:r>
            <a:r>
              <a:rPr lang="zh-CN" altLang="en-US" dirty="0" smtClean="0"/>
              <a:t>）算法，解决了两层神经网络所需要的复杂计算量问题。</a:t>
            </a:r>
            <a:endParaRPr lang="zh-CN" altLang="en-US" dirty="0"/>
          </a:p>
        </p:txBody>
      </p:sp>
      <p:sp>
        <p:nvSpPr>
          <p:cNvPr id="28" name="文本框 4"/>
          <p:cNvSpPr txBox="1"/>
          <p:nvPr/>
        </p:nvSpPr>
        <p:spPr>
          <a:xfrm>
            <a:off x="2043589" y="517668"/>
            <a:ext cx="800219"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charset="-122"/>
                <a:ea typeface="微软雅黑" panose="020B0503020204020204" charset="-122"/>
              </a:rPr>
              <a:t>两层</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55688" y="436014"/>
            <a:ext cx="4432470" cy="706986"/>
            <a:chOff x="874712" y="570404"/>
            <a:chExt cx="5836421" cy="953595"/>
          </a:xfrm>
        </p:grpSpPr>
        <p:grpSp>
          <p:nvGrpSpPr>
            <p:cNvPr id="3" name="组合 2"/>
            <p:cNvGrpSpPr/>
            <p:nvPr/>
          </p:nvGrpSpPr>
          <p:grpSpPr>
            <a:xfrm>
              <a:off x="874712" y="570404"/>
              <a:ext cx="5836421" cy="953595"/>
              <a:chOff x="1727200" y="869950"/>
              <a:chExt cx="15662517" cy="2559050"/>
            </a:xfrm>
          </p:grpSpPr>
          <p:sp>
            <p:nvSpPr>
              <p:cNvPr id="6" name="矩形 5"/>
              <p:cNvSpPr/>
              <p:nvPr/>
            </p:nvSpPr>
            <p:spPr>
              <a:xfrm>
                <a:off x="3035294" y="869950"/>
                <a:ext cx="12525160" cy="2559050"/>
              </a:xfrm>
              <a:prstGeom prst="rect">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727200" y="869950"/>
                <a:ext cx="2607334" cy="2559050"/>
                <a:chOff x="1498600" y="1016000"/>
                <a:chExt cx="3429000" cy="3365500"/>
              </a:xfrm>
            </p:grpSpPr>
            <p:sp>
              <p:nvSpPr>
                <p:cNvPr id="9" name="椭圆 8"/>
                <p:cNvSpPr/>
                <p:nvPr/>
              </p:nvSpPr>
              <p:spPr>
                <a:xfrm>
                  <a:off x="1651000" y="1104900"/>
                  <a:ext cx="3276600" cy="3276600"/>
                </a:xfrm>
                <a:prstGeom prst="ellipse">
                  <a:avLst/>
                </a:prstGeom>
                <a:solidFill>
                  <a:srgbClr val="78B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498600" y="1016000"/>
                  <a:ext cx="3276600" cy="3276600"/>
                </a:xfrm>
                <a:prstGeom prst="ellipse">
                  <a:avLst/>
                </a:prstGeom>
                <a:solidFill>
                  <a:srgbClr val="93C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等腰三角形 7"/>
              <p:cNvSpPr/>
              <p:nvPr/>
            </p:nvSpPr>
            <p:spPr>
              <a:xfrm flipV="1">
                <a:off x="15560453" y="869950"/>
                <a:ext cx="1829264" cy="2559050"/>
              </a:xfrm>
              <a:prstGeom prst="triangle">
                <a:avLst>
                  <a:gd name="adj" fmla="val 0"/>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90030" y="644297"/>
              <a:ext cx="828431" cy="852456"/>
            </a:xfrm>
            <a:prstGeom prst="rect">
              <a:avLst/>
            </a:prstGeom>
            <a:noFill/>
          </p:spPr>
          <p:txBody>
            <a:bodyPr wrap="none" rtlCol="0">
              <a:spAutoFit/>
            </a:bodyPr>
            <a:lstStyle/>
            <a:p>
              <a:r>
                <a:rPr lang="en-US" altLang="zh-CN" sz="2800" b="1" dirty="0" smtClean="0">
                  <a:solidFill>
                    <a:schemeClr val="bg1"/>
                  </a:solidFill>
                  <a:latin typeface="微软雅黑" panose="020B0503020204020204" charset="-122"/>
                  <a:ea typeface="微软雅黑" panose="020B0503020204020204" charset="-122"/>
                </a:rPr>
                <a:t>3.</a:t>
              </a:r>
              <a:endParaRPr lang="zh-CN" altLang="en-US" sz="2800" b="1"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028719" y="671116"/>
              <a:ext cx="243243" cy="622702"/>
            </a:xfrm>
            <a:prstGeom prst="rect">
              <a:avLst/>
            </a:prstGeom>
            <a:noFill/>
          </p:spPr>
          <p:txBody>
            <a:bodyPr wrap="none" rtlCol="0">
              <a:spAutoFit/>
            </a:bodyPr>
            <a:lstStyle/>
            <a:p>
              <a:endParaRPr lang="zh-CN" altLang="en-US" sz="2400" b="1" dirty="0">
                <a:solidFill>
                  <a:schemeClr val="bg1"/>
                </a:solidFill>
                <a:latin typeface="微软雅黑" panose="020B0503020204020204" charset="-122"/>
                <a:ea typeface="微软雅黑" panose="020B0503020204020204" charset="-122"/>
              </a:endParaRPr>
            </a:p>
          </p:txBody>
        </p:sp>
      </p:grpSp>
      <p:sp>
        <p:nvSpPr>
          <p:cNvPr id="62" name="Freeform 131"/>
          <p:cNvSpPr>
            <a:spLocks noChangeAspect="1" noEditPoints="1"/>
          </p:cNvSpPr>
          <p:nvPr/>
        </p:nvSpPr>
        <p:spPr bwMode="auto">
          <a:xfrm>
            <a:off x="9419614" y="1727201"/>
            <a:ext cx="725540" cy="720000"/>
          </a:xfrm>
          <a:custGeom>
            <a:avLst/>
            <a:gdLst>
              <a:gd name="T0" fmla="*/ 53 w 131"/>
              <a:gd name="T1" fmla="*/ 58 h 130"/>
              <a:gd name="T2" fmla="*/ 72 w 131"/>
              <a:gd name="T3" fmla="*/ 77 h 130"/>
              <a:gd name="T4" fmla="*/ 45 w 131"/>
              <a:gd name="T5" fmla="*/ 85 h 130"/>
              <a:gd name="T6" fmla="*/ 53 w 131"/>
              <a:gd name="T7" fmla="*/ 58 h 130"/>
              <a:gd name="T8" fmla="*/ 100 w 131"/>
              <a:gd name="T9" fmla="*/ 11 h 130"/>
              <a:gd name="T10" fmla="*/ 120 w 131"/>
              <a:gd name="T11" fmla="*/ 30 h 130"/>
              <a:gd name="T12" fmla="*/ 76 w 131"/>
              <a:gd name="T13" fmla="*/ 75 h 130"/>
              <a:gd name="T14" fmla="*/ 55 w 131"/>
              <a:gd name="T15" fmla="*/ 55 h 130"/>
              <a:gd name="T16" fmla="*/ 100 w 131"/>
              <a:gd name="T17" fmla="*/ 11 h 130"/>
              <a:gd name="T18" fmla="*/ 21 w 131"/>
              <a:gd name="T19" fmla="*/ 3 h 130"/>
              <a:gd name="T20" fmla="*/ 89 w 131"/>
              <a:gd name="T21" fmla="*/ 3 h 130"/>
              <a:gd name="T22" fmla="*/ 76 w 131"/>
              <a:gd name="T23" fmla="*/ 16 h 130"/>
              <a:gd name="T24" fmla="*/ 27 w 131"/>
              <a:gd name="T25" fmla="*/ 16 h 130"/>
              <a:gd name="T26" fmla="*/ 21 w 131"/>
              <a:gd name="T27" fmla="*/ 17 h 130"/>
              <a:gd name="T28" fmla="*/ 17 w 131"/>
              <a:gd name="T29" fmla="*/ 20 h 130"/>
              <a:gd name="T30" fmla="*/ 15 w 131"/>
              <a:gd name="T31" fmla="*/ 24 h 130"/>
              <a:gd name="T32" fmla="*/ 14 w 131"/>
              <a:gd name="T33" fmla="*/ 29 h 130"/>
              <a:gd name="T34" fmla="*/ 14 w 131"/>
              <a:gd name="T35" fmla="*/ 105 h 130"/>
              <a:gd name="T36" fmla="*/ 15 w 131"/>
              <a:gd name="T37" fmla="*/ 109 h 130"/>
              <a:gd name="T38" fmla="*/ 16 w 131"/>
              <a:gd name="T39" fmla="*/ 113 h 130"/>
              <a:gd name="T40" fmla="*/ 19 w 131"/>
              <a:gd name="T41" fmla="*/ 115 h 130"/>
              <a:gd name="T42" fmla="*/ 23 w 131"/>
              <a:gd name="T43" fmla="*/ 117 h 130"/>
              <a:gd name="T44" fmla="*/ 27 w 131"/>
              <a:gd name="T45" fmla="*/ 117 h 130"/>
              <a:gd name="T46" fmla="*/ 103 w 131"/>
              <a:gd name="T47" fmla="*/ 117 h 130"/>
              <a:gd name="T48" fmla="*/ 106 w 131"/>
              <a:gd name="T49" fmla="*/ 117 h 130"/>
              <a:gd name="T50" fmla="*/ 110 w 131"/>
              <a:gd name="T51" fmla="*/ 115 h 130"/>
              <a:gd name="T52" fmla="*/ 113 w 131"/>
              <a:gd name="T53" fmla="*/ 113 h 130"/>
              <a:gd name="T54" fmla="*/ 114 w 131"/>
              <a:gd name="T55" fmla="*/ 109 h 130"/>
              <a:gd name="T56" fmla="*/ 116 w 131"/>
              <a:gd name="T57" fmla="*/ 105 h 130"/>
              <a:gd name="T58" fmla="*/ 116 w 131"/>
              <a:gd name="T59" fmla="*/ 55 h 130"/>
              <a:gd name="T60" fmla="*/ 129 w 131"/>
              <a:gd name="T61" fmla="*/ 42 h 130"/>
              <a:gd name="T62" fmla="*/ 129 w 131"/>
              <a:gd name="T63" fmla="*/ 109 h 130"/>
              <a:gd name="T64" fmla="*/ 125 w 131"/>
              <a:gd name="T65" fmla="*/ 119 h 130"/>
              <a:gd name="T66" fmla="*/ 117 w 131"/>
              <a:gd name="T67" fmla="*/ 127 h 130"/>
              <a:gd name="T68" fmla="*/ 106 w 131"/>
              <a:gd name="T69" fmla="*/ 130 h 130"/>
              <a:gd name="T70" fmla="*/ 21 w 131"/>
              <a:gd name="T71" fmla="*/ 130 h 130"/>
              <a:gd name="T72" fmla="*/ 11 w 131"/>
              <a:gd name="T73" fmla="*/ 127 h 130"/>
              <a:gd name="T74" fmla="*/ 3 w 131"/>
              <a:gd name="T75" fmla="*/ 119 h 130"/>
              <a:gd name="T76" fmla="*/ 0 w 131"/>
              <a:gd name="T77" fmla="*/ 109 h 130"/>
              <a:gd name="T78" fmla="*/ 0 w 131"/>
              <a:gd name="T79" fmla="*/ 25 h 130"/>
              <a:gd name="T80" fmla="*/ 3 w 131"/>
              <a:gd name="T81" fmla="*/ 15 h 130"/>
              <a:gd name="T82" fmla="*/ 11 w 131"/>
              <a:gd name="T83" fmla="*/ 7 h 130"/>
              <a:gd name="T84" fmla="*/ 21 w 131"/>
              <a:gd name="T85" fmla="*/ 3 h 130"/>
              <a:gd name="T86" fmla="*/ 114 w 131"/>
              <a:gd name="T87" fmla="*/ 0 h 130"/>
              <a:gd name="T88" fmla="*/ 117 w 131"/>
              <a:gd name="T89" fmla="*/ 2 h 130"/>
              <a:gd name="T90" fmla="*/ 130 w 131"/>
              <a:gd name="T91" fmla="*/ 15 h 130"/>
              <a:gd name="T92" fmla="*/ 131 w 131"/>
              <a:gd name="T93" fmla="*/ 16 h 130"/>
              <a:gd name="T94" fmla="*/ 131 w 131"/>
              <a:gd name="T95" fmla="*/ 20 h 130"/>
              <a:gd name="T96" fmla="*/ 129 w 131"/>
              <a:gd name="T97" fmla="*/ 22 h 130"/>
              <a:gd name="T98" fmla="*/ 124 w 131"/>
              <a:gd name="T99" fmla="*/ 28 h 130"/>
              <a:gd name="T100" fmla="*/ 103 w 131"/>
              <a:gd name="T101" fmla="*/ 8 h 130"/>
              <a:gd name="T102" fmla="*/ 109 w 131"/>
              <a:gd name="T103" fmla="*/ 2 h 130"/>
              <a:gd name="T104" fmla="*/ 112 w 131"/>
              <a:gd name="T105" fmla="*/ 0 h 130"/>
              <a:gd name="T106" fmla="*/ 114 w 131"/>
              <a:gd name="T10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130">
                <a:moveTo>
                  <a:pt x="53" y="58"/>
                </a:moveTo>
                <a:lnTo>
                  <a:pt x="72" y="77"/>
                </a:lnTo>
                <a:lnTo>
                  <a:pt x="45" y="85"/>
                </a:lnTo>
                <a:lnTo>
                  <a:pt x="53" y="58"/>
                </a:lnTo>
                <a:close/>
                <a:moveTo>
                  <a:pt x="100" y="11"/>
                </a:moveTo>
                <a:lnTo>
                  <a:pt x="120" y="30"/>
                </a:lnTo>
                <a:lnTo>
                  <a:pt x="76" y="75"/>
                </a:lnTo>
                <a:lnTo>
                  <a:pt x="55" y="55"/>
                </a:lnTo>
                <a:lnTo>
                  <a:pt x="100" y="11"/>
                </a:lnTo>
                <a:close/>
                <a:moveTo>
                  <a:pt x="21" y="3"/>
                </a:moveTo>
                <a:lnTo>
                  <a:pt x="89" y="3"/>
                </a:lnTo>
                <a:lnTo>
                  <a:pt x="76" y="16"/>
                </a:lnTo>
                <a:lnTo>
                  <a:pt x="27" y="16"/>
                </a:lnTo>
                <a:lnTo>
                  <a:pt x="21" y="17"/>
                </a:lnTo>
                <a:lnTo>
                  <a:pt x="17" y="20"/>
                </a:lnTo>
                <a:lnTo>
                  <a:pt x="15" y="24"/>
                </a:lnTo>
                <a:lnTo>
                  <a:pt x="14" y="29"/>
                </a:lnTo>
                <a:lnTo>
                  <a:pt x="14" y="105"/>
                </a:lnTo>
                <a:lnTo>
                  <a:pt x="15" y="109"/>
                </a:lnTo>
                <a:lnTo>
                  <a:pt x="16" y="113"/>
                </a:lnTo>
                <a:lnTo>
                  <a:pt x="19" y="115"/>
                </a:lnTo>
                <a:lnTo>
                  <a:pt x="23" y="117"/>
                </a:lnTo>
                <a:lnTo>
                  <a:pt x="27" y="117"/>
                </a:lnTo>
                <a:lnTo>
                  <a:pt x="103" y="117"/>
                </a:lnTo>
                <a:lnTo>
                  <a:pt x="106" y="117"/>
                </a:lnTo>
                <a:lnTo>
                  <a:pt x="110" y="115"/>
                </a:lnTo>
                <a:lnTo>
                  <a:pt x="113" y="113"/>
                </a:lnTo>
                <a:lnTo>
                  <a:pt x="114" y="109"/>
                </a:lnTo>
                <a:lnTo>
                  <a:pt x="116" y="105"/>
                </a:lnTo>
                <a:lnTo>
                  <a:pt x="116" y="55"/>
                </a:lnTo>
                <a:lnTo>
                  <a:pt x="129" y="42"/>
                </a:lnTo>
                <a:lnTo>
                  <a:pt x="129" y="109"/>
                </a:lnTo>
                <a:lnTo>
                  <a:pt x="125" y="119"/>
                </a:lnTo>
                <a:lnTo>
                  <a:pt x="117" y="127"/>
                </a:lnTo>
                <a:lnTo>
                  <a:pt x="106" y="130"/>
                </a:lnTo>
                <a:lnTo>
                  <a:pt x="21" y="130"/>
                </a:lnTo>
                <a:lnTo>
                  <a:pt x="11" y="127"/>
                </a:lnTo>
                <a:lnTo>
                  <a:pt x="3" y="119"/>
                </a:lnTo>
                <a:lnTo>
                  <a:pt x="0" y="109"/>
                </a:lnTo>
                <a:lnTo>
                  <a:pt x="0" y="25"/>
                </a:lnTo>
                <a:lnTo>
                  <a:pt x="3" y="15"/>
                </a:lnTo>
                <a:lnTo>
                  <a:pt x="11" y="7"/>
                </a:lnTo>
                <a:lnTo>
                  <a:pt x="21" y="3"/>
                </a:lnTo>
                <a:close/>
                <a:moveTo>
                  <a:pt x="114" y="0"/>
                </a:moveTo>
                <a:lnTo>
                  <a:pt x="117" y="2"/>
                </a:lnTo>
                <a:lnTo>
                  <a:pt x="130" y="15"/>
                </a:lnTo>
                <a:lnTo>
                  <a:pt x="131" y="16"/>
                </a:lnTo>
                <a:lnTo>
                  <a:pt x="131" y="20"/>
                </a:lnTo>
                <a:lnTo>
                  <a:pt x="129" y="22"/>
                </a:lnTo>
                <a:lnTo>
                  <a:pt x="124" y="28"/>
                </a:lnTo>
                <a:lnTo>
                  <a:pt x="103" y="8"/>
                </a:lnTo>
                <a:lnTo>
                  <a:pt x="109" y="2"/>
                </a:lnTo>
                <a:lnTo>
                  <a:pt x="112" y="0"/>
                </a:lnTo>
                <a:lnTo>
                  <a:pt x="114"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zh-CN" altLang="en-US" sz="3200"/>
          </a:p>
        </p:txBody>
      </p:sp>
      <p:sp>
        <p:nvSpPr>
          <p:cNvPr id="63" name="Freeform 218"/>
          <p:cNvSpPr>
            <a:spLocks noChangeAspect="1" noEditPoints="1"/>
          </p:cNvSpPr>
          <p:nvPr/>
        </p:nvSpPr>
        <p:spPr bwMode="auto">
          <a:xfrm>
            <a:off x="4471606" y="1727201"/>
            <a:ext cx="684879" cy="720000"/>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zh-CN" altLang="en-US" sz="3200"/>
          </a:p>
        </p:txBody>
      </p:sp>
      <p:sp>
        <p:nvSpPr>
          <p:cNvPr id="64" name="Freeform 19"/>
          <p:cNvSpPr>
            <a:spLocks noChangeAspect="1" noEditPoints="1"/>
          </p:cNvSpPr>
          <p:nvPr/>
        </p:nvSpPr>
        <p:spPr bwMode="auto">
          <a:xfrm>
            <a:off x="6927425" y="1727201"/>
            <a:ext cx="743227" cy="720000"/>
          </a:xfrm>
          <a:custGeom>
            <a:avLst/>
            <a:gdLst>
              <a:gd name="T0" fmla="*/ 38 w 128"/>
              <a:gd name="T1" fmla="*/ 16 h 124"/>
              <a:gd name="T2" fmla="*/ 31 w 128"/>
              <a:gd name="T3" fmla="*/ 20 h 124"/>
              <a:gd name="T4" fmla="*/ 27 w 128"/>
              <a:gd name="T5" fmla="*/ 25 h 124"/>
              <a:gd name="T6" fmla="*/ 31 w 128"/>
              <a:gd name="T7" fmla="*/ 30 h 124"/>
              <a:gd name="T8" fmla="*/ 38 w 128"/>
              <a:gd name="T9" fmla="*/ 33 h 124"/>
              <a:gd name="T10" fmla="*/ 47 w 128"/>
              <a:gd name="T11" fmla="*/ 33 h 124"/>
              <a:gd name="T12" fmla="*/ 55 w 128"/>
              <a:gd name="T13" fmla="*/ 30 h 124"/>
              <a:gd name="T14" fmla="*/ 57 w 128"/>
              <a:gd name="T15" fmla="*/ 25 h 124"/>
              <a:gd name="T16" fmla="*/ 55 w 128"/>
              <a:gd name="T17" fmla="*/ 20 h 124"/>
              <a:gd name="T18" fmla="*/ 47 w 128"/>
              <a:gd name="T19" fmla="*/ 16 h 124"/>
              <a:gd name="T20" fmla="*/ 43 w 128"/>
              <a:gd name="T21" fmla="*/ 0 h 124"/>
              <a:gd name="T22" fmla="*/ 70 w 128"/>
              <a:gd name="T23" fmla="*/ 7 h 124"/>
              <a:gd name="T24" fmla="*/ 84 w 128"/>
              <a:gd name="T25" fmla="*/ 24 h 124"/>
              <a:gd name="T26" fmla="*/ 84 w 128"/>
              <a:gd name="T27" fmla="*/ 24 h 124"/>
              <a:gd name="T28" fmla="*/ 84 w 128"/>
              <a:gd name="T29" fmla="*/ 25 h 124"/>
              <a:gd name="T30" fmla="*/ 128 w 128"/>
              <a:gd name="T31" fmla="*/ 42 h 124"/>
              <a:gd name="T32" fmla="*/ 42 w 128"/>
              <a:gd name="T33" fmla="*/ 124 h 124"/>
              <a:gd name="T34" fmla="*/ 26 w 128"/>
              <a:gd name="T35" fmla="*/ 122 h 124"/>
              <a:gd name="T36" fmla="*/ 6 w 128"/>
              <a:gd name="T37" fmla="*/ 109 h 124"/>
              <a:gd name="T38" fmla="*/ 1 w 128"/>
              <a:gd name="T39" fmla="*/ 94 h 124"/>
              <a:gd name="T40" fmla="*/ 0 w 128"/>
              <a:gd name="T41" fmla="*/ 88 h 124"/>
              <a:gd name="T42" fmla="*/ 8 w 128"/>
              <a:gd name="T43" fmla="*/ 49 h 124"/>
              <a:gd name="T44" fmla="*/ 9 w 128"/>
              <a:gd name="T45" fmla="*/ 90 h 124"/>
              <a:gd name="T46" fmla="*/ 14 w 128"/>
              <a:gd name="T47" fmla="*/ 105 h 124"/>
              <a:gd name="T48" fmla="*/ 23 w 128"/>
              <a:gd name="T49" fmla="*/ 90 h 124"/>
              <a:gd name="T50" fmla="*/ 29 w 128"/>
              <a:gd name="T51" fmla="*/ 114 h 124"/>
              <a:gd name="T52" fmla="*/ 39 w 128"/>
              <a:gd name="T53" fmla="*/ 117 h 124"/>
              <a:gd name="T54" fmla="*/ 44 w 128"/>
              <a:gd name="T55" fmla="*/ 90 h 124"/>
              <a:gd name="T56" fmla="*/ 57 w 128"/>
              <a:gd name="T57" fmla="*/ 117 h 124"/>
              <a:gd name="T58" fmla="*/ 59 w 128"/>
              <a:gd name="T59" fmla="*/ 75 h 124"/>
              <a:gd name="T60" fmla="*/ 63 w 128"/>
              <a:gd name="T61" fmla="*/ 72 h 124"/>
              <a:gd name="T62" fmla="*/ 67 w 128"/>
              <a:gd name="T63" fmla="*/ 75 h 124"/>
              <a:gd name="T64" fmla="*/ 68 w 128"/>
              <a:gd name="T65" fmla="*/ 117 h 124"/>
              <a:gd name="T66" fmla="*/ 81 w 128"/>
              <a:gd name="T67" fmla="*/ 90 h 124"/>
              <a:gd name="T68" fmla="*/ 86 w 128"/>
              <a:gd name="T69" fmla="*/ 117 h 124"/>
              <a:gd name="T70" fmla="*/ 99 w 128"/>
              <a:gd name="T71" fmla="*/ 90 h 124"/>
              <a:gd name="T72" fmla="*/ 104 w 128"/>
              <a:gd name="T73" fmla="*/ 117 h 124"/>
              <a:gd name="T74" fmla="*/ 120 w 128"/>
              <a:gd name="T75" fmla="*/ 50 h 124"/>
              <a:gd name="T76" fmla="*/ 42 w 128"/>
              <a:gd name="T77" fmla="*/ 50 h 124"/>
              <a:gd name="T78" fmla="*/ 13 w 128"/>
              <a:gd name="T79" fmla="*/ 42 h 124"/>
              <a:gd name="T80" fmla="*/ 1 w 128"/>
              <a:gd name="T81" fmla="*/ 25 h 124"/>
              <a:gd name="T82" fmla="*/ 13 w 128"/>
              <a:gd name="T83" fmla="*/ 7 h 124"/>
              <a:gd name="T84" fmla="*/ 43 w 128"/>
              <a:gd name="T8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124">
                <a:moveTo>
                  <a:pt x="43" y="16"/>
                </a:moveTo>
                <a:lnTo>
                  <a:pt x="38" y="16"/>
                </a:lnTo>
                <a:lnTo>
                  <a:pt x="34" y="17"/>
                </a:lnTo>
                <a:lnTo>
                  <a:pt x="31" y="20"/>
                </a:lnTo>
                <a:lnTo>
                  <a:pt x="29" y="22"/>
                </a:lnTo>
                <a:lnTo>
                  <a:pt x="27" y="25"/>
                </a:lnTo>
                <a:lnTo>
                  <a:pt x="29" y="28"/>
                </a:lnTo>
                <a:lnTo>
                  <a:pt x="31" y="30"/>
                </a:lnTo>
                <a:lnTo>
                  <a:pt x="34" y="32"/>
                </a:lnTo>
                <a:lnTo>
                  <a:pt x="38" y="33"/>
                </a:lnTo>
                <a:lnTo>
                  <a:pt x="43" y="33"/>
                </a:lnTo>
                <a:lnTo>
                  <a:pt x="47" y="33"/>
                </a:lnTo>
                <a:lnTo>
                  <a:pt x="51" y="32"/>
                </a:lnTo>
                <a:lnTo>
                  <a:pt x="55" y="30"/>
                </a:lnTo>
                <a:lnTo>
                  <a:pt x="56" y="28"/>
                </a:lnTo>
                <a:lnTo>
                  <a:pt x="57" y="25"/>
                </a:lnTo>
                <a:lnTo>
                  <a:pt x="56" y="22"/>
                </a:lnTo>
                <a:lnTo>
                  <a:pt x="55" y="20"/>
                </a:lnTo>
                <a:lnTo>
                  <a:pt x="51" y="17"/>
                </a:lnTo>
                <a:lnTo>
                  <a:pt x="47" y="16"/>
                </a:lnTo>
                <a:lnTo>
                  <a:pt x="43" y="16"/>
                </a:lnTo>
                <a:close/>
                <a:moveTo>
                  <a:pt x="43" y="0"/>
                </a:moveTo>
                <a:lnTo>
                  <a:pt x="59" y="1"/>
                </a:lnTo>
                <a:lnTo>
                  <a:pt x="70" y="7"/>
                </a:lnTo>
                <a:lnTo>
                  <a:pt x="80" y="15"/>
                </a:lnTo>
                <a:lnTo>
                  <a:pt x="84" y="24"/>
                </a:lnTo>
                <a:lnTo>
                  <a:pt x="84" y="24"/>
                </a:lnTo>
                <a:lnTo>
                  <a:pt x="84" y="24"/>
                </a:lnTo>
                <a:lnTo>
                  <a:pt x="84" y="25"/>
                </a:lnTo>
                <a:lnTo>
                  <a:pt x="84" y="25"/>
                </a:lnTo>
                <a:lnTo>
                  <a:pt x="84" y="42"/>
                </a:lnTo>
                <a:lnTo>
                  <a:pt x="128" y="42"/>
                </a:lnTo>
                <a:lnTo>
                  <a:pt x="128" y="124"/>
                </a:lnTo>
                <a:lnTo>
                  <a:pt x="42" y="124"/>
                </a:lnTo>
                <a:lnTo>
                  <a:pt x="42" y="124"/>
                </a:lnTo>
                <a:lnTo>
                  <a:pt x="26" y="122"/>
                </a:lnTo>
                <a:lnTo>
                  <a:pt x="14" y="117"/>
                </a:lnTo>
                <a:lnTo>
                  <a:pt x="6" y="109"/>
                </a:lnTo>
                <a:lnTo>
                  <a:pt x="2" y="101"/>
                </a:lnTo>
                <a:lnTo>
                  <a:pt x="1" y="94"/>
                </a:lnTo>
                <a:lnTo>
                  <a:pt x="0" y="89"/>
                </a:lnTo>
                <a:lnTo>
                  <a:pt x="0" y="88"/>
                </a:lnTo>
                <a:lnTo>
                  <a:pt x="0" y="42"/>
                </a:lnTo>
                <a:lnTo>
                  <a:pt x="8" y="49"/>
                </a:lnTo>
                <a:lnTo>
                  <a:pt x="8" y="88"/>
                </a:lnTo>
                <a:lnTo>
                  <a:pt x="9" y="90"/>
                </a:lnTo>
                <a:lnTo>
                  <a:pt x="10" y="97"/>
                </a:lnTo>
                <a:lnTo>
                  <a:pt x="14" y="105"/>
                </a:lnTo>
                <a:lnTo>
                  <a:pt x="23" y="113"/>
                </a:lnTo>
                <a:lnTo>
                  <a:pt x="23" y="90"/>
                </a:lnTo>
                <a:lnTo>
                  <a:pt x="29" y="90"/>
                </a:lnTo>
                <a:lnTo>
                  <a:pt x="29" y="114"/>
                </a:lnTo>
                <a:lnTo>
                  <a:pt x="34" y="115"/>
                </a:lnTo>
                <a:lnTo>
                  <a:pt x="39" y="117"/>
                </a:lnTo>
                <a:lnTo>
                  <a:pt x="39" y="90"/>
                </a:lnTo>
                <a:lnTo>
                  <a:pt x="44" y="90"/>
                </a:lnTo>
                <a:lnTo>
                  <a:pt x="44" y="117"/>
                </a:lnTo>
                <a:lnTo>
                  <a:pt x="57" y="117"/>
                </a:lnTo>
                <a:lnTo>
                  <a:pt x="57" y="77"/>
                </a:lnTo>
                <a:lnTo>
                  <a:pt x="59" y="75"/>
                </a:lnTo>
                <a:lnTo>
                  <a:pt x="60" y="73"/>
                </a:lnTo>
                <a:lnTo>
                  <a:pt x="63" y="72"/>
                </a:lnTo>
                <a:lnTo>
                  <a:pt x="65" y="73"/>
                </a:lnTo>
                <a:lnTo>
                  <a:pt x="67" y="75"/>
                </a:lnTo>
                <a:lnTo>
                  <a:pt x="68" y="77"/>
                </a:lnTo>
                <a:lnTo>
                  <a:pt x="68" y="117"/>
                </a:lnTo>
                <a:lnTo>
                  <a:pt x="81" y="117"/>
                </a:lnTo>
                <a:lnTo>
                  <a:pt x="81" y="90"/>
                </a:lnTo>
                <a:lnTo>
                  <a:pt x="86" y="90"/>
                </a:lnTo>
                <a:lnTo>
                  <a:pt x="86" y="117"/>
                </a:lnTo>
                <a:lnTo>
                  <a:pt x="99" y="117"/>
                </a:lnTo>
                <a:lnTo>
                  <a:pt x="99" y="90"/>
                </a:lnTo>
                <a:lnTo>
                  <a:pt x="104" y="90"/>
                </a:lnTo>
                <a:lnTo>
                  <a:pt x="104" y="117"/>
                </a:lnTo>
                <a:lnTo>
                  <a:pt x="120" y="117"/>
                </a:lnTo>
                <a:lnTo>
                  <a:pt x="120" y="50"/>
                </a:lnTo>
                <a:lnTo>
                  <a:pt x="42" y="50"/>
                </a:lnTo>
                <a:lnTo>
                  <a:pt x="42" y="50"/>
                </a:lnTo>
                <a:lnTo>
                  <a:pt x="26" y="47"/>
                </a:lnTo>
                <a:lnTo>
                  <a:pt x="13" y="42"/>
                </a:lnTo>
                <a:lnTo>
                  <a:pt x="4" y="34"/>
                </a:lnTo>
                <a:lnTo>
                  <a:pt x="1" y="25"/>
                </a:lnTo>
                <a:lnTo>
                  <a:pt x="4" y="15"/>
                </a:lnTo>
                <a:lnTo>
                  <a:pt x="13" y="7"/>
                </a:lnTo>
                <a:lnTo>
                  <a:pt x="26" y="1"/>
                </a:lnTo>
                <a:lnTo>
                  <a:pt x="43"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zh-CN" altLang="en-US" sz="3200" dirty="0"/>
          </a:p>
        </p:txBody>
      </p:sp>
      <p:sp>
        <p:nvSpPr>
          <p:cNvPr id="72" name="矩形 71"/>
          <p:cNvSpPr/>
          <p:nvPr/>
        </p:nvSpPr>
        <p:spPr>
          <a:xfrm>
            <a:off x="6237047" y="3325702"/>
            <a:ext cx="2144173" cy="1159035"/>
          </a:xfrm>
          <a:prstGeom prst="rect">
            <a:avLst/>
          </a:prstGeom>
        </p:spPr>
        <p:txBody>
          <a:bodyPr wrap="square">
            <a:spAutoFit/>
          </a:bodyPr>
          <a:lstStyle/>
          <a:p>
            <a:pPr algn="just">
              <a:lnSpc>
                <a:spcPct val="130000"/>
              </a:lnSpc>
            </a:pPr>
            <a:r>
              <a:rPr lang="zh-CN" altLang="en-US" sz="1335" dirty="0">
                <a:solidFill>
                  <a:schemeClr val="bg1"/>
                </a:solidFill>
                <a:latin typeface="+mj-ea"/>
              </a:rPr>
              <a:t>标题数字等都可以通过点击和重新输入进行更改，建议</a:t>
            </a:r>
            <a:r>
              <a:rPr lang="zh-CN" altLang="en-US" sz="1335" dirty="0" smtClean="0">
                <a:solidFill>
                  <a:schemeClr val="bg1"/>
                </a:solidFill>
                <a:latin typeface="+mj-ea"/>
              </a:rPr>
              <a:t>正文</a:t>
            </a:r>
            <a:r>
              <a:rPr lang="en-US" altLang="zh-CN" sz="1335" dirty="0">
                <a:solidFill>
                  <a:schemeClr val="bg1"/>
                </a:solidFill>
                <a:latin typeface="+mj-ea"/>
              </a:rPr>
              <a:t>10-16</a:t>
            </a:r>
            <a:r>
              <a:rPr lang="zh-CN" altLang="en-US" sz="1335" dirty="0" smtClean="0">
                <a:solidFill>
                  <a:schemeClr val="bg1"/>
                </a:solidFill>
                <a:latin typeface="+mj-ea"/>
              </a:rPr>
              <a:t>号</a:t>
            </a:r>
            <a:r>
              <a:rPr lang="zh-CN" altLang="en-US" sz="1335" dirty="0">
                <a:solidFill>
                  <a:schemeClr val="bg1"/>
                </a:solidFill>
                <a:latin typeface="+mj-ea"/>
              </a:rPr>
              <a:t>字，</a:t>
            </a:r>
            <a:r>
              <a:rPr lang="en-US" altLang="zh-CN" sz="1335" dirty="0">
                <a:solidFill>
                  <a:schemeClr val="bg1"/>
                </a:solidFill>
                <a:latin typeface="+mj-ea"/>
              </a:rPr>
              <a:t>1.3</a:t>
            </a:r>
            <a:r>
              <a:rPr lang="zh-CN" altLang="en-US" sz="1335" dirty="0">
                <a:solidFill>
                  <a:schemeClr val="bg1"/>
                </a:solidFill>
                <a:latin typeface="+mj-ea"/>
              </a:rPr>
              <a:t>倍字间距。</a:t>
            </a:r>
          </a:p>
        </p:txBody>
      </p:sp>
      <p:sp>
        <p:nvSpPr>
          <p:cNvPr id="73" name="矩形 72"/>
          <p:cNvSpPr/>
          <p:nvPr/>
        </p:nvSpPr>
        <p:spPr>
          <a:xfrm>
            <a:off x="8724776" y="3309875"/>
            <a:ext cx="2144173" cy="1159035"/>
          </a:xfrm>
          <a:prstGeom prst="rect">
            <a:avLst/>
          </a:prstGeom>
        </p:spPr>
        <p:txBody>
          <a:bodyPr wrap="square">
            <a:spAutoFit/>
          </a:bodyPr>
          <a:lstStyle/>
          <a:p>
            <a:pPr algn="just">
              <a:lnSpc>
                <a:spcPct val="130000"/>
              </a:lnSpc>
            </a:pPr>
            <a:r>
              <a:rPr lang="zh-CN" altLang="en-US" sz="1335" dirty="0">
                <a:solidFill>
                  <a:schemeClr val="bg1"/>
                </a:solidFill>
                <a:latin typeface="+mj-ea"/>
              </a:rPr>
              <a:t>标题数字等都可以通过点击和重新输入进行更改，建议</a:t>
            </a:r>
            <a:r>
              <a:rPr lang="zh-CN" altLang="en-US" sz="1335" dirty="0" smtClean="0">
                <a:solidFill>
                  <a:schemeClr val="bg1"/>
                </a:solidFill>
                <a:latin typeface="+mj-ea"/>
              </a:rPr>
              <a:t>正文</a:t>
            </a:r>
            <a:r>
              <a:rPr lang="en-US" altLang="zh-CN" sz="1335" dirty="0">
                <a:solidFill>
                  <a:schemeClr val="bg1"/>
                </a:solidFill>
                <a:latin typeface="+mj-ea"/>
              </a:rPr>
              <a:t>10-16</a:t>
            </a:r>
            <a:r>
              <a:rPr lang="zh-CN" altLang="en-US" sz="1335" dirty="0" smtClean="0">
                <a:solidFill>
                  <a:schemeClr val="bg1"/>
                </a:solidFill>
                <a:latin typeface="+mj-ea"/>
              </a:rPr>
              <a:t>号</a:t>
            </a:r>
            <a:r>
              <a:rPr lang="zh-CN" altLang="en-US" sz="1335" dirty="0">
                <a:solidFill>
                  <a:schemeClr val="bg1"/>
                </a:solidFill>
                <a:latin typeface="+mj-ea"/>
              </a:rPr>
              <a:t>字，</a:t>
            </a:r>
            <a:r>
              <a:rPr lang="en-US" altLang="zh-CN" sz="1335" dirty="0">
                <a:solidFill>
                  <a:schemeClr val="bg1"/>
                </a:solidFill>
                <a:latin typeface="+mj-ea"/>
              </a:rPr>
              <a:t>1.3</a:t>
            </a:r>
            <a:r>
              <a:rPr lang="zh-CN" altLang="en-US" sz="1335" dirty="0">
                <a:solidFill>
                  <a:schemeClr val="bg1"/>
                </a:solidFill>
                <a:latin typeface="+mj-ea"/>
              </a:rPr>
              <a:t>倍字间距。</a:t>
            </a:r>
          </a:p>
        </p:txBody>
      </p:sp>
      <p:pic>
        <p:nvPicPr>
          <p:cNvPr id="9218" name="Picture 2"/>
          <p:cNvPicPr>
            <a:picLocks noChangeAspect="1" noChangeArrowheads="1"/>
          </p:cNvPicPr>
          <p:nvPr/>
        </p:nvPicPr>
        <p:blipFill>
          <a:blip r:embed="rId3"/>
          <a:srcRect/>
          <a:stretch>
            <a:fillRect/>
          </a:stretch>
        </p:blipFill>
        <p:spPr bwMode="auto">
          <a:xfrm>
            <a:off x="5759050" y="1727201"/>
            <a:ext cx="5931452" cy="4364038"/>
          </a:xfrm>
          <a:prstGeom prst="rect">
            <a:avLst/>
          </a:prstGeom>
          <a:noFill/>
          <a:ln w="9525">
            <a:noFill/>
            <a:miter lim="800000"/>
            <a:headEnd/>
            <a:tailEnd/>
          </a:ln>
          <a:effectLst/>
        </p:spPr>
      </p:pic>
      <p:sp>
        <p:nvSpPr>
          <p:cNvPr id="19" name="矩形 18"/>
          <p:cNvSpPr/>
          <p:nvPr/>
        </p:nvSpPr>
        <p:spPr>
          <a:xfrm>
            <a:off x="141047" y="1968500"/>
            <a:ext cx="5347111" cy="2862322"/>
          </a:xfrm>
          <a:prstGeom prst="rect">
            <a:avLst/>
          </a:prstGeom>
        </p:spPr>
        <p:txBody>
          <a:bodyPr wrap="square">
            <a:spAutoFit/>
          </a:bodyPr>
          <a:lstStyle/>
          <a:p>
            <a:r>
              <a:rPr lang="zh-CN" altLang="en-US" dirty="0" smtClean="0"/>
              <a:t>反向传播算法是利用了神经网络的结构进行的计算。不一次计算所有参数的梯度，而是从后往前</a:t>
            </a:r>
            <a:r>
              <a:rPr lang="zh-CN" altLang="en-US" dirty="0" smtClean="0"/>
              <a:t>。</a:t>
            </a:r>
            <a:endParaRPr lang="en-US" altLang="zh-CN" dirty="0" smtClean="0"/>
          </a:p>
          <a:p>
            <a:endParaRPr lang="en-US" altLang="zh-CN" dirty="0" smtClean="0"/>
          </a:p>
          <a:p>
            <a:r>
              <a:rPr lang="zh-CN" altLang="en-US" dirty="0" smtClean="0"/>
              <a:t>周而复始的信息正向传播和误差反向传播过程，是各层权值不断调整的过程，也是神经网络学习训练的过程，此过程一直进行到网络输出的误差减少到可以接受的程度，或者预先设定的学习次数为止。</a:t>
            </a:r>
          </a:p>
          <a:p>
            <a:endParaRPr lang="en-US" altLang="zh-CN" dirty="0" smtClean="0"/>
          </a:p>
          <a:p>
            <a:r>
              <a:rPr lang="zh-CN" altLang="en-US" dirty="0" smtClean="0"/>
              <a:t>反向传播算法</a:t>
            </a:r>
            <a:r>
              <a:rPr lang="zh-CN" altLang="en-US" dirty="0" smtClean="0"/>
              <a:t>如图。梯度的计算从后往前，一层层反向传播。前缀</a:t>
            </a:r>
            <a:r>
              <a:rPr lang="en-US" altLang="zh-CN" dirty="0" smtClean="0"/>
              <a:t>E</a:t>
            </a:r>
            <a:r>
              <a:rPr lang="zh-CN" altLang="en-US" dirty="0" smtClean="0"/>
              <a:t>代表着相对导数的意思。</a:t>
            </a:r>
            <a:endParaRPr lang="zh-CN" altLang="en-US" dirty="0"/>
          </a:p>
        </p:txBody>
      </p:sp>
      <p:sp>
        <p:nvSpPr>
          <p:cNvPr id="20" name="文本框 4"/>
          <p:cNvSpPr txBox="1"/>
          <p:nvPr/>
        </p:nvSpPr>
        <p:spPr>
          <a:xfrm>
            <a:off x="2043589" y="517668"/>
            <a:ext cx="596638" cy="461665"/>
          </a:xfrm>
          <a:prstGeom prst="rect">
            <a:avLst/>
          </a:prstGeom>
          <a:noFill/>
        </p:spPr>
        <p:txBody>
          <a:bodyPr wrap="none" rtlCol="0">
            <a:spAutoFit/>
          </a:bodyPr>
          <a:lstStyle/>
          <a:p>
            <a:r>
              <a:rPr lang="en-US" altLang="zh-CN" sz="2400" b="1" dirty="0" smtClean="0">
                <a:solidFill>
                  <a:schemeClr val="bg1"/>
                </a:solidFill>
                <a:latin typeface="微软雅黑" panose="020B0503020204020204" charset="-122"/>
                <a:ea typeface="微软雅黑" panose="020B0503020204020204" charset="-122"/>
              </a:rPr>
              <a:t>BP</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组合 92"/>
          <p:cNvGrpSpPr/>
          <p:nvPr/>
        </p:nvGrpSpPr>
        <p:grpSpPr>
          <a:xfrm>
            <a:off x="3269955" y="471839"/>
            <a:ext cx="5932136" cy="5974271"/>
            <a:chOff x="8948738" y="746125"/>
            <a:chExt cx="5364162" cy="5402263"/>
          </a:xfrm>
        </p:grpSpPr>
        <p:sp>
          <p:nvSpPr>
            <p:cNvPr id="94" name="AutoShape 3"/>
            <p:cNvSpPr>
              <a:spLocks noChangeAspect="1" noChangeArrowheads="1" noTextEdit="1"/>
            </p:cNvSpPr>
            <p:nvPr/>
          </p:nvSpPr>
          <p:spPr bwMode="auto">
            <a:xfrm>
              <a:off x="8948738" y="746125"/>
              <a:ext cx="5364162" cy="539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5" name="Oval 5"/>
            <p:cNvSpPr>
              <a:spLocks noChangeArrowheads="1"/>
            </p:cNvSpPr>
            <p:nvPr/>
          </p:nvSpPr>
          <p:spPr bwMode="auto">
            <a:xfrm>
              <a:off x="8958263" y="793750"/>
              <a:ext cx="5354637" cy="5354638"/>
            </a:xfrm>
            <a:prstGeom prst="ellipse">
              <a:avLst/>
            </a:prstGeom>
            <a:solidFill>
              <a:srgbClr val="474F59"/>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Oval 6"/>
            <p:cNvSpPr>
              <a:spLocks noChangeArrowheads="1"/>
            </p:cNvSpPr>
            <p:nvPr/>
          </p:nvSpPr>
          <p:spPr bwMode="auto">
            <a:xfrm>
              <a:off x="9656763" y="1492250"/>
              <a:ext cx="3957637" cy="3957638"/>
            </a:xfrm>
            <a:prstGeom prst="ellipse">
              <a:avLst/>
            </a:prstGeom>
            <a:solidFill>
              <a:srgbClr val="30363D"/>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
            <p:cNvSpPr/>
            <p:nvPr/>
          </p:nvSpPr>
          <p:spPr bwMode="auto">
            <a:xfrm>
              <a:off x="11482388" y="1779588"/>
              <a:ext cx="1549400" cy="3097213"/>
            </a:xfrm>
            <a:custGeom>
              <a:avLst/>
              <a:gdLst>
                <a:gd name="T0" fmla="*/ 0 w 162"/>
                <a:gd name="T1" fmla="*/ 324 h 324"/>
                <a:gd name="T2" fmla="*/ 162 w 162"/>
                <a:gd name="T3" fmla="*/ 162 h 324"/>
                <a:gd name="T4" fmla="*/ 0 w 162"/>
                <a:gd name="T5" fmla="*/ 0 h 324"/>
              </a:gdLst>
              <a:ahLst/>
              <a:cxnLst>
                <a:cxn ang="0">
                  <a:pos x="T0" y="T1"/>
                </a:cxn>
                <a:cxn ang="0">
                  <a:pos x="T2" y="T3"/>
                </a:cxn>
                <a:cxn ang="0">
                  <a:pos x="T4" y="T5"/>
                </a:cxn>
              </a:cxnLst>
              <a:rect l="0" t="0" r="r" b="b"/>
              <a:pathLst>
                <a:path w="162" h="324">
                  <a:moveTo>
                    <a:pt x="0" y="324"/>
                  </a:moveTo>
                  <a:cubicBezTo>
                    <a:pt x="89" y="324"/>
                    <a:pt x="162" y="252"/>
                    <a:pt x="162" y="162"/>
                  </a:cubicBezTo>
                  <a:cubicBezTo>
                    <a:pt x="162" y="73"/>
                    <a:pt x="89" y="0"/>
                    <a:pt x="0" y="0"/>
                  </a:cubicBezTo>
                </a:path>
              </a:pathLst>
            </a:custGeom>
            <a:solidFill>
              <a:srgbClr val="78B04D"/>
            </a:solidFill>
            <a:ln>
              <a:noFill/>
            </a:ln>
          </p:spPr>
          <p:txBody>
            <a:bodyPr vert="horz" wrap="square" lIns="91440" tIns="45720" rIns="91440" bIns="45720" numCol="1" anchor="t" anchorCtr="0" compatLnSpc="1"/>
            <a:lstStyle/>
            <a:p>
              <a:endParaRPr lang="zh-CN" altLang="en-US"/>
            </a:p>
          </p:txBody>
        </p:sp>
        <p:sp>
          <p:nvSpPr>
            <p:cNvPr id="98" name="Freeform 8"/>
            <p:cNvSpPr/>
            <p:nvPr/>
          </p:nvSpPr>
          <p:spPr bwMode="auto">
            <a:xfrm>
              <a:off x="9932988" y="1779588"/>
              <a:ext cx="1549400" cy="3097213"/>
            </a:xfrm>
            <a:custGeom>
              <a:avLst/>
              <a:gdLst>
                <a:gd name="T0" fmla="*/ 162 w 162"/>
                <a:gd name="T1" fmla="*/ 0 h 324"/>
                <a:gd name="T2" fmla="*/ 0 w 162"/>
                <a:gd name="T3" fmla="*/ 162 h 324"/>
                <a:gd name="T4" fmla="*/ 162 w 162"/>
                <a:gd name="T5" fmla="*/ 324 h 324"/>
              </a:gdLst>
              <a:ahLst/>
              <a:cxnLst>
                <a:cxn ang="0">
                  <a:pos x="T0" y="T1"/>
                </a:cxn>
                <a:cxn ang="0">
                  <a:pos x="T2" y="T3"/>
                </a:cxn>
                <a:cxn ang="0">
                  <a:pos x="T4" y="T5"/>
                </a:cxn>
              </a:cxnLst>
              <a:rect l="0" t="0" r="r" b="b"/>
              <a:pathLst>
                <a:path w="162" h="324">
                  <a:moveTo>
                    <a:pt x="162" y="0"/>
                  </a:moveTo>
                  <a:cubicBezTo>
                    <a:pt x="73" y="0"/>
                    <a:pt x="0" y="73"/>
                    <a:pt x="0" y="162"/>
                  </a:cubicBezTo>
                  <a:cubicBezTo>
                    <a:pt x="0" y="252"/>
                    <a:pt x="73" y="324"/>
                    <a:pt x="162" y="324"/>
                  </a:cubicBezTo>
                </a:path>
              </a:pathLst>
            </a:custGeom>
            <a:solidFill>
              <a:srgbClr val="93CD66"/>
            </a:solidFill>
            <a:ln>
              <a:noFill/>
            </a:ln>
          </p:spPr>
          <p:txBody>
            <a:bodyPr vert="horz" wrap="square" lIns="91440" tIns="45720" rIns="91440" bIns="45720" numCol="1" anchor="t" anchorCtr="0" compatLnSpc="1"/>
            <a:lstStyle/>
            <a:p>
              <a:endParaRPr lang="zh-CN" altLang="en-US"/>
            </a:p>
          </p:txBody>
        </p:sp>
        <p:sp>
          <p:nvSpPr>
            <p:cNvPr id="99" name="Freeform 9"/>
            <p:cNvSpPr/>
            <p:nvPr/>
          </p:nvSpPr>
          <p:spPr bwMode="auto">
            <a:xfrm>
              <a:off x="12696825" y="3748088"/>
              <a:ext cx="277812" cy="401638"/>
            </a:xfrm>
            <a:custGeom>
              <a:avLst/>
              <a:gdLst>
                <a:gd name="T0" fmla="*/ 28 w 29"/>
                <a:gd name="T1" fmla="*/ 0 h 42"/>
                <a:gd name="T2" fmla="*/ 23 w 29"/>
                <a:gd name="T3" fmla="*/ 2 h 42"/>
                <a:gd name="T4" fmla="*/ 19 w 29"/>
                <a:gd name="T5" fmla="*/ 5 h 42"/>
                <a:gd name="T6" fmla="*/ 16 w 29"/>
                <a:gd name="T7" fmla="*/ 9 h 42"/>
                <a:gd name="T8" fmla="*/ 12 w 29"/>
                <a:gd name="T9" fmla="*/ 10 h 42"/>
                <a:gd name="T10" fmla="*/ 9 w 29"/>
                <a:gd name="T11" fmla="*/ 13 h 42"/>
                <a:gd name="T12" fmla="*/ 8 w 29"/>
                <a:gd name="T13" fmla="*/ 13 h 42"/>
                <a:gd name="T14" fmla="*/ 7 w 29"/>
                <a:gd name="T15" fmla="*/ 14 h 42"/>
                <a:gd name="T16" fmla="*/ 6 w 29"/>
                <a:gd name="T17" fmla="*/ 15 h 42"/>
                <a:gd name="T18" fmla="*/ 1 w 29"/>
                <a:gd name="T19" fmla="*/ 21 h 42"/>
                <a:gd name="T20" fmla="*/ 0 w 29"/>
                <a:gd name="T21" fmla="*/ 28 h 42"/>
                <a:gd name="T22" fmla="*/ 2 w 29"/>
                <a:gd name="T23" fmla="*/ 33 h 42"/>
                <a:gd name="T24" fmla="*/ 2 w 29"/>
                <a:gd name="T25" fmla="*/ 34 h 42"/>
                <a:gd name="T26" fmla="*/ 2 w 29"/>
                <a:gd name="T27" fmla="*/ 37 h 42"/>
                <a:gd name="T28" fmla="*/ 4 w 29"/>
                <a:gd name="T29" fmla="*/ 41 h 42"/>
                <a:gd name="T30" fmla="*/ 10 w 29"/>
                <a:gd name="T31" fmla="*/ 40 h 42"/>
                <a:gd name="T32" fmla="*/ 12 w 29"/>
                <a:gd name="T33" fmla="*/ 39 h 42"/>
                <a:gd name="T34" fmla="*/ 29 w 29"/>
                <a:gd name="T35" fmla="*/ 1 h 42"/>
                <a:gd name="T36" fmla="*/ 28 w 29"/>
                <a:gd name="T3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42">
                  <a:moveTo>
                    <a:pt x="28" y="0"/>
                  </a:moveTo>
                  <a:cubicBezTo>
                    <a:pt x="26" y="0"/>
                    <a:pt x="23" y="1"/>
                    <a:pt x="23" y="2"/>
                  </a:cubicBezTo>
                  <a:cubicBezTo>
                    <a:pt x="23" y="3"/>
                    <a:pt x="20" y="4"/>
                    <a:pt x="19" y="5"/>
                  </a:cubicBezTo>
                  <a:cubicBezTo>
                    <a:pt x="18" y="5"/>
                    <a:pt x="16" y="8"/>
                    <a:pt x="16" y="9"/>
                  </a:cubicBezTo>
                  <a:cubicBezTo>
                    <a:pt x="15" y="10"/>
                    <a:pt x="13" y="10"/>
                    <a:pt x="12" y="10"/>
                  </a:cubicBezTo>
                  <a:cubicBezTo>
                    <a:pt x="11" y="11"/>
                    <a:pt x="9" y="12"/>
                    <a:pt x="9" y="13"/>
                  </a:cubicBezTo>
                  <a:cubicBezTo>
                    <a:pt x="9" y="14"/>
                    <a:pt x="9" y="14"/>
                    <a:pt x="8" y="13"/>
                  </a:cubicBezTo>
                  <a:cubicBezTo>
                    <a:pt x="8" y="13"/>
                    <a:pt x="8" y="13"/>
                    <a:pt x="7" y="14"/>
                  </a:cubicBezTo>
                  <a:cubicBezTo>
                    <a:pt x="6" y="15"/>
                    <a:pt x="6" y="15"/>
                    <a:pt x="6" y="15"/>
                  </a:cubicBezTo>
                  <a:cubicBezTo>
                    <a:pt x="5" y="18"/>
                    <a:pt x="2" y="21"/>
                    <a:pt x="1" y="21"/>
                  </a:cubicBezTo>
                  <a:cubicBezTo>
                    <a:pt x="1" y="22"/>
                    <a:pt x="0" y="26"/>
                    <a:pt x="0" y="28"/>
                  </a:cubicBezTo>
                  <a:cubicBezTo>
                    <a:pt x="0" y="29"/>
                    <a:pt x="1" y="32"/>
                    <a:pt x="2" y="33"/>
                  </a:cubicBezTo>
                  <a:cubicBezTo>
                    <a:pt x="2" y="33"/>
                    <a:pt x="2" y="33"/>
                    <a:pt x="2" y="34"/>
                  </a:cubicBezTo>
                  <a:cubicBezTo>
                    <a:pt x="2" y="37"/>
                    <a:pt x="2" y="37"/>
                    <a:pt x="2" y="37"/>
                  </a:cubicBezTo>
                  <a:cubicBezTo>
                    <a:pt x="2" y="39"/>
                    <a:pt x="4" y="41"/>
                    <a:pt x="4" y="41"/>
                  </a:cubicBezTo>
                  <a:cubicBezTo>
                    <a:pt x="5" y="42"/>
                    <a:pt x="9" y="40"/>
                    <a:pt x="10" y="40"/>
                  </a:cubicBezTo>
                  <a:cubicBezTo>
                    <a:pt x="11" y="40"/>
                    <a:pt x="11" y="40"/>
                    <a:pt x="12" y="39"/>
                  </a:cubicBezTo>
                  <a:cubicBezTo>
                    <a:pt x="19" y="27"/>
                    <a:pt x="25" y="14"/>
                    <a:pt x="29" y="1"/>
                  </a:cubicBezTo>
                  <a:cubicBezTo>
                    <a:pt x="29" y="0"/>
                    <a:pt x="28" y="0"/>
                    <a:pt x="28"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
            <p:cNvSpPr/>
            <p:nvPr/>
          </p:nvSpPr>
          <p:spPr bwMode="auto">
            <a:xfrm>
              <a:off x="9942513" y="2219325"/>
              <a:ext cx="995362" cy="228441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5 w 104"/>
                <a:gd name="T99" fmla="*/ 103 h 239"/>
                <a:gd name="T100" fmla="*/ 9 w 104"/>
                <a:gd name="T101" fmla="*/ 103 h 239"/>
                <a:gd name="T102" fmla="*/ 28 w 104"/>
                <a:gd name="T103" fmla="*/ 120 h 239"/>
                <a:gd name="T104" fmla="*/ 36 w 104"/>
                <a:gd name="T105" fmla="*/ 126 h 239"/>
                <a:gd name="T106" fmla="*/ 45 w 104"/>
                <a:gd name="T107" fmla="*/ 132 h 239"/>
                <a:gd name="T108" fmla="*/ 42 w 104"/>
                <a:gd name="T109" fmla="*/ 149 h 239"/>
                <a:gd name="T110" fmla="*/ 46 w 104"/>
                <a:gd name="T111" fmla="*/ 16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17" y="36"/>
                    <a:pt x="4" y="66"/>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1"/>
            <p:cNvSpPr/>
            <p:nvPr/>
          </p:nvSpPr>
          <p:spPr bwMode="auto">
            <a:xfrm>
              <a:off x="10593388" y="2849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2"/>
            <p:cNvSpPr/>
            <p:nvPr/>
          </p:nvSpPr>
          <p:spPr bwMode="auto">
            <a:xfrm>
              <a:off x="10420350" y="1979613"/>
              <a:ext cx="325437" cy="220663"/>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0 w 34"/>
                <a:gd name="T23" fmla="*/ 23 h 23"/>
                <a:gd name="T24" fmla="*/ 7 w 34"/>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13" y="12"/>
                    <a:pt x="7" y="17"/>
                    <a:pt x="0" y="23"/>
                  </a:cubicBezTo>
                  <a:cubicBezTo>
                    <a:pt x="2" y="23"/>
                    <a:pt x="5" y="23"/>
                    <a:pt x="7" y="2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3"/>
            <p:cNvSpPr/>
            <p:nvPr/>
          </p:nvSpPr>
          <p:spPr bwMode="auto">
            <a:xfrm>
              <a:off x="11071225" y="2122488"/>
              <a:ext cx="1873250" cy="2008188"/>
            </a:xfrm>
            <a:custGeom>
              <a:avLst/>
              <a:gdLst>
                <a:gd name="T0" fmla="*/ 67 w 196"/>
                <a:gd name="T1" fmla="*/ 193 h 210"/>
                <a:gd name="T2" fmla="*/ 81 w 196"/>
                <a:gd name="T3" fmla="*/ 152 h 210"/>
                <a:gd name="T4" fmla="*/ 82 w 196"/>
                <a:gd name="T5" fmla="*/ 133 h 210"/>
                <a:gd name="T6" fmla="*/ 69 w 196"/>
                <a:gd name="T7" fmla="*/ 111 h 210"/>
                <a:gd name="T8" fmla="*/ 89 w 196"/>
                <a:gd name="T9" fmla="*/ 128 h 210"/>
                <a:gd name="T10" fmla="*/ 99 w 196"/>
                <a:gd name="T11" fmla="*/ 112 h 210"/>
                <a:gd name="T12" fmla="*/ 90 w 196"/>
                <a:gd name="T13" fmla="*/ 102 h 210"/>
                <a:gd name="T14" fmla="*/ 106 w 196"/>
                <a:gd name="T15" fmla="*/ 112 h 210"/>
                <a:gd name="T16" fmla="*/ 115 w 196"/>
                <a:gd name="T17" fmla="*/ 118 h 210"/>
                <a:gd name="T18" fmla="*/ 123 w 196"/>
                <a:gd name="T19" fmla="*/ 137 h 210"/>
                <a:gd name="T20" fmla="*/ 132 w 196"/>
                <a:gd name="T21" fmla="*/ 126 h 210"/>
                <a:gd name="T22" fmla="*/ 145 w 196"/>
                <a:gd name="T23" fmla="*/ 120 h 210"/>
                <a:gd name="T24" fmla="*/ 153 w 196"/>
                <a:gd name="T25" fmla="*/ 133 h 210"/>
                <a:gd name="T26" fmla="*/ 161 w 196"/>
                <a:gd name="T27" fmla="*/ 143 h 210"/>
                <a:gd name="T28" fmla="*/ 161 w 196"/>
                <a:gd name="T29" fmla="*/ 137 h 210"/>
                <a:gd name="T30" fmla="*/ 171 w 196"/>
                <a:gd name="T31" fmla="*/ 118 h 210"/>
                <a:gd name="T32" fmla="*/ 181 w 196"/>
                <a:gd name="T33" fmla="*/ 97 h 210"/>
                <a:gd name="T34" fmla="*/ 182 w 196"/>
                <a:gd name="T35" fmla="*/ 86 h 210"/>
                <a:gd name="T36" fmla="*/ 193 w 196"/>
                <a:gd name="T37" fmla="*/ 78 h 210"/>
                <a:gd name="T38" fmla="*/ 154 w 196"/>
                <a:gd name="T39" fmla="*/ 10 h 210"/>
                <a:gd name="T40" fmla="*/ 144 w 196"/>
                <a:gd name="T41" fmla="*/ 2 h 210"/>
                <a:gd name="T42" fmla="*/ 131 w 196"/>
                <a:gd name="T43" fmla="*/ 5 h 210"/>
                <a:gd name="T44" fmla="*/ 116 w 196"/>
                <a:gd name="T45" fmla="*/ 12 h 210"/>
                <a:gd name="T46" fmla="*/ 110 w 196"/>
                <a:gd name="T47" fmla="*/ 15 h 210"/>
                <a:gd name="T48" fmla="*/ 92 w 196"/>
                <a:gd name="T49" fmla="*/ 19 h 210"/>
                <a:gd name="T50" fmla="*/ 78 w 196"/>
                <a:gd name="T51" fmla="*/ 24 h 210"/>
                <a:gd name="T52" fmla="*/ 61 w 196"/>
                <a:gd name="T53" fmla="*/ 20 h 210"/>
                <a:gd name="T54" fmla="*/ 46 w 196"/>
                <a:gd name="T55" fmla="*/ 19 h 210"/>
                <a:gd name="T56" fmla="*/ 33 w 196"/>
                <a:gd name="T57" fmla="*/ 34 h 210"/>
                <a:gd name="T58" fmla="*/ 32 w 196"/>
                <a:gd name="T59" fmla="*/ 53 h 210"/>
                <a:gd name="T60" fmla="*/ 23 w 196"/>
                <a:gd name="T61" fmla="*/ 61 h 210"/>
                <a:gd name="T62" fmla="*/ 20 w 196"/>
                <a:gd name="T63" fmla="*/ 47 h 210"/>
                <a:gd name="T64" fmla="*/ 17 w 196"/>
                <a:gd name="T65" fmla="*/ 54 h 210"/>
                <a:gd name="T66" fmla="*/ 20 w 196"/>
                <a:gd name="T67" fmla="*/ 64 h 210"/>
                <a:gd name="T68" fmla="*/ 17 w 196"/>
                <a:gd name="T69" fmla="*/ 70 h 210"/>
                <a:gd name="T70" fmla="*/ 10 w 196"/>
                <a:gd name="T71" fmla="*/ 82 h 210"/>
                <a:gd name="T72" fmla="*/ 23 w 196"/>
                <a:gd name="T73" fmla="*/ 85 h 210"/>
                <a:gd name="T74" fmla="*/ 37 w 196"/>
                <a:gd name="T75" fmla="*/ 83 h 210"/>
                <a:gd name="T76" fmla="*/ 41 w 196"/>
                <a:gd name="T77" fmla="*/ 89 h 210"/>
                <a:gd name="T78" fmla="*/ 43 w 196"/>
                <a:gd name="T79" fmla="*/ 78 h 210"/>
                <a:gd name="T80" fmla="*/ 49 w 196"/>
                <a:gd name="T81" fmla="*/ 85 h 210"/>
                <a:gd name="T82" fmla="*/ 55 w 196"/>
                <a:gd name="T83" fmla="*/ 93 h 210"/>
                <a:gd name="T84" fmla="*/ 55 w 196"/>
                <a:gd name="T85" fmla="*/ 87 h 210"/>
                <a:gd name="T86" fmla="*/ 65 w 196"/>
                <a:gd name="T87" fmla="*/ 93 h 210"/>
                <a:gd name="T88" fmla="*/ 56 w 196"/>
                <a:gd name="T89" fmla="*/ 98 h 210"/>
                <a:gd name="T90" fmla="*/ 37 w 196"/>
                <a:gd name="T91" fmla="*/ 90 h 210"/>
                <a:gd name="T92" fmla="*/ 12 w 196"/>
                <a:gd name="T93" fmla="*/ 94 h 210"/>
                <a:gd name="T94" fmla="*/ 1 w 196"/>
                <a:gd name="T95" fmla="*/ 115 h 210"/>
                <a:gd name="T96" fmla="*/ 18 w 196"/>
                <a:gd name="T97" fmla="*/ 146 h 210"/>
                <a:gd name="T98" fmla="*/ 29 w 196"/>
                <a:gd name="T99" fmla="*/ 145 h 210"/>
                <a:gd name="T100" fmla="*/ 38 w 196"/>
                <a:gd name="T101" fmla="*/ 171 h 210"/>
                <a:gd name="T102" fmla="*/ 45 w 196"/>
                <a:gd name="T103" fmla="*/ 20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210">
                  <a:moveTo>
                    <a:pt x="56" y="209"/>
                  </a:moveTo>
                  <a:cubicBezTo>
                    <a:pt x="58" y="208"/>
                    <a:pt x="61" y="203"/>
                    <a:pt x="62" y="202"/>
                  </a:cubicBezTo>
                  <a:cubicBezTo>
                    <a:pt x="64" y="201"/>
                    <a:pt x="64" y="197"/>
                    <a:pt x="65" y="196"/>
                  </a:cubicBezTo>
                  <a:cubicBezTo>
                    <a:pt x="65" y="195"/>
                    <a:pt x="67" y="194"/>
                    <a:pt x="67" y="193"/>
                  </a:cubicBezTo>
                  <a:cubicBezTo>
                    <a:pt x="68" y="193"/>
                    <a:pt x="70" y="184"/>
                    <a:pt x="72" y="183"/>
                  </a:cubicBezTo>
                  <a:cubicBezTo>
                    <a:pt x="74" y="181"/>
                    <a:pt x="76" y="171"/>
                    <a:pt x="76" y="168"/>
                  </a:cubicBezTo>
                  <a:cubicBezTo>
                    <a:pt x="76" y="165"/>
                    <a:pt x="77" y="158"/>
                    <a:pt x="77" y="157"/>
                  </a:cubicBezTo>
                  <a:cubicBezTo>
                    <a:pt x="78" y="155"/>
                    <a:pt x="80" y="153"/>
                    <a:pt x="81" y="152"/>
                  </a:cubicBezTo>
                  <a:cubicBezTo>
                    <a:pt x="82" y="152"/>
                    <a:pt x="86" y="145"/>
                    <a:pt x="87" y="143"/>
                  </a:cubicBezTo>
                  <a:cubicBezTo>
                    <a:pt x="89" y="140"/>
                    <a:pt x="90" y="135"/>
                    <a:pt x="90" y="134"/>
                  </a:cubicBezTo>
                  <a:cubicBezTo>
                    <a:pt x="90" y="133"/>
                    <a:pt x="87" y="132"/>
                    <a:pt x="86" y="132"/>
                  </a:cubicBezTo>
                  <a:cubicBezTo>
                    <a:pt x="85" y="133"/>
                    <a:pt x="83" y="133"/>
                    <a:pt x="82" y="133"/>
                  </a:cubicBezTo>
                  <a:cubicBezTo>
                    <a:pt x="81" y="133"/>
                    <a:pt x="79" y="128"/>
                    <a:pt x="77" y="127"/>
                  </a:cubicBezTo>
                  <a:cubicBezTo>
                    <a:pt x="76" y="126"/>
                    <a:pt x="75" y="121"/>
                    <a:pt x="74" y="120"/>
                  </a:cubicBezTo>
                  <a:cubicBezTo>
                    <a:pt x="73" y="118"/>
                    <a:pt x="71" y="116"/>
                    <a:pt x="70" y="115"/>
                  </a:cubicBezTo>
                  <a:cubicBezTo>
                    <a:pt x="70" y="114"/>
                    <a:pt x="70" y="111"/>
                    <a:pt x="69" y="111"/>
                  </a:cubicBezTo>
                  <a:cubicBezTo>
                    <a:pt x="69" y="110"/>
                    <a:pt x="71" y="111"/>
                    <a:pt x="71" y="112"/>
                  </a:cubicBezTo>
                  <a:cubicBezTo>
                    <a:pt x="71" y="114"/>
                    <a:pt x="75" y="118"/>
                    <a:pt x="76" y="120"/>
                  </a:cubicBezTo>
                  <a:cubicBezTo>
                    <a:pt x="77" y="122"/>
                    <a:pt x="80" y="127"/>
                    <a:pt x="80" y="129"/>
                  </a:cubicBezTo>
                  <a:cubicBezTo>
                    <a:pt x="81" y="130"/>
                    <a:pt x="87" y="129"/>
                    <a:pt x="89" y="128"/>
                  </a:cubicBezTo>
                  <a:cubicBezTo>
                    <a:pt x="91" y="128"/>
                    <a:pt x="94" y="126"/>
                    <a:pt x="94" y="125"/>
                  </a:cubicBezTo>
                  <a:cubicBezTo>
                    <a:pt x="94" y="125"/>
                    <a:pt x="97" y="123"/>
                    <a:pt x="98" y="123"/>
                  </a:cubicBezTo>
                  <a:cubicBezTo>
                    <a:pt x="99" y="122"/>
                    <a:pt x="100" y="118"/>
                    <a:pt x="100" y="118"/>
                  </a:cubicBezTo>
                  <a:cubicBezTo>
                    <a:pt x="101" y="117"/>
                    <a:pt x="100" y="113"/>
                    <a:pt x="99" y="112"/>
                  </a:cubicBezTo>
                  <a:cubicBezTo>
                    <a:pt x="99" y="111"/>
                    <a:pt x="95" y="110"/>
                    <a:pt x="95" y="111"/>
                  </a:cubicBezTo>
                  <a:cubicBezTo>
                    <a:pt x="94" y="111"/>
                    <a:pt x="93" y="108"/>
                    <a:pt x="92" y="107"/>
                  </a:cubicBezTo>
                  <a:cubicBezTo>
                    <a:pt x="92" y="106"/>
                    <a:pt x="89" y="105"/>
                    <a:pt x="89" y="104"/>
                  </a:cubicBezTo>
                  <a:cubicBezTo>
                    <a:pt x="89" y="104"/>
                    <a:pt x="90" y="103"/>
                    <a:pt x="90" y="102"/>
                  </a:cubicBezTo>
                  <a:cubicBezTo>
                    <a:pt x="90" y="102"/>
                    <a:pt x="95" y="105"/>
                    <a:pt x="96" y="107"/>
                  </a:cubicBezTo>
                  <a:cubicBezTo>
                    <a:pt x="97" y="108"/>
                    <a:pt x="99" y="111"/>
                    <a:pt x="99" y="112"/>
                  </a:cubicBezTo>
                  <a:cubicBezTo>
                    <a:pt x="99" y="112"/>
                    <a:pt x="103" y="113"/>
                    <a:pt x="104" y="112"/>
                  </a:cubicBezTo>
                  <a:cubicBezTo>
                    <a:pt x="105" y="111"/>
                    <a:pt x="106" y="112"/>
                    <a:pt x="106" y="112"/>
                  </a:cubicBezTo>
                  <a:cubicBezTo>
                    <a:pt x="106" y="112"/>
                    <a:pt x="106" y="112"/>
                    <a:pt x="107" y="112"/>
                  </a:cubicBezTo>
                  <a:cubicBezTo>
                    <a:pt x="111" y="112"/>
                    <a:pt x="111" y="112"/>
                    <a:pt x="111" y="112"/>
                  </a:cubicBezTo>
                  <a:cubicBezTo>
                    <a:pt x="113" y="114"/>
                    <a:pt x="113" y="115"/>
                    <a:pt x="113" y="116"/>
                  </a:cubicBezTo>
                  <a:cubicBezTo>
                    <a:pt x="113" y="116"/>
                    <a:pt x="115" y="118"/>
                    <a:pt x="115" y="118"/>
                  </a:cubicBezTo>
                  <a:cubicBezTo>
                    <a:pt x="116" y="118"/>
                    <a:pt x="117" y="121"/>
                    <a:pt x="117" y="121"/>
                  </a:cubicBezTo>
                  <a:cubicBezTo>
                    <a:pt x="117" y="122"/>
                    <a:pt x="119" y="126"/>
                    <a:pt x="120" y="127"/>
                  </a:cubicBezTo>
                  <a:cubicBezTo>
                    <a:pt x="120" y="129"/>
                    <a:pt x="122" y="132"/>
                    <a:pt x="123" y="133"/>
                  </a:cubicBezTo>
                  <a:cubicBezTo>
                    <a:pt x="123" y="134"/>
                    <a:pt x="123" y="136"/>
                    <a:pt x="123" y="137"/>
                  </a:cubicBezTo>
                  <a:cubicBezTo>
                    <a:pt x="123" y="138"/>
                    <a:pt x="125" y="139"/>
                    <a:pt x="126" y="139"/>
                  </a:cubicBezTo>
                  <a:cubicBezTo>
                    <a:pt x="127" y="139"/>
                    <a:pt x="128" y="133"/>
                    <a:pt x="129" y="131"/>
                  </a:cubicBezTo>
                  <a:cubicBezTo>
                    <a:pt x="129" y="129"/>
                    <a:pt x="131" y="127"/>
                    <a:pt x="131" y="127"/>
                  </a:cubicBezTo>
                  <a:cubicBezTo>
                    <a:pt x="132" y="127"/>
                    <a:pt x="132" y="126"/>
                    <a:pt x="132" y="126"/>
                  </a:cubicBezTo>
                  <a:cubicBezTo>
                    <a:pt x="132" y="125"/>
                    <a:pt x="134" y="125"/>
                    <a:pt x="134" y="125"/>
                  </a:cubicBezTo>
                  <a:cubicBezTo>
                    <a:pt x="135" y="124"/>
                    <a:pt x="135" y="120"/>
                    <a:pt x="136" y="120"/>
                  </a:cubicBezTo>
                  <a:cubicBezTo>
                    <a:pt x="137" y="119"/>
                    <a:pt x="140" y="117"/>
                    <a:pt x="141" y="117"/>
                  </a:cubicBezTo>
                  <a:cubicBezTo>
                    <a:pt x="142" y="117"/>
                    <a:pt x="144" y="119"/>
                    <a:pt x="145" y="120"/>
                  </a:cubicBezTo>
                  <a:cubicBezTo>
                    <a:pt x="146" y="121"/>
                    <a:pt x="146" y="124"/>
                    <a:pt x="146" y="124"/>
                  </a:cubicBezTo>
                  <a:cubicBezTo>
                    <a:pt x="146" y="125"/>
                    <a:pt x="147" y="127"/>
                    <a:pt x="149" y="127"/>
                  </a:cubicBezTo>
                  <a:cubicBezTo>
                    <a:pt x="150" y="127"/>
                    <a:pt x="150" y="129"/>
                    <a:pt x="151" y="129"/>
                  </a:cubicBezTo>
                  <a:cubicBezTo>
                    <a:pt x="151" y="130"/>
                    <a:pt x="152" y="132"/>
                    <a:pt x="153" y="133"/>
                  </a:cubicBezTo>
                  <a:cubicBezTo>
                    <a:pt x="153" y="133"/>
                    <a:pt x="153" y="136"/>
                    <a:pt x="153" y="136"/>
                  </a:cubicBezTo>
                  <a:cubicBezTo>
                    <a:pt x="153" y="137"/>
                    <a:pt x="153" y="140"/>
                    <a:pt x="153" y="140"/>
                  </a:cubicBezTo>
                  <a:cubicBezTo>
                    <a:pt x="153" y="141"/>
                    <a:pt x="157" y="146"/>
                    <a:pt x="159" y="147"/>
                  </a:cubicBezTo>
                  <a:cubicBezTo>
                    <a:pt x="161" y="148"/>
                    <a:pt x="161" y="144"/>
                    <a:pt x="161" y="143"/>
                  </a:cubicBezTo>
                  <a:cubicBezTo>
                    <a:pt x="160" y="142"/>
                    <a:pt x="157" y="139"/>
                    <a:pt x="156" y="138"/>
                  </a:cubicBezTo>
                  <a:cubicBezTo>
                    <a:pt x="156" y="137"/>
                    <a:pt x="156" y="134"/>
                    <a:pt x="156" y="133"/>
                  </a:cubicBezTo>
                  <a:cubicBezTo>
                    <a:pt x="156" y="132"/>
                    <a:pt x="158" y="133"/>
                    <a:pt x="159" y="134"/>
                  </a:cubicBezTo>
                  <a:cubicBezTo>
                    <a:pt x="160" y="135"/>
                    <a:pt x="161" y="136"/>
                    <a:pt x="161" y="137"/>
                  </a:cubicBezTo>
                  <a:cubicBezTo>
                    <a:pt x="161" y="137"/>
                    <a:pt x="167" y="134"/>
                    <a:pt x="167" y="131"/>
                  </a:cubicBezTo>
                  <a:cubicBezTo>
                    <a:pt x="167" y="127"/>
                    <a:pt x="169" y="123"/>
                    <a:pt x="169" y="122"/>
                  </a:cubicBezTo>
                  <a:cubicBezTo>
                    <a:pt x="170" y="121"/>
                    <a:pt x="169" y="120"/>
                    <a:pt x="168" y="120"/>
                  </a:cubicBezTo>
                  <a:cubicBezTo>
                    <a:pt x="168" y="120"/>
                    <a:pt x="169" y="117"/>
                    <a:pt x="171" y="118"/>
                  </a:cubicBezTo>
                  <a:cubicBezTo>
                    <a:pt x="172" y="118"/>
                    <a:pt x="176" y="113"/>
                    <a:pt x="177" y="112"/>
                  </a:cubicBezTo>
                  <a:cubicBezTo>
                    <a:pt x="178" y="110"/>
                    <a:pt x="180" y="109"/>
                    <a:pt x="180" y="108"/>
                  </a:cubicBezTo>
                  <a:cubicBezTo>
                    <a:pt x="180" y="108"/>
                    <a:pt x="182" y="104"/>
                    <a:pt x="182" y="102"/>
                  </a:cubicBezTo>
                  <a:cubicBezTo>
                    <a:pt x="182" y="101"/>
                    <a:pt x="181" y="98"/>
                    <a:pt x="181" y="97"/>
                  </a:cubicBezTo>
                  <a:cubicBezTo>
                    <a:pt x="181" y="96"/>
                    <a:pt x="179" y="94"/>
                    <a:pt x="179" y="94"/>
                  </a:cubicBezTo>
                  <a:cubicBezTo>
                    <a:pt x="179" y="93"/>
                    <a:pt x="178" y="91"/>
                    <a:pt x="178" y="90"/>
                  </a:cubicBezTo>
                  <a:cubicBezTo>
                    <a:pt x="179" y="90"/>
                    <a:pt x="180" y="90"/>
                    <a:pt x="180" y="89"/>
                  </a:cubicBezTo>
                  <a:cubicBezTo>
                    <a:pt x="180" y="89"/>
                    <a:pt x="182" y="87"/>
                    <a:pt x="182" y="86"/>
                  </a:cubicBezTo>
                  <a:cubicBezTo>
                    <a:pt x="182" y="85"/>
                    <a:pt x="183" y="87"/>
                    <a:pt x="184" y="88"/>
                  </a:cubicBezTo>
                  <a:cubicBezTo>
                    <a:pt x="185" y="89"/>
                    <a:pt x="185" y="93"/>
                    <a:pt x="186" y="93"/>
                  </a:cubicBezTo>
                  <a:cubicBezTo>
                    <a:pt x="187" y="94"/>
                    <a:pt x="191" y="89"/>
                    <a:pt x="190" y="86"/>
                  </a:cubicBezTo>
                  <a:cubicBezTo>
                    <a:pt x="190" y="82"/>
                    <a:pt x="192" y="79"/>
                    <a:pt x="193" y="78"/>
                  </a:cubicBezTo>
                  <a:cubicBezTo>
                    <a:pt x="193" y="78"/>
                    <a:pt x="195" y="75"/>
                    <a:pt x="196" y="74"/>
                  </a:cubicBezTo>
                  <a:cubicBezTo>
                    <a:pt x="188" y="50"/>
                    <a:pt x="174" y="28"/>
                    <a:pt x="156" y="11"/>
                  </a:cubicBezTo>
                  <a:cubicBezTo>
                    <a:pt x="156" y="11"/>
                    <a:pt x="156" y="11"/>
                    <a:pt x="156" y="11"/>
                  </a:cubicBezTo>
                  <a:cubicBezTo>
                    <a:pt x="154" y="10"/>
                    <a:pt x="154" y="10"/>
                    <a:pt x="154" y="10"/>
                  </a:cubicBezTo>
                  <a:cubicBezTo>
                    <a:pt x="152" y="10"/>
                    <a:pt x="151" y="7"/>
                    <a:pt x="151" y="7"/>
                  </a:cubicBezTo>
                  <a:cubicBezTo>
                    <a:pt x="151" y="7"/>
                    <a:pt x="151" y="6"/>
                    <a:pt x="151" y="6"/>
                  </a:cubicBezTo>
                  <a:cubicBezTo>
                    <a:pt x="150" y="5"/>
                    <a:pt x="148" y="3"/>
                    <a:pt x="147" y="2"/>
                  </a:cubicBezTo>
                  <a:cubicBezTo>
                    <a:pt x="146" y="2"/>
                    <a:pt x="145" y="2"/>
                    <a:pt x="144" y="2"/>
                  </a:cubicBezTo>
                  <a:cubicBezTo>
                    <a:pt x="143" y="2"/>
                    <a:pt x="140" y="1"/>
                    <a:pt x="139" y="1"/>
                  </a:cubicBezTo>
                  <a:cubicBezTo>
                    <a:pt x="139" y="0"/>
                    <a:pt x="137" y="1"/>
                    <a:pt x="137" y="2"/>
                  </a:cubicBezTo>
                  <a:cubicBezTo>
                    <a:pt x="137" y="3"/>
                    <a:pt x="133" y="4"/>
                    <a:pt x="133" y="4"/>
                  </a:cubicBezTo>
                  <a:cubicBezTo>
                    <a:pt x="133" y="5"/>
                    <a:pt x="131" y="5"/>
                    <a:pt x="131" y="5"/>
                  </a:cubicBezTo>
                  <a:cubicBezTo>
                    <a:pt x="131" y="4"/>
                    <a:pt x="128" y="6"/>
                    <a:pt x="126" y="6"/>
                  </a:cubicBezTo>
                  <a:cubicBezTo>
                    <a:pt x="125" y="6"/>
                    <a:pt x="122" y="7"/>
                    <a:pt x="121" y="8"/>
                  </a:cubicBezTo>
                  <a:cubicBezTo>
                    <a:pt x="121" y="8"/>
                    <a:pt x="119" y="9"/>
                    <a:pt x="119" y="10"/>
                  </a:cubicBezTo>
                  <a:cubicBezTo>
                    <a:pt x="119" y="11"/>
                    <a:pt x="117" y="12"/>
                    <a:pt x="116" y="12"/>
                  </a:cubicBezTo>
                  <a:cubicBezTo>
                    <a:pt x="115" y="12"/>
                    <a:pt x="116" y="15"/>
                    <a:pt x="116" y="15"/>
                  </a:cubicBezTo>
                  <a:cubicBezTo>
                    <a:pt x="117" y="16"/>
                    <a:pt x="115" y="15"/>
                    <a:pt x="114" y="15"/>
                  </a:cubicBezTo>
                  <a:cubicBezTo>
                    <a:pt x="113" y="14"/>
                    <a:pt x="112" y="16"/>
                    <a:pt x="112" y="16"/>
                  </a:cubicBezTo>
                  <a:cubicBezTo>
                    <a:pt x="111" y="17"/>
                    <a:pt x="110" y="16"/>
                    <a:pt x="110" y="15"/>
                  </a:cubicBezTo>
                  <a:cubicBezTo>
                    <a:pt x="110" y="14"/>
                    <a:pt x="108" y="14"/>
                    <a:pt x="108" y="14"/>
                  </a:cubicBezTo>
                  <a:cubicBezTo>
                    <a:pt x="107" y="15"/>
                    <a:pt x="106" y="14"/>
                    <a:pt x="105" y="14"/>
                  </a:cubicBezTo>
                  <a:cubicBezTo>
                    <a:pt x="104" y="13"/>
                    <a:pt x="101" y="17"/>
                    <a:pt x="100" y="18"/>
                  </a:cubicBezTo>
                  <a:cubicBezTo>
                    <a:pt x="99" y="19"/>
                    <a:pt x="93" y="20"/>
                    <a:pt x="92" y="19"/>
                  </a:cubicBezTo>
                  <a:cubicBezTo>
                    <a:pt x="91" y="19"/>
                    <a:pt x="90" y="22"/>
                    <a:pt x="91" y="22"/>
                  </a:cubicBezTo>
                  <a:cubicBezTo>
                    <a:pt x="92" y="22"/>
                    <a:pt x="89" y="22"/>
                    <a:pt x="87" y="22"/>
                  </a:cubicBezTo>
                  <a:cubicBezTo>
                    <a:pt x="86" y="22"/>
                    <a:pt x="81" y="24"/>
                    <a:pt x="80" y="25"/>
                  </a:cubicBezTo>
                  <a:cubicBezTo>
                    <a:pt x="79" y="26"/>
                    <a:pt x="78" y="25"/>
                    <a:pt x="78" y="24"/>
                  </a:cubicBezTo>
                  <a:cubicBezTo>
                    <a:pt x="78" y="23"/>
                    <a:pt x="76" y="23"/>
                    <a:pt x="75" y="23"/>
                  </a:cubicBezTo>
                  <a:cubicBezTo>
                    <a:pt x="75" y="22"/>
                    <a:pt x="74" y="26"/>
                    <a:pt x="73" y="27"/>
                  </a:cubicBezTo>
                  <a:cubicBezTo>
                    <a:pt x="72" y="28"/>
                    <a:pt x="70" y="24"/>
                    <a:pt x="68" y="23"/>
                  </a:cubicBezTo>
                  <a:cubicBezTo>
                    <a:pt x="66" y="23"/>
                    <a:pt x="62" y="21"/>
                    <a:pt x="61" y="20"/>
                  </a:cubicBezTo>
                  <a:cubicBezTo>
                    <a:pt x="60" y="20"/>
                    <a:pt x="58" y="18"/>
                    <a:pt x="58" y="17"/>
                  </a:cubicBezTo>
                  <a:cubicBezTo>
                    <a:pt x="57" y="17"/>
                    <a:pt x="54" y="16"/>
                    <a:pt x="53" y="16"/>
                  </a:cubicBezTo>
                  <a:cubicBezTo>
                    <a:pt x="52" y="16"/>
                    <a:pt x="49" y="18"/>
                    <a:pt x="49" y="19"/>
                  </a:cubicBezTo>
                  <a:cubicBezTo>
                    <a:pt x="48" y="19"/>
                    <a:pt x="47" y="19"/>
                    <a:pt x="46" y="19"/>
                  </a:cubicBezTo>
                  <a:cubicBezTo>
                    <a:pt x="46" y="20"/>
                    <a:pt x="42" y="23"/>
                    <a:pt x="41" y="24"/>
                  </a:cubicBezTo>
                  <a:cubicBezTo>
                    <a:pt x="40" y="25"/>
                    <a:pt x="37" y="29"/>
                    <a:pt x="37" y="31"/>
                  </a:cubicBezTo>
                  <a:cubicBezTo>
                    <a:pt x="36" y="32"/>
                    <a:pt x="35" y="32"/>
                    <a:pt x="34" y="32"/>
                  </a:cubicBezTo>
                  <a:cubicBezTo>
                    <a:pt x="34" y="32"/>
                    <a:pt x="33" y="33"/>
                    <a:pt x="33" y="34"/>
                  </a:cubicBezTo>
                  <a:cubicBezTo>
                    <a:pt x="33" y="34"/>
                    <a:pt x="30" y="36"/>
                    <a:pt x="29" y="38"/>
                  </a:cubicBezTo>
                  <a:cubicBezTo>
                    <a:pt x="29" y="40"/>
                    <a:pt x="30" y="44"/>
                    <a:pt x="30" y="45"/>
                  </a:cubicBezTo>
                  <a:cubicBezTo>
                    <a:pt x="30" y="47"/>
                    <a:pt x="31" y="49"/>
                    <a:pt x="32" y="49"/>
                  </a:cubicBezTo>
                  <a:cubicBezTo>
                    <a:pt x="33" y="49"/>
                    <a:pt x="33" y="52"/>
                    <a:pt x="32" y="53"/>
                  </a:cubicBezTo>
                  <a:cubicBezTo>
                    <a:pt x="32" y="53"/>
                    <a:pt x="33" y="54"/>
                    <a:pt x="33" y="55"/>
                  </a:cubicBezTo>
                  <a:cubicBezTo>
                    <a:pt x="33" y="55"/>
                    <a:pt x="30" y="56"/>
                    <a:pt x="29" y="56"/>
                  </a:cubicBezTo>
                  <a:cubicBezTo>
                    <a:pt x="29" y="57"/>
                    <a:pt x="27" y="58"/>
                    <a:pt x="27" y="59"/>
                  </a:cubicBezTo>
                  <a:cubicBezTo>
                    <a:pt x="27" y="60"/>
                    <a:pt x="24" y="60"/>
                    <a:pt x="23" y="61"/>
                  </a:cubicBezTo>
                  <a:cubicBezTo>
                    <a:pt x="24" y="60"/>
                    <a:pt x="24" y="60"/>
                    <a:pt x="24" y="59"/>
                  </a:cubicBezTo>
                  <a:cubicBezTo>
                    <a:pt x="25" y="58"/>
                    <a:pt x="24" y="57"/>
                    <a:pt x="24" y="56"/>
                  </a:cubicBezTo>
                  <a:cubicBezTo>
                    <a:pt x="23" y="56"/>
                    <a:pt x="23" y="51"/>
                    <a:pt x="22" y="50"/>
                  </a:cubicBezTo>
                  <a:cubicBezTo>
                    <a:pt x="22" y="49"/>
                    <a:pt x="20" y="47"/>
                    <a:pt x="20" y="47"/>
                  </a:cubicBezTo>
                  <a:cubicBezTo>
                    <a:pt x="19" y="47"/>
                    <a:pt x="20" y="46"/>
                    <a:pt x="20" y="45"/>
                  </a:cubicBezTo>
                  <a:cubicBezTo>
                    <a:pt x="20" y="44"/>
                    <a:pt x="18" y="44"/>
                    <a:pt x="17" y="45"/>
                  </a:cubicBezTo>
                  <a:cubicBezTo>
                    <a:pt x="17" y="45"/>
                    <a:pt x="16" y="50"/>
                    <a:pt x="16" y="51"/>
                  </a:cubicBezTo>
                  <a:cubicBezTo>
                    <a:pt x="16" y="52"/>
                    <a:pt x="17" y="54"/>
                    <a:pt x="17" y="54"/>
                  </a:cubicBezTo>
                  <a:cubicBezTo>
                    <a:pt x="18" y="54"/>
                    <a:pt x="18" y="57"/>
                    <a:pt x="17" y="57"/>
                  </a:cubicBezTo>
                  <a:cubicBezTo>
                    <a:pt x="16" y="57"/>
                    <a:pt x="15" y="60"/>
                    <a:pt x="16" y="61"/>
                  </a:cubicBezTo>
                  <a:cubicBezTo>
                    <a:pt x="16" y="62"/>
                    <a:pt x="15" y="63"/>
                    <a:pt x="15" y="64"/>
                  </a:cubicBezTo>
                  <a:cubicBezTo>
                    <a:pt x="14" y="64"/>
                    <a:pt x="18" y="64"/>
                    <a:pt x="20" y="64"/>
                  </a:cubicBezTo>
                  <a:cubicBezTo>
                    <a:pt x="21" y="64"/>
                    <a:pt x="23" y="64"/>
                    <a:pt x="22" y="64"/>
                  </a:cubicBezTo>
                  <a:cubicBezTo>
                    <a:pt x="22" y="65"/>
                    <a:pt x="19" y="65"/>
                    <a:pt x="19" y="66"/>
                  </a:cubicBezTo>
                  <a:cubicBezTo>
                    <a:pt x="18" y="67"/>
                    <a:pt x="16" y="68"/>
                    <a:pt x="16" y="69"/>
                  </a:cubicBezTo>
                  <a:cubicBezTo>
                    <a:pt x="15" y="69"/>
                    <a:pt x="16" y="70"/>
                    <a:pt x="17" y="70"/>
                  </a:cubicBezTo>
                  <a:cubicBezTo>
                    <a:pt x="18" y="70"/>
                    <a:pt x="19" y="73"/>
                    <a:pt x="20" y="74"/>
                  </a:cubicBezTo>
                  <a:cubicBezTo>
                    <a:pt x="20" y="75"/>
                    <a:pt x="20" y="76"/>
                    <a:pt x="20" y="77"/>
                  </a:cubicBezTo>
                  <a:cubicBezTo>
                    <a:pt x="20" y="77"/>
                    <a:pt x="15" y="76"/>
                    <a:pt x="14" y="77"/>
                  </a:cubicBezTo>
                  <a:cubicBezTo>
                    <a:pt x="12" y="77"/>
                    <a:pt x="10" y="81"/>
                    <a:pt x="10" y="82"/>
                  </a:cubicBezTo>
                  <a:cubicBezTo>
                    <a:pt x="10" y="83"/>
                    <a:pt x="10" y="87"/>
                    <a:pt x="10" y="88"/>
                  </a:cubicBezTo>
                  <a:cubicBezTo>
                    <a:pt x="11" y="89"/>
                    <a:pt x="14" y="89"/>
                    <a:pt x="15" y="90"/>
                  </a:cubicBezTo>
                  <a:cubicBezTo>
                    <a:pt x="15" y="90"/>
                    <a:pt x="19" y="90"/>
                    <a:pt x="19" y="90"/>
                  </a:cubicBezTo>
                  <a:cubicBezTo>
                    <a:pt x="20" y="91"/>
                    <a:pt x="22" y="87"/>
                    <a:pt x="23" y="85"/>
                  </a:cubicBezTo>
                  <a:cubicBezTo>
                    <a:pt x="23" y="84"/>
                    <a:pt x="26" y="81"/>
                    <a:pt x="27" y="80"/>
                  </a:cubicBezTo>
                  <a:cubicBezTo>
                    <a:pt x="28" y="78"/>
                    <a:pt x="31" y="79"/>
                    <a:pt x="32" y="78"/>
                  </a:cubicBezTo>
                  <a:cubicBezTo>
                    <a:pt x="33" y="77"/>
                    <a:pt x="33" y="81"/>
                    <a:pt x="33" y="83"/>
                  </a:cubicBezTo>
                  <a:cubicBezTo>
                    <a:pt x="34" y="84"/>
                    <a:pt x="37" y="84"/>
                    <a:pt x="37" y="83"/>
                  </a:cubicBezTo>
                  <a:cubicBezTo>
                    <a:pt x="36" y="81"/>
                    <a:pt x="37" y="80"/>
                    <a:pt x="37" y="81"/>
                  </a:cubicBezTo>
                  <a:cubicBezTo>
                    <a:pt x="37" y="81"/>
                    <a:pt x="41" y="83"/>
                    <a:pt x="41" y="84"/>
                  </a:cubicBezTo>
                  <a:cubicBezTo>
                    <a:pt x="42" y="85"/>
                    <a:pt x="42" y="87"/>
                    <a:pt x="41" y="87"/>
                  </a:cubicBezTo>
                  <a:cubicBezTo>
                    <a:pt x="40" y="87"/>
                    <a:pt x="40" y="89"/>
                    <a:pt x="41" y="89"/>
                  </a:cubicBezTo>
                  <a:cubicBezTo>
                    <a:pt x="42" y="89"/>
                    <a:pt x="43" y="87"/>
                    <a:pt x="44" y="86"/>
                  </a:cubicBezTo>
                  <a:cubicBezTo>
                    <a:pt x="45" y="86"/>
                    <a:pt x="45" y="84"/>
                    <a:pt x="45" y="84"/>
                  </a:cubicBezTo>
                  <a:cubicBezTo>
                    <a:pt x="45" y="84"/>
                    <a:pt x="46" y="82"/>
                    <a:pt x="46" y="83"/>
                  </a:cubicBezTo>
                  <a:cubicBezTo>
                    <a:pt x="47" y="83"/>
                    <a:pt x="44" y="79"/>
                    <a:pt x="43" y="78"/>
                  </a:cubicBezTo>
                  <a:cubicBezTo>
                    <a:pt x="41" y="76"/>
                    <a:pt x="42" y="77"/>
                    <a:pt x="45" y="79"/>
                  </a:cubicBezTo>
                  <a:cubicBezTo>
                    <a:pt x="45" y="79"/>
                    <a:pt x="45" y="79"/>
                    <a:pt x="47" y="82"/>
                  </a:cubicBezTo>
                  <a:cubicBezTo>
                    <a:pt x="47" y="82"/>
                    <a:pt x="48" y="84"/>
                    <a:pt x="48" y="84"/>
                  </a:cubicBezTo>
                  <a:cubicBezTo>
                    <a:pt x="49" y="85"/>
                    <a:pt x="49" y="85"/>
                    <a:pt x="49" y="85"/>
                  </a:cubicBezTo>
                  <a:cubicBezTo>
                    <a:pt x="49" y="86"/>
                    <a:pt x="49" y="88"/>
                    <a:pt x="49" y="89"/>
                  </a:cubicBezTo>
                  <a:cubicBezTo>
                    <a:pt x="49" y="90"/>
                    <a:pt x="51" y="91"/>
                    <a:pt x="52" y="91"/>
                  </a:cubicBezTo>
                  <a:cubicBezTo>
                    <a:pt x="53" y="91"/>
                    <a:pt x="53" y="91"/>
                    <a:pt x="53" y="91"/>
                  </a:cubicBezTo>
                  <a:cubicBezTo>
                    <a:pt x="53" y="91"/>
                    <a:pt x="54" y="93"/>
                    <a:pt x="55" y="93"/>
                  </a:cubicBezTo>
                  <a:cubicBezTo>
                    <a:pt x="55" y="93"/>
                    <a:pt x="56" y="91"/>
                    <a:pt x="55" y="91"/>
                  </a:cubicBezTo>
                  <a:cubicBezTo>
                    <a:pt x="54" y="91"/>
                    <a:pt x="54" y="88"/>
                    <a:pt x="54" y="86"/>
                  </a:cubicBezTo>
                  <a:cubicBezTo>
                    <a:pt x="54" y="85"/>
                    <a:pt x="55" y="84"/>
                    <a:pt x="55" y="84"/>
                  </a:cubicBezTo>
                  <a:cubicBezTo>
                    <a:pt x="55" y="84"/>
                    <a:pt x="55" y="87"/>
                    <a:pt x="55" y="87"/>
                  </a:cubicBezTo>
                  <a:cubicBezTo>
                    <a:pt x="55" y="88"/>
                    <a:pt x="55" y="89"/>
                    <a:pt x="56" y="90"/>
                  </a:cubicBezTo>
                  <a:cubicBezTo>
                    <a:pt x="56" y="90"/>
                    <a:pt x="56" y="90"/>
                    <a:pt x="57" y="91"/>
                  </a:cubicBezTo>
                  <a:cubicBezTo>
                    <a:pt x="59" y="92"/>
                    <a:pt x="59" y="92"/>
                    <a:pt x="59" y="92"/>
                  </a:cubicBezTo>
                  <a:cubicBezTo>
                    <a:pt x="62" y="92"/>
                    <a:pt x="66" y="92"/>
                    <a:pt x="65" y="93"/>
                  </a:cubicBezTo>
                  <a:cubicBezTo>
                    <a:pt x="65" y="93"/>
                    <a:pt x="68" y="94"/>
                    <a:pt x="68" y="93"/>
                  </a:cubicBezTo>
                  <a:cubicBezTo>
                    <a:pt x="68" y="92"/>
                    <a:pt x="68" y="93"/>
                    <a:pt x="68" y="93"/>
                  </a:cubicBezTo>
                  <a:cubicBezTo>
                    <a:pt x="68" y="94"/>
                    <a:pt x="66" y="97"/>
                    <a:pt x="66" y="98"/>
                  </a:cubicBezTo>
                  <a:cubicBezTo>
                    <a:pt x="65" y="99"/>
                    <a:pt x="59" y="98"/>
                    <a:pt x="56" y="98"/>
                  </a:cubicBezTo>
                  <a:cubicBezTo>
                    <a:pt x="53" y="98"/>
                    <a:pt x="49" y="99"/>
                    <a:pt x="48" y="100"/>
                  </a:cubicBezTo>
                  <a:cubicBezTo>
                    <a:pt x="48" y="100"/>
                    <a:pt x="43" y="98"/>
                    <a:pt x="41" y="97"/>
                  </a:cubicBezTo>
                  <a:cubicBezTo>
                    <a:pt x="39" y="96"/>
                    <a:pt x="38" y="93"/>
                    <a:pt x="37" y="92"/>
                  </a:cubicBezTo>
                  <a:cubicBezTo>
                    <a:pt x="37" y="92"/>
                    <a:pt x="37" y="91"/>
                    <a:pt x="37" y="90"/>
                  </a:cubicBezTo>
                  <a:cubicBezTo>
                    <a:pt x="37" y="90"/>
                    <a:pt x="32" y="89"/>
                    <a:pt x="31" y="90"/>
                  </a:cubicBezTo>
                  <a:cubicBezTo>
                    <a:pt x="30" y="90"/>
                    <a:pt x="22" y="91"/>
                    <a:pt x="21" y="92"/>
                  </a:cubicBezTo>
                  <a:cubicBezTo>
                    <a:pt x="19" y="93"/>
                    <a:pt x="16" y="92"/>
                    <a:pt x="16" y="92"/>
                  </a:cubicBezTo>
                  <a:cubicBezTo>
                    <a:pt x="15" y="92"/>
                    <a:pt x="13" y="94"/>
                    <a:pt x="12" y="94"/>
                  </a:cubicBezTo>
                  <a:cubicBezTo>
                    <a:pt x="11" y="95"/>
                    <a:pt x="10" y="98"/>
                    <a:pt x="9" y="102"/>
                  </a:cubicBezTo>
                  <a:cubicBezTo>
                    <a:pt x="9" y="102"/>
                    <a:pt x="9" y="102"/>
                    <a:pt x="8" y="104"/>
                  </a:cubicBezTo>
                  <a:cubicBezTo>
                    <a:pt x="7" y="106"/>
                    <a:pt x="7" y="106"/>
                    <a:pt x="7" y="106"/>
                  </a:cubicBezTo>
                  <a:cubicBezTo>
                    <a:pt x="5" y="108"/>
                    <a:pt x="2" y="114"/>
                    <a:pt x="1" y="115"/>
                  </a:cubicBezTo>
                  <a:cubicBezTo>
                    <a:pt x="1" y="116"/>
                    <a:pt x="0" y="125"/>
                    <a:pt x="0" y="128"/>
                  </a:cubicBezTo>
                  <a:cubicBezTo>
                    <a:pt x="0" y="130"/>
                    <a:pt x="3" y="137"/>
                    <a:pt x="3" y="138"/>
                  </a:cubicBezTo>
                  <a:cubicBezTo>
                    <a:pt x="4" y="140"/>
                    <a:pt x="8" y="144"/>
                    <a:pt x="10" y="145"/>
                  </a:cubicBezTo>
                  <a:cubicBezTo>
                    <a:pt x="11" y="145"/>
                    <a:pt x="16" y="146"/>
                    <a:pt x="18" y="146"/>
                  </a:cubicBezTo>
                  <a:cubicBezTo>
                    <a:pt x="19" y="146"/>
                    <a:pt x="21" y="144"/>
                    <a:pt x="22" y="142"/>
                  </a:cubicBezTo>
                  <a:cubicBezTo>
                    <a:pt x="22" y="142"/>
                    <a:pt x="22" y="142"/>
                    <a:pt x="24" y="143"/>
                  </a:cubicBezTo>
                  <a:cubicBezTo>
                    <a:pt x="25" y="143"/>
                    <a:pt x="25" y="143"/>
                    <a:pt x="25" y="143"/>
                  </a:cubicBezTo>
                  <a:cubicBezTo>
                    <a:pt x="25" y="144"/>
                    <a:pt x="28" y="145"/>
                    <a:pt x="29" y="145"/>
                  </a:cubicBezTo>
                  <a:cubicBezTo>
                    <a:pt x="30" y="146"/>
                    <a:pt x="32" y="145"/>
                    <a:pt x="33" y="145"/>
                  </a:cubicBezTo>
                  <a:cubicBezTo>
                    <a:pt x="34" y="145"/>
                    <a:pt x="34" y="151"/>
                    <a:pt x="34" y="153"/>
                  </a:cubicBezTo>
                  <a:cubicBezTo>
                    <a:pt x="33" y="155"/>
                    <a:pt x="35" y="161"/>
                    <a:pt x="35" y="162"/>
                  </a:cubicBezTo>
                  <a:cubicBezTo>
                    <a:pt x="36" y="164"/>
                    <a:pt x="38" y="169"/>
                    <a:pt x="38" y="171"/>
                  </a:cubicBezTo>
                  <a:cubicBezTo>
                    <a:pt x="38" y="173"/>
                    <a:pt x="37" y="179"/>
                    <a:pt x="37" y="181"/>
                  </a:cubicBezTo>
                  <a:cubicBezTo>
                    <a:pt x="37" y="183"/>
                    <a:pt x="39" y="189"/>
                    <a:pt x="40" y="191"/>
                  </a:cubicBezTo>
                  <a:cubicBezTo>
                    <a:pt x="41" y="193"/>
                    <a:pt x="41" y="197"/>
                    <a:pt x="41" y="198"/>
                  </a:cubicBezTo>
                  <a:cubicBezTo>
                    <a:pt x="41" y="199"/>
                    <a:pt x="44" y="205"/>
                    <a:pt x="45" y="207"/>
                  </a:cubicBezTo>
                  <a:cubicBezTo>
                    <a:pt x="46" y="210"/>
                    <a:pt x="54" y="210"/>
                    <a:pt x="56" y="209"/>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4"/>
            <p:cNvSpPr/>
            <p:nvPr/>
          </p:nvSpPr>
          <p:spPr bwMode="auto">
            <a:xfrm>
              <a:off x="12849225" y="3346450"/>
              <a:ext cx="85725" cy="76200"/>
            </a:xfrm>
            <a:custGeom>
              <a:avLst/>
              <a:gdLst>
                <a:gd name="T0" fmla="*/ 3 w 9"/>
                <a:gd name="T1" fmla="*/ 8 h 8"/>
                <a:gd name="T2" fmla="*/ 7 w 9"/>
                <a:gd name="T3" fmla="*/ 6 h 8"/>
                <a:gd name="T4" fmla="*/ 8 w 9"/>
                <a:gd name="T5" fmla="*/ 3 h 8"/>
                <a:gd name="T6" fmla="*/ 5 w 9"/>
                <a:gd name="T7" fmla="*/ 0 h 8"/>
                <a:gd name="T8" fmla="*/ 3 w 9"/>
                <a:gd name="T9" fmla="*/ 2 h 8"/>
                <a:gd name="T10" fmla="*/ 0 w 9"/>
                <a:gd name="T11" fmla="*/ 4 h 8"/>
                <a:gd name="T12" fmla="*/ 0 w 9"/>
                <a:gd name="T13" fmla="*/ 5 h 8"/>
                <a:gd name="T14" fmla="*/ 3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3" y="8"/>
                  </a:moveTo>
                  <a:cubicBezTo>
                    <a:pt x="3" y="8"/>
                    <a:pt x="5" y="7"/>
                    <a:pt x="7" y="6"/>
                  </a:cubicBezTo>
                  <a:cubicBezTo>
                    <a:pt x="8" y="6"/>
                    <a:pt x="9" y="3"/>
                    <a:pt x="8" y="3"/>
                  </a:cubicBezTo>
                  <a:cubicBezTo>
                    <a:pt x="7" y="3"/>
                    <a:pt x="6" y="0"/>
                    <a:pt x="5" y="0"/>
                  </a:cubicBezTo>
                  <a:cubicBezTo>
                    <a:pt x="4" y="0"/>
                    <a:pt x="3" y="1"/>
                    <a:pt x="3" y="2"/>
                  </a:cubicBezTo>
                  <a:cubicBezTo>
                    <a:pt x="3" y="3"/>
                    <a:pt x="1" y="3"/>
                    <a:pt x="0" y="4"/>
                  </a:cubicBezTo>
                  <a:cubicBezTo>
                    <a:pt x="0" y="5"/>
                    <a:pt x="0" y="5"/>
                    <a:pt x="0" y="5"/>
                  </a:cubicBezTo>
                  <a:cubicBezTo>
                    <a:pt x="1" y="5"/>
                    <a:pt x="3" y="7"/>
                    <a:pt x="3" y="8"/>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5"/>
            <p:cNvSpPr/>
            <p:nvPr/>
          </p:nvSpPr>
          <p:spPr bwMode="auto">
            <a:xfrm>
              <a:off x="12801600" y="3548063"/>
              <a:ext cx="57150" cy="85725"/>
            </a:xfrm>
            <a:custGeom>
              <a:avLst/>
              <a:gdLst>
                <a:gd name="T0" fmla="*/ 6 w 6"/>
                <a:gd name="T1" fmla="*/ 4 h 9"/>
                <a:gd name="T2" fmla="*/ 5 w 6"/>
                <a:gd name="T3" fmla="*/ 0 h 9"/>
                <a:gd name="T4" fmla="*/ 1 w 6"/>
                <a:gd name="T5" fmla="*/ 7 h 9"/>
                <a:gd name="T6" fmla="*/ 2 w 6"/>
                <a:gd name="T7" fmla="*/ 8 h 9"/>
                <a:gd name="T8" fmla="*/ 5 w 6"/>
                <a:gd name="T9" fmla="*/ 9 h 9"/>
                <a:gd name="T10" fmla="*/ 5 w 6"/>
                <a:gd name="T11" fmla="*/ 8 h 9"/>
                <a:gd name="T12" fmla="*/ 6 w 6"/>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4"/>
                  </a:moveTo>
                  <a:cubicBezTo>
                    <a:pt x="6" y="3"/>
                    <a:pt x="6" y="0"/>
                    <a:pt x="5" y="0"/>
                  </a:cubicBezTo>
                  <a:cubicBezTo>
                    <a:pt x="3" y="0"/>
                    <a:pt x="0" y="4"/>
                    <a:pt x="1" y="7"/>
                  </a:cubicBezTo>
                  <a:cubicBezTo>
                    <a:pt x="1" y="9"/>
                    <a:pt x="2" y="9"/>
                    <a:pt x="2" y="8"/>
                  </a:cubicBezTo>
                  <a:cubicBezTo>
                    <a:pt x="3" y="8"/>
                    <a:pt x="5" y="9"/>
                    <a:pt x="5" y="9"/>
                  </a:cubicBezTo>
                  <a:cubicBezTo>
                    <a:pt x="6" y="9"/>
                    <a:pt x="6" y="9"/>
                    <a:pt x="5" y="8"/>
                  </a:cubicBezTo>
                  <a:cubicBezTo>
                    <a:pt x="5" y="7"/>
                    <a:pt x="5" y="4"/>
                    <a:pt x="6"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6"/>
            <p:cNvSpPr/>
            <p:nvPr/>
          </p:nvSpPr>
          <p:spPr bwMode="auto">
            <a:xfrm>
              <a:off x="12677775" y="3471863"/>
              <a:ext cx="123825" cy="171450"/>
            </a:xfrm>
            <a:custGeom>
              <a:avLst/>
              <a:gdLst>
                <a:gd name="T0" fmla="*/ 12 w 13"/>
                <a:gd name="T1" fmla="*/ 9 h 18"/>
                <a:gd name="T2" fmla="*/ 13 w 13"/>
                <a:gd name="T3" fmla="*/ 3 h 18"/>
                <a:gd name="T4" fmla="*/ 10 w 13"/>
                <a:gd name="T5" fmla="*/ 0 h 18"/>
                <a:gd name="T6" fmla="*/ 3 w 13"/>
                <a:gd name="T7" fmla="*/ 8 h 18"/>
                <a:gd name="T8" fmla="*/ 1 w 13"/>
                <a:gd name="T9" fmla="*/ 15 h 18"/>
                <a:gd name="T10" fmla="*/ 7 w 13"/>
                <a:gd name="T11" fmla="*/ 17 h 18"/>
                <a:gd name="T12" fmla="*/ 9 w 13"/>
                <a:gd name="T13" fmla="*/ 17 h 18"/>
                <a:gd name="T14" fmla="*/ 10 w 13"/>
                <a:gd name="T15" fmla="*/ 16 h 18"/>
                <a:gd name="T16" fmla="*/ 12 w 13"/>
                <a:gd name="T17" fmla="*/ 13 h 18"/>
                <a:gd name="T18" fmla="*/ 12 w 13"/>
                <a:gd name="T19"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8">
                  <a:moveTo>
                    <a:pt x="12" y="9"/>
                  </a:moveTo>
                  <a:cubicBezTo>
                    <a:pt x="12" y="8"/>
                    <a:pt x="13" y="4"/>
                    <a:pt x="13" y="3"/>
                  </a:cubicBezTo>
                  <a:cubicBezTo>
                    <a:pt x="13" y="3"/>
                    <a:pt x="11" y="1"/>
                    <a:pt x="10" y="0"/>
                  </a:cubicBezTo>
                  <a:cubicBezTo>
                    <a:pt x="9" y="0"/>
                    <a:pt x="6" y="7"/>
                    <a:pt x="3" y="8"/>
                  </a:cubicBezTo>
                  <a:cubicBezTo>
                    <a:pt x="1" y="10"/>
                    <a:pt x="0" y="14"/>
                    <a:pt x="1" y="15"/>
                  </a:cubicBezTo>
                  <a:cubicBezTo>
                    <a:pt x="1" y="16"/>
                    <a:pt x="6" y="16"/>
                    <a:pt x="7" y="17"/>
                  </a:cubicBezTo>
                  <a:cubicBezTo>
                    <a:pt x="8" y="18"/>
                    <a:pt x="9" y="17"/>
                    <a:pt x="9" y="17"/>
                  </a:cubicBezTo>
                  <a:cubicBezTo>
                    <a:pt x="10" y="17"/>
                    <a:pt x="10" y="17"/>
                    <a:pt x="10" y="16"/>
                  </a:cubicBezTo>
                  <a:cubicBezTo>
                    <a:pt x="9" y="16"/>
                    <a:pt x="11" y="14"/>
                    <a:pt x="12" y="13"/>
                  </a:cubicBezTo>
                  <a:cubicBezTo>
                    <a:pt x="12" y="12"/>
                    <a:pt x="12" y="10"/>
                    <a:pt x="12" y="9"/>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7"/>
            <p:cNvSpPr/>
            <p:nvPr/>
          </p:nvSpPr>
          <p:spPr bwMode="auto">
            <a:xfrm>
              <a:off x="12630150" y="3662363"/>
              <a:ext cx="123825" cy="47625"/>
            </a:xfrm>
            <a:custGeom>
              <a:avLst/>
              <a:gdLst>
                <a:gd name="T0" fmla="*/ 4 w 13"/>
                <a:gd name="T1" fmla="*/ 0 h 5"/>
                <a:gd name="T2" fmla="*/ 0 w 13"/>
                <a:gd name="T3" fmla="*/ 2 h 5"/>
                <a:gd name="T4" fmla="*/ 9 w 13"/>
                <a:gd name="T5" fmla="*/ 4 h 5"/>
                <a:gd name="T6" fmla="*/ 13 w 13"/>
                <a:gd name="T7" fmla="*/ 5 h 5"/>
                <a:gd name="T8" fmla="*/ 4 w 13"/>
                <a:gd name="T9" fmla="*/ 0 h 5"/>
              </a:gdLst>
              <a:ahLst/>
              <a:cxnLst>
                <a:cxn ang="0">
                  <a:pos x="T0" y="T1"/>
                </a:cxn>
                <a:cxn ang="0">
                  <a:pos x="T2" y="T3"/>
                </a:cxn>
                <a:cxn ang="0">
                  <a:pos x="T4" y="T5"/>
                </a:cxn>
                <a:cxn ang="0">
                  <a:pos x="T6" y="T7"/>
                </a:cxn>
                <a:cxn ang="0">
                  <a:pos x="T8" y="T9"/>
                </a:cxn>
              </a:cxnLst>
              <a:rect l="0" t="0" r="r" b="b"/>
              <a:pathLst>
                <a:path w="13" h="5">
                  <a:moveTo>
                    <a:pt x="4" y="0"/>
                  </a:moveTo>
                  <a:cubicBezTo>
                    <a:pt x="2" y="0"/>
                    <a:pt x="0" y="1"/>
                    <a:pt x="0" y="2"/>
                  </a:cubicBezTo>
                  <a:cubicBezTo>
                    <a:pt x="0" y="2"/>
                    <a:pt x="7" y="3"/>
                    <a:pt x="9" y="4"/>
                  </a:cubicBezTo>
                  <a:cubicBezTo>
                    <a:pt x="12" y="5"/>
                    <a:pt x="13" y="5"/>
                    <a:pt x="13" y="5"/>
                  </a:cubicBezTo>
                  <a:cubicBezTo>
                    <a:pt x="12" y="4"/>
                    <a:pt x="6" y="1"/>
                    <a:pt x="4"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8"/>
            <p:cNvSpPr/>
            <p:nvPr/>
          </p:nvSpPr>
          <p:spPr bwMode="auto">
            <a:xfrm>
              <a:off x="12782550" y="3175000"/>
              <a:ext cx="28575" cy="47625"/>
            </a:xfrm>
            <a:custGeom>
              <a:avLst/>
              <a:gdLst>
                <a:gd name="T0" fmla="*/ 3 w 3"/>
                <a:gd name="T1" fmla="*/ 4 h 5"/>
                <a:gd name="T2" fmla="*/ 1 w 3"/>
                <a:gd name="T3" fmla="*/ 1 h 5"/>
                <a:gd name="T4" fmla="*/ 1 w 3"/>
                <a:gd name="T5" fmla="*/ 4 h 5"/>
                <a:gd name="T6" fmla="*/ 3 w 3"/>
                <a:gd name="T7" fmla="*/ 4 h 5"/>
              </a:gdLst>
              <a:ahLst/>
              <a:cxnLst>
                <a:cxn ang="0">
                  <a:pos x="T0" y="T1"/>
                </a:cxn>
                <a:cxn ang="0">
                  <a:pos x="T2" y="T3"/>
                </a:cxn>
                <a:cxn ang="0">
                  <a:pos x="T4" y="T5"/>
                </a:cxn>
                <a:cxn ang="0">
                  <a:pos x="T6" y="T7"/>
                </a:cxn>
              </a:cxnLst>
              <a:rect l="0" t="0" r="r" b="b"/>
              <a:pathLst>
                <a:path w="3" h="5">
                  <a:moveTo>
                    <a:pt x="3" y="4"/>
                  </a:moveTo>
                  <a:cubicBezTo>
                    <a:pt x="3" y="4"/>
                    <a:pt x="2" y="0"/>
                    <a:pt x="1" y="1"/>
                  </a:cubicBezTo>
                  <a:cubicBezTo>
                    <a:pt x="0" y="1"/>
                    <a:pt x="1" y="4"/>
                    <a:pt x="1" y="4"/>
                  </a:cubicBezTo>
                  <a:cubicBezTo>
                    <a:pt x="1" y="5"/>
                    <a:pt x="2" y="5"/>
                    <a:pt x="3"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9"/>
            <p:cNvSpPr/>
            <p:nvPr/>
          </p:nvSpPr>
          <p:spPr bwMode="auto">
            <a:xfrm>
              <a:off x="12811125" y="3270250"/>
              <a:ext cx="38100" cy="57150"/>
            </a:xfrm>
            <a:custGeom>
              <a:avLst/>
              <a:gdLst>
                <a:gd name="T0" fmla="*/ 4 w 4"/>
                <a:gd name="T1" fmla="*/ 2 h 6"/>
                <a:gd name="T2" fmla="*/ 2 w 4"/>
                <a:gd name="T3" fmla="*/ 0 h 6"/>
                <a:gd name="T4" fmla="*/ 1 w 4"/>
                <a:gd name="T5" fmla="*/ 5 h 6"/>
                <a:gd name="T6" fmla="*/ 4 w 4"/>
                <a:gd name="T7" fmla="*/ 2 h 6"/>
              </a:gdLst>
              <a:ahLst/>
              <a:cxnLst>
                <a:cxn ang="0">
                  <a:pos x="T0" y="T1"/>
                </a:cxn>
                <a:cxn ang="0">
                  <a:pos x="T2" y="T3"/>
                </a:cxn>
                <a:cxn ang="0">
                  <a:pos x="T4" y="T5"/>
                </a:cxn>
                <a:cxn ang="0">
                  <a:pos x="T6" y="T7"/>
                </a:cxn>
              </a:cxnLst>
              <a:rect l="0" t="0" r="r" b="b"/>
              <a:pathLst>
                <a:path w="4" h="6">
                  <a:moveTo>
                    <a:pt x="4" y="2"/>
                  </a:moveTo>
                  <a:cubicBezTo>
                    <a:pt x="4" y="1"/>
                    <a:pt x="4" y="0"/>
                    <a:pt x="2" y="0"/>
                  </a:cubicBezTo>
                  <a:cubicBezTo>
                    <a:pt x="0" y="0"/>
                    <a:pt x="1" y="4"/>
                    <a:pt x="1" y="5"/>
                  </a:cubicBezTo>
                  <a:cubicBezTo>
                    <a:pt x="2" y="6"/>
                    <a:pt x="4" y="3"/>
                    <a:pt x="4"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20"/>
            <p:cNvSpPr/>
            <p:nvPr/>
          </p:nvSpPr>
          <p:spPr bwMode="auto">
            <a:xfrm>
              <a:off x="12925425" y="3548063"/>
              <a:ext cx="58737" cy="38100"/>
            </a:xfrm>
            <a:custGeom>
              <a:avLst/>
              <a:gdLst>
                <a:gd name="T0" fmla="*/ 0 w 6"/>
                <a:gd name="T1" fmla="*/ 3 h 4"/>
                <a:gd name="T2" fmla="*/ 6 w 6"/>
                <a:gd name="T3" fmla="*/ 1 h 4"/>
                <a:gd name="T4" fmla="*/ 0 w 6"/>
                <a:gd name="T5" fmla="*/ 3 h 4"/>
              </a:gdLst>
              <a:ahLst/>
              <a:cxnLst>
                <a:cxn ang="0">
                  <a:pos x="T0" y="T1"/>
                </a:cxn>
                <a:cxn ang="0">
                  <a:pos x="T2" y="T3"/>
                </a:cxn>
                <a:cxn ang="0">
                  <a:pos x="T4" y="T5"/>
                </a:cxn>
              </a:cxnLst>
              <a:rect l="0" t="0" r="r" b="b"/>
              <a:pathLst>
                <a:path w="6" h="4">
                  <a:moveTo>
                    <a:pt x="0" y="3"/>
                  </a:moveTo>
                  <a:cubicBezTo>
                    <a:pt x="2" y="4"/>
                    <a:pt x="6" y="3"/>
                    <a:pt x="6" y="1"/>
                  </a:cubicBezTo>
                  <a:cubicBezTo>
                    <a:pt x="5" y="0"/>
                    <a:pt x="0" y="0"/>
                    <a:pt x="0"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21"/>
            <p:cNvSpPr/>
            <p:nvPr/>
          </p:nvSpPr>
          <p:spPr bwMode="auto">
            <a:xfrm>
              <a:off x="12896850" y="2973388"/>
              <a:ext cx="106362" cy="106363"/>
            </a:xfrm>
            <a:custGeom>
              <a:avLst/>
              <a:gdLst>
                <a:gd name="T0" fmla="*/ 2 w 11"/>
                <a:gd name="T1" fmla="*/ 5 h 11"/>
                <a:gd name="T2" fmla="*/ 1 w 11"/>
                <a:gd name="T3" fmla="*/ 7 h 11"/>
                <a:gd name="T4" fmla="*/ 1 w 11"/>
                <a:gd name="T5" fmla="*/ 7 h 11"/>
                <a:gd name="T6" fmla="*/ 1 w 11"/>
                <a:gd name="T7" fmla="*/ 10 h 11"/>
                <a:gd name="T8" fmla="*/ 4 w 11"/>
                <a:gd name="T9" fmla="*/ 8 h 11"/>
                <a:gd name="T10" fmla="*/ 7 w 11"/>
                <a:gd name="T11" fmla="*/ 7 h 11"/>
                <a:gd name="T12" fmla="*/ 10 w 11"/>
                <a:gd name="T13" fmla="*/ 6 h 11"/>
                <a:gd name="T14" fmla="*/ 11 w 11"/>
                <a:gd name="T15" fmla="*/ 5 h 11"/>
                <a:gd name="T16" fmla="*/ 10 w 11"/>
                <a:gd name="T17" fmla="*/ 0 h 11"/>
                <a:gd name="T18" fmla="*/ 8 w 11"/>
                <a:gd name="T19" fmla="*/ 1 h 11"/>
                <a:gd name="T20" fmla="*/ 2 w 11"/>
                <a:gd name="T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2" y="5"/>
                  </a:moveTo>
                  <a:cubicBezTo>
                    <a:pt x="1" y="5"/>
                    <a:pt x="1" y="7"/>
                    <a:pt x="1" y="7"/>
                  </a:cubicBezTo>
                  <a:cubicBezTo>
                    <a:pt x="1" y="7"/>
                    <a:pt x="1" y="7"/>
                    <a:pt x="1" y="7"/>
                  </a:cubicBezTo>
                  <a:cubicBezTo>
                    <a:pt x="0" y="7"/>
                    <a:pt x="0" y="10"/>
                    <a:pt x="1" y="10"/>
                  </a:cubicBezTo>
                  <a:cubicBezTo>
                    <a:pt x="2" y="11"/>
                    <a:pt x="3" y="8"/>
                    <a:pt x="4" y="8"/>
                  </a:cubicBezTo>
                  <a:cubicBezTo>
                    <a:pt x="5" y="7"/>
                    <a:pt x="6" y="7"/>
                    <a:pt x="7" y="7"/>
                  </a:cubicBezTo>
                  <a:cubicBezTo>
                    <a:pt x="7" y="7"/>
                    <a:pt x="8" y="7"/>
                    <a:pt x="10" y="6"/>
                  </a:cubicBezTo>
                  <a:cubicBezTo>
                    <a:pt x="10" y="6"/>
                    <a:pt x="10" y="6"/>
                    <a:pt x="11" y="5"/>
                  </a:cubicBezTo>
                  <a:cubicBezTo>
                    <a:pt x="10" y="3"/>
                    <a:pt x="10" y="1"/>
                    <a:pt x="10" y="0"/>
                  </a:cubicBezTo>
                  <a:cubicBezTo>
                    <a:pt x="9" y="0"/>
                    <a:pt x="8" y="1"/>
                    <a:pt x="8" y="1"/>
                  </a:cubicBezTo>
                  <a:cubicBezTo>
                    <a:pt x="7" y="2"/>
                    <a:pt x="3" y="4"/>
                    <a:pt x="2"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2"/>
            <p:cNvSpPr/>
            <p:nvPr/>
          </p:nvSpPr>
          <p:spPr bwMode="auto">
            <a:xfrm>
              <a:off x="12504738" y="3490913"/>
              <a:ext cx="0" cy="9525"/>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23"/>
            <p:cNvSpPr/>
            <p:nvPr/>
          </p:nvSpPr>
          <p:spPr bwMode="auto">
            <a:xfrm>
              <a:off x="12504738" y="3481388"/>
              <a:ext cx="125412" cy="161925"/>
            </a:xfrm>
            <a:custGeom>
              <a:avLst/>
              <a:gdLst>
                <a:gd name="T0" fmla="*/ 12 w 13"/>
                <a:gd name="T1" fmla="*/ 12 h 17"/>
                <a:gd name="T2" fmla="*/ 7 w 13"/>
                <a:gd name="T3" fmla="*/ 7 h 17"/>
                <a:gd name="T4" fmla="*/ 6 w 13"/>
                <a:gd name="T5" fmla="*/ 5 h 17"/>
                <a:gd name="T6" fmla="*/ 5 w 13"/>
                <a:gd name="T7" fmla="*/ 4 h 17"/>
                <a:gd name="T8" fmla="*/ 2 w 13"/>
                <a:gd name="T9" fmla="*/ 1 h 17"/>
                <a:gd name="T10" fmla="*/ 0 w 13"/>
                <a:gd name="T11" fmla="*/ 2 h 17"/>
                <a:gd name="T12" fmla="*/ 3 w 13"/>
                <a:gd name="T13" fmla="*/ 3 h 17"/>
                <a:gd name="T14" fmla="*/ 10 w 13"/>
                <a:gd name="T15" fmla="*/ 16 h 17"/>
                <a:gd name="T16" fmla="*/ 12 w 13"/>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2"/>
                  </a:moveTo>
                  <a:cubicBezTo>
                    <a:pt x="11" y="11"/>
                    <a:pt x="9" y="8"/>
                    <a:pt x="7" y="7"/>
                  </a:cubicBezTo>
                  <a:cubicBezTo>
                    <a:pt x="7" y="7"/>
                    <a:pt x="7" y="7"/>
                    <a:pt x="6" y="5"/>
                  </a:cubicBezTo>
                  <a:cubicBezTo>
                    <a:pt x="5" y="4"/>
                    <a:pt x="5" y="4"/>
                    <a:pt x="5" y="4"/>
                  </a:cubicBezTo>
                  <a:cubicBezTo>
                    <a:pt x="5" y="2"/>
                    <a:pt x="2" y="1"/>
                    <a:pt x="2" y="1"/>
                  </a:cubicBezTo>
                  <a:cubicBezTo>
                    <a:pt x="2" y="0"/>
                    <a:pt x="1" y="2"/>
                    <a:pt x="0" y="2"/>
                  </a:cubicBezTo>
                  <a:cubicBezTo>
                    <a:pt x="1" y="2"/>
                    <a:pt x="2" y="3"/>
                    <a:pt x="3" y="3"/>
                  </a:cubicBezTo>
                  <a:cubicBezTo>
                    <a:pt x="5" y="5"/>
                    <a:pt x="9" y="15"/>
                    <a:pt x="10" y="16"/>
                  </a:cubicBezTo>
                  <a:cubicBezTo>
                    <a:pt x="11" y="17"/>
                    <a:pt x="13" y="14"/>
                    <a:pt x="12" y="1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24"/>
            <p:cNvSpPr/>
            <p:nvPr/>
          </p:nvSpPr>
          <p:spPr bwMode="auto">
            <a:xfrm>
              <a:off x="12295188" y="3422650"/>
              <a:ext cx="38100" cy="49213"/>
            </a:xfrm>
            <a:custGeom>
              <a:avLst/>
              <a:gdLst>
                <a:gd name="T0" fmla="*/ 1 w 4"/>
                <a:gd name="T1" fmla="*/ 1 h 5"/>
                <a:gd name="T2" fmla="*/ 4 w 4"/>
                <a:gd name="T3" fmla="*/ 5 h 5"/>
                <a:gd name="T4" fmla="*/ 3 w 4"/>
                <a:gd name="T5" fmla="*/ 0 h 5"/>
                <a:gd name="T6" fmla="*/ 1 w 4"/>
                <a:gd name="T7" fmla="*/ 1 h 5"/>
              </a:gdLst>
              <a:ahLst/>
              <a:cxnLst>
                <a:cxn ang="0">
                  <a:pos x="T0" y="T1"/>
                </a:cxn>
                <a:cxn ang="0">
                  <a:pos x="T2" y="T3"/>
                </a:cxn>
                <a:cxn ang="0">
                  <a:pos x="T4" y="T5"/>
                </a:cxn>
                <a:cxn ang="0">
                  <a:pos x="T6" y="T7"/>
                </a:cxn>
              </a:cxnLst>
              <a:rect l="0" t="0" r="r" b="b"/>
              <a:pathLst>
                <a:path w="4" h="5">
                  <a:moveTo>
                    <a:pt x="1" y="1"/>
                  </a:moveTo>
                  <a:cubicBezTo>
                    <a:pt x="0" y="3"/>
                    <a:pt x="4" y="5"/>
                    <a:pt x="4" y="5"/>
                  </a:cubicBezTo>
                  <a:cubicBezTo>
                    <a:pt x="4" y="4"/>
                    <a:pt x="3" y="1"/>
                    <a:pt x="3" y="0"/>
                  </a:cubicBezTo>
                  <a:cubicBezTo>
                    <a:pt x="2" y="0"/>
                    <a:pt x="1" y="0"/>
                    <a:pt x="1"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25"/>
            <p:cNvSpPr/>
            <p:nvPr/>
          </p:nvSpPr>
          <p:spPr bwMode="auto">
            <a:xfrm>
              <a:off x="11817350" y="3757613"/>
              <a:ext cx="104775" cy="239713"/>
            </a:xfrm>
            <a:custGeom>
              <a:avLst/>
              <a:gdLst>
                <a:gd name="T0" fmla="*/ 2 w 11"/>
                <a:gd name="T1" fmla="*/ 23 h 25"/>
                <a:gd name="T2" fmla="*/ 5 w 11"/>
                <a:gd name="T3" fmla="*/ 25 h 25"/>
                <a:gd name="T4" fmla="*/ 8 w 11"/>
                <a:gd name="T5" fmla="*/ 20 h 25"/>
                <a:gd name="T6" fmla="*/ 9 w 11"/>
                <a:gd name="T7" fmla="*/ 16 h 25"/>
                <a:gd name="T8" fmla="*/ 9 w 11"/>
                <a:gd name="T9" fmla="*/ 14 h 25"/>
                <a:gd name="T10" fmla="*/ 10 w 11"/>
                <a:gd name="T11" fmla="*/ 11 h 25"/>
                <a:gd name="T12" fmla="*/ 9 w 11"/>
                <a:gd name="T13" fmla="*/ 2 h 25"/>
                <a:gd name="T14" fmla="*/ 7 w 11"/>
                <a:gd name="T15" fmla="*/ 3 h 25"/>
                <a:gd name="T16" fmla="*/ 3 w 11"/>
                <a:gd name="T17" fmla="*/ 8 h 25"/>
                <a:gd name="T18" fmla="*/ 1 w 11"/>
                <a:gd name="T19" fmla="*/ 13 h 25"/>
                <a:gd name="T20" fmla="*/ 1 w 11"/>
                <a:gd name="T21" fmla="*/ 17 h 25"/>
                <a:gd name="T22" fmla="*/ 2 w 11"/>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5">
                  <a:moveTo>
                    <a:pt x="2" y="23"/>
                  </a:moveTo>
                  <a:cubicBezTo>
                    <a:pt x="2" y="24"/>
                    <a:pt x="4" y="25"/>
                    <a:pt x="5" y="25"/>
                  </a:cubicBezTo>
                  <a:cubicBezTo>
                    <a:pt x="6" y="25"/>
                    <a:pt x="8" y="21"/>
                    <a:pt x="8" y="20"/>
                  </a:cubicBezTo>
                  <a:cubicBezTo>
                    <a:pt x="8" y="19"/>
                    <a:pt x="9" y="16"/>
                    <a:pt x="9" y="16"/>
                  </a:cubicBezTo>
                  <a:cubicBezTo>
                    <a:pt x="9" y="15"/>
                    <a:pt x="9" y="14"/>
                    <a:pt x="9" y="14"/>
                  </a:cubicBezTo>
                  <a:cubicBezTo>
                    <a:pt x="10" y="14"/>
                    <a:pt x="10" y="12"/>
                    <a:pt x="10" y="11"/>
                  </a:cubicBezTo>
                  <a:cubicBezTo>
                    <a:pt x="11" y="9"/>
                    <a:pt x="9" y="3"/>
                    <a:pt x="9" y="2"/>
                  </a:cubicBezTo>
                  <a:cubicBezTo>
                    <a:pt x="9" y="0"/>
                    <a:pt x="7" y="2"/>
                    <a:pt x="7" y="3"/>
                  </a:cubicBezTo>
                  <a:cubicBezTo>
                    <a:pt x="7" y="5"/>
                    <a:pt x="3" y="7"/>
                    <a:pt x="3" y="8"/>
                  </a:cubicBezTo>
                  <a:cubicBezTo>
                    <a:pt x="2" y="9"/>
                    <a:pt x="1" y="12"/>
                    <a:pt x="1" y="13"/>
                  </a:cubicBezTo>
                  <a:cubicBezTo>
                    <a:pt x="2" y="14"/>
                    <a:pt x="1" y="16"/>
                    <a:pt x="1" y="17"/>
                  </a:cubicBezTo>
                  <a:cubicBezTo>
                    <a:pt x="0" y="17"/>
                    <a:pt x="2" y="22"/>
                    <a:pt x="2" y="2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26"/>
            <p:cNvSpPr/>
            <p:nvPr/>
          </p:nvSpPr>
          <p:spPr bwMode="auto">
            <a:xfrm>
              <a:off x="10688638" y="4389438"/>
              <a:ext cx="28575" cy="28575"/>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27"/>
            <p:cNvSpPr/>
            <p:nvPr/>
          </p:nvSpPr>
          <p:spPr bwMode="auto">
            <a:xfrm>
              <a:off x="10612438" y="1951038"/>
              <a:ext cx="649287" cy="592138"/>
            </a:xfrm>
            <a:custGeom>
              <a:avLst/>
              <a:gdLst>
                <a:gd name="T0" fmla="*/ 68 w 68"/>
                <a:gd name="T1" fmla="*/ 7 h 62"/>
                <a:gd name="T2" fmla="*/ 64 w 68"/>
                <a:gd name="T3" fmla="*/ 6 h 62"/>
                <a:gd name="T4" fmla="*/ 59 w 68"/>
                <a:gd name="T5" fmla="*/ 6 h 62"/>
                <a:gd name="T6" fmla="*/ 60 w 68"/>
                <a:gd name="T7" fmla="*/ 3 h 62"/>
                <a:gd name="T8" fmla="*/ 59 w 68"/>
                <a:gd name="T9" fmla="*/ 1 h 62"/>
                <a:gd name="T10" fmla="*/ 52 w 68"/>
                <a:gd name="T11" fmla="*/ 0 h 62"/>
                <a:gd name="T12" fmla="*/ 49 w 68"/>
                <a:gd name="T13" fmla="*/ 0 h 62"/>
                <a:gd name="T14" fmla="*/ 42 w 68"/>
                <a:gd name="T15" fmla="*/ 1 h 62"/>
                <a:gd name="T16" fmla="*/ 33 w 68"/>
                <a:gd name="T17" fmla="*/ 1 h 62"/>
                <a:gd name="T18" fmla="*/ 31 w 68"/>
                <a:gd name="T19" fmla="*/ 5 h 62"/>
                <a:gd name="T20" fmla="*/ 24 w 68"/>
                <a:gd name="T21" fmla="*/ 5 h 62"/>
                <a:gd name="T22" fmla="*/ 11 w 68"/>
                <a:gd name="T23" fmla="*/ 9 h 62"/>
                <a:gd name="T24" fmla="*/ 8 w 68"/>
                <a:gd name="T25" fmla="*/ 13 h 62"/>
                <a:gd name="T26" fmla="*/ 5 w 68"/>
                <a:gd name="T27" fmla="*/ 16 h 62"/>
                <a:gd name="T28" fmla="*/ 0 w 68"/>
                <a:gd name="T29" fmla="*/ 17 h 62"/>
                <a:gd name="T30" fmla="*/ 1 w 68"/>
                <a:gd name="T31" fmla="*/ 19 h 62"/>
                <a:gd name="T32" fmla="*/ 3 w 68"/>
                <a:gd name="T33" fmla="*/ 19 h 62"/>
                <a:gd name="T34" fmla="*/ 7 w 68"/>
                <a:gd name="T35" fmla="*/ 20 h 62"/>
                <a:gd name="T36" fmla="*/ 4 w 68"/>
                <a:gd name="T37" fmla="*/ 21 h 62"/>
                <a:gd name="T38" fmla="*/ 4 w 68"/>
                <a:gd name="T39" fmla="*/ 24 h 62"/>
                <a:gd name="T40" fmla="*/ 8 w 68"/>
                <a:gd name="T41" fmla="*/ 24 h 62"/>
                <a:gd name="T42" fmla="*/ 13 w 68"/>
                <a:gd name="T43" fmla="*/ 25 h 62"/>
                <a:gd name="T44" fmla="*/ 16 w 68"/>
                <a:gd name="T45" fmla="*/ 29 h 62"/>
                <a:gd name="T46" fmla="*/ 16 w 68"/>
                <a:gd name="T47" fmla="*/ 33 h 62"/>
                <a:gd name="T48" fmla="*/ 19 w 68"/>
                <a:gd name="T49" fmla="*/ 35 h 62"/>
                <a:gd name="T50" fmla="*/ 19 w 68"/>
                <a:gd name="T51" fmla="*/ 36 h 62"/>
                <a:gd name="T52" fmla="*/ 19 w 68"/>
                <a:gd name="T53" fmla="*/ 39 h 62"/>
                <a:gd name="T54" fmla="*/ 19 w 68"/>
                <a:gd name="T55" fmla="*/ 42 h 62"/>
                <a:gd name="T56" fmla="*/ 18 w 68"/>
                <a:gd name="T57" fmla="*/ 45 h 62"/>
                <a:gd name="T58" fmla="*/ 21 w 68"/>
                <a:gd name="T59" fmla="*/ 55 h 62"/>
                <a:gd name="T60" fmla="*/ 23 w 68"/>
                <a:gd name="T61" fmla="*/ 60 h 62"/>
                <a:gd name="T62" fmla="*/ 27 w 68"/>
                <a:gd name="T63" fmla="*/ 62 h 62"/>
                <a:gd name="T64" fmla="*/ 29 w 68"/>
                <a:gd name="T65" fmla="*/ 61 h 62"/>
                <a:gd name="T66" fmla="*/ 31 w 68"/>
                <a:gd name="T67" fmla="*/ 57 h 62"/>
                <a:gd name="T68" fmla="*/ 34 w 68"/>
                <a:gd name="T69" fmla="*/ 49 h 62"/>
                <a:gd name="T70" fmla="*/ 38 w 68"/>
                <a:gd name="T71" fmla="*/ 49 h 62"/>
                <a:gd name="T72" fmla="*/ 41 w 68"/>
                <a:gd name="T73" fmla="*/ 46 h 62"/>
                <a:gd name="T74" fmla="*/ 46 w 68"/>
                <a:gd name="T75" fmla="*/ 43 h 62"/>
                <a:gd name="T76" fmla="*/ 50 w 68"/>
                <a:gd name="T77" fmla="*/ 38 h 62"/>
                <a:gd name="T78" fmla="*/ 49 w 68"/>
                <a:gd name="T79" fmla="*/ 37 h 62"/>
                <a:gd name="T80" fmla="*/ 48 w 68"/>
                <a:gd name="T81" fmla="*/ 35 h 62"/>
                <a:gd name="T82" fmla="*/ 53 w 68"/>
                <a:gd name="T83" fmla="*/ 36 h 62"/>
                <a:gd name="T84" fmla="*/ 56 w 68"/>
                <a:gd name="T85" fmla="*/ 35 h 62"/>
                <a:gd name="T86" fmla="*/ 56 w 68"/>
                <a:gd name="T87" fmla="*/ 34 h 62"/>
                <a:gd name="T88" fmla="*/ 56 w 68"/>
                <a:gd name="T89" fmla="*/ 32 h 62"/>
                <a:gd name="T90" fmla="*/ 59 w 68"/>
                <a:gd name="T91" fmla="*/ 26 h 62"/>
                <a:gd name="T92" fmla="*/ 61 w 68"/>
                <a:gd name="T93" fmla="*/ 21 h 62"/>
                <a:gd name="T94" fmla="*/ 60 w 68"/>
                <a:gd name="T95" fmla="*/ 18 h 62"/>
                <a:gd name="T96" fmla="*/ 61 w 68"/>
                <a:gd name="T97" fmla="*/ 17 h 62"/>
                <a:gd name="T98" fmla="*/ 61 w 68"/>
                <a:gd name="T99" fmla="*/ 13 h 62"/>
                <a:gd name="T100" fmla="*/ 64 w 68"/>
                <a:gd name="T101" fmla="*/ 11 h 62"/>
                <a:gd name="T102" fmla="*/ 67 w 68"/>
                <a:gd name="T103" fmla="*/ 10 h 62"/>
                <a:gd name="T104" fmla="*/ 68 w 68"/>
                <a:gd name="T105"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68" y="7"/>
                  </a:move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28"/>
            <p:cNvSpPr/>
            <p:nvPr/>
          </p:nvSpPr>
          <p:spPr bwMode="auto">
            <a:xfrm>
              <a:off x="11377613" y="2036763"/>
              <a:ext cx="171450" cy="142875"/>
            </a:xfrm>
            <a:custGeom>
              <a:avLst/>
              <a:gdLst>
                <a:gd name="T0" fmla="*/ 9 w 18"/>
                <a:gd name="T1" fmla="*/ 0 h 15"/>
                <a:gd name="T2" fmla="*/ 5 w 18"/>
                <a:gd name="T3" fmla="*/ 2 h 15"/>
                <a:gd name="T4" fmla="*/ 2 w 18"/>
                <a:gd name="T5" fmla="*/ 2 h 15"/>
                <a:gd name="T6" fmla="*/ 1 w 18"/>
                <a:gd name="T7" fmla="*/ 6 h 15"/>
                <a:gd name="T8" fmla="*/ 2 w 18"/>
                <a:gd name="T9" fmla="*/ 9 h 15"/>
                <a:gd name="T10" fmla="*/ 6 w 18"/>
                <a:gd name="T11" fmla="*/ 8 h 15"/>
                <a:gd name="T12" fmla="*/ 6 w 18"/>
                <a:gd name="T13" fmla="*/ 11 h 15"/>
                <a:gd name="T14" fmla="*/ 7 w 18"/>
                <a:gd name="T15" fmla="*/ 13 h 15"/>
                <a:gd name="T16" fmla="*/ 10 w 18"/>
                <a:gd name="T17" fmla="*/ 15 h 15"/>
                <a:gd name="T18" fmla="*/ 12 w 18"/>
                <a:gd name="T19" fmla="*/ 11 h 15"/>
                <a:gd name="T20" fmla="*/ 17 w 18"/>
                <a:gd name="T21" fmla="*/ 11 h 15"/>
                <a:gd name="T22" fmla="*/ 17 w 18"/>
                <a:gd name="T23" fmla="*/ 6 h 15"/>
                <a:gd name="T24" fmla="*/ 13 w 18"/>
                <a:gd name="T25" fmla="*/ 5 h 15"/>
                <a:gd name="T26" fmla="*/ 11 w 18"/>
                <a:gd name="T27" fmla="*/ 4 h 15"/>
                <a:gd name="T28" fmla="*/ 9 w 18"/>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2" y="12"/>
                    <a:pt x="12" y="11"/>
                  </a:cubicBezTo>
                  <a:cubicBezTo>
                    <a:pt x="13" y="10"/>
                    <a:pt x="15" y="11"/>
                    <a:pt x="17" y="11"/>
                  </a:cubicBezTo>
                  <a:cubicBezTo>
                    <a:pt x="18" y="11"/>
                    <a:pt x="18" y="7"/>
                    <a:pt x="17" y="6"/>
                  </a:cubicBezTo>
                  <a:cubicBezTo>
                    <a:pt x="16" y="5"/>
                    <a:pt x="14" y="5"/>
                    <a:pt x="13" y="5"/>
                  </a:cubicBezTo>
                  <a:cubicBezTo>
                    <a:pt x="13" y="4"/>
                    <a:pt x="12" y="4"/>
                    <a:pt x="11" y="4"/>
                  </a:cubicBezTo>
                  <a:cubicBezTo>
                    <a:pt x="10" y="4"/>
                    <a:pt x="10" y="1"/>
                    <a:pt x="9"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29"/>
            <p:cNvSpPr/>
            <p:nvPr/>
          </p:nvSpPr>
          <p:spPr bwMode="auto">
            <a:xfrm>
              <a:off x="11491913" y="2017713"/>
              <a:ext cx="133350" cy="47625"/>
            </a:xfrm>
            <a:custGeom>
              <a:avLst/>
              <a:gdLst>
                <a:gd name="T0" fmla="*/ 8 w 14"/>
                <a:gd name="T1" fmla="*/ 5 h 5"/>
                <a:gd name="T2" fmla="*/ 13 w 14"/>
                <a:gd name="T3" fmla="*/ 3 h 5"/>
                <a:gd name="T4" fmla="*/ 4 w 14"/>
                <a:gd name="T5" fmla="*/ 1 h 5"/>
                <a:gd name="T6" fmla="*/ 0 w 14"/>
                <a:gd name="T7" fmla="*/ 1 h 5"/>
                <a:gd name="T8" fmla="*/ 8 w 14"/>
                <a:gd name="T9" fmla="*/ 5 h 5"/>
              </a:gdLst>
              <a:ahLst/>
              <a:cxnLst>
                <a:cxn ang="0">
                  <a:pos x="T0" y="T1"/>
                </a:cxn>
                <a:cxn ang="0">
                  <a:pos x="T2" y="T3"/>
                </a:cxn>
                <a:cxn ang="0">
                  <a:pos x="T4" y="T5"/>
                </a:cxn>
                <a:cxn ang="0">
                  <a:pos x="T6" y="T7"/>
                </a:cxn>
                <a:cxn ang="0">
                  <a:pos x="T8" y="T9"/>
                </a:cxn>
              </a:cxnLst>
              <a:rect l="0" t="0" r="r" b="b"/>
              <a:pathLst>
                <a:path w="14" h="5">
                  <a:moveTo>
                    <a:pt x="8" y="5"/>
                  </a:moveTo>
                  <a:cubicBezTo>
                    <a:pt x="10" y="5"/>
                    <a:pt x="13" y="3"/>
                    <a:pt x="13" y="3"/>
                  </a:cubicBezTo>
                  <a:cubicBezTo>
                    <a:pt x="14" y="2"/>
                    <a:pt x="7" y="1"/>
                    <a:pt x="4" y="1"/>
                  </a:cubicBezTo>
                  <a:cubicBezTo>
                    <a:pt x="2" y="0"/>
                    <a:pt x="0" y="1"/>
                    <a:pt x="0" y="1"/>
                  </a:cubicBezTo>
                  <a:cubicBezTo>
                    <a:pt x="0" y="2"/>
                    <a:pt x="6" y="4"/>
                    <a:pt x="8"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0"/>
            <p:cNvSpPr/>
            <p:nvPr/>
          </p:nvSpPr>
          <p:spPr bwMode="auto">
            <a:xfrm>
              <a:off x="11156950" y="2630488"/>
              <a:ext cx="47625" cy="57150"/>
            </a:xfrm>
            <a:custGeom>
              <a:avLst/>
              <a:gdLst>
                <a:gd name="T0" fmla="*/ 1 w 5"/>
                <a:gd name="T1" fmla="*/ 2 h 6"/>
                <a:gd name="T2" fmla="*/ 0 w 5"/>
                <a:gd name="T3" fmla="*/ 5 h 6"/>
                <a:gd name="T4" fmla="*/ 4 w 5"/>
                <a:gd name="T5" fmla="*/ 6 h 6"/>
                <a:gd name="T6" fmla="*/ 5 w 5"/>
                <a:gd name="T7" fmla="*/ 4 h 6"/>
                <a:gd name="T8" fmla="*/ 3 w 5"/>
                <a:gd name="T9" fmla="*/ 0 h 6"/>
                <a:gd name="T10" fmla="*/ 1 w 5"/>
                <a:gd name="T11" fmla="*/ 2 h 6"/>
              </a:gdLst>
              <a:ahLst/>
              <a:cxnLst>
                <a:cxn ang="0">
                  <a:pos x="T0" y="T1"/>
                </a:cxn>
                <a:cxn ang="0">
                  <a:pos x="T2" y="T3"/>
                </a:cxn>
                <a:cxn ang="0">
                  <a:pos x="T4" y="T5"/>
                </a:cxn>
                <a:cxn ang="0">
                  <a:pos x="T6" y="T7"/>
                </a:cxn>
                <a:cxn ang="0">
                  <a:pos x="T8" y="T9"/>
                </a:cxn>
                <a:cxn ang="0">
                  <a:pos x="T10" y="T11"/>
                </a:cxn>
              </a:cxnLst>
              <a:rect l="0" t="0" r="r" b="b"/>
              <a:pathLst>
                <a:path w="5" h="6">
                  <a:moveTo>
                    <a:pt x="1" y="2"/>
                  </a:moveTo>
                  <a:cubicBezTo>
                    <a:pt x="1" y="2"/>
                    <a:pt x="0" y="4"/>
                    <a:pt x="0" y="5"/>
                  </a:cubicBezTo>
                  <a:cubicBezTo>
                    <a:pt x="1" y="6"/>
                    <a:pt x="3" y="6"/>
                    <a:pt x="4" y="6"/>
                  </a:cubicBezTo>
                  <a:cubicBezTo>
                    <a:pt x="5" y="6"/>
                    <a:pt x="5" y="5"/>
                    <a:pt x="5" y="4"/>
                  </a:cubicBezTo>
                  <a:cubicBezTo>
                    <a:pt x="5" y="4"/>
                    <a:pt x="4" y="0"/>
                    <a:pt x="3" y="0"/>
                  </a:cubicBezTo>
                  <a:cubicBezTo>
                    <a:pt x="3" y="0"/>
                    <a:pt x="2" y="3"/>
                    <a:pt x="1"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1"/>
            <p:cNvSpPr/>
            <p:nvPr/>
          </p:nvSpPr>
          <p:spPr bwMode="auto">
            <a:xfrm>
              <a:off x="11128375" y="2371725"/>
              <a:ext cx="114300" cy="85725"/>
            </a:xfrm>
            <a:custGeom>
              <a:avLst/>
              <a:gdLst>
                <a:gd name="T0" fmla="*/ 11 w 12"/>
                <a:gd name="T1" fmla="*/ 3 h 9"/>
                <a:gd name="T2" fmla="*/ 6 w 12"/>
                <a:gd name="T3" fmla="*/ 2 h 9"/>
                <a:gd name="T4" fmla="*/ 2 w 12"/>
                <a:gd name="T5" fmla="*/ 1 h 9"/>
                <a:gd name="T6" fmla="*/ 0 w 12"/>
                <a:gd name="T7" fmla="*/ 3 h 9"/>
                <a:gd name="T8" fmla="*/ 1 w 12"/>
                <a:gd name="T9" fmla="*/ 4 h 9"/>
                <a:gd name="T10" fmla="*/ 1 w 12"/>
                <a:gd name="T11" fmla="*/ 6 h 9"/>
                <a:gd name="T12" fmla="*/ 3 w 12"/>
                <a:gd name="T13" fmla="*/ 8 h 9"/>
                <a:gd name="T14" fmla="*/ 6 w 12"/>
                <a:gd name="T15" fmla="*/ 9 h 9"/>
                <a:gd name="T16" fmla="*/ 10 w 12"/>
                <a:gd name="T17" fmla="*/ 8 h 9"/>
                <a:gd name="T18" fmla="*/ 11 w 12"/>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11" y="3"/>
                  </a:move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ubicBezTo>
                    <a:pt x="4" y="9"/>
                    <a:pt x="5" y="9"/>
                    <a:pt x="6" y="9"/>
                  </a:cubicBezTo>
                  <a:cubicBezTo>
                    <a:pt x="7" y="9"/>
                    <a:pt x="9" y="8"/>
                    <a:pt x="10" y="8"/>
                  </a:cubicBezTo>
                  <a:cubicBezTo>
                    <a:pt x="11" y="8"/>
                    <a:pt x="12" y="4"/>
                    <a:pt x="11"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2"/>
            <p:cNvSpPr/>
            <p:nvPr/>
          </p:nvSpPr>
          <p:spPr bwMode="auto">
            <a:xfrm>
              <a:off x="11855450" y="2141538"/>
              <a:ext cx="171450" cy="173038"/>
            </a:xfrm>
            <a:custGeom>
              <a:avLst/>
              <a:gdLst>
                <a:gd name="T0" fmla="*/ 10 w 18"/>
                <a:gd name="T1" fmla="*/ 7 h 18"/>
                <a:gd name="T2" fmla="*/ 17 w 18"/>
                <a:gd name="T3" fmla="*/ 2 h 18"/>
                <a:gd name="T4" fmla="*/ 16 w 18"/>
                <a:gd name="T5" fmla="*/ 0 h 18"/>
                <a:gd name="T6" fmla="*/ 15 w 18"/>
                <a:gd name="T7" fmla="*/ 1 h 18"/>
                <a:gd name="T8" fmla="*/ 7 w 18"/>
                <a:gd name="T9" fmla="*/ 3 h 18"/>
                <a:gd name="T10" fmla="*/ 3 w 18"/>
                <a:gd name="T11" fmla="*/ 6 h 18"/>
                <a:gd name="T12" fmla="*/ 0 w 18"/>
                <a:gd name="T13" fmla="*/ 14 h 18"/>
                <a:gd name="T14" fmla="*/ 3 w 18"/>
                <a:gd name="T15" fmla="*/ 17 h 18"/>
                <a:gd name="T16" fmla="*/ 6 w 18"/>
                <a:gd name="T17" fmla="*/ 17 h 18"/>
                <a:gd name="T18" fmla="*/ 5 w 18"/>
                <a:gd name="T19" fmla="*/ 12 h 18"/>
                <a:gd name="T20" fmla="*/ 10 w 18"/>
                <a:gd name="T2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0" y="7"/>
                  </a:moveTo>
                  <a:cubicBezTo>
                    <a:pt x="12" y="5"/>
                    <a:pt x="17" y="4"/>
                    <a:pt x="17" y="2"/>
                  </a:cubicBezTo>
                  <a:cubicBezTo>
                    <a:pt x="18" y="1"/>
                    <a:pt x="17" y="0"/>
                    <a:pt x="16" y="0"/>
                  </a:cubicBezTo>
                  <a:cubicBezTo>
                    <a:pt x="16" y="0"/>
                    <a:pt x="15" y="1"/>
                    <a:pt x="15" y="1"/>
                  </a:cubicBezTo>
                  <a:cubicBezTo>
                    <a:pt x="15" y="1"/>
                    <a:pt x="9" y="3"/>
                    <a:pt x="7" y="3"/>
                  </a:cubicBezTo>
                  <a:cubicBezTo>
                    <a:pt x="6" y="4"/>
                    <a:pt x="4" y="6"/>
                    <a:pt x="3" y="6"/>
                  </a:cubicBezTo>
                  <a:cubicBezTo>
                    <a:pt x="2" y="7"/>
                    <a:pt x="1" y="13"/>
                    <a:pt x="0" y="14"/>
                  </a:cubicBezTo>
                  <a:cubicBezTo>
                    <a:pt x="0" y="14"/>
                    <a:pt x="2" y="17"/>
                    <a:pt x="3" y="17"/>
                  </a:cubicBezTo>
                  <a:cubicBezTo>
                    <a:pt x="4" y="18"/>
                    <a:pt x="6" y="17"/>
                    <a:pt x="6" y="17"/>
                  </a:cubicBezTo>
                  <a:cubicBezTo>
                    <a:pt x="7" y="17"/>
                    <a:pt x="6" y="13"/>
                    <a:pt x="5" y="12"/>
                  </a:cubicBezTo>
                  <a:cubicBezTo>
                    <a:pt x="5" y="10"/>
                    <a:pt x="9" y="8"/>
                    <a:pt x="10" y="7"/>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33"/>
            <p:cNvSpPr/>
            <p:nvPr/>
          </p:nvSpPr>
          <p:spPr bwMode="auto">
            <a:xfrm>
              <a:off x="11893550" y="2017713"/>
              <a:ext cx="47625" cy="57150"/>
            </a:xfrm>
            <a:custGeom>
              <a:avLst/>
              <a:gdLst>
                <a:gd name="T0" fmla="*/ 0 w 5"/>
                <a:gd name="T1" fmla="*/ 5 h 6"/>
                <a:gd name="T2" fmla="*/ 5 w 5"/>
                <a:gd name="T3" fmla="*/ 4 h 6"/>
                <a:gd name="T4" fmla="*/ 0 w 5"/>
                <a:gd name="T5" fmla="*/ 5 h 6"/>
              </a:gdLst>
              <a:ahLst/>
              <a:cxnLst>
                <a:cxn ang="0">
                  <a:pos x="T0" y="T1"/>
                </a:cxn>
                <a:cxn ang="0">
                  <a:pos x="T2" y="T3"/>
                </a:cxn>
                <a:cxn ang="0">
                  <a:pos x="T4" y="T5"/>
                </a:cxn>
              </a:cxnLst>
              <a:rect l="0" t="0" r="r" b="b"/>
              <a:pathLst>
                <a:path w="5" h="6">
                  <a:moveTo>
                    <a:pt x="0" y="5"/>
                  </a:moveTo>
                  <a:cubicBezTo>
                    <a:pt x="2" y="6"/>
                    <a:pt x="3" y="4"/>
                    <a:pt x="5" y="4"/>
                  </a:cubicBezTo>
                  <a:cubicBezTo>
                    <a:pt x="5" y="0"/>
                    <a:pt x="0" y="1"/>
                    <a:pt x="0"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34"/>
            <p:cNvSpPr/>
            <p:nvPr/>
          </p:nvSpPr>
          <p:spPr bwMode="auto">
            <a:xfrm>
              <a:off x="12247563" y="2055813"/>
              <a:ext cx="85725" cy="28575"/>
            </a:xfrm>
            <a:custGeom>
              <a:avLst/>
              <a:gdLst>
                <a:gd name="T0" fmla="*/ 0 w 9"/>
                <a:gd name="T1" fmla="*/ 1 h 3"/>
                <a:gd name="T2" fmla="*/ 7 w 9"/>
                <a:gd name="T3" fmla="*/ 2 h 3"/>
                <a:gd name="T4" fmla="*/ 5 w 9"/>
                <a:gd name="T5" fmla="*/ 0 h 3"/>
                <a:gd name="T6" fmla="*/ 0 w 9"/>
                <a:gd name="T7" fmla="*/ 1 h 3"/>
              </a:gdLst>
              <a:ahLst/>
              <a:cxnLst>
                <a:cxn ang="0">
                  <a:pos x="T0" y="T1"/>
                </a:cxn>
                <a:cxn ang="0">
                  <a:pos x="T2" y="T3"/>
                </a:cxn>
                <a:cxn ang="0">
                  <a:pos x="T4" y="T5"/>
                </a:cxn>
                <a:cxn ang="0">
                  <a:pos x="T6" y="T7"/>
                </a:cxn>
              </a:cxnLst>
              <a:rect l="0" t="0" r="r" b="b"/>
              <a:pathLst>
                <a:path w="9" h="3">
                  <a:moveTo>
                    <a:pt x="0" y="1"/>
                  </a:moveTo>
                  <a:cubicBezTo>
                    <a:pt x="0" y="2"/>
                    <a:pt x="6" y="3"/>
                    <a:pt x="7" y="2"/>
                  </a:cubicBezTo>
                  <a:cubicBezTo>
                    <a:pt x="9" y="2"/>
                    <a:pt x="7" y="0"/>
                    <a:pt x="5" y="0"/>
                  </a:cubicBezTo>
                  <a:cubicBezTo>
                    <a:pt x="2" y="0"/>
                    <a:pt x="0" y="1"/>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35"/>
            <p:cNvSpPr/>
            <p:nvPr/>
          </p:nvSpPr>
          <p:spPr bwMode="auto">
            <a:xfrm>
              <a:off x="10391775" y="2428875"/>
              <a:ext cx="77787" cy="47625"/>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36"/>
            <p:cNvSpPr/>
            <p:nvPr/>
          </p:nvSpPr>
          <p:spPr bwMode="auto">
            <a:xfrm>
              <a:off x="10526713" y="3279775"/>
              <a:ext cx="28575" cy="1905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37"/>
            <p:cNvSpPr/>
            <p:nvPr/>
          </p:nvSpPr>
          <p:spPr bwMode="auto">
            <a:xfrm>
              <a:off x="10315575" y="3213100"/>
              <a:ext cx="192087" cy="85725"/>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38"/>
            <p:cNvSpPr/>
            <p:nvPr/>
          </p:nvSpPr>
          <p:spPr bwMode="auto">
            <a:xfrm>
              <a:off x="10382250" y="3289300"/>
              <a:ext cx="28575" cy="9525"/>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39"/>
            <p:cNvSpPr/>
            <p:nvPr/>
          </p:nvSpPr>
          <p:spPr bwMode="auto">
            <a:xfrm>
              <a:off x="10382250" y="3184525"/>
              <a:ext cx="19050" cy="1905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0"/>
            <p:cNvSpPr/>
            <p:nvPr/>
          </p:nvSpPr>
          <p:spPr bwMode="auto">
            <a:xfrm>
              <a:off x="10420350" y="3175000"/>
              <a:ext cx="28575" cy="28575"/>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1"/>
            <p:cNvSpPr/>
            <p:nvPr/>
          </p:nvSpPr>
          <p:spPr bwMode="auto">
            <a:xfrm>
              <a:off x="10448925" y="3203575"/>
              <a:ext cx="39687" cy="38100"/>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2"/>
            <p:cNvSpPr/>
            <p:nvPr/>
          </p:nvSpPr>
          <p:spPr bwMode="auto">
            <a:xfrm>
              <a:off x="12944475" y="3586163"/>
              <a:ext cx="68262" cy="47625"/>
            </a:xfrm>
            <a:custGeom>
              <a:avLst/>
              <a:gdLst>
                <a:gd name="T0" fmla="*/ 5 w 7"/>
                <a:gd name="T1" fmla="*/ 1 h 5"/>
                <a:gd name="T2" fmla="*/ 2 w 7"/>
                <a:gd name="T3" fmla="*/ 1 h 5"/>
                <a:gd name="T4" fmla="*/ 1 w 7"/>
                <a:gd name="T5" fmla="*/ 2 h 5"/>
                <a:gd name="T6" fmla="*/ 1 w 7"/>
                <a:gd name="T7" fmla="*/ 3 h 5"/>
                <a:gd name="T8" fmla="*/ 6 w 7"/>
                <a:gd name="T9" fmla="*/ 5 h 5"/>
                <a:gd name="T10" fmla="*/ 7 w 7"/>
                <a:gd name="T11" fmla="*/ 0 h 5"/>
                <a:gd name="T12" fmla="*/ 5 w 7"/>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1"/>
                  </a:moveTo>
                  <a:cubicBezTo>
                    <a:pt x="5" y="1"/>
                    <a:pt x="2" y="1"/>
                    <a:pt x="2" y="1"/>
                  </a:cubicBezTo>
                  <a:cubicBezTo>
                    <a:pt x="2" y="0"/>
                    <a:pt x="1" y="2"/>
                    <a:pt x="1" y="2"/>
                  </a:cubicBezTo>
                  <a:cubicBezTo>
                    <a:pt x="0" y="2"/>
                    <a:pt x="1" y="3"/>
                    <a:pt x="1" y="3"/>
                  </a:cubicBezTo>
                  <a:cubicBezTo>
                    <a:pt x="2" y="3"/>
                    <a:pt x="4" y="4"/>
                    <a:pt x="6" y="5"/>
                  </a:cubicBezTo>
                  <a:cubicBezTo>
                    <a:pt x="6" y="3"/>
                    <a:pt x="7" y="1"/>
                    <a:pt x="7" y="0"/>
                  </a:cubicBezTo>
                  <a:cubicBezTo>
                    <a:pt x="6" y="0"/>
                    <a:pt x="6" y="0"/>
                    <a:pt x="5"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43"/>
            <p:cNvSpPr/>
            <p:nvPr/>
          </p:nvSpPr>
          <p:spPr bwMode="auto">
            <a:xfrm>
              <a:off x="9942513" y="2219325"/>
              <a:ext cx="995362" cy="228441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30 w 104"/>
                <a:gd name="T99" fmla="*/ 21 h 239"/>
                <a:gd name="T100" fmla="*/ 23 w 104"/>
                <a:gd name="T101" fmla="*/ 32 h 239"/>
                <a:gd name="T102" fmla="*/ 18 w 104"/>
                <a:gd name="T103" fmla="*/ 41 h 239"/>
                <a:gd name="T104" fmla="*/ 12 w 104"/>
                <a:gd name="T105" fmla="*/ 52 h 239"/>
                <a:gd name="T106" fmla="*/ 8 w 104"/>
                <a:gd name="T107" fmla="*/ 63 h 239"/>
                <a:gd name="T108" fmla="*/ 3 w 104"/>
                <a:gd name="T109" fmla="*/ 80 h 239"/>
                <a:gd name="T110" fmla="*/ 2 w 104"/>
                <a:gd name="T111" fmla="*/ 100 h 239"/>
                <a:gd name="T112" fmla="*/ 6 w 104"/>
                <a:gd name="T113" fmla="*/ 99 h 239"/>
                <a:gd name="T114" fmla="*/ 22 w 104"/>
                <a:gd name="T115" fmla="*/ 116 h 239"/>
                <a:gd name="T116" fmla="*/ 35 w 104"/>
                <a:gd name="T117" fmla="*/ 124 h 239"/>
                <a:gd name="T118" fmla="*/ 44 w 104"/>
                <a:gd name="T119" fmla="*/ 129 h 239"/>
                <a:gd name="T120" fmla="*/ 44 w 104"/>
                <a:gd name="T121" fmla="*/ 141 h 239"/>
                <a:gd name="T122" fmla="*/ 45 w 104"/>
                <a:gd name="T123" fmla="*/ 15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36" y="14"/>
                    <a:pt x="35" y="15"/>
                    <a:pt x="34" y="15"/>
                  </a:cubicBezTo>
                  <a:cubicBezTo>
                    <a:pt x="34" y="16"/>
                    <a:pt x="33" y="17"/>
                    <a:pt x="32" y="18"/>
                  </a:cubicBezTo>
                  <a:cubicBezTo>
                    <a:pt x="32" y="19"/>
                    <a:pt x="31" y="20"/>
                    <a:pt x="30" y="21"/>
                  </a:cubicBezTo>
                  <a:cubicBezTo>
                    <a:pt x="30" y="22"/>
                    <a:pt x="29" y="23"/>
                    <a:pt x="28" y="24"/>
                  </a:cubicBezTo>
                  <a:cubicBezTo>
                    <a:pt x="27" y="25"/>
                    <a:pt x="27" y="26"/>
                    <a:pt x="26" y="28"/>
                  </a:cubicBezTo>
                  <a:cubicBezTo>
                    <a:pt x="25" y="29"/>
                    <a:pt x="24" y="30"/>
                    <a:pt x="23" y="32"/>
                  </a:cubicBezTo>
                  <a:cubicBezTo>
                    <a:pt x="22" y="33"/>
                    <a:pt x="22" y="34"/>
                    <a:pt x="21" y="35"/>
                  </a:cubicBezTo>
                  <a:cubicBezTo>
                    <a:pt x="21" y="36"/>
                    <a:pt x="20" y="37"/>
                    <a:pt x="20" y="37"/>
                  </a:cubicBezTo>
                  <a:cubicBezTo>
                    <a:pt x="19" y="39"/>
                    <a:pt x="18" y="40"/>
                    <a:pt x="18" y="41"/>
                  </a:cubicBezTo>
                  <a:cubicBezTo>
                    <a:pt x="17" y="42"/>
                    <a:pt x="17" y="42"/>
                    <a:pt x="17" y="43"/>
                  </a:cubicBezTo>
                  <a:cubicBezTo>
                    <a:pt x="15" y="46"/>
                    <a:pt x="14" y="49"/>
                    <a:pt x="13" y="52"/>
                  </a:cubicBezTo>
                  <a:cubicBezTo>
                    <a:pt x="13" y="52"/>
                    <a:pt x="12" y="52"/>
                    <a:pt x="12" y="52"/>
                  </a:cubicBezTo>
                  <a:cubicBezTo>
                    <a:pt x="12" y="53"/>
                    <a:pt x="11" y="55"/>
                    <a:pt x="11" y="56"/>
                  </a:cubicBezTo>
                  <a:cubicBezTo>
                    <a:pt x="10" y="57"/>
                    <a:pt x="10" y="58"/>
                    <a:pt x="10" y="58"/>
                  </a:cubicBezTo>
                  <a:cubicBezTo>
                    <a:pt x="9" y="60"/>
                    <a:pt x="9" y="61"/>
                    <a:pt x="8" y="63"/>
                  </a:cubicBezTo>
                  <a:cubicBezTo>
                    <a:pt x="8" y="63"/>
                    <a:pt x="8" y="63"/>
                    <a:pt x="8" y="63"/>
                  </a:cubicBezTo>
                  <a:cubicBezTo>
                    <a:pt x="6" y="69"/>
                    <a:pt x="5" y="74"/>
                    <a:pt x="3" y="79"/>
                  </a:cubicBezTo>
                  <a:cubicBezTo>
                    <a:pt x="3" y="80"/>
                    <a:pt x="3" y="80"/>
                    <a:pt x="3" y="80"/>
                  </a:cubicBezTo>
                  <a:cubicBezTo>
                    <a:pt x="2" y="86"/>
                    <a:pt x="1" y="92"/>
                    <a:pt x="0" y="97"/>
                  </a:cubicBezTo>
                  <a:cubicBezTo>
                    <a:pt x="0" y="97"/>
                    <a:pt x="0" y="97"/>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Line 44"/>
            <p:cNvSpPr>
              <a:spLocks noChangeShapeType="1"/>
            </p:cNvSpPr>
            <p:nvPr/>
          </p:nvSpPr>
          <p:spPr bwMode="auto">
            <a:xfrm>
              <a:off x="10593388" y="284956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Line 45"/>
            <p:cNvSpPr>
              <a:spLocks noChangeShapeType="1"/>
            </p:cNvSpPr>
            <p:nvPr/>
          </p:nvSpPr>
          <p:spPr bwMode="auto">
            <a:xfrm>
              <a:off x="10593388" y="284956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6"/>
            <p:cNvSpPr/>
            <p:nvPr/>
          </p:nvSpPr>
          <p:spPr bwMode="auto">
            <a:xfrm>
              <a:off x="10420350" y="1979613"/>
              <a:ext cx="325437" cy="220663"/>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20 w 34"/>
                <a:gd name="T23" fmla="*/ 7 h 23"/>
                <a:gd name="T24" fmla="*/ 15 w 34"/>
                <a:gd name="T25" fmla="*/ 11 h 23"/>
                <a:gd name="T26" fmla="*/ 11 w 34"/>
                <a:gd name="T27" fmla="*/ 14 h 23"/>
                <a:gd name="T28" fmla="*/ 10 w 34"/>
                <a:gd name="T29" fmla="*/ 15 h 23"/>
                <a:gd name="T30" fmla="*/ 6 w 34"/>
                <a:gd name="T31" fmla="*/ 19 h 23"/>
                <a:gd name="T32" fmla="*/ 5 w 34"/>
                <a:gd name="T33" fmla="*/ 19 h 23"/>
                <a:gd name="T34" fmla="*/ 0 w 34"/>
                <a:gd name="T35" fmla="*/ 23 h 23"/>
                <a:gd name="T36" fmla="*/ 7 w 34"/>
                <a:gd name="T3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20" y="7"/>
                    <a:pt x="20" y="7"/>
                    <a:pt x="20" y="7"/>
                  </a:cubicBezTo>
                  <a:cubicBezTo>
                    <a:pt x="18" y="9"/>
                    <a:pt x="17" y="10"/>
                    <a:pt x="15" y="11"/>
                  </a:cubicBezTo>
                  <a:cubicBezTo>
                    <a:pt x="14" y="12"/>
                    <a:pt x="13" y="13"/>
                    <a:pt x="11" y="14"/>
                  </a:cubicBezTo>
                  <a:cubicBezTo>
                    <a:pt x="11" y="14"/>
                    <a:pt x="10" y="15"/>
                    <a:pt x="10" y="15"/>
                  </a:cubicBezTo>
                  <a:cubicBezTo>
                    <a:pt x="8" y="16"/>
                    <a:pt x="7" y="17"/>
                    <a:pt x="6" y="19"/>
                  </a:cubicBezTo>
                  <a:cubicBezTo>
                    <a:pt x="5" y="19"/>
                    <a:pt x="5" y="19"/>
                    <a:pt x="5" y="19"/>
                  </a:cubicBezTo>
                  <a:cubicBezTo>
                    <a:pt x="3" y="21"/>
                    <a:pt x="2" y="22"/>
                    <a:pt x="0" y="23"/>
                  </a:cubicBezTo>
                  <a:cubicBezTo>
                    <a:pt x="2" y="23"/>
                    <a:pt x="5" y="23"/>
                    <a:pt x="7" y="23"/>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7"/>
            <p:cNvSpPr/>
            <p:nvPr/>
          </p:nvSpPr>
          <p:spPr bwMode="auto">
            <a:xfrm>
              <a:off x="11166475" y="2333625"/>
              <a:ext cx="315912" cy="658813"/>
            </a:xfrm>
            <a:custGeom>
              <a:avLst/>
              <a:gdLst>
                <a:gd name="T0" fmla="*/ 31 w 33"/>
                <a:gd name="T1" fmla="*/ 65 h 69"/>
                <a:gd name="T2" fmla="*/ 31 w 33"/>
                <a:gd name="T3" fmla="*/ 67 h 69"/>
                <a:gd name="T4" fmla="*/ 33 w 33"/>
                <a:gd name="T5" fmla="*/ 65 h 69"/>
                <a:gd name="T6" fmla="*/ 33 w 33"/>
                <a:gd name="T7" fmla="*/ 56 h 69"/>
                <a:gd name="T8" fmla="*/ 33 w 33"/>
                <a:gd name="T9" fmla="*/ 56 h 69"/>
                <a:gd name="T10" fmla="*/ 33 w 33"/>
                <a:gd name="T11" fmla="*/ 55 h 69"/>
                <a:gd name="T12" fmla="*/ 33 w 33"/>
                <a:gd name="T13" fmla="*/ 0 h 69"/>
                <a:gd name="T14" fmla="*/ 31 w 33"/>
                <a:gd name="T15" fmla="*/ 2 h 69"/>
                <a:gd name="T16" fmla="*/ 27 w 33"/>
                <a:gd name="T17" fmla="*/ 9 h 69"/>
                <a:gd name="T18" fmla="*/ 24 w 33"/>
                <a:gd name="T19" fmla="*/ 10 h 69"/>
                <a:gd name="T20" fmla="*/ 23 w 33"/>
                <a:gd name="T21" fmla="*/ 12 h 69"/>
                <a:gd name="T22" fmla="*/ 19 w 33"/>
                <a:gd name="T23" fmla="*/ 16 h 69"/>
                <a:gd name="T24" fmla="*/ 20 w 33"/>
                <a:gd name="T25" fmla="*/ 23 h 69"/>
                <a:gd name="T26" fmla="*/ 22 w 33"/>
                <a:gd name="T27" fmla="*/ 27 h 69"/>
                <a:gd name="T28" fmla="*/ 22 w 33"/>
                <a:gd name="T29" fmla="*/ 31 h 69"/>
                <a:gd name="T30" fmla="*/ 23 w 33"/>
                <a:gd name="T31" fmla="*/ 33 h 69"/>
                <a:gd name="T32" fmla="*/ 19 w 33"/>
                <a:gd name="T33" fmla="*/ 34 h 69"/>
                <a:gd name="T34" fmla="*/ 17 w 33"/>
                <a:gd name="T35" fmla="*/ 37 h 69"/>
                <a:gd name="T36" fmla="*/ 13 w 33"/>
                <a:gd name="T37" fmla="*/ 39 h 69"/>
                <a:gd name="T38" fmla="*/ 14 w 33"/>
                <a:gd name="T39" fmla="*/ 37 h 69"/>
                <a:gd name="T40" fmla="*/ 14 w 33"/>
                <a:gd name="T41" fmla="*/ 34 h 69"/>
                <a:gd name="T42" fmla="*/ 12 w 33"/>
                <a:gd name="T43" fmla="*/ 28 h 69"/>
                <a:gd name="T44" fmla="*/ 10 w 33"/>
                <a:gd name="T45" fmla="*/ 25 h 69"/>
                <a:gd name="T46" fmla="*/ 10 w 33"/>
                <a:gd name="T47" fmla="*/ 23 h 69"/>
                <a:gd name="T48" fmla="*/ 7 w 33"/>
                <a:gd name="T49" fmla="*/ 23 h 69"/>
                <a:gd name="T50" fmla="*/ 6 w 33"/>
                <a:gd name="T51" fmla="*/ 29 h 69"/>
                <a:gd name="T52" fmla="*/ 7 w 33"/>
                <a:gd name="T53" fmla="*/ 32 h 69"/>
                <a:gd name="T54" fmla="*/ 7 w 33"/>
                <a:gd name="T55" fmla="*/ 35 h 69"/>
                <a:gd name="T56" fmla="*/ 6 w 33"/>
                <a:gd name="T57" fmla="*/ 39 h 69"/>
                <a:gd name="T58" fmla="*/ 5 w 33"/>
                <a:gd name="T59" fmla="*/ 42 h 69"/>
                <a:gd name="T60" fmla="*/ 10 w 33"/>
                <a:gd name="T61" fmla="*/ 42 h 69"/>
                <a:gd name="T62" fmla="*/ 12 w 33"/>
                <a:gd name="T63" fmla="*/ 42 h 69"/>
                <a:gd name="T64" fmla="*/ 9 w 33"/>
                <a:gd name="T65" fmla="*/ 44 h 69"/>
                <a:gd name="T66" fmla="*/ 6 w 33"/>
                <a:gd name="T67" fmla="*/ 47 h 69"/>
                <a:gd name="T68" fmla="*/ 7 w 33"/>
                <a:gd name="T69" fmla="*/ 48 h 69"/>
                <a:gd name="T70" fmla="*/ 10 w 33"/>
                <a:gd name="T71" fmla="*/ 52 h 69"/>
                <a:gd name="T72" fmla="*/ 10 w 33"/>
                <a:gd name="T73" fmla="*/ 55 h 69"/>
                <a:gd name="T74" fmla="*/ 4 w 33"/>
                <a:gd name="T75" fmla="*/ 55 h 69"/>
                <a:gd name="T76" fmla="*/ 0 w 33"/>
                <a:gd name="T77" fmla="*/ 60 h 69"/>
                <a:gd name="T78" fmla="*/ 0 w 33"/>
                <a:gd name="T79" fmla="*/ 66 h 69"/>
                <a:gd name="T80" fmla="*/ 5 w 33"/>
                <a:gd name="T81" fmla="*/ 68 h 69"/>
                <a:gd name="T82" fmla="*/ 9 w 33"/>
                <a:gd name="T83" fmla="*/ 68 h 69"/>
                <a:gd name="T84" fmla="*/ 13 w 33"/>
                <a:gd name="T85" fmla="*/ 63 h 69"/>
                <a:gd name="T86" fmla="*/ 17 w 33"/>
                <a:gd name="T87" fmla="*/ 58 h 69"/>
                <a:gd name="T88" fmla="*/ 22 w 33"/>
                <a:gd name="T89" fmla="*/ 56 h 69"/>
                <a:gd name="T90" fmla="*/ 23 w 33"/>
                <a:gd name="T91" fmla="*/ 61 h 69"/>
                <a:gd name="T92" fmla="*/ 27 w 33"/>
                <a:gd name="T93" fmla="*/ 61 h 69"/>
                <a:gd name="T94" fmla="*/ 27 w 33"/>
                <a:gd name="T95" fmla="*/ 59 h 69"/>
                <a:gd name="T96" fmla="*/ 31 w 33"/>
                <a:gd name="T97" fmla="*/ 62 h 69"/>
                <a:gd name="T98" fmla="*/ 31 w 33"/>
                <a:gd name="T9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69">
                  <a:moveTo>
                    <a:pt x="31" y="65"/>
                  </a:moveTo>
                  <a:cubicBezTo>
                    <a:pt x="30" y="65"/>
                    <a:pt x="30" y="67"/>
                    <a:pt x="31" y="67"/>
                  </a:cubicBezTo>
                  <a:cubicBezTo>
                    <a:pt x="32" y="67"/>
                    <a:pt x="32" y="66"/>
                    <a:pt x="33" y="65"/>
                  </a:cubicBezTo>
                  <a:cubicBezTo>
                    <a:pt x="33" y="56"/>
                    <a:pt x="33" y="56"/>
                    <a:pt x="33" y="56"/>
                  </a:cubicBezTo>
                  <a:cubicBezTo>
                    <a:pt x="33" y="56"/>
                    <a:pt x="33" y="56"/>
                    <a:pt x="33" y="56"/>
                  </a:cubicBezTo>
                  <a:cubicBezTo>
                    <a:pt x="32" y="55"/>
                    <a:pt x="32" y="55"/>
                    <a:pt x="33" y="55"/>
                  </a:cubicBezTo>
                  <a:cubicBezTo>
                    <a:pt x="33" y="0"/>
                    <a:pt x="33" y="0"/>
                    <a:pt x="33" y="0"/>
                  </a:cubicBezTo>
                  <a:cubicBezTo>
                    <a:pt x="32" y="1"/>
                    <a:pt x="31" y="2"/>
                    <a:pt x="31" y="2"/>
                  </a:cubicBezTo>
                  <a:cubicBezTo>
                    <a:pt x="30" y="3"/>
                    <a:pt x="27" y="7"/>
                    <a:pt x="27" y="9"/>
                  </a:cubicBezTo>
                  <a:cubicBezTo>
                    <a:pt x="26" y="10"/>
                    <a:pt x="25" y="10"/>
                    <a:pt x="24" y="10"/>
                  </a:cubicBezTo>
                  <a:cubicBezTo>
                    <a:pt x="24" y="10"/>
                    <a:pt x="23" y="11"/>
                    <a:pt x="23" y="12"/>
                  </a:cubicBezTo>
                  <a:cubicBezTo>
                    <a:pt x="23" y="12"/>
                    <a:pt x="20" y="14"/>
                    <a:pt x="19" y="16"/>
                  </a:cubicBezTo>
                  <a:cubicBezTo>
                    <a:pt x="19" y="18"/>
                    <a:pt x="20" y="22"/>
                    <a:pt x="20" y="23"/>
                  </a:cubicBezTo>
                  <a:cubicBezTo>
                    <a:pt x="20" y="25"/>
                    <a:pt x="21" y="27"/>
                    <a:pt x="22" y="27"/>
                  </a:cubicBezTo>
                  <a:cubicBezTo>
                    <a:pt x="23" y="27"/>
                    <a:pt x="23" y="30"/>
                    <a:pt x="22" y="31"/>
                  </a:cubicBezTo>
                  <a:cubicBezTo>
                    <a:pt x="22" y="31"/>
                    <a:pt x="23" y="32"/>
                    <a:pt x="23" y="33"/>
                  </a:cubicBezTo>
                  <a:cubicBezTo>
                    <a:pt x="23" y="33"/>
                    <a:pt x="20" y="34"/>
                    <a:pt x="19" y="34"/>
                  </a:cubicBezTo>
                  <a:cubicBezTo>
                    <a:pt x="19" y="35"/>
                    <a:pt x="17" y="36"/>
                    <a:pt x="17" y="37"/>
                  </a:cubicBezTo>
                  <a:cubicBezTo>
                    <a:pt x="17" y="38"/>
                    <a:pt x="14" y="38"/>
                    <a:pt x="13" y="39"/>
                  </a:cubicBezTo>
                  <a:cubicBezTo>
                    <a:pt x="14" y="38"/>
                    <a:pt x="14" y="38"/>
                    <a:pt x="14" y="37"/>
                  </a:cubicBezTo>
                  <a:cubicBezTo>
                    <a:pt x="15" y="36"/>
                    <a:pt x="14" y="35"/>
                    <a:pt x="14" y="34"/>
                  </a:cubicBezTo>
                  <a:cubicBezTo>
                    <a:pt x="13" y="34"/>
                    <a:pt x="13" y="29"/>
                    <a:pt x="12" y="28"/>
                  </a:cubicBezTo>
                  <a:cubicBezTo>
                    <a:pt x="12" y="27"/>
                    <a:pt x="10" y="25"/>
                    <a:pt x="10" y="25"/>
                  </a:cubicBezTo>
                  <a:cubicBezTo>
                    <a:pt x="9" y="25"/>
                    <a:pt x="10" y="24"/>
                    <a:pt x="10" y="23"/>
                  </a:cubicBezTo>
                  <a:cubicBezTo>
                    <a:pt x="10" y="22"/>
                    <a:pt x="8" y="22"/>
                    <a:pt x="7" y="23"/>
                  </a:cubicBezTo>
                  <a:cubicBezTo>
                    <a:pt x="7" y="23"/>
                    <a:pt x="6" y="28"/>
                    <a:pt x="6" y="29"/>
                  </a:cubicBezTo>
                  <a:cubicBezTo>
                    <a:pt x="6" y="30"/>
                    <a:pt x="7" y="32"/>
                    <a:pt x="7" y="32"/>
                  </a:cubicBezTo>
                  <a:cubicBezTo>
                    <a:pt x="8" y="32"/>
                    <a:pt x="8" y="35"/>
                    <a:pt x="7" y="35"/>
                  </a:cubicBezTo>
                  <a:cubicBezTo>
                    <a:pt x="6" y="35"/>
                    <a:pt x="5" y="38"/>
                    <a:pt x="6" y="39"/>
                  </a:cubicBezTo>
                  <a:cubicBezTo>
                    <a:pt x="6" y="40"/>
                    <a:pt x="5" y="41"/>
                    <a:pt x="5" y="42"/>
                  </a:cubicBezTo>
                  <a:cubicBezTo>
                    <a:pt x="4" y="42"/>
                    <a:pt x="8" y="42"/>
                    <a:pt x="10" y="42"/>
                  </a:cubicBezTo>
                  <a:cubicBezTo>
                    <a:pt x="11" y="42"/>
                    <a:pt x="13" y="42"/>
                    <a:pt x="12" y="42"/>
                  </a:cubicBezTo>
                  <a:cubicBezTo>
                    <a:pt x="12" y="43"/>
                    <a:pt x="9" y="43"/>
                    <a:pt x="9" y="44"/>
                  </a:cubicBezTo>
                  <a:cubicBezTo>
                    <a:pt x="8" y="45"/>
                    <a:pt x="6" y="46"/>
                    <a:pt x="6" y="47"/>
                  </a:cubicBezTo>
                  <a:cubicBezTo>
                    <a:pt x="5" y="47"/>
                    <a:pt x="6" y="48"/>
                    <a:pt x="7" y="48"/>
                  </a:cubicBezTo>
                  <a:cubicBezTo>
                    <a:pt x="8" y="48"/>
                    <a:pt x="9" y="51"/>
                    <a:pt x="10" y="52"/>
                  </a:cubicBezTo>
                  <a:cubicBezTo>
                    <a:pt x="10" y="53"/>
                    <a:pt x="10" y="54"/>
                    <a:pt x="10" y="55"/>
                  </a:cubicBezTo>
                  <a:cubicBezTo>
                    <a:pt x="10" y="55"/>
                    <a:pt x="5" y="54"/>
                    <a:pt x="4" y="55"/>
                  </a:cubicBezTo>
                  <a:cubicBezTo>
                    <a:pt x="2" y="55"/>
                    <a:pt x="0" y="59"/>
                    <a:pt x="0" y="60"/>
                  </a:cubicBezTo>
                  <a:cubicBezTo>
                    <a:pt x="0" y="61"/>
                    <a:pt x="0" y="65"/>
                    <a:pt x="0" y="66"/>
                  </a:cubicBezTo>
                  <a:cubicBezTo>
                    <a:pt x="1" y="67"/>
                    <a:pt x="4" y="67"/>
                    <a:pt x="5" y="68"/>
                  </a:cubicBezTo>
                  <a:cubicBezTo>
                    <a:pt x="5" y="68"/>
                    <a:pt x="9" y="68"/>
                    <a:pt x="9" y="68"/>
                  </a:cubicBezTo>
                  <a:cubicBezTo>
                    <a:pt x="10" y="69"/>
                    <a:pt x="12" y="65"/>
                    <a:pt x="13" y="63"/>
                  </a:cubicBezTo>
                  <a:cubicBezTo>
                    <a:pt x="13" y="62"/>
                    <a:pt x="16" y="59"/>
                    <a:pt x="17" y="58"/>
                  </a:cubicBezTo>
                  <a:cubicBezTo>
                    <a:pt x="18" y="56"/>
                    <a:pt x="21" y="57"/>
                    <a:pt x="22" y="56"/>
                  </a:cubicBezTo>
                  <a:cubicBezTo>
                    <a:pt x="23" y="55"/>
                    <a:pt x="23" y="59"/>
                    <a:pt x="23" y="61"/>
                  </a:cubicBezTo>
                  <a:cubicBezTo>
                    <a:pt x="24" y="62"/>
                    <a:pt x="27" y="62"/>
                    <a:pt x="27" y="61"/>
                  </a:cubicBezTo>
                  <a:cubicBezTo>
                    <a:pt x="26" y="59"/>
                    <a:pt x="27" y="58"/>
                    <a:pt x="27" y="59"/>
                  </a:cubicBezTo>
                  <a:cubicBezTo>
                    <a:pt x="27" y="59"/>
                    <a:pt x="31" y="61"/>
                    <a:pt x="31" y="62"/>
                  </a:cubicBezTo>
                  <a:cubicBezTo>
                    <a:pt x="32" y="63"/>
                    <a:pt x="32" y="65"/>
                    <a:pt x="31" y="6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8"/>
            <p:cNvSpPr/>
            <p:nvPr/>
          </p:nvSpPr>
          <p:spPr bwMode="auto">
            <a:xfrm>
              <a:off x="11071225" y="2973388"/>
              <a:ext cx="411162" cy="1081088"/>
            </a:xfrm>
            <a:custGeom>
              <a:avLst/>
              <a:gdLst>
                <a:gd name="T0" fmla="*/ 43 w 43"/>
                <a:gd name="T1" fmla="*/ 9 h 113"/>
                <a:gd name="T2" fmla="*/ 41 w 43"/>
                <a:gd name="T3" fmla="*/ 8 h 113"/>
                <a:gd name="T4" fmla="*/ 37 w 43"/>
                <a:gd name="T5" fmla="*/ 3 h 113"/>
                <a:gd name="T6" fmla="*/ 37 w 43"/>
                <a:gd name="T7" fmla="*/ 1 h 113"/>
                <a:gd name="T8" fmla="*/ 31 w 43"/>
                <a:gd name="T9" fmla="*/ 1 h 113"/>
                <a:gd name="T10" fmla="*/ 21 w 43"/>
                <a:gd name="T11" fmla="*/ 3 h 113"/>
                <a:gd name="T12" fmla="*/ 16 w 43"/>
                <a:gd name="T13" fmla="*/ 3 h 113"/>
                <a:gd name="T14" fmla="*/ 12 w 43"/>
                <a:gd name="T15" fmla="*/ 5 h 113"/>
                <a:gd name="T16" fmla="*/ 9 w 43"/>
                <a:gd name="T17" fmla="*/ 13 h 113"/>
                <a:gd name="T18" fmla="*/ 8 w 43"/>
                <a:gd name="T19" fmla="*/ 15 h 113"/>
                <a:gd name="T20" fmla="*/ 7 w 43"/>
                <a:gd name="T21" fmla="*/ 17 h 113"/>
                <a:gd name="T22" fmla="*/ 1 w 43"/>
                <a:gd name="T23" fmla="*/ 26 h 113"/>
                <a:gd name="T24" fmla="*/ 0 w 43"/>
                <a:gd name="T25" fmla="*/ 39 h 113"/>
                <a:gd name="T26" fmla="*/ 3 w 43"/>
                <a:gd name="T27" fmla="*/ 49 h 113"/>
                <a:gd name="T28" fmla="*/ 10 w 43"/>
                <a:gd name="T29" fmla="*/ 56 h 113"/>
                <a:gd name="T30" fmla="*/ 18 w 43"/>
                <a:gd name="T31" fmla="*/ 57 h 113"/>
                <a:gd name="T32" fmla="*/ 22 w 43"/>
                <a:gd name="T33" fmla="*/ 53 h 113"/>
                <a:gd name="T34" fmla="*/ 24 w 43"/>
                <a:gd name="T35" fmla="*/ 54 h 113"/>
                <a:gd name="T36" fmla="*/ 25 w 43"/>
                <a:gd name="T37" fmla="*/ 54 h 113"/>
                <a:gd name="T38" fmla="*/ 29 w 43"/>
                <a:gd name="T39" fmla="*/ 56 h 113"/>
                <a:gd name="T40" fmla="*/ 33 w 43"/>
                <a:gd name="T41" fmla="*/ 56 h 113"/>
                <a:gd name="T42" fmla="*/ 34 w 43"/>
                <a:gd name="T43" fmla="*/ 64 h 113"/>
                <a:gd name="T44" fmla="*/ 35 w 43"/>
                <a:gd name="T45" fmla="*/ 73 h 113"/>
                <a:gd name="T46" fmla="*/ 38 w 43"/>
                <a:gd name="T47" fmla="*/ 82 h 113"/>
                <a:gd name="T48" fmla="*/ 37 w 43"/>
                <a:gd name="T49" fmla="*/ 92 h 113"/>
                <a:gd name="T50" fmla="*/ 40 w 43"/>
                <a:gd name="T51" fmla="*/ 102 h 113"/>
                <a:gd name="T52" fmla="*/ 41 w 43"/>
                <a:gd name="T53" fmla="*/ 109 h 113"/>
                <a:gd name="T54" fmla="*/ 43 w 43"/>
                <a:gd name="T55" fmla="*/ 113 h 113"/>
                <a:gd name="T56" fmla="*/ 43 w 43"/>
                <a:gd name="T57"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13">
                  <a:moveTo>
                    <a:pt x="43" y="9"/>
                  </a:moveTo>
                  <a:cubicBezTo>
                    <a:pt x="42" y="8"/>
                    <a:pt x="42" y="8"/>
                    <a:pt x="41" y="8"/>
                  </a:cubicBezTo>
                  <a:cubicBezTo>
                    <a:pt x="39" y="7"/>
                    <a:pt x="38" y="4"/>
                    <a:pt x="37" y="3"/>
                  </a:cubicBezTo>
                  <a:cubicBezTo>
                    <a:pt x="37" y="3"/>
                    <a:pt x="37" y="2"/>
                    <a:pt x="37" y="1"/>
                  </a:cubicBezTo>
                  <a:cubicBezTo>
                    <a:pt x="37" y="1"/>
                    <a:pt x="32" y="0"/>
                    <a:pt x="31" y="1"/>
                  </a:cubicBezTo>
                  <a:cubicBezTo>
                    <a:pt x="30" y="1"/>
                    <a:pt x="22" y="2"/>
                    <a:pt x="21" y="3"/>
                  </a:cubicBezTo>
                  <a:cubicBezTo>
                    <a:pt x="19" y="4"/>
                    <a:pt x="16" y="3"/>
                    <a:pt x="16" y="3"/>
                  </a:cubicBezTo>
                  <a:cubicBezTo>
                    <a:pt x="15" y="3"/>
                    <a:pt x="13" y="5"/>
                    <a:pt x="12" y="5"/>
                  </a:cubicBezTo>
                  <a:cubicBezTo>
                    <a:pt x="11" y="6"/>
                    <a:pt x="10" y="9"/>
                    <a:pt x="9" y="13"/>
                  </a:cubicBezTo>
                  <a:cubicBezTo>
                    <a:pt x="9" y="13"/>
                    <a:pt x="9" y="13"/>
                    <a:pt x="8" y="15"/>
                  </a:cubicBezTo>
                  <a:cubicBezTo>
                    <a:pt x="7" y="17"/>
                    <a:pt x="7" y="17"/>
                    <a:pt x="7" y="17"/>
                  </a:cubicBezTo>
                  <a:cubicBezTo>
                    <a:pt x="5" y="19"/>
                    <a:pt x="2" y="25"/>
                    <a:pt x="1" y="26"/>
                  </a:cubicBezTo>
                  <a:cubicBezTo>
                    <a:pt x="1" y="27"/>
                    <a:pt x="0" y="36"/>
                    <a:pt x="0" y="39"/>
                  </a:cubicBezTo>
                  <a:cubicBezTo>
                    <a:pt x="0" y="41"/>
                    <a:pt x="3" y="48"/>
                    <a:pt x="3" y="49"/>
                  </a:cubicBezTo>
                  <a:cubicBezTo>
                    <a:pt x="4" y="51"/>
                    <a:pt x="8" y="55"/>
                    <a:pt x="10" y="56"/>
                  </a:cubicBezTo>
                  <a:cubicBezTo>
                    <a:pt x="11" y="56"/>
                    <a:pt x="16" y="57"/>
                    <a:pt x="18" y="57"/>
                  </a:cubicBezTo>
                  <a:cubicBezTo>
                    <a:pt x="19" y="57"/>
                    <a:pt x="21" y="55"/>
                    <a:pt x="22" y="53"/>
                  </a:cubicBezTo>
                  <a:cubicBezTo>
                    <a:pt x="22" y="53"/>
                    <a:pt x="22" y="53"/>
                    <a:pt x="24" y="54"/>
                  </a:cubicBezTo>
                  <a:cubicBezTo>
                    <a:pt x="25" y="54"/>
                    <a:pt x="25" y="54"/>
                    <a:pt x="25" y="54"/>
                  </a:cubicBezTo>
                  <a:cubicBezTo>
                    <a:pt x="25" y="55"/>
                    <a:pt x="28" y="56"/>
                    <a:pt x="29" y="56"/>
                  </a:cubicBezTo>
                  <a:cubicBezTo>
                    <a:pt x="30" y="57"/>
                    <a:pt x="32" y="56"/>
                    <a:pt x="33" y="56"/>
                  </a:cubicBezTo>
                  <a:cubicBezTo>
                    <a:pt x="34" y="56"/>
                    <a:pt x="34" y="62"/>
                    <a:pt x="34" y="64"/>
                  </a:cubicBezTo>
                  <a:cubicBezTo>
                    <a:pt x="33" y="66"/>
                    <a:pt x="35" y="72"/>
                    <a:pt x="35" y="73"/>
                  </a:cubicBezTo>
                  <a:cubicBezTo>
                    <a:pt x="36" y="75"/>
                    <a:pt x="38" y="80"/>
                    <a:pt x="38" y="82"/>
                  </a:cubicBezTo>
                  <a:cubicBezTo>
                    <a:pt x="38" y="84"/>
                    <a:pt x="37" y="90"/>
                    <a:pt x="37" y="92"/>
                  </a:cubicBezTo>
                  <a:cubicBezTo>
                    <a:pt x="37" y="94"/>
                    <a:pt x="39" y="100"/>
                    <a:pt x="40" y="102"/>
                  </a:cubicBezTo>
                  <a:cubicBezTo>
                    <a:pt x="41" y="104"/>
                    <a:pt x="41" y="108"/>
                    <a:pt x="41" y="109"/>
                  </a:cubicBezTo>
                  <a:cubicBezTo>
                    <a:pt x="41" y="109"/>
                    <a:pt x="42" y="111"/>
                    <a:pt x="43" y="113"/>
                  </a:cubicBezTo>
                  <a:lnTo>
                    <a:pt x="43" y="9"/>
                  </a:ln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9"/>
            <p:cNvSpPr/>
            <p:nvPr/>
          </p:nvSpPr>
          <p:spPr bwMode="auto">
            <a:xfrm>
              <a:off x="10688638" y="4389438"/>
              <a:ext cx="28575" cy="28575"/>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0"/>
            <p:cNvSpPr/>
            <p:nvPr/>
          </p:nvSpPr>
          <p:spPr bwMode="auto">
            <a:xfrm>
              <a:off x="10612438" y="1951038"/>
              <a:ext cx="649287" cy="592138"/>
            </a:xfrm>
            <a:custGeom>
              <a:avLst/>
              <a:gdLst>
                <a:gd name="T0" fmla="*/ 53 w 68"/>
                <a:gd name="T1" fmla="*/ 36 h 62"/>
                <a:gd name="T2" fmla="*/ 56 w 68"/>
                <a:gd name="T3" fmla="*/ 35 h 62"/>
                <a:gd name="T4" fmla="*/ 56 w 68"/>
                <a:gd name="T5" fmla="*/ 34 h 62"/>
                <a:gd name="T6" fmla="*/ 56 w 68"/>
                <a:gd name="T7" fmla="*/ 32 h 62"/>
                <a:gd name="T8" fmla="*/ 59 w 68"/>
                <a:gd name="T9" fmla="*/ 26 h 62"/>
                <a:gd name="T10" fmla="*/ 61 w 68"/>
                <a:gd name="T11" fmla="*/ 21 h 62"/>
                <a:gd name="T12" fmla="*/ 60 w 68"/>
                <a:gd name="T13" fmla="*/ 18 h 62"/>
                <a:gd name="T14" fmla="*/ 61 w 68"/>
                <a:gd name="T15" fmla="*/ 17 h 62"/>
                <a:gd name="T16" fmla="*/ 61 w 68"/>
                <a:gd name="T17" fmla="*/ 13 h 62"/>
                <a:gd name="T18" fmla="*/ 64 w 68"/>
                <a:gd name="T19" fmla="*/ 11 h 62"/>
                <a:gd name="T20" fmla="*/ 67 w 68"/>
                <a:gd name="T21" fmla="*/ 10 h 62"/>
                <a:gd name="T22" fmla="*/ 68 w 68"/>
                <a:gd name="T23" fmla="*/ 7 h 62"/>
                <a:gd name="T24" fmla="*/ 64 w 68"/>
                <a:gd name="T25" fmla="*/ 6 h 62"/>
                <a:gd name="T26" fmla="*/ 59 w 68"/>
                <a:gd name="T27" fmla="*/ 6 h 62"/>
                <a:gd name="T28" fmla="*/ 60 w 68"/>
                <a:gd name="T29" fmla="*/ 3 h 62"/>
                <a:gd name="T30" fmla="*/ 59 w 68"/>
                <a:gd name="T31" fmla="*/ 1 h 62"/>
                <a:gd name="T32" fmla="*/ 52 w 68"/>
                <a:gd name="T33" fmla="*/ 0 h 62"/>
                <a:gd name="T34" fmla="*/ 49 w 68"/>
                <a:gd name="T35" fmla="*/ 0 h 62"/>
                <a:gd name="T36" fmla="*/ 42 w 68"/>
                <a:gd name="T37" fmla="*/ 1 h 62"/>
                <a:gd name="T38" fmla="*/ 33 w 68"/>
                <a:gd name="T39" fmla="*/ 1 h 62"/>
                <a:gd name="T40" fmla="*/ 31 w 68"/>
                <a:gd name="T41" fmla="*/ 5 h 62"/>
                <a:gd name="T42" fmla="*/ 24 w 68"/>
                <a:gd name="T43" fmla="*/ 5 h 62"/>
                <a:gd name="T44" fmla="*/ 11 w 68"/>
                <a:gd name="T45" fmla="*/ 9 h 62"/>
                <a:gd name="T46" fmla="*/ 8 w 68"/>
                <a:gd name="T47" fmla="*/ 13 h 62"/>
                <a:gd name="T48" fmla="*/ 5 w 68"/>
                <a:gd name="T49" fmla="*/ 16 h 62"/>
                <a:gd name="T50" fmla="*/ 0 w 68"/>
                <a:gd name="T51" fmla="*/ 17 h 62"/>
                <a:gd name="T52" fmla="*/ 1 w 68"/>
                <a:gd name="T53" fmla="*/ 19 h 62"/>
                <a:gd name="T54" fmla="*/ 3 w 68"/>
                <a:gd name="T55" fmla="*/ 19 h 62"/>
                <a:gd name="T56" fmla="*/ 7 w 68"/>
                <a:gd name="T57" fmla="*/ 20 h 62"/>
                <a:gd name="T58" fmla="*/ 4 w 68"/>
                <a:gd name="T59" fmla="*/ 21 h 62"/>
                <a:gd name="T60" fmla="*/ 4 w 68"/>
                <a:gd name="T61" fmla="*/ 24 h 62"/>
                <a:gd name="T62" fmla="*/ 8 w 68"/>
                <a:gd name="T63" fmla="*/ 24 h 62"/>
                <a:gd name="T64" fmla="*/ 13 w 68"/>
                <a:gd name="T65" fmla="*/ 25 h 62"/>
                <a:gd name="T66" fmla="*/ 16 w 68"/>
                <a:gd name="T67" fmla="*/ 29 h 62"/>
                <a:gd name="T68" fmla="*/ 16 w 68"/>
                <a:gd name="T69" fmla="*/ 33 h 62"/>
                <a:gd name="T70" fmla="*/ 19 w 68"/>
                <a:gd name="T71" fmla="*/ 35 h 62"/>
                <a:gd name="T72" fmla="*/ 19 w 68"/>
                <a:gd name="T73" fmla="*/ 36 h 62"/>
                <a:gd name="T74" fmla="*/ 19 w 68"/>
                <a:gd name="T75" fmla="*/ 39 h 62"/>
                <a:gd name="T76" fmla="*/ 19 w 68"/>
                <a:gd name="T77" fmla="*/ 42 h 62"/>
                <a:gd name="T78" fmla="*/ 18 w 68"/>
                <a:gd name="T79" fmla="*/ 45 h 62"/>
                <a:gd name="T80" fmla="*/ 21 w 68"/>
                <a:gd name="T81" fmla="*/ 55 h 62"/>
                <a:gd name="T82" fmla="*/ 23 w 68"/>
                <a:gd name="T83" fmla="*/ 60 h 62"/>
                <a:gd name="T84" fmla="*/ 27 w 68"/>
                <a:gd name="T85" fmla="*/ 62 h 62"/>
                <a:gd name="T86" fmla="*/ 29 w 68"/>
                <a:gd name="T87" fmla="*/ 61 h 62"/>
                <a:gd name="T88" fmla="*/ 31 w 68"/>
                <a:gd name="T89" fmla="*/ 57 h 62"/>
                <a:gd name="T90" fmla="*/ 34 w 68"/>
                <a:gd name="T91" fmla="*/ 49 h 62"/>
                <a:gd name="T92" fmla="*/ 38 w 68"/>
                <a:gd name="T93" fmla="*/ 49 h 62"/>
                <a:gd name="T94" fmla="*/ 41 w 68"/>
                <a:gd name="T95" fmla="*/ 46 h 62"/>
                <a:gd name="T96" fmla="*/ 46 w 68"/>
                <a:gd name="T97" fmla="*/ 43 h 62"/>
                <a:gd name="T98" fmla="*/ 50 w 68"/>
                <a:gd name="T99" fmla="*/ 38 h 62"/>
                <a:gd name="T100" fmla="*/ 49 w 68"/>
                <a:gd name="T101" fmla="*/ 37 h 62"/>
                <a:gd name="T102" fmla="*/ 48 w 68"/>
                <a:gd name="T103" fmla="*/ 35 h 62"/>
                <a:gd name="T104" fmla="*/ 53 w 68"/>
                <a:gd name="T105"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53" y="36"/>
                  </a:move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1"/>
            <p:cNvSpPr/>
            <p:nvPr/>
          </p:nvSpPr>
          <p:spPr bwMode="auto">
            <a:xfrm>
              <a:off x="11377613" y="2036763"/>
              <a:ext cx="104775" cy="142875"/>
            </a:xfrm>
            <a:custGeom>
              <a:avLst/>
              <a:gdLst>
                <a:gd name="T0" fmla="*/ 9 w 11"/>
                <a:gd name="T1" fmla="*/ 0 h 15"/>
                <a:gd name="T2" fmla="*/ 5 w 11"/>
                <a:gd name="T3" fmla="*/ 2 h 15"/>
                <a:gd name="T4" fmla="*/ 2 w 11"/>
                <a:gd name="T5" fmla="*/ 2 h 15"/>
                <a:gd name="T6" fmla="*/ 1 w 11"/>
                <a:gd name="T7" fmla="*/ 6 h 15"/>
                <a:gd name="T8" fmla="*/ 2 w 11"/>
                <a:gd name="T9" fmla="*/ 9 h 15"/>
                <a:gd name="T10" fmla="*/ 6 w 11"/>
                <a:gd name="T11" fmla="*/ 8 h 15"/>
                <a:gd name="T12" fmla="*/ 6 w 11"/>
                <a:gd name="T13" fmla="*/ 11 h 15"/>
                <a:gd name="T14" fmla="*/ 7 w 11"/>
                <a:gd name="T15" fmla="*/ 13 h 15"/>
                <a:gd name="T16" fmla="*/ 10 w 11"/>
                <a:gd name="T17" fmla="*/ 15 h 15"/>
                <a:gd name="T18" fmla="*/ 11 w 11"/>
                <a:gd name="T19" fmla="*/ 14 h 15"/>
                <a:gd name="T20" fmla="*/ 11 w 11"/>
                <a:gd name="T21" fmla="*/ 4 h 15"/>
                <a:gd name="T22" fmla="*/ 11 w 11"/>
                <a:gd name="T23" fmla="*/ 4 h 15"/>
                <a:gd name="T24" fmla="*/ 9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1" y="15"/>
                    <a:pt x="11" y="14"/>
                  </a:cubicBezTo>
                  <a:cubicBezTo>
                    <a:pt x="11" y="4"/>
                    <a:pt x="11" y="4"/>
                    <a:pt x="11" y="4"/>
                  </a:cubicBezTo>
                  <a:cubicBezTo>
                    <a:pt x="11" y="4"/>
                    <a:pt x="11" y="4"/>
                    <a:pt x="11" y="4"/>
                  </a:cubicBezTo>
                  <a:cubicBezTo>
                    <a:pt x="10" y="4"/>
                    <a:pt x="10" y="1"/>
                    <a:pt x="9"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2"/>
            <p:cNvSpPr/>
            <p:nvPr/>
          </p:nvSpPr>
          <p:spPr bwMode="auto">
            <a:xfrm>
              <a:off x="11156950" y="2630488"/>
              <a:ext cx="47625" cy="57150"/>
            </a:xfrm>
            <a:custGeom>
              <a:avLst/>
              <a:gdLst>
                <a:gd name="T0" fmla="*/ 4 w 5"/>
                <a:gd name="T1" fmla="*/ 6 h 6"/>
                <a:gd name="T2" fmla="*/ 5 w 5"/>
                <a:gd name="T3" fmla="*/ 4 h 6"/>
                <a:gd name="T4" fmla="*/ 3 w 5"/>
                <a:gd name="T5" fmla="*/ 0 h 6"/>
                <a:gd name="T6" fmla="*/ 1 w 5"/>
                <a:gd name="T7" fmla="*/ 2 h 6"/>
                <a:gd name="T8" fmla="*/ 0 w 5"/>
                <a:gd name="T9" fmla="*/ 5 h 6"/>
                <a:gd name="T10" fmla="*/ 4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4" y="6"/>
                  </a:moveTo>
                  <a:cubicBezTo>
                    <a:pt x="5" y="6"/>
                    <a:pt x="5" y="5"/>
                    <a:pt x="5" y="4"/>
                  </a:cubicBezTo>
                  <a:cubicBezTo>
                    <a:pt x="5" y="4"/>
                    <a:pt x="4" y="0"/>
                    <a:pt x="3" y="0"/>
                  </a:cubicBezTo>
                  <a:cubicBezTo>
                    <a:pt x="3" y="0"/>
                    <a:pt x="2" y="3"/>
                    <a:pt x="1" y="2"/>
                  </a:cubicBezTo>
                  <a:cubicBezTo>
                    <a:pt x="1" y="2"/>
                    <a:pt x="0" y="4"/>
                    <a:pt x="0" y="5"/>
                  </a:cubicBezTo>
                  <a:cubicBezTo>
                    <a:pt x="1" y="6"/>
                    <a:pt x="3" y="6"/>
                    <a:pt x="4" y="6"/>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53"/>
            <p:cNvSpPr/>
            <p:nvPr/>
          </p:nvSpPr>
          <p:spPr bwMode="auto">
            <a:xfrm>
              <a:off x="11128375" y="2371725"/>
              <a:ext cx="114300" cy="85725"/>
            </a:xfrm>
            <a:custGeom>
              <a:avLst/>
              <a:gdLst>
                <a:gd name="T0" fmla="*/ 3 w 12"/>
                <a:gd name="T1" fmla="*/ 8 h 9"/>
                <a:gd name="T2" fmla="*/ 6 w 12"/>
                <a:gd name="T3" fmla="*/ 9 h 9"/>
                <a:gd name="T4" fmla="*/ 10 w 12"/>
                <a:gd name="T5" fmla="*/ 8 h 9"/>
                <a:gd name="T6" fmla="*/ 11 w 12"/>
                <a:gd name="T7" fmla="*/ 3 h 9"/>
                <a:gd name="T8" fmla="*/ 6 w 12"/>
                <a:gd name="T9" fmla="*/ 2 h 9"/>
                <a:gd name="T10" fmla="*/ 2 w 12"/>
                <a:gd name="T11" fmla="*/ 1 h 9"/>
                <a:gd name="T12" fmla="*/ 0 w 12"/>
                <a:gd name="T13" fmla="*/ 3 h 9"/>
                <a:gd name="T14" fmla="*/ 1 w 12"/>
                <a:gd name="T15" fmla="*/ 4 h 9"/>
                <a:gd name="T16" fmla="*/ 1 w 12"/>
                <a:gd name="T17" fmla="*/ 6 h 9"/>
                <a:gd name="T18" fmla="*/ 3 w 12"/>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3" y="8"/>
                  </a:moveTo>
                  <a:cubicBezTo>
                    <a:pt x="4" y="9"/>
                    <a:pt x="5" y="9"/>
                    <a:pt x="6" y="9"/>
                  </a:cubicBezTo>
                  <a:cubicBezTo>
                    <a:pt x="7" y="9"/>
                    <a:pt x="9" y="8"/>
                    <a:pt x="10" y="8"/>
                  </a:cubicBezTo>
                  <a:cubicBezTo>
                    <a:pt x="11" y="8"/>
                    <a:pt x="12" y="4"/>
                    <a:pt x="11" y="3"/>
                  </a:cubicBez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54"/>
            <p:cNvSpPr/>
            <p:nvPr/>
          </p:nvSpPr>
          <p:spPr bwMode="auto">
            <a:xfrm>
              <a:off x="10391775" y="2428875"/>
              <a:ext cx="77787" cy="47625"/>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55"/>
            <p:cNvSpPr/>
            <p:nvPr/>
          </p:nvSpPr>
          <p:spPr bwMode="auto">
            <a:xfrm>
              <a:off x="10526713" y="3279775"/>
              <a:ext cx="28575" cy="1905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6"/>
            <p:cNvSpPr/>
            <p:nvPr/>
          </p:nvSpPr>
          <p:spPr bwMode="auto">
            <a:xfrm>
              <a:off x="10315575" y="3213100"/>
              <a:ext cx="192087" cy="85725"/>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7"/>
            <p:cNvSpPr/>
            <p:nvPr/>
          </p:nvSpPr>
          <p:spPr bwMode="auto">
            <a:xfrm>
              <a:off x="10382250" y="3289300"/>
              <a:ext cx="28575" cy="9525"/>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8"/>
            <p:cNvSpPr/>
            <p:nvPr/>
          </p:nvSpPr>
          <p:spPr bwMode="auto">
            <a:xfrm>
              <a:off x="10382250" y="3184525"/>
              <a:ext cx="19050" cy="1905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9"/>
            <p:cNvSpPr/>
            <p:nvPr/>
          </p:nvSpPr>
          <p:spPr bwMode="auto">
            <a:xfrm>
              <a:off x="10420350" y="3175000"/>
              <a:ext cx="28575" cy="28575"/>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60"/>
            <p:cNvSpPr/>
            <p:nvPr/>
          </p:nvSpPr>
          <p:spPr bwMode="auto">
            <a:xfrm>
              <a:off x="10448925" y="3203575"/>
              <a:ext cx="39687" cy="38100"/>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61"/>
            <p:cNvSpPr/>
            <p:nvPr/>
          </p:nvSpPr>
          <p:spPr bwMode="auto">
            <a:xfrm>
              <a:off x="10526713" y="2160588"/>
              <a:ext cx="9525" cy="952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1" y="1"/>
                    <a:pt x="1" y="1"/>
                    <a:pt x="1" y="0"/>
                  </a:cubicBezTo>
                  <a:close/>
                </a:path>
              </a:pathLst>
            </a:custGeom>
            <a:solidFill>
              <a:srgbClr val="ADE2D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62"/>
            <p:cNvSpPr/>
            <p:nvPr/>
          </p:nvSpPr>
          <p:spPr bwMode="auto">
            <a:xfrm>
              <a:off x="10698163" y="2678113"/>
              <a:ext cx="9525" cy="952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1" y="1"/>
                    <a:pt x="1" y="0"/>
                    <a:pt x="1" y="0"/>
                  </a:cubicBezTo>
                  <a:close/>
                </a:path>
              </a:pathLst>
            </a:custGeom>
            <a:solidFill>
              <a:srgbClr val="ADE2D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63"/>
            <p:cNvSpPr/>
            <p:nvPr/>
          </p:nvSpPr>
          <p:spPr bwMode="auto">
            <a:xfrm>
              <a:off x="9436100" y="2151063"/>
              <a:ext cx="4016375" cy="2773363"/>
            </a:xfrm>
            <a:custGeom>
              <a:avLst/>
              <a:gdLst>
                <a:gd name="T0" fmla="*/ 62 w 420"/>
                <a:gd name="T1" fmla="*/ 270 h 290"/>
                <a:gd name="T2" fmla="*/ 19 w 420"/>
                <a:gd name="T3" fmla="*/ 253 h 290"/>
                <a:gd name="T4" fmla="*/ 50 w 420"/>
                <a:gd name="T5" fmla="*/ 131 h 290"/>
                <a:gd name="T6" fmla="*/ 52 w 420"/>
                <a:gd name="T7" fmla="*/ 131 h 290"/>
                <a:gd name="T8" fmla="*/ 53 w 420"/>
                <a:gd name="T9" fmla="*/ 133 h 290"/>
                <a:gd name="T10" fmla="*/ 21 w 420"/>
                <a:gd name="T11" fmla="*/ 252 h 290"/>
                <a:gd name="T12" fmla="*/ 259 w 420"/>
                <a:gd name="T13" fmla="*/ 174 h 290"/>
                <a:gd name="T14" fmla="*/ 416 w 420"/>
                <a:gd name="T15" fmla="*/ 1 h 290"/>
                <a:gd name="T16" fmla="*/ 419 w 420"/>
                <a:gd name="T17" fmla="*/ 0 h 290"/>
                <a:gd name="T18" fmla="*/ 419 w 420"/>
                <a:gd name="T19" fmla="*/ 3 h 290"/>
                <a:gd name="T20" fmla="*/ 261 w 420"/>
                <a:gd name="T21" fmla="*/ 177 h 290"/>
                <a:gd name="T22" fmla="*/ 62 w 420"/>
                <a:gd name="T23" fmla="*/ 27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0" h="290">
                  <a:moveTo>
                    <a:pt x="62" y="270"/>
                  </a:moveTo>
                  <a:cubicBezTo>
                    <a:pt x="43" y="270"/>
                    <a:pt x="28" y="265"/>
                    <a:pt x="19" y="253"/>
                  </a:cubicBezTo>
                  <a:cubicBezTo>
                    <a:pt x="0" y="230"/>
                    <a:pt x="12" y="184"/>
                    <a:pt x="50" y="131"/>
                  </a:cubicBezTo>
                  <a:cubicBezTo>
                    <a:pt x="51" y="131"/>
                    <a:pt x="52" y="131"/>
                    <a:pt x="52" y="131"/>
                  </a:cubicBezTo>
                  <a:cubicBezTo>
                    <a:pt x="53" y="132"/>
                    <a:pt x="53" y="133"/>
                    <a:pt x="53" y="133"/>
                  </a:cubicBezTo>
                  <a:cubicBezTo>
                    <a:pt x="15" y="185"/>
                    <a:pt x="3" y="229"/>
                    <a:pt x="21" y="252"/>
                  </a:cubicBezTo>
                  <a:cubicBezTo>
                    <a:pt x="52" y="290"/>
                    <a:pt x="159" y="255"/>
                    <a:pt x="259" y="174"/>
                  </a:cubicBezTo>
                  <a:cubicBezTo>
                    <a:pt x="338" y="110"/>
                    <a:pt x="388" y="45"/>
                    <a:pt x="416" y="1"/>
                  </a:cubicBezTo>
                  <a:cubicBezTo>
                    <a:pt x="417" y="0"/>
                    <a:pt x="418" y="0"/>
                    <a:pt x="419" y="0"/>
                  </a:cubicBezTo>
                  <a:cubicBezTo>
                    <a:pt x="419" y="1"/>
                    <a:pt x="420" y="2"/>
                    <a:pt x="419" y="3"/>
                  </a:cubicBezTo>
                  <a:cubicBezTo>
                    <a:pt x="391" y="47"/>
                    <a:pt x="341" y="113"/>
                    <a:pt x="261" y="177"/>
                  </a:cubicBezTo>
                  <a:cubicBezTo>
                    <a:pt x="188" y="235"/>
                    <a:pt x="111" y="270"/>
                    <a:pt x="62" y="27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64"/>
            <p:cNvSpPr/>
            <p:nvPr/>
          </p:nvSpPr>
          <p:spPr bwMode="auto">
            <a:xfrm>
              <a:off x="9578975" y="2055813"/>
              <a:ext cx="3614737" cy="2668588"/>
            </a:xfrm>
            <a:custGeom>
              <a:avLst/>
              <a:gdLst>
                <a:gd name="T0" fmla="*/ 48 w 378"/>
                <a:gd name="T1" fmla="*/ 261 h 279"/>
                <a:gd name="T2" fmla="*/ 15 w 378"/>
                <a:gd name="T3" fmla="*/ 249 h 279"/>
                <a:gd name="T4" fmla="*/ 36 w 378"/>
                <a:gd name="T5" fmla="*/ 150 h 279"/>
                <a:gd name="T6" fmla="*/ 38 w 378"/>
                <a:gd name="T7" fmla="*/ 150 h 279"/>
                <a:gd name="T8" fmla="*/ 38 w 378"/>
                <a:gd name="T9" fmla="*/ 152 h 279"/>
                <a:gd name="T10" fmla="*/ 18 w 378"/>
                <a:gd name="T11" fmla="*/ 247 h 279"/>
                <a:gd name="T12" fmla="*/ 237 w 378"/>
                <a:gd name="T13" fmla="*/ 159 h 279"/>
                <a:gd name="T14" fmla="*/ 375 w 378"/>
                <a:gd name="T15" fmla="*/ 0 h 279"/>
                <a:gd name="T16" fmla="*/ 377 w 378"/>
                <a:gd name="T17" fmla="*/ 0 h 279"/>
                <a:gd name="T18" fmla="*/ 378 w 378"/>
                <a:gd name="T19" fmla="*/ 2 h 279"/>
                <a:gd name="T20" fmla="*/ 238 w 378"/>
                <a:gd name="T21" fmla="*/ 161 h 279"/>
                <a:gd name="T22" fmla="*/ 48 w 378"/>
                <a:gd name="T23" fmla="*/ 26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279">
                  <a:moveTo>
                    <a:pt x="48" y="261"/>
                  </a:moveTo>
                  <a:cubicBezTo>
                    <a:pt x="34" y="261"/>
                    <a:pt x="22" y="257"/>
                    <a:pt x="15" y="249"/>
                  </a:cubicBezTo>
                  <a:cubicBezTo>
                    <a:pt x="0" y="232"/>
                    <a:pt x="8" y="196"/>
                    <a:pt x="36" y="150"/>
                  </a:cubicBezTo>
                  <a:cubicBezTo>
                    <a:pt x="36" y="149"/>
                    <a:pt x="37" y="149"/>
                    <a:pt x="38" y="150"/>
                  </a:cubicBezTo>
                  <a:cubicBezTo>
                    <a:pt x="38" y="150"/>
                    <a:pt x="39" y="151"/>
                    <a:pt x="38" y="152"/>
                  </a:cubicBezTo>
                  <a:cubicBezTo>
                    <a:pt x="11" y="195"/>
                    <a:pt x="4" y="231"/>
                    <a:pt x="18" y="247"/>
                  </a:cubicBezTo>
                  <a:cubicBezTo>
                    <a:pt x="46" y="279"/>
                    <a:pt x="144" y="240"/>
                    <a:pt x="237" y="159"/>
                  </a:cubicBezTo>
                  <a:cubicBezTo>
                    <a:pt x="305" y="99"/>
                    <a:pt x="350" y="40"/>
                    <a:pt x="375" y="0"/>
                  </a:cubicBezTo>
                  <a:cubicBezTo>
                    <a:pt x="376" y="0"/>
                    <a:pt x="377" y="0"/>
                    <a:pt x="377" y="0"/>
                  </a:cubicBezTo>
                  <a:cubicBezTo>
                    <a:pt x="378" y="0"/>
                    <a:pt x="378" y="1"/>
                    <a:pt x="378" y="2"/>
                  </a:cubicBezTo>
                  <a:cubicBezTo>
                    <a:pt x="352" y="41"/>
                    <a:pt x="307" y="101"/>
                    <a:pt x="238" y="161"/>
                  </a:cubicBezTo>
                  <a:cubicBezTo>
                    <a:pt x="167" y="223"/>
                    <a:pt x="92" y="261"/>
                    <a:pt x="48" y="26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65"/>
            <p:cNvSpPr/>
            <p:nvPr/>
          </p:nvSpPr>
          <p:spPr bwMode="auto">
            <a:xfrm>
              <a:off x="12887325" y="1520825"/>
              <a:ext cx="995362" cy="927100"/>
            </a:xfrm>
            <a:custGeom>
              <a:avLst/>
              <a:gdLst>
                <a:gd name="T0" fmla="*/ 55 w 104"/>
                <a:gd name="T1" fmla="*/ 45 h 97"/>
                <a:gd name="T2" fmla="*/ 75 w 104"/>
                <a:gd name="T3" fmla="*/ 97 h 97"/>
                <a:gd name="T4" fmla="*/ 88 w 104"/>
                <a:gd name="T5" fmla="*/ 84 h 97"/>
                <a:gd name="T6" fmla="*/ 76 w 104"/>
                <a:gd name="T7" fmla="*/ 16 h 97"/>
                <a:gd name="T8" fmla="*/ 8 w 104"/>
                <a:gd name="T9" fmla="*/ 27 h 97"/>
                <a:gd name="T10" fmla="*/ 0 w 104"/>
                <a:gd name="T11" fmla="*/ 44 h 97"/>
                <a:gd name="T12" fmla="*/ 55 w 104"/>
                <a:gd name="T13" fmla="*/ 45 h 97"/>
              </a:gdLst>
              <a:ahLst/>
              <a:cxnLst>
                <a:cxn ang="0">
                  <a:pos x="T0" y="T1"/>
                </a:cxn>
                <a:cxn ang="0">
                  <a:pos x="T2" y="T3"/>
                </a:cxn>
                <a:cxn ang="0">
                  <a:pos x="T4" y="T5"/>
                </a:cxn>
                <a:cxn ang="0">
                  <a:pos x="T6" y="T7"/>
                </a:cxn>
                <a:cxn ang="0">
                  <a:pos x="T8" y="T9"/>
                </a:cxn>
                <a:cxn ang="0">
                  <a:pos x="T10" y="T11"/>
                </a:cxn>
                <a:cxn ang="0">
                  <a:pos x="T12" y="T13"/>
                </a:cxn>
              </a:cxnLst>
              <a:rect l="0" t="0" r="r" b="b"/>
              <a:pathLst>
                <a:path w="104" h="97">
                  <a:moveTo>
                    <a:pt x="55" y="45"/>
                  </a:moveTo>
                  <a:cubicBezTo>
                    <a:pt x="72" y="57"/>
                    <a:pt x="79" y="78"/>
                    <a:pt x="75" y="97"/>
                  </a:cubicBezTo>
                  <a:cubicBezTo>
                    <a:pt x="80" y="94"/>
                    <a:pt x="84" y="89"/>
                    <a:pt x="88" y="84"/>
                  </a:cubicBezTo>
                  <a:cubicBezTo>
                    <a:pt x="104" y="62"/>
                    <a:pt x="98" y="31"/>
                    <a:pt x="76" y="16"/>
                  </a:cubicBezTo>
                  <a:cubicBezTo>
                    <a:pt x="54" y="0"/>
                    <a:pt x="23" y="5"/>
                    <a:pt x="8" y="27"/>
                  </a:cubicBezTo>
                  <a:cubicBezTo>
                    <a:pt x="4" y="32"/>
                    <a:pt x="1" y="38"/>
                    <a:pt x="0" y="44"/>
                  </a:cubicBezTo>
                  <a:cubicBezTo>
                    <a:pt x="16" y="33"/>
                    <a:pt x="38" y="33"/>
                    <a:pt x="55" y="4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6"/>
            <p:cNvSpPr/>
            <p:nvPr/>
          </p:nvSpPr>
          <p:spPr bwMode="auto">
            <a:xfrm>
              <a:off x="13509625" y="1749425"/>
              <a:ext cx="344487" cy="698500"/>
            </a:xfrm>
            <a:custGeom>
              <a:avLst/>
              <a:gdLst>
                <a:gd name="T0" fmla="*/ 20 w 36"/>
                <a:gd name="T1" fmla="*/ 0 h 73"/>
                <a:gd name="T2" fmla="*/ 0 w 36"/>
                <a:gd name="T3" fmla="*/ 29 h 73"/>
                <a:gd name="T4" fmla="*/ 10 w 36"/>
                <a:gd name="T5" fmla="*/ 73 h 73"/>
                <a:gd name="T6" fmla="*/ 23 w 36"/>
                <a:gd name="T7" fmla="*/ 60 h 73"/>
                <a:gd name="T8" fmla="*/ 20 w 36"/>
                <a:gd name="T9" fmla="*/ 0 h 73"/>
              </a:gdLst>
              <a:ahLst/>
              <a:cxnLst>
                <a:cxn ang="0">
                  <a:pos x="T0" y="T1"/>
                </a:cxn>
                <a:cxn ang="0">
                  <a:pos x="T2" y="T3"/>
                </a:cxn>
                <a:cxn ang="0">
                  <a:pos x="T4" y="T5"/>
                </a:cxn>
                <a:cxn ang="0">
                  <a:pos x="T6" y="T7"/>
                </a:cxn>
                <a:cxn ang="0">
                  <a:pos x="T8" y="T9"/>
                </a:cxn>
              </a:cxnLst>
              <a:rect l="0" t="0" r="r" b="b"/>
              <a:pathLst>
                <a:path w="36" h="73">
                  <a:moveTo>
                    <a:pt x="20" y="0"/>
                  </a:moveTo>
                  <a:cubicBezTo>
                    <a:pt x="0" y="29"/>
                    <a:pt x="0" y="29"/>
                    <a:pt x="0" y="29"/>
                  </a:cubicBezTo>
                  <a:cubicBezTo>
                    <a:pt x="10" y="42"/>
                    <a:pt x="13" y="58"/>
                    <a:pt x="10" y="73"/>
                  </a:cubicBezTo>
                  <a:cubicBezTo>
                    <a:pt x="15" y="70"/>
                    <a:pt x="19" y="65"/>
                    <a:pt x="23" y="60"/>
                  </a:cubicBezTo>
                  <a:cubicBezTo>
                    <a:pt x="36" y="42"/>
                    <a:pt x="34" y="17"/>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7"/>
            <p:cNvSpPr/>
            <p:nvPr/>
          </p:nvSpPr>
          <p:spPr bwMode="auto">
            <a:xfrm>
              <a:off x="13231813" y="889000"/>
              <a:ext cx="995362" cy="1223963"/>
            </a:xfrm>
            <a:custGeom>
              <a:avLst/>
              <a:gdLst>
                <a:gd name="T0" fmla="*/ 16 w 104"/>
                <a:gd name="T1" fmla="*/ 116 h 128"/>
                <a:gd name="T2" fmla="*/ 28 w 104"/>
                <a:gd name="T3" fmla="*/ 128 h 128"/>
                <a:gd name="T4" fmla="*/ 74 w 104"/>
                <a:gd name="T5" fmla="*/ 86 h 128"/>
                <a:gd name="T6" fmla="*/ 98 w 104"/>
                <a:gd name="T7" fmla="*/ 0 h 128"/>
                <a:gd name="T8" fmla="*/ 25 w 104"/>
                <a:gd name="T9" fmla="*/ 51 h 128"/>
                <a:gd name="T10" fmla="*/ 0 w 104"/>
                <a:gd name="T11" fmla="*/ 108 h 128"/>
                <a:gd name="T12" fmla="*/ 16 w 104"/>
                <a:gd name="T13" fmla="*/ 116 h 128"/>
              </a:gdLst>
              <a:ahLst/>
              <a:cxnLst>
                <a:cxn ang="0">
                  <a:pos x="T0" y="T1"/>
                </a:cxn>
                <a:cxn ang="0">
                  <a:pos x="T2" y="T3"/>
                </a:cxn>
                <a:cxn ang="0">
                  <a:pos x="T4" y="T5"/>
                </a:cxn>
                <a:cxn ang="0">
                  <a:pos x="T6" y="T7"/>
                </a:cxn>
                <a:cxn ang="0">
                  <a:pos x="T8" y="T9"/>
                </a:cxn>
                <a:cxn ang="0">
                  <a:pos x="T10" y="T11"/>
                </a:cxn>
                <a:cxn ang="0">
                  <a:pos x="T12" y="T13"/>
                </a:cxn>
              </a:cxnLst>
              <a:rect l="0" t="0" r="r" b="b"/>
              <a:pathLst>
                <a:path w="104" h="128">
                  <a:moveTo>
                    <a:pt x="16" y="116"/>
                  </a:moveTo>
                  <a:cubicBezTo>
                    <a:pt x="21" y="120"/>
                    <a:pt x="25" y="124"/>
                    <a:pt x="28" y="128"/>
                  </a:cubicBezTo>
                  <a:cubicBezTo>
                    <a:pt x="45" y="120"/>
                    <a:pt x="61" y="105"/>
                    <a:pt x="74" y="86"/>
                  </a:cubicBezTo>
                  <a:cubicBezTo>
                    <a:pt x="96" y="56"/>
                    <a:pt x="104" y="23"/>
                    <a:pt x="98" y="0"/>
                  </a:cubicBezTo>
                  <a:cubicBezTo>
                    <a:pt x="75" y="2"/>
                    <a:pt x="46" y="21"/>
                    <a:pt x="25" y="51"/>
                  </a:cubicBezTo>
                  <a:cubicBezTo>
                    <a:pt x="11" y="70"/>
                    <a:pt x="3" y="90"/>
                    <a:pt x="0" y="108"/>
                  </a:cubicBezTo>
                  <a:cubicBezTo>
                    <a:pt x="6" y="110"/>
                    <a:pt x="11" y="113"/>
                    <a:pt x="16" y="116"/>
                  </a:cubicBezTo>
                  <a:close/>
                </a:path>
              </a:pathLst>
            </a:custGeom>
            <a:solidFill>
              <a:srgbClr val="EC855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8"/>
            <p:cNvSpPr/>
            <p:nvPr/>
          </p:nvSpPr>
          <p:spPr bwMode="auto">
            <a:xfrm>
              <a:off x="13385800" y="889000"/>
              <a:ext cx="841375" cy="1223963"/>
            </a:xfrm>
            <a:custGeom>
              <a:avLst/>
              <a:gdLst>
                <a:gd name="T0" fmla="*/ 82 w 88"/>
                <a:gd name="T1" fmla="*/ 0 h 128"/>
                <a:gd name="T2" fmla="*/ 82 w 88"/>
                <a:gd name="T3" fmla="*/ 0 h 128"/>
                <a:gd name="T4" fmla="*/ 0 w 88"/>
                <a:gd name="T5" fmla="*/ 116 h 128"/>
                <a:gd name="T6" fmla="*/ 0 w 88"/>
                <a:gd name="T7" fmla="*/ 116 h 128"/>
                <a:gd name="T8" fmla="*/ 12 w 88"/>
                <a:gd name="T9" fmla="*/ 128 h 128"/>
                <a:gd name="T10" fmla="*/ 58 w 88"/>
                <a:gd name="T11" fmla="*/ 86 h 128"/>
                <a:gd name="T12" fmla="*/ 82 w 8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88" h="128">
                  <a:moveTo>
                    <a:pt x="82" y="0"/>
                  </a:moveTo>
                  <a:cubicBezTo>
                    <a:pt x="82" y="0"/>
                    <a:pt x="82" y="0"/>
                    <a:pt x="82" y="0"/>
                  </a:cubicBezTo>
                  <a:cubicBezTo>
                    <a:pt x="0" y="116"/>
                    <a:pt x="0" y="116"/>
                    <a:pt x="0" y="116"/>
                  </a:cubicBezTo>
                  <a:cubicBezTo>
                    <a:pt x="0" y="116"/>
                    <a:pt x="0" y="116"/>
                    <a:pt x="0" y="116"/>
                  </a:cubicBezTo>
                  <a:cubicBezTo>
                    <a:pt x="5" y="120"/>
                    <a:pt x="9" y="124"/>
                    <a:pt x="12" y="128"/>
                  </a:cubicBezTo>
                  <a:cubicBezTo>
                    <a:pt x="29" y="120"/>
                    <a:pt x="45" y="105"/>
                    <a:pt x="58" y="86"/>
                  </a:cubicBezTo>
                  <a:cubicBezTo>
                    <a:pt x="80" y="56"/>
                    <a:pt x="88" y="23"/>
                    <a:pt x="82" y="0"/>
                  </a:cubicBezTo>
                  <a:close/>
                </a:path>
              </a:pathLst>
            </a:custGeom>
            <a:solidFill>
              <a:srgbClr val="D46F41"/>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9"/>
            <p:cNvSpPr/>
            <p:nvPr/>
          </p:nvSpPr>
          <p:spPr bwMode="auto">
            <a:xfrm>
              <a:off x="13796963" y="889000"/>
              <a:ext cx="400050" cy="401638"/>
            </a:xfrm>
            <a:custGeom>
              <a:avLst/>
              <a:gdLst>
                <a:gd name="T0" fmla="*/ 19 w 42"/>
                <a:gd name="T1" fmla="*/ 28 h 42"/>
                <a:gd name="T2" fmla="*/ 37 w 42"/>
                <a:gd name="T3" fmla="*/ 42 h 42"/>
                <a:gd name="T4" fmla="*/ 39 w 42"/>
                <a:gd name="T5" fmla="*/ 0 h 42"/>
                <a:gd name="T6" fmla="*/ 0 w 42"/>
                <a:gd name="T7" fmla="*/ 16 h 42"/>
                <a:gd name="T8" fmla="*/ 19 w 42"/>
                <a:gd name="T9" fmla="*/ 28 h 42"/>
              </a:gdLst>
              <a:ahLst/>
              <a:cxnLst>
                <a:cxn ang="0">
                  <a:pos x="T0" y="T1"/>
                </a:cxn>
                <a:cxn ang="0">
                  <a:pos x="T2" y="T3"/>
                </a:cxn>
                <a:cxn ang="0">
                  <a:pos x="T4" y="T5"/>
                </a:cxn>
                <a:cxn ang="0">
                  <a:pos x="T6" y="T7"/>
                </a:cxn>
                <a:cxn ang="0">
                  <a:pos x="T8" y="T9"/>
                </a:cxn>
              </a:cxnLst>
              <a:rect l="0" t="0" r="r" b="b"/>
              <a:pathLst>
                <a:path w="42" h="42">
                  <a:moveTo>
                    <a:pt x="19" y="28"/>
                  </a:moveTo>
                  <a:cubicBezTo>
                    <a:pt x="25" y="33"/>
                    <a:pt x="31" y="37"/>
                    <a:pt x="37" y="42"/>
                  </a:cubicBezTo>
                  <a:cubicBezTo>
                    <a:pt x="41" y="26"/>
                    <a:pt x="42" y="12"/>
                    <a:pt x="39" y="0"/>
                  </a:cubicBezTo>
                  <a:cubicBezTo>
                    <a:pt x="27" y="1"/>
                    <a:pt x="14" y="7"/>
                    <a:pt x="0" y="16"/>
                  </a:cubicBezTo>
                  <a:cubicBezTo>
                    <a:pt x="7" y="20"/>
                    <a:pt x="13" y="24"/>
                    <a:pt x="19" y="28"/>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70"/>
            <p:cNvSpPr/>
            <p:nvPr/>
          </p:nvSpPr>
          <p:spPr bwMode="auto">
            <a:xfrm>
              <a:off x="13977938" y="889000"/>
              <a:ext cx="219075" cy="401638"/>
            </a:xfrm>
            <a:custGeom>
              <a:avLst/>
              <a:gdLst>
                <a:gd name="T0" fmla="*/ 20 w 23"/>
                <a:gd name="T1" fmla="*/ 0 h 42"/>
                <a:gd name="T2" fmla="*/ 0 w 23"/>
                <a:gd name="T3" fmla="*/ 28 h 42"/>
                <a:gd name="T4" fmla="*/ 0 w 23"/>
                <a:gd name="T5" fmla="*/ 28 h 42"/>
                <a:gd name="T6" fmla="*/ 18 w 23"/>
                <a:gd name="T7" fmla="*/ 42 h 42"/>
                <a:gd name="T8" fmla="*/ 20 w 23"/>
                <a:gd name="T9" fmla="*/ 0 h 42"/>
                <a:gd name="T10" fmla="*/ 20 w 23"/>
                <a:gd name="T11" fmla="*/ 0 h 42"/>
              </a:gdLst>
              <a:ahLst/>
              <a:cxnLst>
                <a:cxn ang="0">
                  <a:pos x="T0" y="T1"/>
                </a:cxn>
                <a:cxn ang="0">
                  <a:pos x="T2" y="T3"/>
                </a:cxn>
                <a:cxn ang="0">
                  <a:pos x="T4" y="T5"/>
                </a:cxn>
                <a:cxn ang="0">
                  <a:pos x="T6" y="T7"/>
                </a:cxn>
                <a:cxn ang="0">
                  <a:pos x="T8" y="T9"/>
                </a:cxn>
                <a:cxn ang="0">
                  <a:pos x="T10" y="T11"/>
                </a:cxn>
              </a:cxnLst>
              <a:rect l="0" t="0" r="r" b="b"/>
              <a:pathLst>
                <a:path w="23" h="42">
                  <a:moveTo>
                    <a:pt x="20" y="0"/>
                  </a:moveTo>
                  <a:cubicBezTo>
                    <a:pt x="0" y="28"/>
                    <a:pt x="0" y="28"/>
                    <a:pt x="0" y="28"/>
                  </a:cubicBezTo>
                  <a:cubicBezTo>
                    <a:pt x="0" y="28"/>
                    <a:pt x="0" y="28"/>
                    <a:pt x="0" y="28"/>
                  </a:cubicBezTo>
                  <a:cubicBezTo>
                    <a:pt x="6" y="33"/>
                    <a:pt x="12" y="37"/>
                    <a:pt x="18" y="42"/>
                  </a:cubicBezTo>
                  <a:cubicBezTo>
                    <a:pt x="22" y="26"/>
                    <a:pt x="23" y="12"/>
                    <a:pt x="20" y="0"/>
                  </a:cubicBezTo>
                  <a:cubicBezTo>
                    <a:pt x="20" y="0"/>
                    <a:pt x="20" y="0"/>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71"/>
            <p:cNvSpPr/>
            <p:nvPr/>
          </p:nvSpPr>
          <p:spPr bwMode="auto">
            <a:xfrm>
              <a:off x="13241338" y="1644650"/>
              <a:ext cx="392112" cy="546100"/>
            </a:xfrm>
            <a:custGeom>
              <a:avLst/>
              <a:gdLst>
                <a:gd name="T0" fmla="*/ 41 w 41"/>
                <a:gd name="T1" fmla="*/ 0 h 57"/>
                <a:gd name="T2" fmla="*/ 15 w 41"/>
                <a:gd name="T3" fmla="*/ 25 h 57"/>
                <a:gd name="T4" fmla="*/ 0 w 41"/>
                <a:gd name="T5" fmla="*/ 57 h 57"/>
                <a:gd name="T6" fmla="*/ 26 w 41"/>
                <a:gd name="T7" fmla="*/ 33 h 57"/>
                <a:gd name="T8" fmla="*/ 41 w 41"/>
                <a:gd name="T9" fmla="*/ 0 h 57"/>
              </a:gdLst>
              <a:ahLst/>
              <a:cxnLst>
                <a:cxn ang="0">
                  <a:pos x="T0" y="T1"/>
                </a:cxn>
                <a:cxn ang="0">
                  <a:pos x="T2" y="T3"/>
                </a:cxn>
                <a:cxn ang="0">
                  <a:pos x="T4" y="T5"/>
                </a:cxn>
                <a:cxn ang="0">
                  <a:pos x="T6" y="T7"/>
                </a:cxn>
                <a:cxn ang="0">
                  <a:pos x="T8" y="T9"/>
                </a:cxn>
              </a:cxnLst>
              <a:rect l="0" t="0" r="r" b="b"/>
              <a:pathLst>
                <a:path w="41" h="57">
                  <a:moveTo>
                    <a:pt x="41" y="0"/>
                  </a:moveTo>
                  <a:cubicBezTo>
                    <a:pt x="34" y="3"/>
                    <a:pt x="24" y="13"/>
                    <a:pt x="15" y="25"/>
                  </a:cubicBezTo>
                  <a:cubicBezTo>
                    <a:pt x="6" y="38"/>
                    <a:pt x="1" y="50"/>
                    <a:pt x="0" y="57"/>
                  </a:cubicBezTo>
                  <a:cubicBezTo>
                    <a:pt x="7" y="54"/>
                    <a:pt x="17" y="45"/>
                    <a:pt x="26" y="33"/>
                  </a:cubicBezTo>
                  <a:cubicBezTo>
                    <a:pt x="35" y="20"/>
                    <a:pt x="40" y="8"/>
                    <a:pt x="41"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72"/>
            <p:cNvSpPr/>
            <p:nvPr/>
          </p:nvSpPr>
          <p:spPr bwMode="auto">
            <a:xfrm>
              <a:off x="13241338" y="1644650"/>
              <a:ext cx="392112" cy="546100"/>
            </a:xfrm>
            <a:custGeom>
              <a:avLst/>
              <a:gdLst>
                <a:gd name="T0" fmla="*/ 41 w 41"/>
                <a:gd name="T1" fmla="*/ 0 h 57"/>
                <a:gd name="T2" fmla="*/ 0 w 41"/>
                <a:gd name="T3" fmla="*/ 57 h 57"/>
                <a:gd name="T4" fmla="*/ 0 w 41"/>
                <a:gd name="T5" fmla="*/ 57 h 57"/>
                <a:gd name="T6" fmla="*/ 26 w 41"/>
                <a:gd name="T7" fmla="*/ 33 h 57"/>
                <a:gd name="T8" fmla="*/ 41 w 41"/>
                <a:gd name="T9" fmla="*/ 0 h 57"/>
                <a:gd name="T10" fmla="*/ 41 w 41"/>
                <a:gd name="T11" fmla="*/ 0 h 57"/>
              </a:gdLst>
              <a:ahLst/>
              <a:cxnLst>
                <a:cxn ang="0">
                  <a:pos x="T0" y="T1"/>
                </a:cxn>
                <a:cxn ang="0">
                  <a:pos x="T2" y="T3"/>
                </a:cxn>
                <a:cxn ang="0">
                  <a:pos x="T4" y="T5"/>
                </a:cxn>
                <a:cxn ang="0">
                  <a:pos x="T6" y="T7"/>
                </a:cxn>
                <a:cxn ang="0">
                  <a:pos x="T8" y="T9"/>
                </a:cxn>
                <a:cxn ang="0">
                  <a:pos x="T10" y="T11"/>
                </a:cxn>
              </a:cxnLst>
              <a:rect l="0" t="0" r="r" b="b"/>
              <a:pathLst>
                <a:path w="41" h="57">
                  <a:moveTo>
                    <a:pt x="41" y="0"/>
                  </a:moveTo>
                  <a:cubicBezTo>
                    <a:pt x="0" y="57"/>
                    <a:pt x="0" y="57"/>
                    <a:pt x="0" y="57"/>
                  </a:cubicBezTo>
                  <a:cubicBezTo>
                    <a:pt x="0" y="57"/>
                    <a:pt x="0" y="57"/>
                    <a:pt x="0" y="57"/>
                  </a:cubicBezTo>
                  <a:cubicBezTo>
                    <a:pt x="7" y="54"/>
                    <a:pt x="17" y="45"/>
                    <a:pt x="26" y="33"/>
                  </a:cubicBezTo>
                  <a:cubicBezTo>
                    <a:pt x="35" y="20"/>
                    <a:pt x="40" y="8"/>
                    <a:pt x="41" y="0"/>
                  </a:cubicBezTo>
                  <a:cubicBezTo>
                    <a:pt x="41" y="0"/>
                    <a:pt x="41" y="0"/>
                    <a:pt x="41"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73"/>
            <p:cNvSpPr/>
            <p:nvPr/>
          </p:nvSpPr>
          <p:spPr bwMode="auto">
            <a:xfrm>
              <a:off x="13614400" y="1223963"/>
              <a:ext cx="373062" cy="373063"/>
            </a:xfrm>
            <a:custGeom>
              <a:avLst/>
              <a:gdLst>
                <a:gd name="T0" fmla="*/ 9 w 39"/>
                <a:gd name="T1" fmla="*/ 34 h 39"/>
                <a:gd name="T2" fmla="*/ 5 w 39"/>
                <a:gd name="T3" fmla="*/ 10 h 39"/>
                <a:gd name="T4" fmla="*/ 29 w 39"/>
                <a:gd name="T5" fmla="*/ 6 h 39"/>
                <a:gd name="T6" fmla="*/ 33 w 39"/>
                <a:gd name="T7" fmla="*/ 30 h 39"/>
                <a:gd name="T8" fmla="*/ 9 w 39"/>
                <a:gd name="T9" fmla="*/ 34 h 39"/>
              </a:gdLst>
              <a:ahLst/>
              <a:cxnLst>
                <a:cxn ang="0">
                  <a:pos x="T0" y="T1"/>
                </a:cxn>
                <a:cxn ang="0">
                  <a:pos x="T2" y="T3"/>
                </a:cxn>
                <a:cxn ang="0">
                  <a:pos x="T4" y="T5"/>
                </a:cxn>
                <a:cxn ang="0">
                  <a:pos x="T6" y="T7"/>
                </a:cxn>
                <a:cxn ang="0">
                  <a:pos x="T8" y="T9"/>
                </a:cxn>
              </a:cxnLst>
              <a:rect l="0" t="0" r="r" b="b"/>
              <a:pathLst>
                <a:path w="39" h="39">
                  <a:moveTo>
                    <a:pt x="9" y="34"/>
                  </a:moveTo>
                  <a:cubicBezTo>
                    <a:pt x="2" y="28"/>
                    <a:pt x="0" y="18"/>
                    <a:pt x="5" y="10"/>
                  </a:cubicBezTo>
                  <a:cubicBezTo>
                    <a:pt x="11" y="2"/>
                    <a:pt x="22" y="0"/>
                    <a:pt x="29" y="6"/>
                  </a:cubicBezTo>
                  <a:cubicBezTo>
                    <a:pt x="37" y="11"/>
                    <a:pt x="39" y="22"/>
                    <a:pt x="33" y="30"/>
                  </a:cubicBezTo>
                  <a:cubicBezTo>
                    <a:pt x="28" y="37"/>
                    <a:pt x="17" y="39"/>
                    <a:pt x="9" y="34"/>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74"/>
            <p:cNvSpPr/>
            <p:nvPr/>
          </p:nvSpPr>
          <p:spPr bwMode="auto">
            <a:xfrm>
              <a:off x="13671550" y="1281113"/>
              <a:ext cx="258762" cy="258763"/>
            </a:xfrm>
            <a:custGeom>
              <a:avLst/>
              <a:gdLst>
                <a:gd name="T0" fmla="*/ 20 w 27"/>
                <a:gd name="T1" fmla="*/ 4 h 27"/>
                <a:gd name="T2" fmla="*/ 4 w 27"/>
                <a:gd name="T3" fmla="*/ 7 h 27"/>
                <a:gd name="T4" fmla="*/ 6 w 27"/>
                <a:gd name="T5" fmla="*/ 23 h 27"/>
                <a:gd name="T6" fmla="*/ 23 w 27"/>
                <a:gd name="T7" fmla="*/ 21 h 27"/>
                <a:gd name="T8" fmla="*/ 20 w 27"/>
                <a:gd name="T9" fmla="*/ 4 h 27"/>
              </a:gdLst>
              <a:ahLst/>
              <a:cxnLst>
                <a:cxn ang="0">
                  <a:pos x="T0" y="T1"/>
                </a:cxn>
                <a:cxn ang="0">
                  <a:pos x="T2" y="T3"/>
                </a:cxn>
                <a:cxn ang="0">
                  <a:pos x="T4" y="T5"/>
                </a:cxn>
                <a:cxn ang="0">
                  <a:pos x="T6" y="T7"/>
                </a:cxn>
                <a:cxn ang="0">
                  <a:pos x="T8" y="T9"/>
                </a:cxn>
              </a:cxnLst>
              <a:rect l="0" t="0" r="r" b="b"/>
              <a:pathLst>
                <a:path w="27" h="27">
                  <a:moveTo>
                    <a:pt x="20" y="4"/>
                  </a:moveTo>
                  <a:cubicBezTo>
                    <a:pt x="15" y="0"/>
                    <a:pt x="7" y="2"/>
                    <a:pt x="4" y="7"/>
                  </a:cubicBezTo>
                  <a:cubicBezTo>
                    <a:pt x="0" y="12"/>
                    <a:pt x="1" y="20"/>
                    <a:pt x="6" y="23"/>
                  </a:cubicBezTo>
                  <a:cubicBezTo>
                    <a:pt x="12" y="27"/>
                    <a:pt x="19" y="26"/>
                    <a:pt x="23" y="21"/>
                  </a:cubicBezTo>
                  <a:cubicBezTo>
                    <a:pt x="27" y="15"/>
                    <a:pt x="26" y="8"/>
                    <a:pt x="20" y="4"/>
                  </a:cubicBezTo>
                  <a:close/>
                </a:path>
              </a:pathLst>
            </a:custGeom>
            <a:solidFill>
              <a:srgbClr val="596273"/>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75"/>
            <p:cNvSpPr/>
            <p:nvPr/>
          </p:nvSpPr>
          <p:spPr bwMode="auto">
            <a:xfrm>
              <a:off x="13700125" y="1281113"/>
              <a:ext cx="287337" cy="315913"/>
            </a:xfrm>
            <a:custGeom>
              <a:avLst/>
              <a:gdLst>
                <a:gd name="T0" fmla="*/ 20 w 30"/>
                <a:gd name="T1" fmla="*/ 0 h 33"/>
                <a:gd name="T2" fmla="*/ 20 w 30"/>
                <a:gd name="T3" fmla="*/ 0 h 33"/>
                <a:gd name="T4" fmla="*/ 17 w 30"/>
                <a:gd name="T5" fmla="*/ 4 h 33"/>
                <a:gd name="T6" fmla="*/ 17 w 30"/>
                <a:gd name="T7" fmla="*/ 4 h 33"/>
                <a:gd name="T8" fmla="*/ 20 w 30"/>
                <a:gd name="T9" fmla="*/ 21 h 33"/>
                <a:gd name="T10" fmla="*/ 3 w 30"/>
                <a:gd name="T11" fmla="*/ 23 h 33"/>
                <a:gd name="T12" fmla="*/ 3 w 30"/>
                <a:gd name="T13" fmla="*/ 23 h 33"/>
                <a:gd name="T14" fmla="*/ 0 w 30"/>
                <a:gd name="T15" fmla="*/ 28 h 33"/>
                <a:gd name="T16" fmla="*/ 0 w 30"/>
                <a:gd name="T17" fmla="*/ 28 h 33"/>
                <a:gd name="T18" fmla="*/ 24 w 30"/>
                <a:gd name="T19" fmla="*/ 24 h 33"/>
                <a:gd name="T20" fmla="*/ 20 w 30"/>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3">
                  <a:moveTo>
                    <a:pt x="20" y="0"/>
                  </a:moveTo>
                  <a:cubicBezTo>
                    <a:pt x="20" y="0"/>
                    <a:pt x="20" y="0"/>
                    <a:pt x="20" y="0"/>
                  </a:cubicBezTo>
                  <a:cubicBezTo>
                    <a:pt x="17" y="4"/>
                    <a:pt x="17" y="4"/>
                    <a:pt x="17" y="4"/>
                  </a:cubicBezTo>
                  <a:cubicBezTo>
                    <a:pt x="17" y="4"/>
                    <a:pt x="17" y="4"/>
                    <a:pt x="17" y="4"/>
                  </a:cubicBezTo>
                  <a:cubicBezTo>
                    <a:pt x="23" y="8"/>
                    <a:pt x="24" y="15"/>
                    <a:pt x="20" y="21"/>
                  </a:cubicBezTo>
                  <a:cubicBezTo>
                    <a:pt x="16" y="26"/>
                    <a:pt x="9" y="27"/>
                    <a:pt x="3" y="23"/>
                  </a:cubicBezTo>
                  <a:cubicBezTo>
                    <a:pt x="3" y="23"/>
                    <a:pt x="3" y="23"/>
                    <a:pt x="3" y="23"/>
                  </a:cubicBezTo>
                  <a:cubicBezTo>
                    <a:pt x="0" y="28"/>
                    <a:pt x="0" y="28"/>
                    <a:pt x="0" y="28"/>
                  </a:cubicBezTo>
                  <a:cubicBezTo>
                    <a:pt x="0" y="28"/>
                    <a:pt x="0" y="28"/>
                    <a:pt x="0" y="28"/>
                  </a:cubicBezTo>
                  <a:cubicBezTo>
                    <a:pt x="8" y="33"/>
                    <a:pt x="19" y="31"/>
                    <a:pt x="24" y="24"/>
                  </a:cubicBezTo>
                  <a:cubicBezTo>
                    <a:pt x="30" y="16"/>
                    <a:pt x="28" y="5"/>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76"/>
            <p:cNvSpPr/>
            <p:nvPr/>
          </p:nvSpPr>
          <p:spPr bwMode="auto">
            <a:xfrm>
              <a:off x="13728700" y="1319213"/>
              <a:ext cx="201612" cy="220663"/>
            </a:xfrm>
            <a:custGeom>
              <a:avLst/>
              <a:gdLst>
                <a:gd name="T0" fmla="*/ 17 w 21"/>
                <a:gd name="T1" fmla="*/ 17 h 23"/>
                <a:gd name="T2" fmla="*/ 14 w 21"/>
                <a:gd name="T3" fmla="*/ 0 h 23"/>
                <a:gd name="T4" fmla="*/ 14 w 21"/>
                <a:gd name="T5" fmla="*/ 0 h 23"/>
                <a:gd name="T6" fmla="*/ 0 w 21"/>
                <a:gd name="T7" fmla="*/ 19 h 23"/>
                <a:gd name="T8" fmla="*/ 0 w 21"/>
                <a:gd name="T9" fmla="*/ 19 h 23"/>
                <a:gd name="T10" fmla="*/ 17 w 21"/>
                <a:gd name="T11" fmla="*/ 17 h 23"/>
              </a:gdLst>
              <a:ahLst/>
              <a:cxnLst>
                <a:cxn ang="0">
                  <a:pos x="T0" y="T1"/>
                </a:cxn>
                <a:cxn ang="0">
                  <a:pos x="T2" y="T3"/>
                </a:cxn>
                <a:cxn ang="0">
                  <a:pos x="T4" y="T5"/>
                </a:cxn>
                <a:cxn ang="0">
                  <a:pos x="T6" y="T7"/>
                </a:cxn>
                <a:cxn ang="0">
                  <a:pos x="T8" y="T9"/>
                </a:cxn>
                <a:cxn ang="0">
                  <a:pos x="T10" y="T11"/>
                </a:cxn>
              </a:cxnLst>
              <a:rect l="0" t="0" r="r" b="b"/>
              <a:pathLst>
                <a:path w="21" h="23">
                  <a:moveTo>
                    <a:pt x="17" y="17"/>
                  </a:moveTo>
                  <a:cubicBezTo>
                    <a:pt x="21" y="11"/>
                    <a:pt x="20" y="4"/>
                    <a:pt x="14" y="0"/>
                  </a:cubicBezTo>
                  <a:cubicBezTo>
                    <a:pt x="14" y="0"/>
                    <a:pt x="14" y="0"/>
                    <a:pt x="14" y="0"/>
                  </a:cubicBezTo>
                  <a:cubicBezTo>
                    <a:pt x="0" y="19"/>
                    <a:pt x="0" y="19"/>
                    <a:pt x="0" y="19"/>
                  </a:cubicBezTo>
                  <a:cubicBezTo>
                    <a:pt x="0" y="19"/>
                    <a:pt x="0" y="19"/>
                    <a:pt x="0" y="19"/>
                  </a:cubicBezTo>
                  <a:cubicBezTo>
                    <a:pt x="6" y="23"/>
                    <a:pt x="13" y="22"/>
                    <a:pt x="17" y="17"/>
                  </a:cubicBezTo>
                  <a:close/>
                </a:path>
              </a:pathLst>
            </a:custGeom>
            <a:solidFill>
              <a:srgbClr val="474F59"/>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77"/>
            <p:cNvSpPr/>
            <p:nvPr/>
          </p:nvSpPr>
          <p:spPr bwMode="auto">
            <a:xfrm>
              <a:off x="12045950" y="1100138"/>
              <a:ext cx="277812" cy="287338"/>
            </a:xfrm>
            <a:custGeom>
              <a:avLst/>
              <a:gdLst>
                <a:gd name="T0" fmla="*/ 91 w 175"/>
                <a:gd name="T1" fmla="*/ 0 h 181"/>
                <a:gd name="T2" fmla="*/ 79 w 175"/>
                <a:gd name="T3" fmla="*/ 78 h 181"/>
                <a:gd name="T4" fmla="*/ 0 w 175"/>
                <a:gd name="T5" fmla="*/ 90 h 181"/>
                <a:gd name="T6" fmla="*/ 79 w 175"/>
                <a:gd name="T7" fmla="*/ 102 h 181"/>
                <a:gd name="T8" fmla="*/ 91 w 175"/>
                <a:gd name="T9" fmla="*/ 181 h 181"/>
                <a:gd name="T10" fmla="*/ 103 w 175"/>
                <a:gd name="T11" fmla="*/ 102 h 181"/>
                <a:gd name="T12" fmla="*/ 175 w 175"/>
                <a:gd name="T13" fmla="*/ 90 h 181"/>
                <a:gd name="T14" fmla="*/ 103 w 175"/>
                <a:gd name="T15" fmla="*/ 78 h 181"/>
                <a:gd name="T16" fmla="*/ 91 w 175"/>
                <a:gd name="T1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81">
                  <a:moveTo>
                    <a:pt x="91" y="0"/>
                  </a:moveTo>
                  <a:lnTo>
                    <a:pt x="79" y="78"/>
                  </a:lnTo>
                  <a:lnTo>
                    <a:pt x="0" y="90"/>
                  </a:lnTo>
                  <a:lnTo>
                    <a:pt x="79" y="102"/>
                  </a:lnTo>
                  <a:lnTo>
                    <a:pt x="91" y="181"/>
                  </a:lnTo>
                  <a:lnTo>
                    <a:pt x="103" y="102"/>
                  </a:lnTo>
                  <a:lnTo>
                    <a:pt x="175" y="90"/>
                  </a:lnTo>
                  <a:lnTo>
                    <a:pt x="103" y="78"/>
                  </a:lnTo>
                  <a:lnTo>
                    <a:pt x="91"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78"/>
            <p:cNvSpPr/>
            <p:nvPr/>
          </p:nvSpPr>
          <p:spPr bwMode="auto">
            <a:xfrm>
              <a:off x="9637713" y="1941513"/>
              <a:ext cx="276225" cy="277813"/>
            </a:xfrm>
            <a:custGeom>
              <a:avLst/>
              <a:gdLst>
                <a:gd name="T0" fmla="*/ 84 w 174"/>
                <a:gd name="T1" fmla="*/ 0 h 175"/>
                <a:gd name="T2" fmla="*/ 72 w 174"/>
                <a:gd name="T3" fmla="*/ 78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8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8"/>
                  </a:lnTo>
                  <a:lnTo>
                    <a:pt x="0" y="90"/>
                  </a:lnTo>
                  <a:lnTo>
                    <a:pt x="72" y="102"/>
                  </a:lnTo>
                  <a:lnTo>
                    <a:pt x="84" y="175"/>
                  </a:lnTo>
                  <a:lnTo>
                    <a:pt x="96" y="102"/>
                  </a:lnTo>
                  <a:lnTo>
                    <a:pt x="174" y="90"/>
                  </a:lnTo>
                  <a:lnTo>
                    <a:pt x="96" y="78"/>
                  </a:lnTo>
                  <a:lnTo>
                    <a:pt x="84"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79"/>
            <p:cNvSpPr/>
            <p:nvPr/>
          </p:nvSpPr>
          <p:spPr bwMode="auto">
            <a:xfrm>
              <a:off x="12639675" y="1119188"/>
              <a:ext cx="142875" cy="142875"/>
            </a:xfrm>
            <a:custGeom>
              <a:avLst/>
              <a:gdLst>
                <a:gd name="T0" fmla="*/ 48 w 90"/>
                <a:gd name="T1" fmla="*/ 0 h 90"/>
                <a:gd name="T2" fmla="*/ 36 w 90"/>
                <a:gd name="T3" fmla="*/ 36 h 90"/>
                <a:gd name="T4" fmla="*/ 0 w 90"/>
                <a:gd name="T5" fmla="*/ 42 h 90"/>
                <a:gd name="T6" fmla="*/ 36 w 90"/>
                <a:gd name="T7" fmla="*/ 48 h 90"/>
                <a:gd name="T8" fmla="*/ 48 w 90"/>
                <a:gd name="T9" fmla="*/ 90 h 90"/>
                <a:gd name="T10" fmla="*/ 54 w 90"/>
                <a:gd name="T11" fmla="*/ 48 h 90"/>
                <a:gd name="T12" fmla="*/ 90 w 90"/>
                <a:gd name="T13" fmla="*/ 42 h 90"/>
                <a:gd name="T14" fmla="*/ 54 w 90"/>
                <a:gd name="T15" fmla="*/ 36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36" y="36"/>
                  </a:lnTo>
                  <a:lnTo>
                    <a:pt x="0" y="42"/>
                  </a:lnTo>
                  <a:lnTo>
                    <a:pt x="36" y="48"/>
                  </a:lnTo>
                  <a:lnTo>
                    <a:pt x="48" y="90"/>
                  </a:lnTo>
                  <a:lnTo>
                    <a:pt x="54" y="48"/>
                  </a:lnTo>
                  <a:lnTo>
                    <a:pt x="90" y="42"/>
                  </a:lnTo>
                  <a:lnTo>
                    <a:pt x="54" y="36"/>
                  </a:lnTo>
                  <a:lnTo>
                    <a:pt x="48"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80"/>
            <p:cNvSpPr/>
            <p:nvPr/>
          </p:nvSpPr>
          <p:spPr bwMode="auto">
            <a:xfrm>
              <a:off x="13776325" y="2982913"/>
              <a:ext cx="277812" cy="277813"/>
            </a:xfrm>
            <a:custGeom>
              <a:avLst/>
              <a:gdLst>
                <a:gd name="T0" fmla="*/ 91 w 175"/>
                <a:gd name="T1" fmla="*/ 0 h 175"/>
                <a:gd name="T2" fmla="*/ 73 w 175"/>
                <a:gd name="T3" fmla="*/ 73 h 175"/>
                <a:gd name="T4" fmla="*/ 0 w 175"/>
                <a:gd name="T5" fmla="*/ 85 h 175"/>
                <a:gd name="T6" fmla="*/ 73 w 175"/>
                <a:gd name="T7" fmla="*/ 97 h 175"/>
                <a:gd name="T8" fmla="*/ 91 w 175"/>
                <a:gd name="T9" fmla="*/ 175 h 175"/>
                <a:gd name="T10" fmla="*/ 103 w 175"/>
                <a:gd name="T11" fmla="*/ 97 h 175"/>
                <a:gd name="T12" fmla="*/ 175 w 175"/>
                <a:gd name="T13" fmla="*/ 85 h 175"/>
                <a:gd name="T14" fmla="*/ 103 w 175"/>
                <a:gd name="T15" fmla="*/ 73 h 175"/>
                <a:gd name="T16" fmla="*/ 91 w 175"/>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91" y="0"/>
                  </a:moveTo>
                  <a:lnTo>
                    <a:pt x="73" y="73"/>
                  </a:lnTo>
                  <a:lnTo>
                    <a:pt x="0" y="85"/>
                  </a:lnTo>
                  <a:lnTo>
                    <a:pt x="73" y="97"/>
                  </a:lnTo>
                  <a:lnTo>
                    <a:pt x="91" y="175"/>
                  </a:lnTo>
                  <a:lnTo>
                    <a:pt x="103" y="97"/>
                  </a:lnTo>
                  <a:lnTo>
                    <a:pt x="175" y="85"/>
                  </a:lnTo>
                  <a:lnTo>
                    <a:pt x="103" y="73"/>
                  </a:lnTo>
                  <a:lnTo>
                    <a:pt x="91"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81"/>
            <p:cNvSpPr/>
            <p:nvPr/>
          </p:nvSpPr>
          <p:spPr bwMode="auto">
            <a:xfrm>
              <a:off x="13174663" y="3729038"/>
              <a:ext cx="142875" cy="144463"/>
            </a:xfrm>
            <a:custGeom>
              <a:avLst/>
              <a:gdLst>
                <a:gd name="T0" fmla="*/ 42 w 90"/>
                <a:gd name="T1" fmla="*/ 0 h 91"/>
                <a:gd name="T2" fmla="*/ 36 w 90"/>
                <a:gd name="T3" fmla="*/ 36 h 91"/>
                <a:gd name="T4" fmla="*/ 0 w 90"/>
                <a:gd name="T5" fmla="*/ 42 h 91"/>
                <a:gd name="T6" fmla="*/ 36 w 90"/>
                <a:gd name="T7" fmla="*/ 48 h 91"/>
                <a:gd name="T8" fmla="*/ 42 w 90"/>
                <a:gd name="T9" fmla="*/ 91 h 91"/>
                <a:gd name="T10" fmla="*/ 48 w 90"/>
                <a:gd name="T11" fmla="*/ 48 h 91"/>
                <a:gd name="T12" fmla="*/ 90 w 90"/>
                <a:gd name="T13" fmla="*/ 42 h 91"/>
                <a:gd name="T14" fmla="*/ 48 w 90"/>
                <a:gd name="T15" fmla="*/ 36 h 91"/>
                <a:gd name="T16" fmla="*/ 42 w 90"/>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1">
                  <a:moveTo>
                    <a:pt x="42" y="0"/>
                  </a:moveTo>
                  <a:lnTo>
                    <a:pt x="36" y="36"/>
                  </a:lnTo>
                  <a:lnTo>
                    <a:pt x="0" y="42"/>
                  </a:lnTo>
                  <a:lnTo>
                    <a:pt x="36" y="48"/>
                  </a:lnTo>
                  <a:lnTo>
                    <a:pt x="42" y="91"/>
                  </a:lnTo>
                  <a:lnTo>
                    <a:pt x="48" y="48"/>
                  </a:lnTo>
                  <a:lnTo>
                    <a:pt x="90" y="42"/>
                  </a:lnTo>
                  <a:lnTo>
                    <a:pt x="48" y="36"/>
                  </a:lnTo>
                  <a:lnTo>
                    <a:pt x="42"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82"/>
            <p:cNvSpPr/>
            <p:nvPr/>
          </p:nvSpPr>
          <p:spPr bwMode="auto">
            <a:xfrm>
              <a:off x="9283700" y="2840038"/>
              <a:ext cx="142875" cy="142875"/>
            </a:xfrm>
            <a:custGeom>
              <a:avLst/>
              <a:gdLst>
                <a:gd name="T0" fmla="*/ 48 w 90"/>
                <a:gd name="T1" fmla="*/ 0 h 90"/>
                <a:gd name="T2" fmla="*/ 42 w 90"/>
                <a:gd name="T3" fmla="*/ 42 h 90"/>
                <a:gd name="T4" fmla="*/ 0 w 90"/>
                <a:gd name="T5" fmla="*/ 48 h 90"/>
                <a:gd name="T6" fmla="*/ 42 w 90"/>
                <a:gd name="T7" fmla="*/ 54 h 90"/>
                <a:gd name="T8" fmla="*/ 48 w 90"/>
                <a:gd name="T9" fmla="*/ 90 h 90"/>
                <a:gd name="T10" fmla="*/ 54 w 90"/>
                <a:gd name="T11" fmla="*/ 54 h 90"/>
                <a:gd name="T12" fmla="*/ 90 w 90"/>
                <a:gd name="T13" fmla="*/ 48 h 90"/>
                <a:gd name="T14" fmla="*/ 54 w 90"/>
                <a:gd name="T15" fmla="*/ 42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42" y="42"/>
                  </a:lnTo>
                  <a:lnTo>
                    <a:pt x="0" y="48"/>
                  </a:lnTo>
                  <a:lnTo>
                    <a:pt x="42" y="54"/>
                  </a:lnTo>
                  <a:lnTo>
                    <a:pt x="48" y="90"/>
                  </a:lnTo>
                  <a:lnTo>
                    <a:pt x="54" y="54"/>
                  </a:lnTo>
                  <a:lnTo>
                    <a:pt x="90" y="48"/>
                  </a:lnTo>
                  <a:lnTo>
                    <a:pt x="54" y="42"/>
                  </a:lnTo>
                  <a:lnTo>
                    <a:pt x="48"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83"/>
            <p:cNvSpPr/>
            <p:nvPr/>
          </p:nvSpPr>
          <p:spPr bwMode="auto">
            <a:xfrm>
              <a:off x="13395325" y="4637088"/>
              <a:ext cx="285750" cy="277813"/>
            </a:xfrm>
            <a:custGeom>
              <a:avLst/>
              <a:gdLst>
                <a:gd name="T0" fmla="*/ 90 w 180"/>
                <a:gd name="T1" fmla="*/ 0 h 175"/>
                <a:gd name="T2" fmla="*/ 78 w 180"/>
                <a:gd name="T3" fmla="*/ 79 h 175"/>
                <a:gd name="T4" fmla="*/ 0 w 180"/>
                <a:gd name="T5" fmla="*/ 91 h 175"/>
                <a:gd name="T6" fmla="*/ 78 w 180"/>
                <a:gd name="T7" fmla="*/ 103 h 175"/>
                <a:gd name="T8" fmla="*/ 90 w 180"/>
                <a:gd name="T9" fmla="*/ 175 h 175"/>
                <a:gd name="T10" fmla="*/ 102 w 180"/>
                <a:gd name="T11" fmla="*/ 103 h 175"/>
                <a:gd name="T12" fmla="*/ 180 w 180"/>
                <a:gd name="T13" fmla="*/ 91 h 175"/>
                <a:gd name="T14" fmla="*/ 102 w 180"/>
                <a:gd name="T15" fmla="*/ 79 h 175"/>
                <a:gd name="T16" fmla="*/ 90 w 180"/>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75">
                  <a:moveTo>
                    <a:pt x="90" y="0"/>
                  </a:moveTo>
                  <a:lnTo>
                    <a:pt x="78" y="79"/>
                  </a:lnTo>
                  <a:lnTo>
                    <a:pt x="0" y="91"/>
                  </a:lnTo>
                  <a:lnTo>
                    <a:pt x="78" y="103"/>
                  </a:lnTo>
                  <a:lnTo>
                    <a:pt x="90" y="175"/>
                  </a:lnTo>
                  <a:lnTo>
                    <a:pt x="102" y="103"/>
                  </a:lnTo>
                  <a:lnTo>
                    <a:pt x="180" y="91"/>
                  </a:lnTo>
                  <a:lnTo>
                    <a:pt x="102" y="79"/>
                  </a:lnTo>
                  <a:lnTo>
                    <a:pt x="90"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84"/>
            <p:cNvSpPr/>
            <p:nvPr/>
          </p:nvSpPr>
          <p:spPr bwMode="auto">
            <a:xfrm>
              <a:off x="10125075" y="755650"/>
              <a:ext cx="276225" cy="277813"/>
            </a:xfrm>
            <a:custGeom>
              <a:avLst/>
              <a:gdLst>
                <a:gd name="T0" fmla="*/ 84 w 174"/>
                <a:gd name="T1" fmla="*/ 0 h 175"/>
                <a:gd name="T2" fmla="*/ 72 w 174"/>
                <a:gd name="T3" fmla="*/ 72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2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2"/>
                  </a:lnTo>
                  <a:lnTo>
                    <a:pt x="0" y="90"/>
                  </a:lnTo>
                  <a:lnTo>
                    <a:pt x="72" y="102"/>
                  </a:lnTo>
                  <a:lnTo>
                    <a:pt x="84" y="175"/>
                  </a:lnTo>
                  <a:lnTo>
                    <a:pt x="96" y="102"/>
                  </a:lnTo>
                  <a:lnTo>
                    <a:pt x="174" y="90"/>
                  </a:lnTo>
                  <a:lnTo>
                    <a:pt x="96" y="72"/>
                  </a:lnTo>
                  <a:lnTo>
                    <a:pt x="84"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85"/>
            <p:cNvSpPr/>
            <p:nvPr/>
          </p:nvSpPr>
          <p:spPr bwMode="auto">
            <a:xfrm>
              <a:off x="10736263" y="1300163"/>
              <a:ext cx="144462" cy="144463"/>
            </a:xfrm>
            <a:custGeom>
              <a:avLst/>
              <a:gdLst>
                <a:gd name="T0" fmla="*/ 42 w 91"/>
                <a:gd name="T1" fmla="*/ 0 h 91"/>
                <a:gd name="T2" fmla="*/ 36 w 91"/>
                <a:gd name="T3" fmla="*/ 37 h 91"/>
                <a:gd name="T4" fmla="*/ 0 w 91"/>
                <a:gd name="T5" fmla="*/ 49 h 91"/>
                <a:gd name="T6" fmla="*/ 36 w 91"/>
                <a:gd name="T7" fmla="*/ 55 h 91"/>
                <a:gd name="T8" fmla="*/ 42 w 91"/>
                <a:gd name="T9" fmla="*/ 91 h 91"/>
                <a:gd name="T10" fmla="*/ 48 w 91"/>
                <a:gd name="T11" fmla="*/ 55 h 91"/>
                <a:gd name="T12" fmla="*/ 91 w 91"/>
                <a:gd name="T13" fmla="*/ 49 h 91"/>
                <a:gd name="T14" fmla="*/ 48 w 91"/>
                <a:gd name="T15" fmla="*/ 37 h 91"/>
                <a:gd name="T16" fmla="*/ 42 w 91"/>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42" y="0"/>
                  </a:moveTo>
                  <a:lnTo>
                    <a:pt x="36" y="37"/>
                  </a:lnTo>
                  <a:lnTo>
                    <a:pt x="0" y="49"/>
                  </a:lnTo>
                  <a:lnTo>
                    <a:pt x="36" y="55"/>
                  </a:lnTo>
                  <a:lnTo>
                    <a:pt x="42" y="91"/>
                  </a:lnTo>
                  <a:lnTo>
                    <a:pt x="48" y="55"/>
                  </a:lnTo>
                  <a:lnTo>
                    <a:pt x="91" y="49"/>
                  </a:lnTo>
                  <a:lnTo>
                    <a:pt x="48" y="37"/>
                  </a:lnTo>
                  <a:lnTo>
                    <a:pt x="42"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 name="文本框 4"/>
          <p:cNvSpPr txBox="1"/>
          <p:nvPr/>
        </p:nvSpPr>
        <p:spPr>
          <a:xfrm>
            <a:off x="4737517" y="1543393"/>
            <a:ext cx="2851614" cy="1446550"/>
          </a:xfrm>
          <a:prstGeom prst="rect">
            <a:avLst/>
          </a:prstGeom>
          <a:noFill/>
        </p:spPr>
        <p:txBody>
          <a:bodyPr wrap="none" rtlCol="0">
            <a:spAutoFit/>
          </a:bodyPr>
          <a:lstStyle/>
          <a:p>
            <a:r>
              <a:rPr lang="en-US" altLang="zh-CN" sz="8800" dirty="0" smtClean="0">
                <a:ln>
                  <a:solidFill>
                    <a:schemeClr val="bg1">
                      <a:lumMod val="65000"/>
                    </a:schemeClr>
                  </a:solidFill>
                </a:ln>
                <a:solidFill>
                  <a:schemeClr val="bg1"/>
                </a:solidFill>
              </a:rPr>
              <a:t>Part 4</a:t>
            </a:r>
            <a:endParaRPr lang="zh-CN" altLang="en-US" sz="8800" dirty="0">
              <a:ln>
                <a:solidFill>
                  <a:schemeClr val="bg1">
                    <a:lumMod val="65000"/>
                  </a:schemeClr>
                </a:solidFill>
              </a:ln>
              <a:solidFill>
                <a:schemeClr val="bg1"/>
              </a:solidFill>
            </a:endParaRPr>
          </a:p>
        </p:txBody>
      </p:sp>
      <p:sp>
        <p:nvSpPr>
          <p:cNvPr id="6" name="文本框 5"/>
          <p:cNvSpPr txBox="1"/>
          <p:nvPr/>
        </p:nvSpPr>
        <p:spPr>
          <a:xfrm>
            <a:off x="1059232" y="3052556"/>
            <a:ext cx="10341293" cy="1107996"/>
          </a:xfrm>
          <a:prstGeom prst="rect">
            <a:avLst/>
          </a:prstGeom>
          <a:noFill/>
        </p:spPr>
        <p:txBody>
          <a:bodyPr wrap="none" rtlCol="0">
            <a:spAutoFit/>
          </a:bodyPr>
          <a:lstStyle/>
          <a:p>
            <a:r>
              <a:rPr lang="zh-CN" altLang="en-US" sz="6600" b="1" dirty="0" smtClean="0">
                <a:ln>
                  <a:solidFill>
                    <a:schemeClr val="bg1">
                      <a:lumMod val="65000"/>
                    </a:schemeClr>
                  </a:solidFill>
                </a:ln>
                <a:solidFill>
                  <a:schemeClr val="bg1"/>
                </a:solidFill>
              </a:rPr>
              <a:t>多层神经网络（深度学习）</a:t>
            </a:r>
            <a:endParaRPr lang="zh-CN" altLang="en-US" sz="6600" b="1" dirty="0">
              <a:ln>
                <a:solidFill>
                  <a:schemeClr val="bg1">
                    <a:lumMod val="65000"/>
                  </a:schemeClr>
                </a:solidFill>
              </a:ln>
              <a:solidFill>
                <a:schemeClr val="bg1"/>
              </a:solidFill>
            </a:endParaRPr>
          </a:p>
        </p:txBody>
      </p:sp>
      <p:cxnSp>
        <p:nvCxnSpPr>
          <p:cNvPr id="9" name="直接连接符 8"/>
          <p:cNvCxnSpPr/>
          <p:nvPr/>
        </p:nvCxnSpPr>
        <p:spPr>
          <a:xfrm>
            <a:off x="4869543" y="2874119"/>
            <a:ext cx="2409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55688" y="436014"/>
            <a:ext cx="3582269" cy="585297"/>
            <a:chOff x="874712" y="570404"/>
            <a:chExt cx="5836421" cy="953595"/>
          </a:xfrm>
        </p:grpSpPr>
        <p:grpSp>
          <p:nvGrpSpPr>
            <p:cNvPr id="3" name="组合 2"/>
            <p:cNvGrpSpPr/>
            <p:nvPr/>
          </p:nvGrpSpPr>
          <p:grpSpPr>
            <a:xfrm>
              <a:off x="874712" y="570404"/>
              <a:ext cx="5836421" cy="953595"/>
              <a:chOff x="1727200" y="869950"/>
              <a:chExt cx="15662517" cy="2559050"/>
            </a:xfrm>
          </p:grpSpPr>
          <p:sp>
            <p:nvSpPr>
              <p:cNvPr id="6" name="矩形 5"/>
              <p:cNvSpPr/>
              <p:nvPr/>
            </p:nvSpPr>
            <p:spPr>
              <a:xfrm>
                <a:off x="3035294" y="869950"/>
                <a:ext cx="12525160" cy="2559050"/>
              </a:xfrm>
              <a:prstGeom prst="rect">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727200" y="869950"/>
                <a:ext cx="2607334" cy="2559050"/>
                <a:chOff x="1498600" y="1016000"/>
                <a:chExt cx="3429000" cy="3365500"/>
              </a:xfrm>
            </p:grpSpPr>
            <p:sp>
              <p:nvSpPr>
                <p:cNvPr id="9" name="椭圆 8"/>
                <p:cNvSpPr/>
                <p:nvPr/>
              </p:nvSpPr>
              <p:spPr>
                <a:xfrm>
                  <a:off x="1651000" y="1104900"/>
                  <a:ext cx="3276600" cy="3276600"/>
                </a:xfrm>
                <a:prstGeom prst="ellipse">
                  <a:avLst/>
                </a:prstGeom>
                <a:solidFill>
                  <a:srgbClr val="78B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498600" y="1016000"/>
                  <a:ext cx="3276600" cy="3276600"/>
                </a:xfrm>
                <a:prstGeom prst="ellipse">
                  <a:avLst/>
                </a:prstGeom>
                <a:solidFill>
                  <a:srgbClr val="93C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等腰三角形 7"/>
              <p:cNvSpPr/>
              <p:nvPr/>
            </p:nvSpPr>
            <p:spPr>
              <a:xfrm flipV="1">
                <a:off x="15560453" y="869950"/>
                <a:ext cx="1829264" cy="2559050"/>
              </a:xfrm>
              <a:prstGeom prst="triangle">
                <a:avLst>
                  <a:gd name="adj" fmla="val 0"/>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90030" y="644297"/>
              <a:ext cx="828431" cy="852456"/>
            </a:xfrm>
            <a:prstGeom prst="rect">
              <a:avLst/>
            </a:prstGeom>
            <a:noFill/>
          </p:spPr>
          <p:txBody>
            <a:bodyPr wrap="none" rtlCol="0">
              <a:spAutoFit/>
            </a:bodyPr>
            <a:lstStyle/>
            <a:p>
              <a:r>
                <a:rPr lang="en-US" altLang="zh-CN" sz="2800" b="1" dirty="0" smtClean="0">
                  <a:solidFill>
                    <a:schemeClr val="bg1"/>
                  </a:solidFill>
                  <a:latin typeface="微软雅黑" panose="020B0503020204020204" charset="-122"/>
                  <a:ea typeface="微软雅黑" panose="020B0503020204020204" charset="-122"/>
                </a:rPr>
                <a:t>4.</a:t>
              </a:r>
              <a:endParaRPr lang="zh-CN" altLang="en-US" sz="2800" b="1"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028720" y="671116"/>
              <a:ext cx="1303759" cy="752168"/>
            </a:xfrm>
            <a:prstGeom prst="rect">
              <a:avLst/>
            </a:prstGeom>
            <a:noFill/>
          </p:spPr>
          <p:txBody>
            <a:bodyPr wrap="none" rtlCol="0">
              <a:spAutoFit/>
            </a:bodyPr>
            <a:lstStyle/>
            <a:p>
              <a:r>
                <a:rPr lang="zh-CN" altLang="en-US" sz="2400" b="1" dirty="0" smtClean="0">
                  <a:solidFill>
                    <a:schemeClr val="bg1"/>
                  </a:solidFill>
                  <a:latin typeface="微软雅黑" panose="020B0503020204020204" charset="-122"/>
                  <a:ea typeface="微软雅黑" panose="020B0503020204020204" charset="-122"/>
                </a:rPr>
                <a:t>多层</a:t>
              </a:r>
              <a:endParaRPr lang="zh-CN" altLang="en-US" sz="2400" b="1" dirty="0">
                <a:solidFill>
                  <a:schemeClr val="bg1"/>
                </a:solidFill>
                <a:latin typeface="微软雅黑" panose="020B0503020204020204" charset="-122"/>
                <a:ea typeface="微软雅黑" panose="020B0503020204020204" charset="-122"/>
              </a:endParaRPr>
            </a:p>
          </p:txBody>
        </p:sp>
      </p:grpSp>
      <p:sp>
        <p:nvSpPr>
          <p:cNvPr id="38" name="矩形 37"/>
          <p:cNvSpPr/>
          <p:nvPr/>
        </p:nvSpPr>
        <p:spPr>
          <a:xfrm>
            <a:off x="1652027" y="1303635"/>
            <a:ext cx="6096000" cy="923330"/>
          </a:xfrm>
          <a:prstGeom prst="rect">
            <a:avLst/>
          </a:prstGeom>
        </p:spPr>
        <p:txBody>
          <a:bodyPr>
            <a:spAutoFit/>
          </a:bodyPr>
          <a:lstStyle/>
          <a:p>
            <a:r>
              <a:rPr lang="zh-CN" altLang="en-US" dirty="0" smtClean="0"/>
              <a:t>在两层神经网络的输出层后面，继续添加层次。原来的输出层变成中间层，新加的层次成为新的输出层。</a:t>
            </a:r>
            <a:endParaRPr lang="en-US" altLang="zh-CN" dirty="0" smtClean="0"/>
          </a:p>
          <a:p>
            <a:r>
              <a:rPr lang="zh-CN" altLang="en-US" dirty="0" smtClean="0"/>
              <a:t>所以可以得到下图。</a:t>
            </a:r>
            <a:endParaRPr lang="zh-CN" altLang="en-US" dirty="0"/>
          </a:p>
        </p:txBody>
      </p:sp>
      <p:pic>
        <p:nvPicPr>
          <p:cNvPr id="7170" name="Picture 2"/>
          <p:cNvPicPr>
            <a:picLocks noChangeAspect="1" noChangeArrowheads="1"/>
          </p:cNvPicPr>
          <p:nvPr/>
        </p:nvPicPr>
        <p:blipFill>
          <a:blip r:embed="rId3"/>
          <a:srcRect/>
          <a:stretch>
            <a:fillRect/>
          </a:stretch>
        </p:blipFill>
        <p:spPr bwMode="auto">
          <a:xfrm>
            <a:off x="2291556" y="2451099"/>
            <a:ext cx="6509544" cy="3773111"/>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55688" y="436014"/>
            <a:ext cx="3582269" cy="585297"/>
            <a:chOff x="874712" y="570404"/>
            <a:chExt cx="5836421" cy="953595"/>
          </a:xfrm>
        </p:grpSpPr>
        <p:grpSp>
          <p:nvGrpSpPr>
            <p:cNvPr id="3" name="组合 2"/>
            <p:cNvGrpSpPr/>
            <p:nvPr/>
          </p:nvGrpSpPr>
          <p:grpSpPr>
            <a:xfrm>
              <a:off x="874712" y="570404"/>
              <a:ext cx="5836421" cy="953595"/>
              <a:chOff x="1727200" y="869950"/>
              <a:chExt cx="15662517" cy="2559050"/>
            </a:xfrm>
          </p:grpSpPr>
          <p:sp>
            <p:nvSpPr>
              <p:cNvPr id="6" name="矩形 5"/>
              <p:cNvSpPr/>
              <p:nvPr/>
            </p:nvSpPr>
            <p:spPr>
              <a:xfrm>
                <a:off x="3035294" y="869950"/>
                <a:ext cx="12525160" cy="2559050"/>
              </a:xfrm>
              <a:prstGeom prst="rect">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727200" y="869950"/>
                <a:ext cx="2607334" cy="2559050"/>
                <a:chOff x="1498600" y="1016000"/>
                <a:chExt cx="3429000" cy="3365500"/>
              </a:xfrm>
            </p:grpSpPr>
            <p:sp>
              <p:nvSpPr>
                <p:cNvPr id="9" name="椭圆 8"/>
                <p:cNvSpPr/>
                <p:nvPr/>
              </p:nvSpPr>
              <p:spPr>
                <a:xfrm>
                  <a:off x="1651000" y="1104900"/>
                  <a:ext cx="3276600" cy="3276600"/>
                </a:xfrm>
                <a:prstGeom prst="ellipse">
                  <a:avLst/>
                </a:prstGeom>
                <a:solidFill>
                  <a:srgbClr val="78B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498600" y="1016000"/>
                  <a:ext cx="3276600" cy="3276600"/>
                </a:xfrm>
                <a:prstGeom prst="ellipse">
                  <a:avLst/>
                </a:prstGeom>
                <a:solidFill>
                  <a:srgbClr val="93C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等腰三角形 7"/>
              <p:cNvSpPr/>
              <p:nvPr/>
            </p:nvSpPr>
            <p:spPr>
              <a:xfrm flipV="1">
                <a:off x="15560453" y="869950"/>
                <a:ext cx="1829264" cy="2559050"/>
              </a:xfrm>
              <a:prstGeom prst="triangle">
                <a:avLst>
                  <a:gd name="adj" fmla="val 0"/>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90030" y="644297"/>
              <a:ext cx="828431" cy="852456"/>
            </a:xfrm>
            <a:prstGeom prst="rect">
              <a:avLst/>
            </a:prstGeom>
            <a:noFill/>
          </p:spPr>
          <p:txBody>
            <a:bodyPr wrap="none" rtlCol="0">
              <a:spAutoFit/>
            </a:bodyPr>
            <a:lstStyle/>
            <a:p>
              <a:r>
                <a:rPr lang="en-US" altLang="zh-CN" sz="2800" b="1" dirty="0" smtClean="0">
                  <a:solidFill>
                    <a:schemeClr val="bg1"/>
                  </a:solidFill>
                  <a:latin typeface="微软雅黑" panose="020B0503020204020204" charset="-122"/>
                  <a:ea typeface="微软雅黑" panose="020B0503020204020204" charset="-122"/>
                </a:rPr>
                <a:t>4.</a:t>
              </a:r>
              <a:endParaRPr lang="zh-CN" altLang="en-US" sz="2800" b="1"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028720" y="671116"/>
              <a:ext cx="1303759" cy="752168"/>
            </a:xfrm>
            <a:prstGeom prst="rect">
              <a:avLst/>
            </a:prstGeom>
            <a:noFill/>
          </p:spPr>
          <p:txBody>
            <a:bodyPr wrap="none" rtlCol="0">
              <a:spAutoFit/>
            </a:bodyPr>
            <a:lstStyle/>
            <a:p>
              <a:r>
                <a:rPr lang="zh-CN" altLang="en-US" sz="2400" b="1" dirty="0" smtClean="0">
                  <a:solidFill>
                    <a:schemeClr val="bg1"/>
                  </a:solidFill>
                  <a:latin typeface="微软雅黑" panose="020B0503020204020204" charset="-122"/>
                  <a:ea typeface="微软雅黑" panose="020B0503020204020204" charset="-122"/>
                </a:rPr>
                <a:t>回顾</a:t>
              </a:r>
              <a:endParaRPr lang="zh-CN" altLang="en-US" sz="2400" b="1" dirty="0">
                <a:solidFill>
                  <a:schemeClr val="bg1"/>
                </a:solidFill>
                <a:latin typeface="微软雅黑" panose="020B0503020204020204" charset="-122"/>
                <a:ea typeface="微软雅黑" panose="020B0503020204020204" charset="-122"/>
              </a:endParaRPr>
            </a:p>
          </p:txBody>
        </p:sp>
      </p:grpSp>
      <p:pic>
        <p:nvPicPr>
          <p:cNvPr id="8196" name="Picture 4"/>
          <p:cNvPicPr>
            <a:picLocks noChangeAspect="1" noChangeArrowheads="1"/>
          </p:cNvPicPr>
          <p:nvPr/>
        </p:nvPicPr>
        <p:blipFill>
          <a:blip r:embed="rId3"/>
          <a:srcRect/>
          <a:stretch>
            <a:fillRect/>
          </a:stretch>
        </p:blipFill>
        <p:spPr bwMode="auto">
          <a:xfrm>
            <a:off x="1126468" y="1351237"/>
            <a:ext cx="9033532" cy="4184749"/>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组合 90"/>
          <p:cNvGrpSpPr/>
          <p:nvPr/>
        </p:nvGrpSpPr>
        <p:grpSpPr>
          <a:xfrm>
            <a:off x="3269955" y="471839"/>
            <a:ext cx="5932136" cy="5974271"/>
            <a:chOff x="8948738" y="746125"/>
            <a:chExt cx="5364162" cy="5402263"/>
          </a:xfrm>
        </p:grpSpPr>
        <p:sp>
          <p:nvSpPr>
            <p:cNvPr id="92" name="AutoShape 3"/>
            <p:cNvSpPr>
              <a:spLocks noChangeAspect="1" noChangeArrowheads="1" noTextEdit="1"/>
            </p:cNvSpPr>
            <p:nvPr/>
          </p:nvSpPr>
          <p:spPr bwMode="auto">
            <a:xfrm>
              <a:off x="8948738" y="746125"/>
              <a:ext cx="5364162" cy="539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 name="Oval 5"/>
            <p:cNvSpPr>
              <a:spLocks noChangeArrowheads="1"/>
            </p:cNvSpPr>
            <p:nvPr/>
          </p:nvSpPr>
          <p:spPr bwMode="auto">
            <a:xfrm>
              <a:off x="8958263" y="793750"/>
              <a:ext cx="5354637" cy="5354638"/>
            </a:xfrm>
            <a:prstGeom prst="ellipse">
              <a:avLst/>
            </a:prstGeom>
            <a:solidFill>
              <a:srgbClr val="474F59"/>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Oval 6"/>
            <p:cNvSpPr>
              <a:spLocks noChangeArrowheads="1"/>
            </p:cNvSpPr>
            <p:nvPr/>
          </p:nvSpPr>
          <p:spPr bwMode="auto">
            <a:xfrm>
              <a:off x="9656763" y="1492250"/>
              <a:ext cx="3957637" cy="3957638"/>
            </a:xfrm>
            <a:prstGeom prst="ellipse">
              <a:avLst/>
            </a:prstGeom>
            <a:solidFill>
              <a:srgbClr val="30363D"/>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
            <p:cNvSpPr/>
            <p:nvPr/>
          </p:nvSpPr>
          <p:spPr bwMode="auto">
            <a:xfrm>
              <a:off x="11482388" y="1779588"/>
              <a:ext cx="1549400" cy="3097213"/>
            </a:xfrm>
            <a:custGeom>
              <a:avLst/>
              <a:gdLst>
                <a:gd name="T0" fmla="*/ 0 w 162"/>
                <a:gd name="T1" fmla="*/ 324 h 324"/>
                <a:gd name="T2" fmla="*/ 162 w 162"/>
                <a:gd name="T3" fmla="*/ 162 h 324"/>
                <a:gd name="T4" fmla="*/ 0 w 162"/>
                <a:gd name="T5" fmla="*/ 0 h 324"/>
              </a:gdLst>
              <a:ahLst/>
              <a:cxnLst>
                <a:cxn ang="0">
                  <a:pos x="T0" y="T1"/>
                </a:cxn>
                <a:cxn ang="0">
                  <a:pos x="T2" y="T3"/>
                </a:cxn>
                <a:cxn ang="0">
                  <a:pos x="T4" y="T5"/>
                </a:cxn>
              </a:cxnLst>
              <a:rect l="0" t="0" r="r" b="b"/>
              <a:pathLst>
                <a:path w="162" h="324">
                  <a:moveTo>
                    <a:pt x="0" y="324"/>
                  </a:moveTo>
                  <a:cubicBezTo>
                    <a:pt x="89" y="324"/>
                    <a:pt x="162" y="252"/>
                    <a:pt x="162" y="162"/>
                  </a:cubicBezTo>
                  <a:cubicBezTo>
                    <a:pt x="162" y="73"/>
                    <a:pt x="89" y="0"/>
                    <a:pt x="0" y="0"/>
                  </a:cubicBezTo>
                </a:path>
              </a:pathLst>
            </a:custGeom>
            <a:solidFill>
              <a:srgbClr val="78B04D"/>
            </a:solidFill>
            <a:ln>
              <a:noFill/>
            </a:ln>
          </p:spPr>
          <p:txBody>
            <a:bodyPr vert="horz" wrap="square" lIns="91440" tIns="45720" rIns="91440" bIns="45720" numCol="1" anchor="t" anchorCtr="0" compatLnSpc="1"/>
            <a:lstStyle/>
            <a:p>
              <a:endParaRPr lang="zh-CN" altLang="en-US"/>
            </a:p>
          </p:txBody>
        </p:sp>
        <p:sp>
          <p:nvSpPr>
            <p:cNvPr id="96" name="Freeform 8"/>
            <p:cNvSpPr/>
            <p:nvPr/>
          </p:nvSpPr>
          <p:spPr bwMode="auto">
            <a:xfrm>
              <a:off x="9932988" y="1779588"/>
              <a:ext cx="1549400" cy="3097213"/>
            </a:xfrm>
            <a:custGeom>
              <a:avLst/>
              <a:gdLst>
                <a:gd name="T0" fmla="*/ 162 w 162"/>
                <a:gd name="T1" fmla="*/ 0 h 324"/>
                <a:gd name="T2" fmla="*/ 0 w 162"/>
                <a:gd name="T3" fmla="*/ 162 h 324"/>
                <a:gd name="T4" fmla="*/ 162 w 162"/>
                <a:gd name="T5" fmla="*/ 324 h 324"/>
              </a:gdLst>
              <a:ahLst/>
              <a:cxnLst>
                <a:cxn ang="0">
                  <a:pos x="T0" y="T1"/>
                </a:cxn>
                <a:cxn ang="0">
                  <a:pos x="T2" y="T3"/>
                </a:cxn>
                <a:cxn ang="0">
                  <a:pos x="T4" y="T5"/>
                </a:cxn>
              </a:cxnLst>
              <a:rect l="0" t="0" r="r" b="b"/>
              <a:pathLst>
                <a:path w="162" h="324">
                  <a:moveTo>
                    <a:pt x="162" y="0"/>
                  </a:moveTo>
                  <a:cubicBezTo>
                    <a:pt x="73" y="0"/>
                    <a:pt x="0" y="73"/>
                    <a:pt x="0" y="162"/>
                  </a:cubicBezTo>
                  <a:cubicBezTo>
                    <a:pt x="0" y="252"/>
                    <a:pt x="73" y="324"/>
                    <a:pt x="162" y="324"/>
                  </a:cubicBezTo>
                </a:path>
              </a:pathLst>
            </a:custGeom>
            <a:solidFill>
              <a:srgbClr val="93CD66"/>
            </a:solidFill>
            <a:ln>
              <a:noFill/>
            </a:ln>
          </p:spPr>
          <p:txBody>
            <a:bodyPr vert="horz" wrap="square" lIns="91440" tIns="45720" rIns="91440" bIns="45720" numCol="1" anchor="t" anchorCtr="0" compatLnSpc="1"/>
            <a:lstStyle/>
            <a:p>
              <a:endParaRPr lang="zh-CN" altLang="en-US"/>
            </a:p>
          </p:txBody>
        </p:sp>
        <p:sp>
          <p:nvSpPr>
            <p:cNvPr id="97" name="Freeform 9"/>
            <p:cNvSpPr/>
            <p:nvPr/>
          </p:nvSpPr>
          <p:spPr bwMode="auto">
            <a:xfrm>
              <a:off x="12696825" y="3748088"/>
              <a:ext cx="277812" cy="401638"/>
            </a:xfrm>
            <a:custGeom>
              <a:avLst/>
              <a:gdLst>
                <a:gd name="T0" fmla="*/ 28 w 29"/>
                <a:gd name="T1" fmla="*/ 0 h 42"/>
                <a:gd name="T2" fmla="*/ 23 w 29"/>
                <a:gd name="T3" fmla="*/ 2 h 42"/>
                <a:gd name="T4" fmla="*/ 19 w 29"/>
                <a:gd name="T5" fmla="*/ 5 h 42"/>
                <a:gd name="T6" fmla="*/ 16 w 29"/>
                <a:gd name="T7" fmla="*/ 9 h 42"/>
                <a:gd name="T8" fmla="*/ 12 w 29"/>
                <a:gd name="T9" fmla="*/ 10 h 42"/>
                <a:gd name="T10" fmla="*/ 9 w 29"/>
                <a:gd name="T11" fmla="*/ 13 h 42"/>
                <a:gd name="T12" fmla="*/ 8 w 29"/>
                <a:gd name="T13" fmla="*/ 13 h 42"/>
                <a:gd name="T14" fmla="*/ 7 w 29"/>
                <a:gd name="T15" fmla="*/ 14 h 42"/>
                <a:gd name="T16" fmla="*/ 6 w 29"/>
                <a:gd name="T17" fmla="*/ 15 h 42"/>
                <a:gd name="T18" fmla="*/ 1 w 29"/>
                <a:gd name="T19" fmla="*/ 21 h 42"/>
                <a:gd name="T20" fmla="*/ 0 w 29"/>
                <a:gd name="T21" fmla="*/ 28 h 42"/>
                <a:gd name="T22" fmla="*/ 2 w 29"/>
                <a:gd name="T23" fmla="*/ 33 h 42"/>
                <a:gd name="T24" fmla="*/ 2 w 29"/>
                <a:gd name="T25" fmla="*/ 34 h 42"/>
                <a:gd name="T26" fmla="*/ 2 w 29"/>
                <a:gd name="T27" fmla="*/ 37 h 42"/>
                <a:gd name="T28" fmla="*/ 4 w 29"/>
                <a:gd name="T29" fmla="*/ 41 h 42"/>
                <a:gd name="T30" fmla="*/ 10 w 29"/>
                <a:gd name="T31" fmla="*/ 40 h 42"/>
                <a:gd name="T32" fmla="*/ 12 w 29"/>
                <a:gd name="T33" fmla="*/ 39 h 42"/>
                <a:gd name="T34" fmla="*/ 29 w 29"/>
                <a:gd name="T35" fmla="*/ 1 h 42"/>
                <a:gd name="T36" fmla="*/ 28 w 29"/>
                <a:gd name="T3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42">
                  <a:moveTo>
                    <a:pt x="28" y="0"/>
                  </a:moveTo>
                  <a:cubicBezTo>
                    <a:pt x="26" y="0"/>
                    <a:pt x="23" y="1"/>
                    <a:pt x="23" y="2"/>
                  </a:cubicBezTo>
                  <a:cubicBezTo>
                    <a:pt x="23" y="3"/>
                    <a:pt x="20" y="4"/>
                    <a:pt x="19" y="5"/>
                  </a:cubicBezTo>
                  <a:cubicBezTo>
                    <a:pt x="18" y="5"/>
                    <a:pt x="16" y="8"/>
                    <a:pt x="16" y="9"/>
                  </a:cubicBezTo>
                  <a:cubicBezTo>
                    <a:pt x="15" y="10"/>
                    <a:pt x="13" y="10"/>
                    <a:pt x="12" y="10"/>
                  </a:cubicBezTo>
                  <a:cubicBezTo>
                    <a:pt x="11" y="11"/>
                    <a:pt x="9" y="12"/>
                    <a:pt x="9" y="13"/>
                  </a:cubicBezTo>
                  <a:cubicBezTo>
                    <a:pt x="9" y="14"/>
                    <a:pt x="9" y="14"/>
                    <a:pt x="8" y="13"/>
                  </a:cubicBezTo>
                  <a:cubicBezTo>
                    <a:pt x="8" y="13"/>
                    <a:pt x="8" y="13"/>
                    <a:pt x="7" y="14"/>
                  </a:cubicBezTo>
                  <a:cubicBezTo>
                    <a:pt x="6" y="15"/>
                    <a:pt x="6" y="15"/>
                    <a:pt x="6" y="15"/>
                  </a:cubicBezTo>
                  <a:cubicBezTo>
                    <a:pt x="5" y="18"/>
                    <a:pt x="2" y="21"/>
                    <a:pt x="1" y="21"/>
                  </a:cubicBezTo>
                  <a:cubicBezTo>
                    <a:pt x="1" y="22"/>
                    <a:pt x="0" y="26"/>
                    <a:pt x="0" y="28"/>
                  </a:cubicBezTo>
                  <a:cubicBezTo>
                    <a:pt x="0" y="29"/>
                    <a:pt x="1" y="32"/>
                    <a:pt x="2" y="33"/>
                  </a:cubicBezTo>
                  <a:cubicBezTo>
                    <a:pt x="2" y="33"/>
                    <a:pt x="2" y="33"/>
                    <a:pt x="2" y="34"/>
                  </a:cubicBezTo>
                  <a:cubicBezTo>
                    <a:pt x="2" y="37"/>
                    <a:pt x="2" y="37"/>
                    <a:pt x="2" y="37"/>
                  </a:cubicBezTo>
                  <a:cubicBezTo>
                    <a:pt x="2" y="39"/>
                    <a:pt x="4" y="41"/>
                    <a:pt x="4" y="41"/>
                  </a:cubicBezTo>
                  <a:cubicBezTo>
                    <a:pt x="5" y="42"/>
                    <a:pt x="9" y="40"/>
                    <a:pt x="10" y="40"/>
                  </a:cubicBezTo>
                  <a:cubicBezTo>
                    <a:pt x="11" y="40"/>
                    <a:pt x="11" y="40"/>
                    <a:pt x="12" y="39"/>
                  </a:cubicBezTo>
                  <a:cubicBezTo>
                    <a:pt x="19" y="27"/>
                    <a:pt x="25" y="14"/>
                    <a:pt x="29" y="1"/>
                  </a:cubicBezTo>
                  <a:cubicBezTo>
                    <a:pt x="29" y="0"/>
                    <a:pt x="28" y="0"/>
                    <a:pt x="28"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0"/>
            <p:cNvSpPr/>
            <p:nvPr/>
          </p:nvSpPr>
          <p:spPr bwMode="auto">
            <a:xfrm>
              <a:off x="9942513" y="2219325"/>
              <a:ext cx="995362" cy="228441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5 w 104"/>
                <a:gd name="T99" fmla="*/ 103 h 239"/>
                <a:gd name="T100" fmla="*/ 9 w 104"/>
                <a:gd name="T101" fmla="*/ 103 h 239"/>
                <a:gd name="T102" fmla="*/ 28 w 104"/>
                <a:gd name="T103" fmla="*/ 120 h 239"/>
                <a:gd name="T104" fmla="*/ 36 w 104"/>
                <a:gd name="T105" fmla="*/ 126 h 239"/>
                <a:gd name="T106" fmla="*/ 45 w 104"/>
                <a:gd name="T107" fmla="*/ 132 h 239"/>
                <a:gd name="T108" fmla="*/ 42 w 104"/>
                <a:gd name="T109" fmla="*/ 149 h 239"/>
                <a:gd name="T110" fmla="*/ 46 w 104"/>
                <a:gd name="T111" fmla="*/ 16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17" y="36"/>
                    <a:pt x="4" y="66"/>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1"/>
            <p:cNvSpPr/>
            <p:nvPr/>
          </p:nvSpPr>
          <p:spPr bwMode="auto">
            <a:xfrm>
              <a:off x="10593388" y="2849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2"/>
            <p:cNvSpPr/>
            <p:nvPr/>
          </p:nvSpPr>
          <p:spPr bwMode="auto">
            <a:xfrm>
              <a:off x="10420350" y="1979613"/>
              <a:ext cx="325437" cy="220663"/>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0 w 34"/>
                <a:gd name="T23" fmla="*/ 23 h 23"/>
                <a:gd name="T24" fmla="*/ 7 w 34"/>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13" y="12"/>
                    <a:pt x="7" y="17"/>
                    <a:pt x="0" y="23"/>
                  </a:cubicBezTo>
                  <a:cubicBezTo>
                    <a:pt x="2" y="23"/>
                    <a:pt x="5" y="23"/>
                    <a:pt x="7" y="2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3"/>
            <p:cNvSpPr/>
            <p:nvPr/>
          </p:nvSpPr>
          <p:spPr bwMode="auto">
            <a:xfrm>
              <a:off x="11071225" y="2122488"/>
              <a:ext cx="1873250" cy="2008188"/>
            </a:xfrm>
            <a:custGeom>
              <a:avLst/>
              <a:gdLst>
                <a:gd name="T0" fmla="*/ 67 w 196"/>
                <a:gd name="T1" fmla="*/ 193 h 210"/>
                <a:gd name="T2" fmla="*/ 81 w 196"/>
                <a:gd name="T3" fmla="*/ 152 h 210"/>
                <a:gd name="T4" fmla="*/ 82 w 196"/>
                <a:gd name="T5" fmla="*/ 133 h 210"/>
                <a:gd name="T6" fmla="*/ 69 w 196"/>
                <a:gd name="T7" fmla="*/ 111 h 210"/>
                <a:gd name="T8" fmla="*/ 89 w 196"/>
                <a:gd name="T9" fmla="*/ 128 h 210"/>
                <a:gd name="T10" fmla="*/ 99 w 196"/>
                <a:gd name="T11" fmla="*/ 112 h 210"/>
                <a:gd name="T12" fmla="*/ 90 w 196"/>
                <a:gd name="T13" fmla="*/ 102 h 210"/>
                <a:gd name="T14" fmla="*/ 106 w 196"/>
                <a:gd name="T15" fmla="*/ 112 h 210"/>
                <a:gd name="T16" fmla="*/ 115 w 196"/>
                <a:gd name="T17" fmla="*/ 118 h 210"/>
                <a:gd name="T18" fmla="*/ 123 w 196"/>
                <a:gd name="T19" fmla="*/ 137 h 210"/>
                <a:gd name="T20" fmla="*/ 132 w 196"/>
                <a:gd name="T21" fmla="*/ 126 h 210"/>
                <a:gd name="T22" fmla="*/ 145 w 196"/>
                <a:gd name="T23" fmla="*/ 120 h 210"/>
                <a:gd name="T24" fmla="*/ 153 w 196"/>
                <a:gd name="T25" fmla="*/ 133 h 210"/>
                <a:gd name="T26" fmla="*/ 161 w 196"/>
                <a:gd name="T27" fmla="*/ 143 h 210"/>
                <a:gd name="T28" fmla="*/ 161 w 196"/>
                <a:gd name="T29" fmla="*/ 137 h 210"/>
                <a:gd name="T30" fmla="*/ 171 w 196"/>
                <a:gd name="T31" fmla="*/ 118 h 210"/>
                <a:gd name="T32" fmla="*/ 181 w 196"/>
                <a:gd name="T33" fmla="*/ 97 h 210"/>
                <a:gd name="T34" fmla="*/ 182 w 196"/>
                <a:gd name="T35" fmla="*/ 86 h 210"/>
                <a:gd name="T36" fmla="*/ 193 w 196"/>
                <a:gd name="T37" fmla="*/ 78 h 210"/>
                <a:gd name="T38" fmla="*/ 154 w 196"/>
                <a:gd name="T39" fmla="*/ 10 h 210"/>
                <a:gd name="T40" fmla="*/ 144 w 196"/>
                <a:gd name="T41" fmla="*/ 2 h 210"/>
                <a:gd name="T42" fmla="*/ 131 w 196"/>
                <a:gd name="T43" fmla="*/ 5 h 210"/>
                <a:gd name="T44" fmla="*/ 116 w 196"/>
                <a:gd name="T45" fmla="*/ 12 h 210"/>
                <a:gd name="T46" fmla="*/ 110 w 196"/>
                <a:gd name="T47" fmla="*/ 15 h 210"/>
                <a:gd name="T48" fmla="*/ 92 w 196"/>
                <a:gd name="T49" fmla="*/ 19 h 210"/>
                <a:gd name="T50" fmla="*/ 78 w 196"/>
                <a:gd name="T51" fmla="*/ 24 h 210"/>
                <a:gd name="T52" fmla="*/ 61 w 196"/>
                <a:gd name="T53" fmla="*/ 20 h 210"/>
                <a:gd name="T54" fmla="*/ 46 w 196"/>
                <a:gd name="T55" fmla="*/ 19 h 210"/>
                <a:gd name="T56" fmla="*/ 33 w 196"/>
                <a:gd name="T57" fmla="*/ 34 h 210"/>
                <a:gd name="T58" fmla="*/ 32 w 196"/>
                <a:gd name="T59" fmla="*/ 53 h 210"/>
                <a:gd name="T60" fmla="*/ 23 w 196"/>
                <a:gd name="T61" fmla="*/ 61 h 210"/>
                <a:gd name="T62" fmla="*/ 20 w 196"/>
                <a:gd name="T63" fmla="*/ 47 h 210"/>
                <a:gd name="T64" fmla="*/ 17 w 196"/>
                <a:gd name="T65" fmla="*/ 54 h 210"/>
                <a:gd name="T66" fmla="*/ 20 w 196"/>
                <a:gd name="T67" fmla="*/ 64 h 210"/>
                <a:gd name="T68" fmla="*/ 17 w 196"/>
                <a:gd name="T69" fmla="*/ 70 h 210"/>
                <a:gd name="T70" fmla="*/ 10 w 196"/>
                <a:gd name="T71" fmla="*/ 82 h 210"/>
                <a:gd name="T72" fmla="*/ 23 w 196"/>
                <a:gd name="T73" fmla="*/ 85 h 210"/>
                <a:gd name="T74" fmla="*/ 37 w 196"/>
                <a:gd name="T75" fmla="*/ 83 h 210"/>
                <a:gd name="T76" fmla="*/ 41 w 196"/>
                <a:gd name="T77" fmla="*/ 89 h 210"/>
                <a:gd name="T78" fmla="*/ 43 w 196"/>
                <a:gd name="T79" fmla="*/ 78 h 210"/>
                <a:gd name="T80" fmla="*/ 49 w 196"/>
                <a:gd name="T81" fmla="*/ 85 h 210"/>
                <a:gd name="T82" fmla="*/ 55 w 196"/>
                <a:gd name="T83" fmla="*/ 93 h 210"/>
                <a:gd name="T84" fmla="*/ 55 w 196"/>
                <a:gd name="T85" fmla="*/ 87 h 210"/>
                <a:gd name="T86" fmla="*/ 65 w 196"/>
                <a:gd name="T87" fmla="*/ 93 h 210"/>
                <a:gd name="T88" fmla="*/ 56 w 196"/>
                <a:gd name="T89" fmla="*/ 98 h 210"/>
                <a:gd name="T90" fmla="*/ 37 w 196"/>
                <a:gd name="T91" fmla="*/ 90 h 210"/>
                <a:gd name="T92" fmla="*/ 12 w 196"/>
                <a:gd name="T93" fmla="*/ 94 h 210"/>
                <a:gd name="T94" fmla="*/ 1 w 196"/>
                <a:gd name="T95" fmla="*/ 115 h 210"/>
                <a:gd name="T96" fmla="*/ 18 w 196"/>
                <a:gd name="T97" fmla="*/ 146 h 210"/>
                <a:gd name="T98" fmla="*/ 29 w 196"/>
                <a:gd name="T99" fmla="*/ 145 h 210"/>
                <a:gd name="T100" fmla="*/ 38 w 196"/>
                <a:gd name="T101" fmla="*/ 171 h 210"/>
                <a:gd name="T102" fmla="*/ 45 w 196"/>
                <a:gd name="T103" fmla="*/ 20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210">
                  <a:moveTo>
                    <a:pt x="56" y="209"/>
                  </a:moveTo>
                  <a:cubicBezTo>
                    <a:pt x="58" y="208"/>
                    <a:pt x="61" y="203"/>
                    <a:pt x="62" y="202"/>
                  </a:cubicBezTo>
                  <a:cubicBezTo>
                    <a:pt x="64" y="201"/>
                    <a:pt x="64" y="197"/>
                    <a:pt x="65" y="196"/>
                  </a:cubicBezTo>
                  <a:cubicBezTo>
                    <a:pt x="65" y="195"/>
                    <a:pt x="67" y="194"/>
                    <a:pt x="67" y="193"/>
                  </a:cubicBezTo>
                  <a:cubicBezTo>
                    <a:pt x="68" y="193"/>
                    <a:pt x="70" y="184"/>
                    <a:pt x="72" y="183"/>
                  </a:cubicBezTo>
                  <a:cubicBezTo>
                    <a:pt x="74" y="181"/>
                    <a:pt x="76" y="171"/>
                    <a:pt x="76" y="168"/>
                  </a:cubicBezTo>
                  <a:cubicBezTo>
                    <a:pt x="76" y="165"/>
                    <a:pt x="77" y="158"/>
                    <a:pt x="77" y="157"/>
                  </a:cubicBezTo>
                  <a:cubicBezTo>
                    <a:pt x="78" y="155"/>
                    <a:pt x="80" y="153"/>
                    <a:pt x="81" y="152"/>
                  </a:cubicBezTo>
                  <a:cubicBezTo>
                    <a:pt x="82" y="152"/>
                    <a:pt x="86" y="145"/>
                    <a:pt x="87" y="143"/>
                  </a:cubicBezTo>
                  <a:cubicBezTo>
                    <a:pt x="89" y="140"/>
                    <a:pt x="90" y="135"/>
                    <a:pt x="90" y="134"/>
                  </a:cubicBezTo>
                  <a:cubicBezTo>
                    <a:pt x="90" y="133"/>
                    <a:pt x="87" y="132"/>
                    <a:pt x="86" y="132"/>
                  </a:cubicBezTo>
                  <a:cubicBezTo>
                    <a:pt x="85" y="133"/>
                    <a:pt x="83" y="133"/>
                    <a:pt x="82" y="133"/>
                  </a:cubicBezTo>
                  <a:cubicBezTo>
                    <a:pt x="81" y="133"/>
                    <a:pt x="79" y="128"/>
                    <a:pt x="77" y="127"/>
                  </a:cubicBezTo>
                  <a:cubicBezTo>
                    <a:pt x="76" y="126"/>
                    <a:pt x="75" y="121"/>
                    <a:pt x="74" y="120"/>
                  </a:cubicBezTo>
                  <a:cubicBezTo>
                    <a:pt x="73" y="118"/>
                    <a:pt x="71" y="116"/>
                    <a:pt x="70" y="115"/>
                  </a:cubicBezTo>
                  <a:cubicBezTo>
                    <a:pt x="70" y="114"/>
                    <a:pt x="70" y="111"/>
                    <a:pt x="69" y="111"/>
                  </a:cubicBezTo>
                  <a:cubicBezTo>
                    <a:pt x="69" y="110"/>
                    <a:pt x="71" y="111"/>
                    <a:pt x="71" y="112"/>
                  </a:cubicBezTo>
                  <a:cubicBezTo>
                    <a:pt x="71" y="114"/>
                    <a:pt x="75" y="118"/>
                    <a:pt x="76" y="120"/>
                  </a:cubicBezTo>
                  <a:cubicBezTo>
                    <a:pt x="77" y="122"/>
                    <a:pt x="80" y="127"/>
                    <a:pt x="80" y="129"/>
                  </a:cubicBezTo>
                  <a:cubicBezTo>
                    <a:pt x="81" y="130"/>
                    <a:pt x="87" y="129"/>
                    <a:pt x="89" y="128"/>
                  </a:cubicBezTo>
                  <a:cubicBezTo>
                    <a:pt x="91" y="128"/>
                    <a:pt x="94" y="126"/>
                    <a:pt x="94" y="125"/>
                  </a:cubicBezTo>
                  <a:cubicBezTo>
                    <a:pt x="94" y="125"/>
                    <a:pt x="97" y="123"/>
                    <a:pt x="98" y="123"/>
                  </a:cubicBezTo>
                  <a:cubicBezTo>
                    <a:pt x="99" y="122"/>
                    <a:pt x="100" y="118"/>
                    <a:pt x="100" y="118"/>
                  </a:cubicBezTo>
                  <a:cubicBezTo>
                    <a:pt x="101" y="117"/>
                    <a:pt x="100" y="113"/>
                    <a:pt x="99" y="112"/>
                  </a:cubicBezTo>
                  <a:cubicBezTo>
                    <a:pt x="99" y="111"/>
                    <a:pt x="95" y="110"/>
                    <a:pt x="95" y="111"/>
                  </a:cubicBezTo>
                  <a:cubicBezTo>
                    <a:pt x="94" y="111"/>
                    <a:pt x="93" y="108"/>
                    <a:pt x="92" y="107"/>
                  </a:cubicBezTo>
                  <a:cubicBezTo>
                    <a:pt x="92" y="106"/>
                    <a:pt x="89" y="105"/>
                    <a:pt x="89" y="104"/>
                  </a:cubicBezTo>
                  <a:cubicBezTo>
                    <a:pt x="89" y="104"/>
                    <a:pt x="90" y="103"/>
                    <a:pt x="90" y="102"/>
                  </a:cubicBezTo>
                  <a:cubicBezTo>
                    <a:pt x="90" y="102"/>
                    <a:pt x="95" y="105"/>
                    <a:pt x="96" y="107"/>
                  </a:cubicBezTo>
                  <a:cubicBezTo>
                    <a:pt x="97" y="108"/>
                    <a:pt x="99" y="111"/>
                    <a:pt x="99" y="112"/>
                  </a:cubicBezTo>
                  <a:cubicBezTo>
                    <a:pt x="99" y="112"/>
                    <a:pt x="103" y="113"/>
                    <a:pt x="104" y="112"/>
                  </a:cubicBezTo>
                  <a:cubicBezTo>
                    <a:pt x="105" y="111"/>
                    <a:pt x="106" y="112"/>
                    <a:pt x="106" y="112"/>
                  </a:cubicBezTo>
                  <a:cubicBezTo>
                    <a:pt x="106" y="112"/>
                    <a:pt x="106" y="112"/>
                    <a:pt x="107" y="112"/>
                  </a:cubicBezTo>
                  <a:cubicBezTo>
                    <a:pt x="111" y="112"/>
                    <a:pt x="111" y="112"/>
                    <a:pt x="111" y="112"/>
                  </a:cubicBezTo>
                  <a:cubicBezTo>
                    <a:pt x="113" y="114"/>
                    <a:pt x="113" y="115"/>
                    <a:pt x="113" y="116"/>
                  </a:cubicBezTo>
                  <a:cubicBezTo>
                    <a:pt x="113" y="116"/>
                    <a:pt x="115" y="118"/>
                    <a:pt x="115" y="118"/>
                  </a:cubicBezTo>
                  <a:cubicBezTo>
                    <a:pt x="116" y="118"/>
                    <a:pt x="117" y="121"/>
                    <a:pt x="117" y="121"/>
                  </a:cubicBezTo>
                  <a:cubicBezTo>
                    <a:pt x="117" y="122"/>
                    <a:pt x="119" y="126"/>
                    <a:pt x="120" y="127"/>
                  </a:cubicBezTo>
                  <a:cubicBezTo>
                    <a:pt x="120" y="129"/>
                    <a:pt x="122" y="132"/>
                    <a:pt x="123" y="133"/>
                  </a:cubicBezTo>
                  <a:cubicBezTo>
                    <a:pt x="123" y="134"/>
                    <a:pt x="123" y="136"/>
                    <a:pt x="123" y="137"/>
                  </a:cubicBezTo>
                  <a:cubicBezTo>
                    <a:pt x="123" y="138"/>
                    <a:pt x="125" y="139"/>
                    <a:pt x="126" y="139"/>
                  </a:cubicBezTo>
                  <a:cubicBezTo>
                    <a:pt x="127" y="139"/>
                    <a:pt x="128" y="133"/>
                    <a:pt x="129" y="131"/>
                  </a:cubicBezTo>
                  <a:cubicBezTo>
                    <a:pt x="129" y="129"/>
                    <a:pt x="131" y="127"/>
                    <a:pt x="131" y="127"/>
                  </a:cubicBezTo>
                  <a:cubicBezTo>
                    <a:pt x="132" y="127"/>
                    <a:pt x="132" y="126"/>
                    <a:pt x="132" y="126"/>
                  </a:cubicBezTo>
                  <a:cubicBezTo>
                    <a:pt x="132" y="125"/>
                    <a:pt x="134" y="125"/>
                    <a:pt x="134" y="125"/>
                  </a:cubicBezTo>
                  <a:cubicBezTo>
                    <a:pt x="135" y="124"/>
                    <a:pt x="135" y="120"/>
                    <a:pt x="136" y="120"/>
                  </a:cubicBezTo>
                  <a:cubicBezTo>
                    <a:pt x="137" y="119"/>
                    <a:pt x="140" y="117"/>
                    <a:pt x="141" y="117"/>
                  </a:cubicBezTo>
                  <a:cubicBezTo>
                    <a:pt x="142" y="117"/>
                    <a:pt x="144" y="119"/>
                    <a:pt x="145" y="120"/>
                  </a:cubicBezTo>
                  <a:cubicBezTo>
                    <a:pt x="146" y="121"/>
                    <a:pt x="146" y="124"/>
                    <a:pt x="146" y="124"/>
                  </a:cubicBezTo>
                  <a:cubicBezTo>
                    <a:pt x="146" y="125"/>
                    <a:pt x="147" y="127"/>
                    <a:pt x="149" y="127"/>
                  </a:cubicBezTo>
                  <a:cubicBezTo>
                    <a:pt x="150" y="127"/>
                    <a:pt x="150" y="129"/>
                    <a:pt x="151" y="129"/>
                  </a:cubicBezTo>
                  <a:cubicBezTo>
                    <a:pt x="151" y="130"/>
                    <a:pt x="152" y="132"/>
                    <a:pt x="153" y="133"/>
                  </a:cubicBezTo>
                  <a:cubicBezTo>
                    <a:pt x="153" y="133"/>
                    <a:pt x="153" y="136"/>
                    <a:pt x="153" y="136"/>
                  </a:cubicBezTo>
                  <a:cubicBezTo>
                    <a:pt x="153" y="137"/>
                    <a:pt x="153" y="140"/>
                    <a:pt x="153" y="140"/>
                  </a:cubicBezTo>
                  <a:cubicBezTo>
                    <a:pt x="153" y="141"/>
                    <a:pt x="157" y="146"/>
                    <a:pt x="159" y="147"/>
                  </a:cubicBezTo>
                  <a:cubicBezTo>
                    <a:pt x="161" y="148"/>
                    <a:pt x="161" y="144"/>
                    <a:pt x="161" y="143"/>
                  </a:cubicBezTo>
                  <a:cubicBezTo>
                    <a:pt x="160" y="142"/>
                    <a:pt x="157" y="139"/>
                    <a:pt x="156" y="138"/>
                  </a:cubicBezTo>
                  <a:cubicBezTo>
                    <a:pt x="156" y="137"/>
                    <a:pt x="156" y="134"/>
                    <a:pt x="156" y="133"/>
                  </a:cubicBezTo>
                  <a:cubicBezTo>
                    <a:pt x="156" y="132"/>
                    <a:pt x="158" y="133"/>
                    <a:pt x="159" y="134"/>
                  </a:cubicBezTo>
                  <a:cubicBezTo>
                    <a:pt x="160" y="135"/>
                    <a:pt x="161" y="136"/>
                    <a:pt x="161" y="137"/>
                  </a:cubicBezTo>
                  <a:cubicBezTo>
                    <a:pt x="161" y="137"/>
                    <a:pt x="167" y="134"/>
                    <a:pt x="167" y="131"/>
                  </a:cubicBezTo>
                  <a:cubicBezTo>
                    <a:pt x="167" y="127"/>
                    <a:pt x="169" y="123"/>
                    <a:pt x="169" y="122"/>
                  </a:cubicBezTo>
                  <a:cubicBezTo>
                    <a:pt x="170" y="121"/>
                    <a:pt x="169" y="120"/>
                    <a:pt x="168" y="120"/>
                  </a:cubicBezTo>
                  <a:cubicBezTo>
                    <a:pt x="168" y="120"/>
                    <a:pt x="169" y="117"/>
                    <a:pt x="171" y="118"/>
                  </a:cubicBezTo>
                  <a:cubicBezTo>
                    <a:pt x="172" y="118"/>
                    <a:pt x="176" y="113"/>
                    <a:pt x="177" y="112"/>
                  </a:cubicBezTo>
                  <a:cubicBezTo>
                    <a:pt x="178" y="110"/>
                    <a:pt x="180" y="109"/>
                    <a:pt x="180" y="108"/>
                  </a:cubicBezTo>
                  <a:cubicBezTo>
                    <a:pt x="180" y="108"/>
                    <a:pt x="182" y="104"/>
                    <a:pt x="182" y="102"/>
                  </a:cubicBezTo>
                  <a:cubicBezTo>
                    <a:pt x="182" y="101"/>
                    <a:pt x="181" y="98"/>
                    <a:pt x="181" y="97"/>
                  </a:cubicBezTo>
                  <a:cubicBezTo>
                    <a:pt x="181" y="96"/>
                    <a:pt x="179" y="94"/>
                    <a:pt x="179" y="94"/>
                  </a:cubicBezTo>
                  <a:cubicBezTo>
                    <a:pt x="179" y="93"/>
                    <a:pt x="178" y="91"/>
                    <a:pt x="178" y="90"/>
                  </a:cubicBezTo>
                  <a:cubicBezTo>
                    <a:pt x="179" y="90"/>
                    <a:pt x="180" y="90"/>
                    <a:pt x="180" y="89"/>
                  </a:cubicBezTo>
                  <a:cubicBezTo>
                    <a:pt x="180" y="89"/>
                    <a:pt x="182" y="87"/>
                    <a:pt x="182" y="86"/>
                  </a:cubicBezTo>
                  <a:cubicBezTo>
                    <a:pt x="182" y="85"/>
                    <a:pt x="183" y="87"/>
                    <a:pt x="184" y="88"/>
                  </a:cubicBezTo>
                  <a:cubicBezTo>
                    <a:pt x="185" y="89"/>
                    <a:pt x="185" y="93"/>
                    <a:pt x="186" y="93"/>
                  </a:cubicBezTo>
                  <a:cubicBezTo>
                    <a:pt x="187" y="94"/>
                    <a:pt x="191" y="89"/>
                    <a:pt x="190" y="86"/>
                  </a:cubicBezTo>
                  <a:cubicBezTo>
                    <a:pt x="190" y="82"/>
                    <a:pt x="192" y="79"/>
                    <a:pt x="193" y="78"/>
                  </a:cubicBezTo>
                  <a:cubicBezTo>
                    <a:pt x="193" y="78"/>
                    <a:pt x="195" y="75"/>
                    <a:pt x="196" y="74"/>
                  </a:cubicBezTo>
                  <a:cubicBezTo>
                    <a:pt x="188" y="50"/>
                    <a:pt x="174" y="28"/>
                    <a:pt x="156" y="11"/>
                  </a:cubicBezTo>
                  <a:cubicBezTo>
                    <a:pt x="156" y="11"/>
                    <a:pt x="156" y="11"/>
                    <a:pt x="156" y="11"/>
                  </a:cubicBezTo>
                  <a:cubicBezTo>
                    <a:pt x="154" y="10"/>
                    <a:pt x="154" y="10"/>
                    <a:pt x="154" y="10"/>
                  </a:cubicBezTo>
                  <a:cubicBezTo>
                    <a:pt x="152" y="10"/>
                    <a:pt x="151" y="7"/>
                    <a:pt x="151" y="7"/>
                  </a:cubicBezTo>
                  <a:cubicBezTo>
                    <a:pt x="151" y="7"/>
                    <a:pt x="151" y="6"/>
                    <a:pt x="151" y="6"/>
                  </a:cubicBezTo>
                  <a:cubicBezTo>
                    <a:pt x="150" y="5"/>
                    <a:pt x="148" y="3"/>
                    <a:pt x="147" y="2"/>
                  </a:cubicBezTo>
                  <a:cubicBezTo>
                    <a:pt x="146" y="2"/>
                    <a:pt x="145" y="2"/>
                    <a:pt x="144" y="2"/>
                  </a:cubicBezTo>
                  <a:cubicBezTo>
                    <a:pt x="143" y="2"/>
                    <a:pt x="140" y="1"/>
                    <a:pt x="139" y="1"/>
                  </a:cubicBezTo>
                  <a:cubicBezTo>
                    <a:pt x="139" y="0"/>
                    <a:pt x="137" y="1"/>
                    <a:pt x="137" y="2"/>
                  </a:cubicBezTo>
                  <a:cubicBezTo>
                    <a:pt x="137" y="3"/>
                    <a:pt x="133" y="4"/>
                    <a:pt x="133" y="4"/>
                  </a:cubicBezTo>
                  <a:cubicBezTo>
                    <a:pt x="133" y="5"/>
                    <a:pt x="131" y="5"/>
                    <a:pt x="131" y="5"/>
                  </a:cubicBezTo>
                  <a:cubicBezTo>
                    <a:pt x="131" y="4"/>
                    <a:pt x="128" y="6"/>
                    <a:pt x="126" y="6"/>
                  </a:cubicBezTo>
                  <a:cubicBezTo>
                    <a:pt x="125" y="6"/>
                    <a:pt x="122" y="7"/>
                    <a:pt x="121" y="8"/>
                  </a:cubicBezTo>
                  <a:cubicBezTo>
                    <a:pt x="121" y="8"/>
                    <a:pt x="119" y="9"/>
                    <a:pt x="119" y="10"/>
                  </a:cubicBezTo>
                  <a:cubicBezTo>
                    <a:pt x="119" y="11"/>
                    <a:pt x="117" y="12"/>
                    <a:pt x="116" y="12"/>
                  </a:cubicBezTo>
                  <a:cubicBezTo>
                    <a:pt x="115" y="12"/>
                    <a:pt x="116" y="15"/>
                    <a:pt x="116" y="15"/>
                  </a:cubicBezTo>
                  <a:cubicBezTo>
                    <a:pt x="117" y="16"/>
                    <a:pt x="115" y="15"/>
                    <a:pt x="114" y="15"/>
                  </a:cubicBezTo>
                  <a:cubicBezTo>
                    <a:pt x="113" y="14"/>
                    <a:pt x="112" y="16"/>
                    <a:pt x="112" y="16"/>
                  </a:cubicBezTo>
                  <a:cubicBezTo>
                    <a:pt x="111" y="17"/>
                    <a:pt x="110" y="16"/>
                    <a:pt x="110" y="15"/>
                  </a:cubicBezTo>
                  <a:cubicBezTo>
                    <a:pt x="110" y="14"/>
                    <a:pt x="108" y="14"/>
                    <a:pt x="108" y="14"/>
                  </a:cubicBezTo>
                  <a:cubicBezTo>
                    <a:pt x="107" y="15"/>
                    <a:pt x="106" y="14"/>
                    <a:pt x="105" y="14"/>
                  </a:cubicBezTo>
                  <a:cubicBezTo>
                    <a:pt x="104" y="13"/>
                    <a:pt x="101" y="17"/>
                    <a:pt x="100" y="18"/>
                  </a:cubicBezTo>
                  <a:cubicBezTo>
                    <a:pt x="99" y="19"/>
                    <a:pt x="93" y="20"/>
                    <a:pt x="92" y="19"/>
                  </a:cubicBezTo>
                  <a:cubicBezTo>
                    <a:pt x="91" y="19"/>
                    <a:pt x="90" y="22"/>
                    <a:pt x="91" y="22"/>
                  </a:cubicBezTo>
                  <a:cubicBezTo>
                    <a:pt x="92" y="22"/>
                    <a:pt x="89" y="22"/>
                    <a:pt x="87" y="22"/>
                  </a:cubicBezTo>
                  <a:cubicBezTo>
                    <a:pt x="86" y="22"/>
                    <a:pt x="81" y="24"/>
                    <a:pt x="80" y="25"/>
                  </a:cubicBezTo>
                  <a:cubicBezTo>
                    <a:pt x="79" y="26"/>
                    <a:pt x="78" y="25"/>
                    <a:pt x="78" y="24"/>
                  </a:cubicBezTo>
                  <a:cubicBezTo>
                    <a:pt x="78" y="23"/>
                    <a:pt x="76" y="23"/>
                    <a:pt x="75" y="23"/>
                  </a:cubicBezTo>
                  <a:cubicBezTo>
                    <a:pt x="75" y="22"/>
                    <a:pt x="74" y="26"/>
                    <a:pt x="73" y="27"/>
                  </a:cubicBezTo>
                  <a:cubicBezTo>
                    <a:pt x="72" y="28"/>
                    <a:pt x="70" y="24"/>
                    <a:pt x="68" y="23"/>
                  </a:cubicBezTo>
                  <a:cubicBezTo>
                    <a:pt x="66" y="23"/>
                    <a:pt x="62" y="21"/>
                    <a:pt x="61" y="20"/>
                  </a:cubicBezTo>
                  <a:cubicBezTo>
                    <a:pt x="60" y="20"/>
                    <a:pt x="58" y="18"/>
                    <a:pt x="58" y="17"/>
                  </a:cubicBezTo>
                  <a:cubicBezTo>
                    <a:pt x="57" y="17"/>
                    <a:pt x="54" y="16"/>
                    <a:pt x="53" y="16"/>
                  </a:cubicBezTo>
                  <a:cubicBezTo>
                    <a:pt x="52" y="16"/>
                    <a:pt x="49" y="18"/>
                    <a:pt x="49" y="19"/>
                  </a:cubicBezTo>
                  <a:cubicBezTo>
                    <a:pt x="48" y="19"/>
                    <a:pt x="47" y="19"/>
                    <a:pt x="46" y="19"/>
                  </a:cubicBezTo>
                  <a:cubicBezTo>
                    <a:pt x="46" y="20"/>
                    <a:pt x="42" y="23"/>
                    <a:pt x="41" y="24"/>
                  </a:cubicBezTo>
                  <a:cubicBezTo>
                    <a:pt x="40" y="25"/>
                    <a:pt x="37" y="29"/>
                    <a:pt x="37" y="31"/>
                  </a:cubicBezTo>
                  <a:cubicBezTo>
                    <a:pt x="36" y="32"/>
                    <a:pt x="35" y="32"/>
                    <a:pt x="34" y="32"/>
                  </a:cubicBezTo>
                  <a:cubicBezTo>
                    <a:pt x="34" y="32"/>
                    <a:pt x="33" y="33"/>
                    <a:pt x="33" y="34"/>
                  </a:cubicBezTo>
                  <a:cubicBezTo>
                    <a:pt x="33" y="34"/>
                    <a:pt x="30" y="36"/>
                    <a:pt x="29" y="38"/>
                  </a:cubicBezTo>
                  <a:cubicBezTo>
                    <a:pt x="29" y="40"/>
                    <a:pt x="30" y="44"/>
                    <a:pt x="30" y="45"/>
                  </a:cubicBezTo>
                  <a:cubicBezTo>
                    <a:pt x="30" y="47"/>
                    <a:pt x="31" y="49"/>
                    <a:pt x="32" y="49"/>
                  </a:cubicBezTo>
                  <a:cubicBezTo>
                    <a:pt x="33" y="49"/>
                    <a:pt x="33" y="52"/>
                    <a:pt x="32" y="53"/>
                  </a:cubicBezTo>
                  <a:cubicBezTo>
                    <a:pt x="32" y="53"/>
                    <a:pt x="33" y="54"/>
                    <a:pt x="33" y="55"/>
                  </a:cubicBezTo>
                  <a:cubicBezTo>
                    <a:pt x="33" y="55"/>
                    <a:pt x="30" y="56"/>
                    <a:pt x="29" y="56"/>
                  </a:cubicBezTo>
                  <a:cubicBezTo>
                    <a:pt x="29" y="57"/>
                    <a:pt x="27" y="58"/>
                    <a:pt x="27" y="59"/>
                  </a:cubicBezTo>
                  <a:cubicBezTo>
                    <a:pt x="27" y="60"/>
                    <a:pt x="24" y="60"/>
                    <a:pt x="23" y="61"/>
                  </a:cubicBezTo>
                  <a:cubicBezTo>
                    <a:pt x="24" y="60"/>
                    <a:pt x="24" y="60"/>
                    <a:pt x="24" y="59"/>
                  </a:cubicBezTo>
                  <a:cubicBezTo>
                    <a:pt x="25" y="58"/>
                    <a:pt x="24" y="57"/>
                    <a:pt x="24" y="56"/>
                  </a:cubicBezTo>
                  <a:cubicBezTo>
                    <a:pt x="23" y="56"/>
                    <a:pt x="23" y="51"/>
                    <a:pt x="22" y="50"/>
                  </a:cubicBezTo>
                  <a:cubicBezTo>
                    <a:pt x="22" y="49"/>
                    <a:pt x="20" y="47"/>
                    <a:pt x="20" y="47"/>
                  </a:cubicBezTo>
                  <a:cubicBezTo>
                    <a:pt x="19" y="47"/>
                    <a:pt x="20" y="46"/>
                    <a:pt x="20" y="45"/>
                  </a:cubicBezTo>
                  <a:cubicBezTo>
                    <a:pt x="20" y="44"/>
                    <a:pt x="18" y="44"/>
                    <a:pt x="17" y="45"/>
                  </a:cubicBezTo>
                  <a:cubicBezTo>
                    <a:pt x="17" y="45"/>
                    <a:pt x="16" y="50"/>
                    <a:pt x="16" y="51"/>
                  </a:cubicBezTo>
                  <a:cubicBezTo>
                    <a:pt x="16" y="52"/>
                    <a:pt x="17" y="54"/>
                    <a:pt x="17" y="54"/>
                  </a:cubicBezTo>
                  <a:cubicBezTo>
                    <a:pt x="18" y="54"/>
                    <a:pt x="18" y="57"/>
                    <a:pt x="17" y="57"/>
                  </a:cubicBezTo>
                  <a:cubicBezTo>
                    <a:pt x="16" y="57"/>
                    <a:pt x="15" y="60"/>
                    <a:pt x="16" y="61"/>
                  </a:cubicBezTo>
                  <a:cubicBezTo>
                    <a:pt x="16" y="62"/>
                    <a:pt x="15" y="63"/>
                    <a:pt x="15" y="64"/>
                  </a:cubicBezTo>
                  <a:cubicBezTo>
                    <a:pt x="14" y="64"/>
                    <a:pt x="18" y="64"/>
                    <a:pt x="20" y="64"/>
                  </a:cubicBezTo>
                  <a:cubicBezTo>
                    <a:pt x="21" y="64"/>
                    <a:pt x="23" y="64"/>
                    <a:pt x="22" y="64"/>
                  </a:cubicBezTo>
                  <a:cubicBezTo>
                    <a:pt x="22" y="65"/>
                    <a:pt x="19" y="65"/>
                    <a:pt x="19" y="66"/>
                  </a:cubicBezTo>
                  <a:cubicBezTo>
                    <a:pt x="18" y="67"/>
                    <a:pt x="16" y="68"/>
                    <a:pt x="16" y="69"/>
                  </a:cubicBezTo>
                  <a:cubicBezTo>
                    <a:pt x="15" y="69"/>
                    <a:pt x="16" y="70"/>
                    <a:pt x="17" y="70"/>
                  </a:cubicBezTo>
                  <a:cubicBezTo>
                    <a:pt x="18" y="70"/>
                    <a:pt x="19" y="73"/>
                    <a:pt x="20" y="74"/>
                  </a:cubicBezTo>
                  <a:cubicBezTo>
                    <a:pt x="20" y="75"/>
                    <a:pt x="20" y="76"/>
                    <a:pt x="20" y="77"/>
                  </a:cubicBezTo>
                  <a:cubicBezTo>
                    <a:pt x="20" y="77"/>
                    <a:pt x="15" y="76"/>
                    <a:pt x="14" y="77"/>
                  </a:cubicBezTo>
                  <a:cubicBezTo>
                    <a:pt x="12" y="77"/>
                    <a:pt x="10" y="81"/>
                    <a:pt x="10" y="82"/>
                  </a:cubicBezTo>
                  <a:cubicBezTo>
                    <a:pt x="10" y="83"/>
                    <a:pt x="10" y="87"/>
                    <a:pt x="10" y="88"/>
                  </a:cubicBezTo>
                  <a:cubicBezTo>
                    <a:pt x="11" y="89"/>
                    <a:pt x="14" y="89"/>
                    <a:pt x="15" y="90"/>
                  </a:cubicBezTo>
                  <a:cubicBezTo>
                    <a:pt x="15" y="90"/>
                    <a:pt x="19" y="90"/>
                    <a:pt x="19" y="90"/>
                  </a:cubicBezTo>
                  <a:cubicBezTo>
                    <a:pt x="20" y="91"/>
                    <a:pt x="22" y="87"/>
                    <a:pt x="23" y="85"/>
                  </a:cubicBezTo>
                  <a:cubicBezTo>
                    <a:pt x="23" y="84"/>
                    <a:pt x="26" y="81"/>
                    <a:pt x="27" y="80"/>
                  </a:cubicBezTo>
                  <a:cubicBezTo>
                    <a:pt x="28" y="78"/>
                    <a:pt x="31" y="79"/>
                    <a:pt x="32" y="78"/>
                  </a:cubicBezTo>
                  <a:cubicBezTo>
                    <a:pt x="33" y="77"/>
                    <a:pt x="33" y="81"/>
                    <a:pt x="33" y="83"/>
                  </a:cubicBezTo>
                  <a:cubicBezTo>
                    <a:pt x="34" y="84"/>
                    <a:pt x="37" y="84"/>
                    <a:pt x="37" y="83"/>
                  </a:cubicBezTo>
                  <a:cubicBezTo>
                    <a:pt x="36" y="81"/>
                    <a:pt x="37" y="80"/>
                    <a:pt x="37" y="81"/>
                  </a:cubicBezTo>
                  <a:cubicBezTo>
                    <a:pt x="37" y="81"/>
                    <a:pt x="41" y="83"/>
                    <a:pt x="41" y="84"/>
                  </a:cubicBezTo>
                  <a:cubicBezTo>
                    <a:pt x="42" y="85"/>
                    <a:pt x="42" y="87"/>
                    <a:pt x="41" y="87"/>
                  </a:cubicBezTo>
                  <a:cubicBezTo>
                    <a:pt x="40" y="87"/>
                    <a:pt x="40" y="89"/>
                    <a:pt x="41" y="89"/>
                  </a:cubicBezTo>
                  <a:cubicBezTo>
                    <a:pt x="42" y="89"/>
                    <a:pt x="43" y="87"/>
                    <a:pt x="44" y="86"/>
                  </a:cubicBezTo>
                  <a:cubicBezTo>
                    <a:pt x="45" y="86"/>
                    <a:pt x="45" y="84"/>
                    <a:pt x="45" y="84"/>
                  </a:cubicBezTo>
                  <a:cubicBezTo>
                    <a:pt x="45" y="84"/>
                    <a:pt x="46" y="82"/>
                    <a:pt x="46" y="83"/>
                  </a:cubicBezTo>
                  <a:cubicBezTo>
                    <a:pt x="47" y="83"/>
                    <a:pt x="44" y="79"/>
                    <a:pt x="43" y="78"/>
                  </a:cubicBezTo>
                  <a:cubicBezTo>
                    <a:pt x="41" y="76"/>
                    <a:pt x="42" y="77"/>
                    <a:pt x="45" y="79"/>
                  </a:cubicBezTo>
                  <a:cubicBezTo>
                    <a:pt x="45" y="79"/>
                    <a:pt x="45" y="79"/>
                    <a:pt x="47" y="82"/>
                  </a:cubicBezTo>
                  <a:cubicBezTo>
                    <a:pt x="47" y="82"/>
                    <a:pt x="48" y="84"/>
                    <a:pt x="48" y="84"/>
                  </a:cubicBezTo>
                  <a:cubicBezTo>
                    <a:pt x="49" y="85"/>
                    <a:pt x="49" y="85"/>
                    <a:pt x="49" y="85"/>
                  </a:cubicBezTo>
                  <a:cubicBezTo>
                    <a:pt x="49" y="86"/>
                    <a:pt x="49" y="88"/>
                    <a:pt x="49" y="89"/>
                  </a:cubicBezTo>
                  <a:cubicBezTo>
                    <a:pt x="49" y="90"/>
                    <a:pt x="51" y="91"/>
                    <a:pt x="52" y="91"/>
                  </a:cubicBezTo>
                  <a:cubicBezTo>
                    <a:pt x="53" y="91"/>
                    <a:pt x="53" y="91"/>
                    <a:pt x="53" y="91"/>
                  </a:cubicBezTo>
                  <a:cubicBezTo>
                    <a:pt x="53" y="91"/>
                    <a:pt x="54" y="93"/>
                    <a:pt x="55" y="93"/>
                  </a:cubicBezTo>
                  <a:cubicBezTo>
                    <a:pt x="55" y="93"/>
                    <a:pt x="56" y="91"/>
                    <a:pt x="55" y="91"/>
                  </a:cubicBezTo>
                  <a:cubicBezTo>
                    <a:pt x="54" y="91"/>
                    <a:pt x="54" y="88"/>
                    <a:pt x="54" y="86"/>
                  </a:cubicBezTo>
                  <a:cubicBezTo>
                    <a:pt x="54" y="85"/>
                    <a:pt x="55" y="84"/>
                    <a:pt x="55" y="84"/>
                  </a:cubicBezTo>
                  <a:cubicBezTo>
                    <a:pt x="55" y="84"/>
                    <a:pt x="55" y="87"/>
                    <a:pt x="55" y="87"/>
                  </a:cubicBezTo>
                  <a:cubicBezTo>
                    <a:pt x="55" y="88"/>
                    <a:pt x="55" y="89"/>
                    <a:pt x="56" y="90"/>
                  </a:cubicBezTo>
                  <a:cubicBezTo>
                    <a:pt x="56" y="90"/>
                    <a:pt x="56" y="90"/>
                    <a:pt x="57" y="91"/>
                  </a:cubicBezTo>
                  <a:cubicBezTo>
                    <a:pt x="59" y="92"/>
                    <a:pt x="59" y="92"/>
                    <a:pt x="59" y="92"/>
                  </a:cubicBezTo>
                  <a:cubicBezTo>
                    <a:pt x="62" y="92"/>
                    <a:pt x="66" y="92"/>
                    <a:pt x="65" y="93"/>
                  </a:cubicBezTo>
                  <a:cubicBezTo>
                    <a:pt x="65" y="93"/>
                    <a:pt x="68" y="94"/>
                    <a:pt x="68" y="93"/>
                  </a:cubicBezTo>
                  <a:cubicBezTo>
                    <a:pt x="68" y="92"/>
                    <a:pt x="68" y="93"/>
                    <a:pt x="68" y="93"/>
                  </a:cubicBezTo>
                  <a:cubicBezTo>
                    <a:pt x="68" y="94"/>
                    <a:pt x="66" y="97"/>
                    <a:pt x="66" y="98"/>
                  </a:cubicBezTo>
                  <a:cubicBezTo>
                    <a:pt x="65" y="99"/>
                    <a:pt x="59" y="98"/>
                    <a:pt x="56" y="98"/>
                  </a:cubicBezTo>
                  <a:cubicBezTo>
                    <a:pt x="53" y="98"/>
                    <a:pt x="49" y="99"/>
                    <a:pt x="48" y="100"/>
                  </a:cubicBezTo>
                  <a:cubicBezTo>
                    <a:pt x="48" y="100"/>
                    <a:pt x="43" y="98"/>
                    <a:pt x="41" y="97"/>
                  </a:cubicBezTo>
                  <a:cubicBezTo>
                    <a:pt x="39" y="96"/>
                    <a:pt x="38" y="93"/>
                    <a:pt x="37" y="92"/>
                  </a:cubicBezTo>
                  <a:cubicBezTo>
                    <a:pt x="37" y="92"/>
                    <a:pt x="37" y="91"/>
                    <a:pt x="37" y="90"/>
                  </a:cubicBezTo>
                  <a:cubicBezTo>
                    <a:pt x="37" y="90"/>
                    <a:pt x="32" y="89"/>
                    <a:pt x="31" y="90"/>
                  </a:cubicBezTo>
                  <a:cubicBezTo>
                    <a:pt x="30" y="90"/>
                    <a:pt x="22" y="91"/>
                    <a:pt x="21" y="92"/>
                  </a:cubicBezTo>
                  <a:cubicBezTo>
                    <a:pt x="19" y="93"/>
                    <a:pt x="16" y="92"/>
                    <a:pt x="16" y="92"/>
                  </a:cubicBezTo>
                  <a:cubicBezTo>
                    <a:pt x="15" y="92"/>
                    <a:pt x="13" y="94"/>
                    <a:pt x="12" y="94"/>
                  </a:cubicBezTo>
                  <a:cubicBezTo>
                    <a:pt x="11" y="95"/>
                    <a:pt x="10" y="98"/>
                    <a:pt x="9" y="102"/>
                  </a:cubicBezTo>
                  <a:cubicBezTo>
                    <a:pt x="9" y="102"/>
                    <a:pt x="9" y="102"/>
                    <a:pt x="8" y="104"/>
                  </a:cubicBezTo>
                  <a:cubicBezTo>
                    <a:pt x="7" y="106"/>
                    <a:pt x="7" y="106"/>
                    <a:pt x="7" y="106"/>
                  </a:cubicBezTo>
                  <a:cubicBezTo>
                    <a:pt x="5" y="108"/>
                    <a:pt x="2" y="114"/>
                    <a:pt x="1" y="115"/>
                  </a:cubicBezTo>
                  <a:cubicBezTo>
                    <a:pt x="1" y="116"/>
                    <a:pt x="0" y="125"/>
                    <a:pt x="0" y="128"/>
                  </a:cubicBezTo>
                  <a:cubicBezTo>
                    <a:pt x="0" y="130"/>
                    <a:pt x="3" y="137"/>
                    <a:pt x="3" y="138"/>
                  </a:cubicBezTo>
                  <a:cubicBezTo>
                    <a:pt x="4" y="140"/>
                    <a:pt x="8" y="144"/>
                    <a:pt x="10" y="145"/>
                  </a:cubicBezTo>
                  <a:cubicBezTo>
                    <a:pt x="11" y="145"/>
                    <a:pt x="16" y="146"/>
                    <a:pt x="18" y="146"/>
                  </a:cubicBezTo>
                  <a:cubicBezTo>
                    <a:pt x="19" y="146"/>
                    <a:pt x="21" y="144"/>
                    <a:pt x="22" y="142"/>
                  </a:cubicBezTo>
                  <a:cubicBezTo>
                    <a:pt x="22" y="142"/>
                    <a:pt x="22" y="142"/>
                    <a:pt x="24" y="143"/>
                  </a:cubicBezTo>
                  <a:cubicBezTo>
                    <a:pt x="25" y="143"/>
                    <a:pt x="25" y="143"/>
                    <a:pt x="25" y="143"/>
                  </a:cubicBezTo>
                  <a:cubicBezTo>
                    <a:pt x="25" y="144"/>
                    <a:pt x="28" y="145"/>
                    <a:pt x="29" y="145"/>
                  </a:cubicBezTo>
                  <a:cubicBezTo>
                    <a:pt x="30" y="146"/>
                    <a:pt x="32" y="145"/>
                    <a:pt x="33" y="145"/>
                  </a:cubicBezTo>
                  <a:cubicBezTo>
                    <a:pt x="34" y="145"/>
                    <a:pt x="34" y="151"/>
                    <a:pt x="34" y="153"/>
                  </a:cubicBezTo>
                  <a:cubicBezTo>
                    <a:pt x="33" y="155"/>
                    <a:pt x="35" y="161"/>
                    <a:pt x="35" y="162"/>
                  </a:cubicBezTo>
                  <a:cubicBezTo>
                    <a:pt x="36" y="164"/>
                    <a:pt x="38" y="169"/>
                    <a:pt x="38" y="171"/>
                  </a:cubicBezTo>
                  <a:cubicBezTo>
                    <a:pt x="38" y="173"/>
                    <a:pt x="37" y="179"/>
                    <a:pt x="37" y="181"/>
                  </a:cubicBezTo>
                  <a:cubicBezTo>
                    <a:pt x="37" y="183"/>
                    <a:pt x="39" y="189"/>
                    <a:pt x="40" y="191"/>
                  </a:cubicBezTo>
                  <a:cubicBezTo>
                    <a:pt x="41" y="193"/>
                    <a:pt x="41" y="197"/>
                    <a:pt x="41" y="198"/>
                  </a:cubicBezTo>
                  <a:cubicBezTo>
                    <a:pt x="41" y="199"/>
                    <a:pt x="44" y="205"/>
                    <a:pt x="45" y="207"/>
                  </a:cubicBezTo>
                  <a:cubicBezTo>
                    <a:pt x="46" y="210"/>
                    <a:pt x="54" y="210"/>
                    <a:pt x="56" y="209"/>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4"/>
            <p:cNvSpPr/>
            <p:nvPr/>
          </p:nvSpPr>
          <p:spPr bwMode="auto">
            <a:xfrm>
              <a:off x="12849225" y="3346450"/>
              <a:ext cx="85725" cy="76200"/>
            </a:xfrm>
            <a:custGeom>
              <a:avLst/>
              <a:gdLst>
                <a:gd name="T0" fmla="*/ 3 w 9"/>
                <a:gd name="T1" fmla="*/ 8 h 8"/>
                <a:gd name="T2" fmla="*/ 7 w 9"/>
                <a:gd name="T3" fmla="*/ 6 h 8"/>
                <a:gd name="T4" fmla="*/ 8 w 9"/>
                <a:gd name="T5" fmla="*/ 3 h 8"/>
                <a:gd name="T6" fmla="*/ 5 w 9"/>
                <a:gd name="T7" fmla="*/ 0 h 8"/>
                <a:gd name="T8" fmla="*/ 3 w 9"/>
                <a:gd name="T9" fmla="*/ 2 h 8"/>
                <a:gd name="T10" fmla="*/ 0 w 9"/>
                <a:gd name="T11" fmla="*/ 4 h 8"/>
                <a:gd name="T12" fmla="*/ 0 w 9"/>
                <a:gd name="T13" fmla="*/ 5 h 8"/>
                <a:gd name="T14" fmla="*/ 3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3" y="8"/>
                  </a:moveTo>
                  <a:cubicBezTo>
                    <a:pt x="3" y="8"/>
                    <a:pt x="5" y="7"/>
                    <a:pt x="7" y="6"/>
                  </a:cubicBezTo>
                  <a:cubicBezTo>
                    <a:pt x="8" y="6"/>
                    <a:pt x="9" y="3"/>
                    <a:pt x="8" y="3"/>
                  </a:cubicBezTo>
                  <a:cubicBezTo>
                    <a:pt x="7" y="3"/>
                    <a:pt x="6" y="0"/>
                    <a:pt x="5" y="0"/>
                  </a:cubicBezTo>
                  <a:cubicBezTo>
                    <a:pt x="4" y="0"/>
                    <a:pt x="3" y="1"/>
                    <a:pt x="3" y="2"/>
                  </a:cubicBezTo>
                  <a:cubicBezTo>
                    <a:pt x="3" y="3"/>
                    <a:pt x="1" y="3"/>
                    <a:pt x="0" y="4"/>
                  </a:cubicBezTo>
                  <a:cubicBezTo>
                    <a:pt x="0" y="5"/>
                    <a:pt x="0" y="5"/>
                    <a:pt x="0" y="5"/>
                  </a:cubicBezTo>
                  <a:cubicBezTo>
                    <a:pt x="1" y="5"/>
                    <a:pt x="3" y="7"/>
                    <a:pt x="3" y="8"/>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5"/>
            <p:cNvSpPr/>
            <p:nvPr/>
          </p:nvSpPr>
          <p:spPr bwMode="auto">
            <a:xfrm>
              <a:off x="12801600" y="3548063"/>
              <a:ext cx="57150" cy="85725"/>
            </a:xfrm>
            <a:custGeom>
              <a:avLst/>
              <a:gdLst>
                <a:gd name="T0" fmla="*/ 6 w 6"/>
                <a:gd name="T1" fmla="*/ 4 h 9"/>
                <a:gd name="T2" fmla="*/ 5 w 6"/>
                <a:gd name="T3" fmla="*/ 0 h 9"/>
                <a:gd name="T4" fmla="*/ 1 w 6"/>
                <a:gd name="T5" fmla="*/ 7 h 9"/>
                <a:gd name="T6" fmla="*/ 2 w 6"/>
                <a:gd name="T7" fmla="*/ 8 h 9"/>
                <a:gd name="T8" fmla="*/ 5 w 6"/>
                <a:gd name="T9" fmla="*/ 9 h 9"/>
                <a:gd name="T10" fmla="*/ 5 w 6"/>
                <a:gd name="T11" fmla="*/ 8 h 9"/>
                <a:gd name="T12" fmla="*/ 6 w 6"/>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4"/>
                  </a:moveTo>
                  <a:cubicBezTo>
                    <a:pt x="6" y="3"/>
                    <a:pt x="6" y="0"/>
                    <a:pt x="5" y="0"/>
                  </a:cubicBezTo>
                  <a:cubicBezTo>
                    <a:pt x="3" y="0"/>
                    <a:pt x="0" y="4"/>
                    <a:pt x="1" y="7"/>
                  </a:cubicBezTo>
                  <a:cubicBezTo>
                    <a:pt x="1" y="9"/>
                    <a:pt x="2" y="9"/>
                    <a:pt x="2" y="8"/>
                  </a:cubicBezTo>
                  <a:cubicBezTo>
                    <a:pt x="3" y="8"/>
                    <a:pt x="5" y="9"/>
                    <a:pt x="5" y="9"/>
                  </a:cubicBezTo>
                  <a:cubicBezTo>
                    <a:pt x="6" y="9"/>
                    <a:pt x="6" y="9"/>
                    <a:pt x="5" y="8"/>
                  </a:cubicBezTo>
                  <a:cubicBezTo>
                    <a:pt x="5" y="7"/>
                    <a:pt x="5" y="4"/>
                    <a:pt x="6"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6"/>
            <p:cNvSpPr/>
            <p:nvPr/>
          </p:nvSpPr>
          <p:spPr bwMode="auto">
            <a:xfrm>
              <a:off x="12677775" y="3471863"/>
              <a:ext cx="123825" cy="171450"/>
            </a:xfrm>
            <a:custGeom>
              <a:avLst/>
              <a:gdLst>
                <a:gd name="T0" fmla="*/ 12 w 13"/>
                <a:gd name="T1" fmla="*/ 9 h 18"/>
                <a:gd name="T2" fmla="*/ 13 w 13"/>
                <a:gd name="T3" fmla="*/ 3 h 18"/>
                <a:gd name="T4" fmla="*/ 10 w 13"/>
                <a:gd name="T5" fmla="*/ 0 h 18"/>
                <a:gd name="T6" fmla="*/ 3 w 13"/>
                <a:gd name="T7" fmla="*/ 8 h 18"/>
                <a:gd name="T8" fmla="*/ 1 w 13"/>
                <a:gd name="T9" fmla="*/ 15 h 18"/>
                <a:gd name="T10" fmla="*/ 7 w 13"/>
                <a:gd name="T11" fmla="*/ 17 h 18"/>
                <a:gd name="T12" fmla="*/ 9 w 13"/>
                <a:gd name="T13" fmla="*/ 17 h 18"/>
                <a:gd name="T14" fmla="*/ 10 w 13"/>
                <a:gd name="T15" fmla="*/ 16 h 18"/>
                <a:gd name="T16" fmla="*/ 12 w 13"/>
                <a:gd name="T17" fmla="*/ 13 h 18"/>
                <a:gd name="T18" fmla="*/ 12 w 13"/>
                <a:gd name="T19"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8">
                  <a:moveTo>
                    <a:pt x="12" y="9"/>
                  </a:moveTo>
                  <a:cubicBezTo>
                    <a:pt x="12" y="8"/>
                    <a:pt x="13" y="4"/>
                    <a:pt x="13" y="3"/>
                  </a:cubicBezTo>
                  <a:cubicBezTo>
                    <a:pt x="13" y="3"/>
                    <a:pt x="11" y="1"/>
                    <a:pt x="10" y="0"/>
                  </a:cubicBezTo>
                  <a:cubicBezTo>
                    <a:pt x="9" y="0"/>
                    <a:pt x="6" y="7"/>
                    <a:pt x="3" y="8"/>
                  </a:cubicBezTo>
                  <a:cubicBezTo>
                    <a:pt x="1" y="10"/>
                    <a:pt x="0" y="14"/>
                    <a:pt x="1" y="15"/>
                  </a:cubicBezTo>
                  <a:cubicBezTo>
                    <a:pt x="1" y="16"/>
                    <a:pt x="6" y="16"/>
                    <a:pt x="7" y="17"/>
                  </a:cubicBezTo>
                  <a:cubicBezTo>
                    <a:pt x="8" y="18"/>
                    <a:pt x="9" y="17"/>
                    <a:pt x="9" y="17"/>
                  </a:cubicBezTo>
                  <a:cubicBezTo>
                    <a:pt x="10" y="17"/>
                    <a:pt x="10" y="17"/>
                    <a:pt x="10" y="16"/>
                  </a:cubicBezTo>
                  <a:cubicBezTo>
                    <a:pt x="9" y="16"/>
                    <a:pt x="11" y="14"/>
                    <a:pt x="12" y="13"/>
                  </a:cubicBezTo>
                  <a:cubicBezTo>
                    <a:pt x="12" y="12"/>
                    <a:pt x="12" y="10"/>
                    <a:pt x="12" y="9"/>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7"/>
            <p:cNvSpPr/>
            <p:nvPr/>
          </p:nvSpPr>
          <p:spPr bwMode="auto">
            <a:xfrm>
              <a:off x="12630150" y="3662363"/>
              <a:ext cx="123825" cy="47625"/>
            </a:xfrm>
            <a:custGeom>
              <a:avLst/>
              <a:gdLst>
                <a:gd name="T0" fmla="*/ 4 w 13"/>
                <a:gd name="T1" fmla="*/ 0 h 5"/>
                <a:gd name="T2" fmla="*/ 0 w 13"/>
                <a:gd name="T3" fmla="*/ 2 h 5"/>
                <a:gd name="T4" fmla="*/ 9 w 13"/>
                <a:gd name="T5" fmla="*/ 4 h 5"/>
                <a:gd name="T6" fmla="*/ 13 w 13"/>
                <a:gd name="T7" fmla="*/ 5 h 5"/>
                <a:gd name="T8" fmla="*/ 4 w 13"/>
                <a:gd name="T9" fmla="*/ 0 h 5"/>
              </a:gdLst>
              <a:ahLst/>
              <a:cxnLst>
                <a:cxn ang="0">
                  <a:pos x="T0" y="T1"/>
                </a:cxn>
                <a:cxn ang="0">
                  <a:pos x="T2" y="T3"/>
                </a:cxn>
                <a:cxn ang="0">
                  <a:pos x="T4" y="T5"/>
                </a:cxn>
                <a:cxn ang="0">
                  <a:pos x="T6" y="T7"/>
                </a:cxn>
                <a:cxn ang="0">
                  <a:pos x="T8" y="T9"/>
                </a:cxn>
              </a:cxnLst>
              <a:rect l="0" t="0" r="r" b="b"/>
              <a:pathLst>
                <a:path w="13" h="5">
                  <a:moveTo>
                    <a:pt x="4" y="0"/>
                  </a:moveTo>
                  <a:cubicBezTo>
                    <a:pt x="2" y="0"/>
                    <a:pt x="0" y="1"/>
                    <a:pt x="0" y="2"/>
                  </a:cubicBezTo>
                  <a:cubicBezTo>
                    <a:pt x="0" y="2"/>
                    <a:pt x="7" y="3"/>
                    <a:pt x="9" y="4"/>
                  </a:cubicBezTo>
                  <a:cubicBezTo>
                    <a:pt x="12" y="5"/>
                    <a:pt x="13" y="5"/>
                    <a:pt x="13" y="5"/>
                  </a:cubicBezTo>
                  <a:cubicBezTo>
                    <a:pt x="12" y="4"/>
                    <a:pt x="6" y="1"/>
                    <a:pt x="4"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8"/>
            <p:cNvSpPr/>
            <p:nvPr/>
          </p:nvSpPr>
          <p:spPr bwMode="auto">
            <a:xfrm>
              <a:off x="12782550" y="3175000"/>
              <a:ext cx="28575" cy="47625"/>
            </a:xfrm>
            <a:custGeom>
              <a:avLst/>
              <a:gdLst>
                <a:gd name="T0" fmla="*/ 3 w 3"/>
                <a:gd name="T1" fmla="*/ 4 h 5"/>
                <a:gd name="T2" fmla="*/ 1 w 3"/>
                <a:gd name="T3" fmla="*/ 1 h 5"/>
                <a:gd name="T4" fmla="*/ 1 w 3"/>
                <a:gd name="T5" fmla="*/ 4 h 5"/>
                <a:gd name="T6" fmla="*/ 3 w 3"/>
                <a:gd name="T7" fmla="*/ 4 h 5"/>
              </a:gdLst>
              <a:ahLst/>
              <a:cxnLst>
                <a:cxn ang="0">
                  <a:pos x="T0" y="T1"/>
                </a:cxn>
                <a:cxn ang="0">
                  <a:pos x="T2" y="T3"/>
                </a:cxn>
                <a:cxn ang="0">
                  <a:pos x="T4" y="T5"/>
                </a:cxn>
                <a:cxn ang="0">
                  <a:pos x="T6" y="T7"/>
                </a:cxn>
              </a:cxnLst>
              <a:rect l="0" t="0" r="r" b="b"/>
              <a:pathLst>
                <a:path w="3" h="5">
                  <a:moveTo>
                    <a:pt x="3" y="4"/>
                  </a:moveTo>
                  <a:cubicBezTo>
                    <a:pt x="3" y="4"/>
                    <a:pt x="2" y="0"/>
                    <a:pt x="1" y="1"/>
                  </a:cubicBezTo>
                  <a:cubicBezTo>
                    <a:pt x="0" y="1"/>
                    <a:pt x="1" y="4"/>
                    <a:pt x="1" y="4"/>
                  </a:cubicBezTo>
                  <a:cubicBezTo>
                    <a:pt x="1" y="5"/>
                    <a:pt x="2" y="5"/>
                    <a:pt x="3"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9"/>
            <p:cNvSpPr/>
            <p:nvPr/>
          </p:nvSpPr>
          <p:spPr bwMode="auto">
            <a:xfrm>
              <a:off x="12811125" y="3270250"/>
              <a:ext cx="38100" cy="57150"/>
            </a:xfrm>
            <a:custGeom>
              <a:avLst/>
              <a:gdLst>
                <a:gd name="T0" fmla="*/ 4 w 4"/>
                <a:gd name="T1" fmla="*/ 2 h 6"/>
                <a:gd name="T2" fmla="*/ 2 w 4"/>
                <a:gd name="T3" fmla="*/ 0 h 6"/>
                <a:gd name="T4" fmla="*/ 1 w 4"/>
                <a:gd name="T5" fmla="*/ 5 h 6"/>
                <a:gd name="T6" fmla="*/ 4 w 4"/>
                <a:gd name="T7" fmla="*/ 2 h 6"/>
              </a:gdLst>
              <a:ahLst/>
              <a:cxnLst>
                <a:cxn ang="0">
                  <a:pos x="T0" y="T1"/>
                </a:cxn>
                <a:cxn ang="0">
                  <a:pos x="T2" y="T3"/>
                </a:cxn>
                <a:cxn ang="0">
                  <a:pos x="T4" y="T5"/>
                </a:cxn>
                <a:cxn ang="0">
                  <a:pos x="T6" y="T7"/>
                </a:cxn>
              </a:cxnLst>
              <a:rect l="0" t="0" r="r" b="b"/>
              <a:pathLst>
                <a:path w="4" h="6">
                  <a:moveTo>
                    <a:pt x="4" y="2"/>
                  </a:moveTo>
                  <a:cubicBezTo>
                    <a:pt x="4" y="1"/>
                    <a:pt x="4" y="0"/>
                    <a:pt x="2" y="0"/>
                  </a:cubicBezTo>
                  <a:cubicBezTo>
                    <a:pt x="0" y="0"/>
                    <a:pt x="1" y="4"/>
                    <a:pt x="1" y="5"/>
                  </a:cubicBezTo>
                  <a:cubicBezTo>
                    <a:pt x="2" y="6"/>
                    <a:pt x="4" y="3"/>
                    <a:pt x="4"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20"/>
            <p:cNvSpPr/>
            <p:nvPr/>
          </p:nvSpPr>
          <p:spPr bwMode="auto">
            <a:xfrm>
              <a:off x="12925425" y="3548063"/>
              <a:ext cx="58737" cy="38100"/>
            </a:xfrm>
            <a:custGeom>
              <a:avLst/>
              <a:gdLst>
                <a:gd name="T0" fmla="*/ 0 w 6"/>
                <a:gd name="T1" fmla="*/ 3 h 4"/>
                <a:gd name="T2" fmla="*/ 6 w 6"/>
                <a:gd name="T3" fmla="*/ 1 h 4"/>
                <a:gd name="T4" fmla="*/ 0 w 6"/>
                <a:gd name="T5" fmla="*/ 3 h 4"/>
              </a:gdLst>
              <a:ahLst/>
              <a:cxnLst>
                <a:cxn ang="0">
                  <a:pos x="T0" y="T1"/>
                </a:cxn>
                <a:cxn ang="0">
                  <a:pos x="T2" y="T3"/>
                </a:cxn>
                <a:cxn ang="0">
                  <a:pos x="T4" y="T5"/>
                </a:cxn>
              </a:cxnLst>
              <a:rect l="0" t="0" r="r" b="b"/>
              <a:pathLst>
                <a:path w="6" h="4">
                  <a:moveTo>
                    <a:pt x="0" y="3"/>
                  </a:moveTo>
                  <a:cubicBezTo>
                    <a:pt x="2" y="4"/>
                    <a:pt x="6" y="3"/>
                    <a:pt x="6" y="1"/>
                  </a:cubicBezTo>
                  <a:cubicBezTo>
                    <a:pt x="5" y="0"/>
                    <a:pt x="0" y="0"/>
                    <a:pt x="0"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21"/>
            <p:cNvSpPr/>
            <p:nvPr/>
          </p:nvSpPr>
          <p:spPr bwMode="auto">
            <a:xfrm>
              <a:off x="12896850" y="2973388"/>
              <a:ext cx="106362" cy="106363"/>
            </a:xfrm>
            <a:custGeom>
              <a:avLst/>
              <a:gdLst>
                <a:gd name="T0" fmla="*/ 2 w 11"/>
                <a:gd name="T1" fmla="*/ 5 h 11"/>
                <a:gd name="T2" fmla="*/ 1 w 11"/>
                <a:gd name="T3" fmla="*/ 7 h 11"/>
                <a:gd name="T4" fmla="*/ 1 w 11"/>
                <a:gd name="T5" fmla="*/ 7 h 11"/>
                <a:gd name="T6" fmla="*/ 1 w 11"/>
                <a:gd name="T7" fmla="*/ 10 h 11"/>
                <a:gd name="T8" fmla="*/ 4 w 11"/>
                <a:gd name="T9" fmla="*/ 8 h 11"/>
                <a:gd name="T10" fmla="*/ 7 w 11"/>
                <a:gd name="T11" fmla="*/ 7 h 11"/>
                <a:gd name="T12" fmla="*/ 10 w 11"/>
                <a:gd name="T13" fmla="*/ 6 h 11"/>
                <a:gd name="T14" fmla="*/ 11 w 11"/>
                <a:gd name="T15" fmla="*/ 5 h 11"/>
                <a:gd name="T16" fmla="*/ 10 w 11"/>
                <a:gd name="T17" fmla="*/ 0 h 11"/>
                <a:gd name="T18" fmla="*/ 8 w 11"/>
                <a:gd name="T19" fmla="*/ 1 h 11"/>
                <a:gd name="T20" fmla="*/ 2 w 11"/>
                <a:gd name="T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2" y="5"/>
                  </a:moveTo>
                  <a:cubicBezTo>
                    <a:pt x="1" y="5"/>
                    <a:pt x="1" y="7"/>
                    <a:pt x="1" y="7"/>
                  </a:cubicBezTo>
                  <a:cubicBezTo>
                    <a:pt x="1" y="7"/>
                    <a:pt x="1" y="7"/>
                    <a:pt x="1" y="7"/>
                  </a:cubicBezTo>
                  <a:cubicBezTo>
                    <a:pt x="0" y="7"/>
                    <a:pt x="0" y="10"/>
                    <a:pt x="1" y="10"/>
                  </a:cubicBezTo>
                  <a:cubicBezTo>
                    <a:pt x="2" y="11"/>
                    <a:pt x="3" y="8"/>
                    <a:pt x="4" y="8"/>
                  </a:cubicBezTo>
                  <a:cubicBezTo>
                    <a:pt x="5" y="7"/>
                    <a:pt x="6" y="7"/>
                    <a:pt x="7" y="7"/>
                  </a:cubicBezTo>
                  <a:cubicBezTo>
                    <a:pt x="7" y="7"/>
                    <a:pt x="8" y="7"/>
                    <a:pt x="10" y="6"/>
                  </a:cubicBezTo>
                  <a:cubicBezTo>
                    <a:pt x="10" y="6"/>
                    <a:pt x="10" y="6"/>
                    <a:pt x="11" y="5"/>
                  </a:cubicBezTo>
                  <a:cubicBezTo>
                    <a:pt x="10" y="3"/>
                    <a:pt x="10" y="1"/>
                    <a:pt x="10" y="0"/>
                  </a:cubicBezTo>
                  <a:cubicBezTo>
                    <a:pt x="9" y="0"/>
                    <a:pt x="8" y="1"/>
                    <a:pt x="8" y="1"/>
                  </a:cubicBezTo>
                  <a:cubicBezTo>
                    <a:pt x="7" y="2"/>
                    <a:pt x="3" y="4"/>
                    <a:pt x="2"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22"/>
            <p:cNvSpPr/>
            <p:nvPr/>
          </p:nvSpPr>
          <p:spPr bwMode="auto">
            <a:xfrm>
              <a:off x="12504738" y="3490913"/>
              <a:ext cx="0" cy="9525"/>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23"/>
            <p:cNvSpPr/>
            <p:nvPr/>
          </p:nvSpPr>
          <p:spPr bwMode="auto">
            <a:xfrm>
              <a:off x="12504738" y="3481388"/>
              <a:ext cx="125412" cy="161925"/>
            </a:xfrm>
            <a:custGeom>
              <a:avLst/>
              <a:gdLst>
                <a:gd name="T0" fmla="*/ 12 w 13"/>
                <a:gd name="T1" fmla="*/ 12 h 17"/>
                <a:gd name="T2" fmla="*/ 7 w 13"/>
                <a:gd name="T3" fmla="*/ 7 h 17"/>
                <a:gd name="T4" fmla="*/ 6 w 13"/>
                <a:gd name="T5" fmla="*/ 5 h 17"/>
                <a:gd name="T6" fmla="*/ 5 w 13"/>
                <a:gd name="T7" fmla="*/ 4 h 17"/>
                <a:gd name="T8" fmla="*/ 2 w 13"/>
                <a:gd name="T9" fmla="*/ 1 h 17"/>
                <a:gd name="T10" fmla="*/ 0 w 13"/>
                <a:gd name="T11" fmla="*/ 2 h 17"/>
                <a:gd name="T12" fmla="*/ 3 w 13"/>
                <a:gd name="T13" fmla="*/ 3 h 17"/>
                <a:gd name="T14" fmla="*/ 10 w 13"/>
                <a:gd name="T15" fmla="*/ 16 h 17"/>
                <a:gd name="T16" fmla="*/ 12 w 13"/>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2"/>
                  </a:moveTo>
                  <a:cubicBezTo>
                    <a:pt x="11" y="11"/>
                    <a:pt x="9" y="8"/>
                    <a:pt x="7" y="7"/>
                  </a:cubicBezTo>
                  <a:cubicBezTo>
                    <a:pt x="7" y="7"/>
                    <a:pt x="7" y="7"/>
                    <a:pt x="6" y="5"/>
                  </a:cubicBezTo>
                  <a:cubicBezTo>
                    <a:pt x="5" y="4"/>
                    <a:pt x="5" y="4"/>
                    <a:pt x="5" y="4"/>
                  </a:cubicBezTo>
                  <a:cubicBezTo>
                    <a:pt x="5" y="2"/>
                    <a:pt x="2" y="1"/>
                    <a:pt x="2" y="1"/>
                  </a:cubicBezTo>
                  <a:cubicBezTo>
                    <a:pt x="2" y="0"/>
                    <a:pt x="1" y="2"/>
                    <a:pt x="0" y="2"/>
                  </a:cubicBezTo>
                  <a:cubicBezTo>
                    <a:pt x="1" y="2"/>
                    <a:pt x="2" y="3"/>
                    <a:pt x="3" y="3"/>
                  </a:cubicBezTo>
                  <a:cubicBezTo>
                    <a:pt x="5" y="5"/>
                    <a:pt x="9" y="15"/>
                    <a:pt x="10" y="16"/>
                  </a:cubicBezTo>
                  <a:cubicBezTo>
                    <a:pt x="11" y="17"/>
                    <a:pt x="13" y="14"/>
                    <a:pt x="12" y="1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4"/>
            <p:cNvSpPr/>
            <p:nvPr/>
          </p:nvSpPr>
          <p:spPr bwMode="auto">
            <a:xfrm>
              <a:off x="12295188" y="3422650"/>
              <a:ext cx="38100" cy="49213"/>
            </a:xfrm>
            <a:custGeom>
              <a:avLst/>
              <a:gdLst>
                <a:gd name="T0" fmla="*/ 1 w 4"/>
                <a:gd name="T1" fmla="*/ 1 h 5"/>
                <a:gd name="T2" fmla="*/ 4 w 4"/>
                <a:gd name="T3" fmla="*/ 5 h 5"/>
                <a:gd name="T4" fmla="*/ 3 w 4"/>
                <a:gd name="T5" fmla="*/ 0 h 5"/>
                <a:gd name="T6" fmla="*/ 1 w 4"/>
                <a:gd name="T7" fmla="*/ 1 h 5"/>
              </a:gdLst>
              <a:ahLst/>
              <a:cxnLst>
                <a:cxn ang="0">
                  <a:pos x="T0" y="T1"/>
                </a:cxn>
                <a:cxn ang="0">
                  <a:pos x="T2" y="T3"/>
                </a:cxn>
                <a:cxn ang="0">
                  <a:pos x="T4" y="T5"/>
                </a:cxn>
                <a:cxn ang="0">
                  <a:pos x="T6" y="T7"/>
                </a:cxn>
              </a:cxnLst>
              <a:rect l="0" t="0" r="r" b="b"/>
              <a:pathLst>
                <a:path w="4" h="5">
                  <a:moveTo>
                    <a:pt x="1" y="1"/>
                  </a:moveTo>
                  <a:cubicBezTo>
                    <a:pt x="0" y="3"/>
                    <a:pt x="4" y="5"/>
                    <a:pt x="4" y="5"/>
                  </a:cubicBezTo>
                  <a:cubicBezTo>
                    <a:pt x="4" y="4"/>
                    <a:pt x="3" y="1"/>
                    <a:pt x="3" y="0"/>
                  </a:cubicBezTo>
                  <a:cubicBezTo>
                    <a:pt x="2" y="0"/>
                    <a:pt x="1" y="0"/>
                    <a:pt x="1"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25"/>
            <p:cNvSpPr/>
            <p:nvPr/>
          </p:nvSpPr>
          <p:spPr bwMode="auto">
            <a:xfrm>
              <a:off x="11817350" y="3757613"/>
              <a:ext cx="104775" cy="239713"/>
            </a:xfrm>
            <a:custGeom>
              <a:avLst/>
              <a:gdLst>
                <a:gd name="T0" fmla="*/ 2 w 11"/>
                <a:gd name="T1" fmla="*/ 23 h 25"/>
                <a:gd name="T2" fmla="*/ 5 w 11"/>
                <a:gd name="T3" fmla="*/ 25 h 25"/>
                <a:gd name="T4" fmla="*/ 8 w 11"/>
                <a:gd name="T5" fmla="*/ 20 h 25"/>
                <a:gd name="T6" fmla="*/ 9 w 11"/>
                <a:gd name="T7" fmla="*/ 16 h 25"/>
                <a:gd name="T8" fmla="*/ 9 w 11"/>
                <a:gd name="T9" fmla="*/ 14 h 25"/>
                <a:gd name="T10" fmla="*/ 10 w 11"/>
                <a:gd name="T11" fmla="*/ 11 h 25"/>
                <a:gd name="T12" fmla="*/ 9 w 11"/>
                <a:gd name="T13" fmla="*/ 2 h 25"/>
                <a:gd name="T14" fmla="*/ 7 w 11"/>
                <a:gd name="T15" fmla="*/ 3 h 25"/>
                <a:gd name="T16" fmla="*/ 3 w 11"/>
                <a:gd name="T17" fmla="*/ 8 h 25"/>
                <a:gd name="T18" fmla="*/ 1 w 11"/>
                <a:gd name="T19" fmla="*/ 13 h 25"/>
                <a:gd name="T20" fmla="*/ 1 w 11"/>
                <a:gd name="T21" fmla="*/ 17 h 25"/>
                <a:gd name="T22" fmla="*/ 2 w 11"/>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5">
                  <a:moveTo>
                    <a:pt x="2" y="23"/>
                  </a:moveTo>
                  <a:cubicBezTo>
                    <a:pt x="2" y="24"/>
                    <a:pt x="4" y="25"/>
                    <a:pt x="5" y="25"/>
                  </a:cubicBezTo>
                  <a:cubicBezTo>
                    <a:pt x="6" y="25"/>
                    <a:pt x="8" y="21"/>
                    <a:pt x="8" y="20"/>
                  </a:cubicBezTo>
                  <a:cubicBezTo>
                    <a:pt x="8" y="19"/>
                    <a:pt x="9" y="16"/>
                    <a:pt x="9" y="16"/>
                  </a:cubicBezTo>
                  <a:cubicBezTo>
                    <a:pt x="9" y="15"/>
                    <a:pt x="9" y="14"/>
                    <a:pt x="9" y="14"/>
                  </a:cubicBezTo>
                  <a:cubicBezTo>
                    <a:pt x="10" y="14"/>
                    <a:pt x="10" y="12"/>
                    <a:pt x="10" y="11"/>
                  </a:cubicBezTo>
                  <a:cubicBezTo>
                    <a:pt x="11" y="9"/>
                    <a:pt x="9" y="3"/>
                    <a:pt x="9" y="2"/>
                  </a:cubicBezTo>
                  <a:cubicBezTo>
                    <a:pt x="9" y="0"/>
                    <a:pt x="7" y="2"/>
                    <a:pt x="7" y="3"/>
                  </a:cubicBezTo>
                  <a:cubicBezTo>
                    <a:pt x="7" y="5"/>
                    <a:pt x="3" y="7"/>
                    <a:pt x="3" y="8"/>
                  </a:cubicBezTo>
                  <a:cubicBezTo>
                    <a:pt x="2" y="9"/>
                    <a:pt x="1" y="12"/>
                    <a:pt x="1" y="13"/>
                  </a:cubicBezTo>
                  <a:cubicBezTo>
                    <a:pt x="2" y="14"/>
                    <a:pt x="1" y="16"/>
                    <a:pt x="1" y="17"/>
                  </a:cubicBezTo>
                  <a:cubicBezTo>
                    <a:pt x="0" y="17"/>
                    <a:pt x="2" y="22"/>
                    <a:pt x="2" y="2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26"/>
            <p:cNvSpPr/>
            <p:nvPr/>
          </p:nvSpPr>
          <p:spPr bwMode="auto">
            <a:xfrm>
              <a:off x="10688638" y="4389438"/>
              <a:ext cx="28575" cy="28575"/>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27"/>
            <p:cNvSpPr/>
            <p:nvPr/>
          </p:nvSpPr>
          <p:spPr bwMode="auto">
            <a:xfrm>
              <a:off x="10612438" y="1951038"/>
              <a:ext cx="649287" cy="592138"/>
            </a:xfrm>
            <a:custGeom>
              <a:avLst/>
              <a:gdLst>
                <a:gd name="T0" fmla="*/ 68 w 68"/>
                <a:gd name="T1" fmla="*/ 7 h 62"/>
                <a:gd name="T2" fmla="*/ 64 w 68"/>
                <a:gd name="T3" fmla="*/ 6 h 62"/>
                <a:gd name="T4" fmla="*/ 59 w 68"/>
                <a:gd name="T5" fmla="*/ 6 h 62"/>
                <a:gd name="T6" fmla="*/ 60 w 68"/>
                <a:gd name="T7" fmla="*/ 3 h 62"/>
                <a:gd name="T8" fmla="*/ 59 w 68"/>
                <a:gd name="T9" fmla="*/ 1 h 62"/>
                <a:gd name="T10" fmla="*/ 52 w 68"/>
                <a:gd name="T11" fmla="*/ 0 h 62"/>
                <a:gd name="T12" fmla="*/ 49 w 68"/>
                <a:gd name="T13" fmla="*/ 0 h 62"/>
                <a:gd name="T14" fmla="*/ 42 w 68"/>
                <a:gd name="T15" fmla="*/ 1 h 62"/>
                <a:gd name="T16" fmla="*/ 33 w 68"/>
                <a:gd name="T17" fmla="*/ 1 h 62"/>
                <a:gd name="T18" fmla="*/ 31 w 68"/>
                <a:gd name="T19" fmla="*/ 5 h 62"/>
                <a:gd name="T20" fmla="*/ 24 w 68"/>
                <a:gd name="T21" fmla="*/ 5 h 62"/>
                <a:gd name="T22" fmla="*/ 11 w 68"/>
                <a:gd name="T23" fmla="*/ 9 h 62"/>
                <a:gd name="T24" fmla="*/ 8 w 68"/>
                <a:gd name="T25" fmla="*/ 13 h 62"/>
                <a:gd name="T26" fmla="*/ 5 w 68"/>
                <a:gd name="T27" fmla="*/ 16 h 62"/>
                <a:gd name="T28" fmla="*/ 0 w 68"/>
                <a:gd name="T29" fmla="*/ 17 h 62"/>
                <a:gd name="T30" fmla="*/ 1 w 68"/>
                <a:gd name="T31" fmla="*/ 19 h 62"/>
                <a:gd name="T32" fmla="*/ 3 w 68"/>
                <a:gd name="T33" fmla="*/ 19 h 62"/>
                <a:gd name="T34" fmla="*/ 7 w 68"/>
                <a:gd name="T35" fmla="*/ 20 h 62"/>
                <a:gd name="T36" fmla="*/ 4 w 68"/>
                <a:gd name="T37" fmla="*/ 21 h 62"/>
                <a:gd name="T38" fmla="*/ 4 w 68"/>
                <a:gd name="T39" fmla="*/ 24 h 62"/>
                <a:gd name="T40" fmla="*/ 8 w 68"/>
                <a:gd name="T41" fmla="*/ 24 h 62"/>
                <a:gd name="T42" fmla="*/ 13 w 68"/>
                <a:gd name="T43" fmla="*/ 25 h 62"/>
                <a:gd name="T44" fmla="*/ 16 w 68"/>
                <a:gd name="T45" fmla="*/ 29 h 62"/>
                <a:gd name="T46" fmla="*/ 16 w 68"/>
                <a:gd name="T47" fmla="*/ 33 h 62"/>
                <a:gd name="T48" fmla="*/ 19 w 68"/>
                <a:gd name="T49" fmla="*/ 35 h 62"/>
                <a:gd name="T50" fmla="*/ 19 w 68"/>
                <a:gd name="T51" fmla="*/ 36 h 62"/>
                <a:gd name="T52" fmla="*/ 19 w 68"/>
                <a:gd name="T53" fmla="*/ 39 h 62"/>
                <a:gd name="T54" fmla="*/ 19 w 68"/>
                <a:gd name="T55" fmla="*/ 42 h 62"/>
                <a:gd name="T56" fmla="*/ 18 w 68"/>
                <a:gd name="T57" fmla="*/ 45 h 62"/>
                <a:gd name="T58" fmla="*/ 21 w 68"/>
                <a:gd name="T59" fmla="*/ 55 h 62"/>
                <a:gd name="T60" fmla="*/ 23 w 68"/>
                <a:gd name="T61" fmla="*/ 60 h 62"/>
                <a:gd name="T62" fmla="*/ 27 w 68"/>
                <a:gd name="T63" fmla="*/ 62 h 62"/>
                <a:gd name="T64" fmla="*/ 29 w 68"/>
                <a:gd name="T65" fmla="*/ 61 h 62"/>
                <a:gd name="T66" fmla="*/ 31 w 68"/>
                <a:gd name="T67" fmla="*/ 57 h 62"/>
                <a:gd name="T68" fmla="*/ 34 w 68"/>
                <a:gd name="T69" fmla="*/ 49 h 62"/>
                <a:gd name="T70" fmla="*/ 38 w 68"/>
                <a:gd name="T71" fmla="*/ 49 h 62"/>
                <a:gd name="T72" fmla="*/ 41 w 68"/>
                <a:gd name="T73" fmla="*/ 46 h 62"/>
                <a:gd name="T74" fmla="*/ 46 w 68"/>
                <a:gd name="T75" fmla="*/ 43 h 62"/>
                <a:gd name="T76" fmla="*/ 50 w 68"/>
                <a:gd name="T77" fmla="*/ 38 h 62"/>
                <a:gd name="T78" fmla="*/ 49 w 68"/>
                <a:gd name="T79" fmla="*/ 37 h 62"/>
                <a:gd name="T80" fmla="*/ 48 w 68"/>
                <a:gd name="T81" fmla="*/ 35 h 62"/>
                <a:gd name="T82" fmla="*/ 53 w 68"/>
                <a:gd name="T83" fmla="*/ 36 h 62"/>
                <a:gd name="T84" fmla="*/ 56 w 68"/>
                <a:gd name="T85" fmla="*/ 35 h 62"/>
                <a:gd name="T86" fmla="*/ 56 w 68"/>
                <a:gd name="T87" fmla="*/ 34 h 62"/>
                <a:gd name="T88" fmla="*/ 56 w 68"/>
                <a:gd name="T89" fmla="*/ 32 h 62"/>
                <a:gd name="T90" fmla="*/ 59 w 68"/>
                <a:gd name="T91" fmla="*/ 26 h 62"/>
                <a:gd name="T92" fmla="*/ 61 w 68"/>
                <a:gd name="T93" fmla="*/ 21 h 62"/>
                <a:gd name="T94" fmla="*/ 60 w 68"/>
                <a:gd name="T95" fmla="*/ 18 h 62"/>
                <a:gd name="T96" fmla="*/ 61 w 68"/>
                <a:gd name="T97" fmla="*/ 17 h 62"/>
                <a:gd name="T98" fmla="*/ 61 w 68"/>
                <a:gd name="T99" fmla="*/ 13 h 62"/>
                <a:gd name="T100" fmla="*/ 64 w 68"/>
                <a:gd name="T101" fmla="*/ 11 h 62"/>
                <a:gd name="T102" fmla="*/ 67 w 68"/>
                <a:gd name="T103" fmla="*/ 10 h 62"/>
                <a:gd name="T104" fmla="*/ 68 w 68"/>
                <a:gd name="T105"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68" y="7"/>
                  </a:move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28"/>
            <p:cNvSpPr/>
            <p:nvPr/>
          </p:nvSpPr>
          <p:spPr bwMode="auto">
            <a:xfrm>
              <a:off x="11377613" y="2036763"/>
              <a:ext cx="171450" cy="142875"/>
            </a:xfrm>
            <a:custGeom>
              <a:avLst/>
              <a:gdLst>
                <a:gd name="T0" fmla="*/ 9 w 18"/>
                <a:gd name="T1" fmla="*/ 0 h 15"/>
                <a:gd name="T2" fmla="*/ 5 w 18"/>
                <a:gd name="T3" fmla="*/ 2 h 15"/>
                <a:gd name="T4" fmla="*/ 2 w 18"/>
                <a:gd name="T5" fmla="*/ 2 h 15"/>
                <a:gd name="T6" fmla="*/ 1 w 18"/>
                <a:gd name="T7" fmla="*/ 6 h 15"/>
                <a:gd name="T8" fmla="*/ 2 w 18"/>
                <a:gd name="T9" fmla="*/ 9 h 15"/>
                <a:gd name="T10" fmla="*/ 6 w 18"/>
                <a:gd name="T11" fmla="*/ 8 h 15"/>
                <a:gd name="T12" fmla="*/ 6 w 18"/>
                <a:gd name="T13" fmla="*/ 11 h 15"/>
                <a:gd name="T14" fmla="*/ 7 w 18"/>
                <a:gd name="T15" fmla="*/ 13 h 15"/>
                <a:gd name="T16" fmla="*/ 10 w 18"/>
                <a:gd name="T17" fmla="*/ 15 h 15"/>
                <a:gd name="T18" fmla="*/ 12 w 18"/>
                <a:gd name="T19" fmla="*/ 11 h 15"/>
                <a:gd name="T20" fmla="*/ 17 w 18"/>
                <a:gd name="T21" fmla="*/ 11 h 15"/>
                <a:gd name="T22" fmla="*/ 17 w 18"/>
                <a:gd name="T23" fmla="*/ 6 h 15"/>
                <a:gd name="T24" fmla="*/ 13 w 18"/>
                <a:gd name="T25" fmla="*/ 5 h 15"/>
                <a:gd name="T26" fmla="*/ 11 w 18"/>
                <a:gd name="T27" fmla="*/ 4 h 15"/>
                <a:gd name="T28" fmla="*/ 9 w 18"/>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2" y="12"/>
                    <a:pt x="12" y="11"/>
                  </a:cubicBezTo>
                  <a:cubicBezTo>
                    <a:pt x="13" y="10"/>
                    <a:pt x="15" y="11"/>
                    <a:pt x="17" y="11"/>
                  </a:cubicBezTo>
                  <a:cubicBezTo>
                    <a:pt x="18" y="11"/>
                    <a:pt x="18" y="7"/>
                    <a:pt x="17" y="6"/>
                  </a:cubicBezTo>
                  <a:cubicBezTo>
                    <a:pt x="16" y="5"/>
                    <a:pt x="14" y="5"/>
                    <a:pt x="13" y="5"/>
                  </a:cubicBezTo>
                  <a:cubicBezTo>
                    <a:pt x="13" y="4"/>
                    <a:pt x="12" y="4"/>
                    <a:pt x="11" y="4"/>
                  </a:cubicBezTo>
                  <a:cubicBezTo>
                    <a:pt x="10" y="4"/>
                    <a:pt x="10" y="1"/>
                    <a:pt x="9"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29"/>
            <p:cNvSpPr/>
            <p:nvPr/>
          </p:nvSpPr>
          <p:spPr bwMode="auto">
            <a:xfrm>
              <a:off x="11491913" y="2017713"/>
              <a:ext cx="133350" cy="47625"/>
            </a:xfrm>
            <a:custGeom>
              <a:avLst/>
              <a:gdLst>
                <a:gd name="T0" fmla="*/ 8 w 14"/>
                <a:gd name="T1" fmla="*/ 5 h 5"/>
                <a:gd name="T2" fmla="*/ 13 w 14"/>
                <a:gd name="T3" fmla="*/ 3 h 5"/>
                <a:gd name="T4" fmla="*/ 4 w 14"/>
                <a:gd name="T5" fmla="*/ 1 h 5"/>
                <a:gd name="T6" fmla="*/ 0 w 14"/>
                <a:gd name="T7" fmla="*/ 1 h 5"/>
                <a:gd name="T8" fmla="*/ 8 w 14"/>
                <a:gd name="T9" fmla="*/ 5 h 5"/>
              </a:gdLst>
              <a:ahLst/>
              <a:cxnLst>
                <a:cxn ang="0">
                  <a:pos x="T0" y="T1"/>
                </a:cxn>
                <a:cxn ang="0">
                  <a:pos x="T2" y="T3"/>
                </a:cxn>
                <a:cxn ang="0">
                  <a:pos x="T4" y="T5"/>
                </a:cxn>
                <a:cxn ang="0">
                  <a:pos x="T6" y="T7"/>
                </a:cxn>
                <a:cxn ang="0">
                  <a:pos x="T8" y="T9"/>
                </a:cxn>
              </a:cxnLst>
              <a:rect l="0" t="0" r="r" b="b"/>
              <a:pathLst>
                <a:path w="14" h="5">
                  <a:moveTo>
                    <a:pt x="8" y="5"/>
                  </a:moveTo>
                  <a:cubicBezTo>
                    <a:pt x="10" y="5"/>
                    <a:pt x="13" y="3"/>
                    <a:pt x="13" y="3"/>
                  </a:cubicBezTo>
                  <a:cubicBezTo>
                    <a:pt x="14" y="2"/>
                    <a:pt x="7" y="1"/>
                    <a:pt x="4" y="1"/>
                  </a:cubicBezTo>
                  <a:cubicBezTo>
                    <a:pt x="2" y="0"/>
                    <a:pt x="0" y="1"/>
                    <a:pt x="0" y="1"/>
                  </a:cubicBezTo>
                  <a:cubicBezTo>
                    <a:pt x="0" y="2"/>
                    <a:pt x="6" y="4"/>
                    <a:pt x="8"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0"/>
            <p:cNvSpPr/>
            <p:nvPr/>
          </p:nvSpPr>
          <p:spPr bwMode="auto">
            <a:xfrm>
              <a:off x="11156950" y="2630488"/>
              <a:ext cx="47625" cy="57150"/>
            </a:xfrm>
            <a:custGeom>
              <a:avLst/>
              <a:gdLst>
                <a:gd name="T0" fmla="*/ 1 w 5"/>
                <a:gd name="T1" fmla="*/ 2 h 6"/>
                <a:gd name="T2" fmla="*/ 0 w 5"/>
                <a:gd name="T3" fmla="*/ 5 h 6"/>
                <a:gd name="T4" fmla="*/ 4 w 5"/>
                <a:gd name="T5" fmla="*/ 6 h 6"/>
                <a:gd name="T6" fmla="*/ 5 w 5"/>
                <a:gd name="T7" fmla="*/ 4 h 6"/>
                <a:gd name="T8" fmla="*/ 3 w 5"/>
                <a:gd name="T9" fmla="*/ 0 h 6"/>
                <a:gd name="T10" fmla="*/ 1 w 5"/>
                <a:gd name="T11" fmla="*/ 2 h 6"/>
              </a:gdLst>
              <a:ahLst/>
              <a:cxnLst>
                <a:cxn ang="0">
                  <a:pos x="T0" y="T1"/>
                </a:cxn>
                <a:cxn ang="0">
                  <a:pos x="T2" y="T3"/>
                </a:cxn>
                <a:cxn ang="0">
                  <a:pos x="T4" y="T5"/>
                </a:cxn>
                <a:cxn ang="0">
                  <a:pos x="T6" y="T7"/>
                </a:cxn>
                <a:cxn ang="0">
                  <a:pos x="T8" y="T9"/>
                </a:cxn>
                <a:cxn ang="0">
                  <a:pos x="T10" y="T11"/>
                </a:cxn>
              </a:cxnLst>
              <a:rect l="0" t="0" r="r" b="b"/>
              <a:pathLst>
                <a:path w="5" h="6">
                  <a:moveTo>
                    <a:pt x="1" y="2"/>
                  </a:moveTo>
                  <a:cubicBezTo>
                    <a:pt x="1" y="2"/>
                    <a:pt x="0" y="4"/>
                    <a:pt x="0" y="5"/>
                  </a:cubicBezTo>
                  <a:cubicBezTo>
                    <a:pt x="1" y="6"/>
                    <a:pt x="3" y="6"/>
                    <a:pt x="4" y="6"/>
                  </a:cubicBezTo>
                  <a:cubicBezTo>
                    <a:pt x="5" y="6"/>
                    <a:pt x="5" y="5"/>
                    <a:pt x="5" y="4"/>
                  </a:cubicBezTo>
                  <a:cubicBezTo>
                    <a:pt x="5" y="4"/>
                    <a:pt x="4" y="0"/>
                    <a:pt x="3" y="0"/>
                  </a:cubicBezTo>
                  <a:cubicBezTo>
                    <a:pt x="3" y="0"/>
                    <a:pt x="2" y="3"/>
                    <a:pt x="1"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1"/>
            <p:cNvSpPr/>
            <p:nvPr/>
          </p:nvSpPr>
          <p:spPr bwMode="auto">
            <a:xfrm>
              <a:off x="11128375" y="2371725"/>
              <a:ext cx="114300" cy="85725"/>
            </a:xfrm>
            <a:custGeom>
              <a:avLst/>
              <a:gdLst>
                <a:gd name="T0" fmla="*/ 11 w 12"/>
                <a:gd name="T1" fmla="*/ 3 h 9"/>
                <a:gd name="T2" fmla="*/ 6 w 12"/>
                <a:gd name="T3" fmla="*/ 2 h 9"/>
                <a:gd name="T4" fmla="*/ 2 w 12"/>
                <a:gd name="T5" fmla="*/ 1 h 9"/>
                <a:gd name="T6" fmla="*/ 0 w 12"/>
                <a:gd name="T7" fmla="*/ 3 h 9"/>
                <a:gd name="T8" fmla="*/ 1 w 12"/>
                <a:gd name="T9" fmla="*/ 4 h 9"/>
                <a:gd name="T10" fmla="*/ 1 w 12"/>
                <a:gd name="T11" fmla="*/ 6 h 9"/>
                <a:gd name="T12" fmla="*/ 3 w 12"/>
                <a:gd name="T13" fmla="*/ 8 h 9"/>
                <a:gd name="T14" fmla="*/ 6 w 12"/>
                <a:gd name="T15" fmla="*/ 9 h 9"/>
                <a:gd name="T16" fmla="*/ 10 w 12"/>
                <a:gd name="T17" fmla="*/ 8 h 9"/>
                <a:gd name="T18" fmla="*/ 11 w 12"/>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11" y="3"/>
                  </a:move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ubicBezTo>
                    <a:pt x="4" y="9"/>
                    <a:pt x="5" y="9"/>
                    <a:pt x="6" y="9"/>
                  </a:cubicBezTo>
                  <a:cubicBezTo>
                    <a:pt x="7" y="9"/>
                    <a:pt x="9" y="8"/>
                    <a:pt x="10" y="8"/>
                  </a:cubicBezTo>
                  <a:cubicBezTo>
                    <a:pt x="11" y="8"/>
                    <a:pt x="12" y="4"/>
                    <a:pt x="11"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2"/>
            <p:cNvSpPr/>
            <p:nvPr/>
          </p:nvSpPr>
          <p:spPr bwMode="auto">
            <a:xfrm>
              <a:off x="11855450" y="2141538"/>
              <a:ext cx="171450" cy="173038"/>
            </a:xfrm>
            <a:custGeom>
              <a:avLst/>
              <a:gdLst>
                <a:gd name="T0" fmla="*/ 10 w 18"/>
                <a:gd name="T1" fmla="*/ 7 h 18"/>
                <a:gd name="T2" fmla="*/ 17 w 18"/>
                <a:gd name="T3" fmla="*/ 2 h 18"/>
                <a:gd name="T4" fmla="*/ 16 w 18"/>
                <a:gd name="T5" fmla="*/ 0 h 18"/>
                <a:gd name="T6" fmla="*/ 15 w 18"/>
                <a:gd name="T7" fmla="*/ 1 h 18"/>
                <a:gd name="T8" fmla="*/ 7 w 18"/>
                <a:gd name="T9" fmla="*/ 3 h 18"/>
                <a:gd name="T10" fmla="*/ 3 w 18"/>
                <a:gd name="T11" fmla="*/ 6 h 18"/>
                <a:gd name="T12" fmla="*/ 0 w 18"/>
                <a:gd name="T13" fmla="*/ 14 h 18"/>
                <a:gd name="T14" fmla="*/ 3 w 18"/>
                <a:gd name="T15" fmla="*/ 17 h 18"/>
                <a:gd name="T16" fmla="*/ 6 w 18"/>
                <a:gd name="T17" fmla="*/ 17 h 18"/>
                <a:gd name="T18" fmla="*/ 5 w 18"/>
                <a:gd name="T19" fmla="*/ 12 h 18"/>
                <a:gd name="T20" fmla="*/ 10 w 18"/>
                <a:gd name="T2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0" y="7"/>
                  </a:moveTo>
                  <a:cubicBezTo>
                    <a:pt x="12" y="5"/>
                    <a:pt x="17" y="4"/>
                    <a:pt x="17" y="2"/>
                  </a:cubicBezTo>
                  <a:cubicBezTo>
                    <a:pt x="18" y="1"/>
                    <a:pt x="17" y="0"/>
                    <a:pt x="16" y="0"/>
                  </a:cubicBezTo>
                  <a:cubicBezTo>
                    <a:pt x="16" y="0"/>
                    <a:pt x="15" y="1"/>
                    <a:pt x="15" y="1"/>
                  </a:cubicBezTo>
                  <a:cubicBezTo>
                    <a:pt x="15" y="1"/>
                    <a:pt x="9" y="3"/>
                    <a:pt x="7" y="3"/>
                  </a:cubicBezTo>
                  <a:cubicBezTo>
                    <a:pt x="6" y="4"/>
                    <a:pt x="4" y="6"/>
                    <a:pt x="3" y="6"/>
                  </a:cubicBezTo>
                  <a:cubicBezTo>
                    <a:pt x="2" y="7"/>
                    <a:pt x="1" y="13"/>
                    <a:pt x="0" y="14"/>
                  </a:cubicBezTo>
                  <a:cubicBezTo>
                    <a:pt x="0" y="14"/>
                    <a:pt x="2" y="17"/>
                    <a:pt x="3" y="17"/>
                  </a:cubicBezTo>
                  <a:cubicBezTo>
                    <a:pt x="4" y="18"/>
                    <a:pt x="6" y="17"/>
                    <a:pt x="6" y="17"/>
                  </a:cubicBezTo>
                  <a:cubicBezTo>
                    <a:pt x="7" y="17"/>
                    <a:pt x="6" y="13"/>
                    <a:pt x="5" y="12"/>
                  </a:cubicBezTo>
                  <a:cubicBezTo>
                    <a:pt x="5" y="10"/>
                    <a:pt x="9" y="8"/>
                    <a:pt x="10" y="7"/>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3"/>
            <p:cNvSpPr/>
            <p:nvPr/>
          </p:nvSpPr>
          <p:spPr bwMode="auto">
            <a:xfrm>
              <a:off x="11893550" y="2017713"/>
              <a:ext cx="47625" cy="57150"/>
            </a:xfrm>
            <a:custGeom>
              <a:avLst/>
              <a:gdLst>
                <a:gd name="T0" fmla="*/ 0 w 5"/>
                <a:gd name="T1" fmla="*/ 5 h 6"/>
                <a:gd name="T2" fmla="*/ 5 w 5"/>
                <a:gd name="T3" fmla="*/ 4 h 6"/>
                <a:gd name="T4" fmla="*/ 0 w 5"/>
                <a:gd name="T5" fmla="*/ 5 h 6"/>
              </a:gdLst>
              <a:ahLst/>
              <a:cxnLst>
                <a:cxn ang="0">
                  <a:pos x="T0" y="T1"/>
                </a:cxn>
                <a:cxn ang="0">
                  <a:pos x="T2" y="T3"/>
                </a:cxn>
                <a:cxn ang="0">
                  <a:pos x="T4" y="T5"/>
                </a:cxn>
              </a:cxnLst>
              <a:rect l="0" t="0" r="r" b="b"/>
              <a:pathLst>
                <a:path w="5" h="6">
                  <a:moveTo>
                    <a:pt x="0" y="5"/>
                  </a:moveTo>
                  <a:cubicBezTo>
                    <a:pt x="2" y="6"/>
                    <a:pt x="3" y="4"/>
                    <a:pt x="5" y="4"/>
                  </a:cubicBezTo>
                  <a:cubicBezTo>
                    <a:pt x="5" y="0"/>
                    <a:pt x="0" y="1"/>
                    <a:pt x="0"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4"/>
            <p:cNvSpPr/>
            <p:nvPr/>
          </p:nvSpPr>
          <p:spPr bwMode="auto">
            <a:xfrm>
              <a:off x="12247563" y="2055813"/>
              <a:ext cx="85725" cy="28575"/>
            </a:xfrm>
            <a:custGeom>
              <a:avLst/>
              <a:gdLst>
                <a:gd name="T0" fmla="*/ 0 w 9"/>
                <a:gd name="T1" fmla="*/ 1 h 3"/>
                <a:gd name="T2" fmla="*/ 7 w 9"/>
                <a:gd name="T3" fmla="*/ 2 h 3"/>
                <a:gd name="T4" fmla="*/ 5 w 9"/>
                <a:gd name="T5" fmla="*/ 0 h 3"/>
                <a:gd name="T6" fmla="*/ 0 w 9"/>
                <a:gd name="T7" fmla="*/ 1 h 3"/>
              </a:gdLst>
              <a:ahLst/>
              <a:cxnLst>
                <a:cxn ang="0">
                  <a:pos x="T0" y="T1"/>
                </a:cxn>
                <a:cxn ang="0">
                  <a:pos x="T2" y="T3"/>
                </a:cxn>
                <a:cxn ang="0">
                  <a:pos x="T4" y="T5"/>
                </a:cxn>
                <a:cxn ang="0">
                  <a:pos x="T6" y="T7"/>
                </a:cxn>
              </a:cxnLst>
              <a:rect l="0" t="0" r="r" b="b"/>
              <a:pathLst>
                <a:path w="9" h="3">
                  <a:moveTo>
                    <a:pt x="0" y="1"/>
                  </a:moveTo>
                  <a:cubicBezTo>
                    <a:pt x="0" y="2"/>
                    <a:pt x="6" y="3"/>
                    <a:pt x="7" y="2"/>
                  </a:cubicBezTo>
                  <a:cubicBezTo>
                    <a:pt x="9" y="2"/>
                    <a:pt x="7" y="0"/>
                    <a:pt x="5" y="0"/>
                  </a:cubicBezTo>
                  <a:cubicBezTo>
                    <a:pt x="2" y="0"/>
                    <a:pt x="0" y="1"/>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35"/>
            <p:cNvSpPr/>
            <p:nvPr/>
          </p:nvSpPr>
          <p:spPr bwMode="auto">
            <a:xfrm>
              <a:off x="10391775" y="2428875"/>
              <a:ext cx="77787" cy="47625"/>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36"/>
            <p:cNvSpPr/>
            <p:nvPr/>
          </p:nvSpPr>
          <p:spPr bwMode="auto">
            <a:xfrm>
              <a:off x="10526713" y="3279775"/>
              <a:ext cx="28575" cy="1905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37"/>
            <p:cNvSpPr/>
            <p:nvPr/>
          </p:nvSpPr>
          <p:spPr bwMode="auto">
            <a:xfrm>
              <a:off x="10315575" y="3213100"/>
              <a:ext cx="192087" cy="85725"/>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38"/>
            <p:cNvSpPr/>
            <p:nvPr/>
          </p:nvSpPr>
          <p:spPr bwMode="auto">
            <a:xfrm>
              <a:off x="10382250" y="3289300"/>
              <a:ext cx="28575" cy="9525"/>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39"/>
            <p:cNvSpPr/>
            <p:nvPr/>
          </p:nvSpPr>
          <p:spPr bwMode="auto">
            <a:xfrm>
              <a:off x="10382250" y="3184525"/>
              <a:ext cx="19050" cy="1905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0"/>
            <p:cNvSpPr/>
            <p:nvPr/>
          </p:nvSpPr>
          <p:spPr bwMode="auto">
            <a:xfrm>
              <a:off x="10420350" y="3175000"/>
              <a:ext cx="28575" cy="28575"/>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1"/>
            <p:cNvSpPr/>
            <p:nvPr/>
          </p:nvSpPr>
          <p:spPr bwMode="auto">
            <a:xfrm>
              <a:off x="10448925" y="3203575"/>
              <a:ext cx="39687" cy="38100"/>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2"/>
            <p:cNvSpPr/>
            <p:nvPr/>
          </p:nvSpPr>
          <p:spPr bwMode="auto">
            <a:xfrm>
              <a:off x="12944475" y="3586163"/>
              <a:ext cx="68262" cy="47625"/>
            </a:xfrm>
            <a:custGeom>
              <a:avLst/>
              <a:gdLst>
                <a:gd name="T0" fmla="*/ 5 w 7"/>
                <a:gd name="T1" fmla="*/ 1 h 5"/>
                <a:gd name="T2" fmla="*/ 2 w 7"/>
                <a:gd name="T3" fmla="*/ 1 h 5"/>
                <a:gd name="T4" fmla="*/ 1 w 7"/>
                <a:gd name="T5" fmla="*/ 2 h 5"/>
                <a:gd name="T6" fmla="*/ 1 w 7"/>
                <a:gd name="T7" fmla="*/ 3 h 5"/>
                <a:gd name="T8" fmla="*/ 6 w 7"/>
                <a:gd name="T9" fmla="*/ 5 h 5"/>
                <a:gd name="T10" fmla="*/ 7 w 7"/>
                <a:gd name="T11" fmla="*/ 0 h 5"/>
                <a:gd name="T12" fmla="*/ 5 w 7"/>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1"/>
                  </a:moveTo>
                  <a:cubicBezTo>
                    <a:pt x="5" y="1"/>
                    <a:pt x="2" y="1"/>
                    <a:pt x="2" y="1"/>
                  </a:cubicBezTo>
                  <a:cubicBezTo>
                    <a:pt x="2" y="0"/>
                    <a:pt x="1" y="2"/>
                    <a:pt x="1" y="2"/>
                  </a:cubicBezTo>
                  <a:cubicBezTo>
                    <a:pt x="0" y="2"/>
                    <a:pt x="1" y="3"/>
                    <a:pt x="1" y="3"/>
                  </a:cubicBezTo>
                  <a:cubicBezTo>
                    <a:pt x="2" y="3"/>
                    <a:pt x="4" y="4"/>
                    <a:pt x="6" y="5"/>
                  </a:cubicBezTo>
                  <a:cubicBezTo>
                    <a:pt x="6" y="3"/>
                    <a:pt x="7" y="1"/>
                    <a:pt x="7" y="0"/>
                  </a:cubicBezTo>
                  <a:cubicBezTo>
                    <a:pt x="6" y="0"/>
                    <a:pt x="6" y="0"/>
                    <a:pt x="5"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3"/>
            <p:cNvSpPr/>
            <p:nvPr/>
          </p:nvSpPr>
          <p:spPr bwMode="auto">
            <a:xfrm>
              <a:off x="9942513" y="2219325"/>
              <a:ext cx="995362" cy="228441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30 w 104"/>
                <a:gd name="T99" fmla="*/ 21 h 239"/>
                <a:gd name="T100" fmla="*/ 23 w 104"/>
                <a:gd name="T101" fmla="*/ 32 h 239"/>
                <a:gd name="T102" fmla="*/ 18 w 104"/>
                <a:gd name="T103" fmla="*/ 41 h 239"/>
                <a:gd name="T104" fmla="*/ 12 w 104"/>
                <a:gd name="T105" fmla="*/ 52 h 239"/>
                <a:gd name="T106" fmla="*/ 8 w 104"/>
                <a:gd name="T107" fmla="*/ 63 h 239"/>
                <a:gd name="T108" fmla="*/ 3 w 104"/>
                <a:gd name="T109" fmla="*/ 80 h 239"/>
                <a:gd name="T110" fmla="*/ 2 w 104"/>
                <a:gd name="T111" fmla="*/ 100 h 239"/>
                <a:gd name="T112" fmla="*/ 6 w 104"/>
                <a:gd name="T113" fmla="*/ 99 h 239"/>
                <a:gd name="T114" fmla="*/ 22 w 104"/>
                <a:gd name="T115" fmla="*/ 116 h 239"/>
                <a:gd name="T116" fmla="*/ 35 w 104"/>
                <a:gd name="T117" fmla="*/ 124 h 239"/>
                <a:gd name="T118" fmla="*/ 44 w 104"/>
                <a:gd name="T119" fmla="*/ 129 h 239"/>
                <a:gd name="T120" fmla="*/ 44 w 104"/>
                <a:gd name="T121" fmla="*/ 141 h 239"/>
                <a:gd name="T122" fmla="*/ 45 w 104"/>
                <a:gd name="T123" fmla="*/ 15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36" y="14"/>
                    <a:pt x="35" y="15"/>
                    <a:pt x="34" y="15"/>
                  </a:cubicBezTo>
                  <a:cubicBezTo>
                    <a:pt x="34" y="16"/>
                    <a:pt x="33" y="17"/>
                    <a:pt x="32" y="18"/>
                  </a:cubicBezTo>
                  <a:cubicBezTo>
                    <a:pt x="32" y="19"/>
                    <a:pt x="31" y="20"/>
                    <a:pt x="30" y="21"/>
                  </a:cubicBezTo>
                  <a:cubicBezTo>
                    <a:pt x="30" y="22"/>
                    <a:pt x="29" y="23"/>
                    <a:pt x="28" y="24"/>
                  </a:cubicBezTo>
                  <a:cubicBezTo>
                    <a:pt x="27" y="25"/>
                    <a:pt x="27" y="26"/>
                    <a:pt x="26" y="28"/>
                  </a:cubicBezTo>
                  <a:cubicBezTo>
                    <a:pt x="25" y="29"/>
                    <a:pt x="24" y="30"/>
                    <a:pt x="23" y="32"/>
                  </a:cubicBezTo>
                  <a:cubicBezTo>
                    <a:pt x="22" y="33"/>
                    <a:pt x="22" y="34"/>
                    <a:pt x="21" y="35"/>
                  </a:cubicBezTo>
                  <a:cubicBezTo>
                    <a:pt x="21" y="36"/>
                    <a:pt x="20" y="37"/>
                    <a:pt x="20" y="37"/>
                  </a:cubicBezTo>
                  <a:cubicBezTo>
                    <a:pt x="19" y="39"/>
                    <a:pt x="18" y="40"/>
                    <a:pt x="18" y="41"/>
                  </a:cubicBezTo>
                  <a:cubicBezTo>
                    <a:pt x="17" y="42"/>
                    <a:pt x="17" y="42"/>
                    <a:pt x="17" y="43"/>
                  </a:cubicBezTo>
                  <a:cubicBezTo>
                    <a:pt x="15" y="46"/>
                    <a:pt x="14" y="49"/>
                    <a:pt x="13" y="52"/>
                  </a:cubicBezTo>
                  <a:cubicBezTo>
                    <a:pt x="13" y="52"/>
                    <a:pt x="12" y="52"/>
                    <a:pt x="12" y="52"/>
                  </a:cubicBezTo>
                  <a:cubicBezTo>
                    <a:pt x="12" y="53"/>
                    <a:pt x="11" y="55"/>
                    <a:pt x="11" y="56"/>
                  </a:cubicBezTo>
                  <a:cubicBezTo>
                    <a:pt x="10" y="57"/>
                    <a:pt x="10" y="58"/>
                    <a:pt x="10" y="58"/>
                  </a:cubicBezTo>
                  <a:cubicBezTo>
                    <a:pt x="9" y="60"/>
                    <a:pt x="9" y="61"/>
                    <a:pt x="8" y="63"/>
                  </a:cubicBezTo>
                  <a:cubicBezTo>
                    <a:pt x="8" y="63"/>
                    <a:pt x="8" y="63"/>
                    <a:pt x="8" y="63"/>
                  </a:cubicBezTo>
                  <a:cubicBezTo>
                    <a:pt x="6" y="69"/>
                    <a:pt x="5" y="74"/>
                    <a:pt x="3" y="79"/>
                  </a:cubicBezTo>
                  <a:cubicBezTo>
                    <a:pt x="3" y="80"/>
                    <a:pt x="3" y="80"/>
                    <a:pt x="3" y="80"/>
                  </a:cubicBezTo>
                  <a:cubicBezTo>
                    <a:pt x="2" y="86"/>
                    <a:pt x="1" y="92"/>
                    <a:pt x="0" y="97"/>
                  </a:cubicBezTo>
                  <a:cubicBezTo>
                    <a:pt x="0" y="97"/>
                    <a:pt x="0" y="97"/>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Line 44"/>
            <p:cNvSpPr>
              <a:spLocks noChangeShapeType="1"/>
            </p:cNvSpPr>
            <p:nvPr/>
          </p:nvSpPr>
          <p:spPr bwMode="auto">
            <a:xfrm>
              <a:off x="10593388" y="284956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Line 45"/>
            <p:cNvSpPr>
              <a:spLocks noChangeShapeType="1"/>
            </p:cNvSpPr>
            <p:nvPr/>
          </p:nvSpPr>
          <p:spPr bwMode="auto">
            <a:xfrm>
              <a:off x="10593388" y="284956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46"/>
            <p:cNvSpPr/>
            <p:nvPr/>
          </p:nvSpPr>
          <p:spPr bwMode="auto">
            <a:xfrm>
              <a:off x="10420350" y="1979613"/>
              <a:ext cx="325437" cy="220663"/>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20 w 34"/>
                <a:gd name="T23" fmla="*/ 7 h 23"/>
                <a:gd name="T24" fmla="*/ 15 w 34"/>
                <a:gd name="T25" fmla="*/ 11 h 23"/>
                <a:gd name="T26" fmla="*/ 11 w 34"/>
                <a:gd name="T27" fmla="*/ 14 h 23"/>
                <a:gd name="T28" fmla="*/ 10 w 34"/>
                <a:gd name="T29" fmla="*/ 15 h 23"/>
                <a:gd name="T30" fmla="*/ 6 w 34"/>
                <a:gd name="T31" fmla="*/ 19 h 23"/>
                <a:gd name="T32" fmla="*/ 5 w 34"/>
                <a:gd name="T33" fmla="*/ 19 h 23"/>
                <a:gd name="T34" fmla="*/ 0 w 34"/>
                <a:gd name="T35" fmla="*/ 23 h 23"/>
                <a:gd name="T36" fmla="*/ 7 w 34"/>
                <a:gd name="T3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20" y="7"/>
                    <a:pt x="20" y="7"/>
                    <a:pt x="20" y="7"/>
                  </a:cubicBezTo>
                  <a:cubicBezTo>
                    <a:pt x="18" y="9"/>
                    <a:pt x="17" y="10"/>
                    <a:pt x="15" y="11"/>
                  </a:cubicBezTo>
                  <a:cubicBezTo>
                    <a:pt x="14" y="12"/>
                    <a:pt x="13" y="13"/>
                    <a:pt x="11" y="14"/>
                  </a:cubicBezTo>
                  <a:cubicBezTo>
                    <a:pt x="11" y="14"/>
                    <a:pt x="10" y="15"/>
                    <a:pt x="10" y="15"/>
                  </a:cubicBezTo>
                  <a:cubicBezTo>
                    <a:pt x="8" y="16"/>
                    <a:pt x="7" y="17"/>
                    <a:pt x="6" y="19"/>
                  </a:cubicBezTo>
                  <a:cubicBezTo>
                    <a:pt x="5" y="19"/>
                    <a:pt x="5" y="19"/>
                    <a:pt x="5" y="19"/>
                  </a:cubicBezTo>
                  <a:cubicBezTo>
                    <a:pt x="3" y="21"/>
                    <a:pt x="2" y="22"/>
                    <a:pt x="0" y="23"/>
                  </a:cubicBezTo>
                  <a:cubicBezTo>
                    <a:pt x="2" y="23"/>
                    <a:pt x="5" y="23"/>
                    <a:pt x="7" y="23"/>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47"/>
            <p:cNvSpPr/>
            <p:nvPr/>
          </p:nvSpPr>
          <p:spPr bwMode="auto">
            <a:xfrm>
              <a:off x="11166475" y="2333625"/>
              <a:ext cx="315912" cy="658813"/>
            </a:xfrm>
            <a:custGeom>
              <a:avLst/>
              <a:gdLst>
                <a:gd name="T0" fmla="*/ 31 w 33"/>
                <a:gd name="T1" fmla="*/ 65 h 69"/>
                <a:gd name="T2" fmla="*/ 31 w 33"/>
                <a:gd name="T3" fmla="*/ 67 h 69"/>
                <a:gd name="T4" fmla="*/ 33 w 33"/>
                <a:gd name="T5" fmla="*/ 65 h 69"/>
                <a:gd name="T6" fmla="*/ 33 w 33"/>
                <a:gd name="T7" fmla="*/ 56 h 69"/>
                <a:gd name="T8" fmla="*/ 33 w 33"/>
                <a:gd name="T9" fmla="*/ 56 h 69"/>
                <a:gd name="T10" fmla="*/ 33 w 33"/>
                <a:gd name="T11" fmla="*/ 55 h 69"/>
                <a:gd name="T12" fmla="*/ 33 w 33"/>
                <a:gd name="T13" fmla="*/ 0 h 69"/>
                <a:gd name="T14" fmla="*/ 31 w 33"/>
                <a:gd name="T15" fmla="*/ 2 h 69"/>
                <a:gd name="T16" fmla="*/ 27 w 33"/>
                <a:gd name="T17" fmla="*/ 9 h 69"/>
                <a:gd name="T18" fmla="*/ 24 w 33"/>
                <a:gd name="T19" fmla="*/ 10 h 69"/>
                <a:gd name="T20" fmla="*/ 23 w 33"/>
                <a:gd name="T21" fmla="*/ 12 h 69"/>
                <a:gd name="T22" fmla="*/ 19 w 33"/>
                <a:gd name="T23" fmla="*/ 16 h 69"/>
                <a:gd name="T24" fmla="*/ 20 w 33"/>
                <a:gd name="T25" fmla="*/ 23 h 69"/>
                <a:gd name="T26" fmla="*/ 22 w 33"/>
                <a:gd name="T27" fmla="*/ 27 h 69"/>
                <a:gd name="T28" fmla="*/ 22 w 33"/>
                <a:gd name="T29" fmla="*/ 31 h 69"/>
                <a:gd name="T30" fmla="*/ 23 w 33"/>
                <a:gd name="T31" fmla="*/ 33 h 69"/>
                <a:gd name="T32" fmla="*/ 19 w 33"/>
                <a:gd name="T33" fmla="*/ 34 h 69"/>
                <a:gd name="T34" fmla="*/ 17 w 33"/>
                <a:gd name="T35" fmla="*/ 37 h 69"/>
                <a:gd name="T36" fmla="*/ 13 w 33"/>
                <a:gd name="T37" fmla="*/ 39 h 69"/>
                <a:gd name="T38" fmla="*/ 14 w 33"/>
                <a:gd name="T39" fmla="*/ 37 h 69"/>
                <a:gd name="T40" fmla="*/ 14 w 33"/>
                <a:gd name="T41" fmla="*/ 34 h 69"/>
                <a:gd name="T42" fmla="*/ 12 w 33"/>
                <a:gd name="T43" fmla="*/ 28 h 69"/>
                <a:gd name="T44" fmla="*/ 10 w 33"/>
                <a:gd name="T45" fmla="*/ 25 h 69"/>
                <a:gd name="T46" fmla="*/ 10 w 33"/>
                <a:gd name="T47" fmla="*/ 23 h 69"/>
                <a:gd name="T48" fmla="*/ 7 w 33"/>
                <a:gd name="T49" fmla="*/ 23 h 69"/>
                <a:gd name="T50" fmla="*/ 6 w 33"/>
                <a:gd name="T51" fmla="*/ 29 h 69"/>
                <a:gd name="T52" fmla="*/ 7 w 33"/>
                <a:gd name="T53" fmla="*/ 32 h 69"/>
                <a:gd name="T54" fmla="*/ 7 w 33"/>
                <a:gd name="T55" fmla="*/ 35 h 69"/>
                <a:gd name="T56" fmla="*/ 6 w 33"/>
                <a:gd name="T57" fmla="*/ 39 h 69"/>
                <a:gd name="T58" fmla="*/ 5 w 33"/>
                <a:gd name="T59" fmla="*/ 42 h 69"/>
                <a:gd name="T60" fmla="*/ 10 w 33"/>
                <a:gd name="T61" fmla="*/ 42 h 69"/>
                <a:gd name="T62" fmla="*/ 12 w 33"/>
                <a:gd name="T63" fmla="*/ 42 h 69"/>
                <a:gd name="T64" fmla="*/ 9 w 33"/>
                <a:gd name="T65" fmla="*/ 44 h 69"/>
                <a:gd name="T66" fmla="*/ 6 w 33"/>
                <a:gd name="T67" fmla="*/ 47 h 69"/>
                <a:gd name="T68" fmla="*/ 7 w 33"/>
                <a:gd name="T69" fmla="*/ 48 h 69"/>
                <a:gd name="T70" fmla="*/ 10 w 33"/>
                <a:gd name="T71" fmla="*/ 52 h 69"/>
                <a:gd name="T72" fmla="*/ 10 w 33"/>
                <a:gd name="T73" fmla="*/ 55 h 69"/>
                <a:gd name="T74" fmla="*/ 4 w 33"/>
                <a:gd name="T75" fmla="*/ 55 h 69"/>
                <a:gd name="T76" fmla="*/ 0 w 33"/>
                <a:gd name="T77" fmla="*/ 60 h 69"/>
                <a:gd name="T78" fmla="*/ 0 w 33"/>
                <a:gd name="T79" fmla="*/ 66 h 69"/>
                <a:gd name="T80" fmla="*/ 5 w 33"/>
                <a:gd name="T81" fmla="*/ 68 h 69"/>
                <a:gd name="T82" fmla="*/ 9 w 33"/>
                <a:gd name="T83" fmla="*/ 68 h 69"/>
                <a:gd name="T84" fmla="*/ 13 w 33"/>
                <a:gd name="T85" fmla="*/ 63 h 69"/>
                <a:gd name="T86" fmla="*/ 17 w 33"/>
                <a:gd name="T87" fmla="*/ 58 h 69"/>
                <a:gd name="T88" fmla="*/ 22 w 33"/>
                <a:gd name="T89" fmla="*/ 56 h 69"/>
                <a:gd name="T90" fmla="*/ 23 w 33"/>
                <a:gd name="T91" fmla="*/ 61 h 69"/>
                <a:gd name="T92" fmla="*/ 27 w 33"/>
                <a:gd name="T93" fmla="*/ 61 h 69"/>
                <a:gd name="T94" fmla="*/ 27 w 33"/>
                <a:gd name="T95" fmla="*/ 59 h 69"/>
                <a:gd name="T96" fmla="*/ 31 w 33"/>
                <a:gd name="T97" fmla="*/ 62 h 69"/>
                <a:gd name="T98" fmla="*/ 31 w 33"/>
                <a:gd name="T9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69">
                  <a:moveTo>
                    <a:pt x="31" y="65"/>
                  </a:moveTo>
                  <a:cubicBezTo>
                    <a:pt x="30" y="65"/>
                    <a:pt x="30" y="67"/>
                    <a:pt x="31" y="67"/>
                  </a:cubicBezTo>
                  <a:cubicBezTo>
                    <a:pt x="32" y="67"/>
                    <a:pt x="32" y="66"/>
                    <a:pt x="33" y="65"/>
                  </a:cubicBezTo>
                  <a:cubicBezTo>
                    <a:pt x="33" y="56"/>
                    <a:pt x="33" y="56"/>
                    <a:pt x="33" y="56"/>
                  </a:cubicBezTo>
                  <a:cubicBezTo>
                    <a:pt x="33" y="56"/>
                    <a:pt x="33" y="56"/>
                    <a:pt x="33" y="56"/>
                  </a:cubicBezTo>
                  <a:cubicBezTo>
                    <a:pt x="32" y="55"/>
                    <a:pt x="32" y="55"/>
                    <a:pt x="33" y="55"/>
                  </a:cubicBezTo>
                  <a:cubicBezTo>
                    <a:pt x="33" y="0"/>
                    <a:pt x="33" y="0"/>
                    <a:pt x="33" y="0"/>
                  </a:cubicBezTo>
                  <a:cubicBezTo>
                    <a:pt x="32" y="1"/>
                    <a:pt x="31" y="2"/>
                    <a:pt x="31" y="2"/>
                  </a:cubicBezTo>
                  <a:cubicBezTo>
                    <a:pt x="30" y="3"/>
                    <a:pt x="27" y="7"/>
                    <a:pt x="27" y="9"/>
                  </a:cubicBezTo>
                  <a:cubicBezTo>
                    <a:pt x="26" y="10"/>
                    <a:pt x="25" y="10"/>
                    <a:pt x="24" y="10"/>
                  </a:cubicBezTo>
                  <a:cubicBezTo>
                    <a:pt x="24" y="10"/>
                    <a:pt x="23" y="11"/>
                    <a:pt x="23" y="12"/>
                  </a:cubicBezTo>
                  <a:cubicBezTo>
                    <a:pt x="23" y="12"/>
                    <a:pt x="20" y="14"/>
                    <a:pt x="19" y="16"/>
                  </a:cubicBezTo>
                  <a:cubicBezTo>
                    <a:pt x="19" y="18"/>
                    <a:pt x="20" y="22"/>
                    <a:pt x="20" y="23"/>
                  </a:cubicBezTo>
                  <a:cubicBezTo>
                    <a:pt x="20" y="25"/>
                    <a:pt x="21" y="27"/>
                    <a:pt x="22" y="27"/>
                  </a:cubicBezTo>
                  <a:cubicBezTo>
                    <a:pt x="23" y="27"/>
                    <a:pt x="23" y="30"/>
                    <a:pt x="22" y="31"/>
                  </a:cubicBezTo>
                  <a:cubicBezTo>
                    <a:pt x="22" y="31"/>
                    <a:pt x="23" y="32"/>
                    <a:pt x="23" y="33"/>
                  </a:cubicBezTo>
                  <a:cubicBezTo>
                    <a:pt x="23" y="33"/>
                    <a:pt x="20" y="34"/>
                    <a:pt x="19" y="34"/>
                  </a:cubicBezTo>
                  <a:cubicBezTo>
                    <a:pt x="19" y="35"/>
                    <a:pt x="17" y="36"/>
                    <a:pt x="17" y="37"/>
                  </a:cubicBezTo>
                  <a:cubicBezTo>
                    <a:pt x="17" y="38"/>
                    <a:pt x="14" y="38"/>
                    <a:pt x="13" y="39"/>
                  </a:cubicBezTo>
                  <a:cubicBezTo>
                    <a:pt x="14" y="38"/>
                    <a:pt x="14" y="38"/>
                    <a:pt x="14" y="37"/>
                  </a:cubicBezTo>
                  <a:cubicBezTo>
                    <a:pt x="15" y="36"/>
                    <a:pt x="14" y="35"/>
                    <a:pt x="14" y="34"/>
                  </a:cubicBezTo>
                  <a:cubicBezTo>
                    <a:pt x="13" y="34"/>
                    <a:pt x="13" y="29"/>
                    <a:pt x="12" y="28"/>
                  </a:cubicBezTo>
                  <a:cubicBezTo>
                    <a:pt x="12" y="27"/>
                    <a:pt x="10" y="25"/>
                    <a:pt x="10" y="25"/>
                  </a:cubicBezTo>
                  <a:cubicBezTo>
                    <a:pt x="9" y="25"/>
                    <a:pt x="10" y="24"/>
                    <a:pt x="10" y="23"/>
                  </a:cubicBezTo>
                  <a:cubicBezTo>
                    <a:pt x="10" y="22"/>
                    <a:pt x="8" y="22"/>
                    <a:pt x="7" y="23"/>
                  </a:cubicBezTo>
                  <a:cubicBezTo>
                    <a:pt x="7" y="23"/>
                    <a:pt x="6" y="28"/>
                    <a:pt x="6" y="29"/>
                  </a:cubicBezTo>
                  <a:cubicBezTo>
                    <a:pt x="6" y="30"/>
                    <a:pt x="7" y="32"/>
                    <a:pt x="7" y="32"/>
                  </a:cubicBezTo>
                  <a:cubicBezTo>
                    <a:pt x="8" y="32"/>
                    <a:pt x="8" y="35"/>
                    <a:pt x="7" y="35"/>
                  </a:cubicBezTo>
                  <a:cubicBezTo>
                    <a:pt x="6" y="35"/>
                    <a:pt x="5" y="38"/>
                    <a:pt x="6" y="39"/>
                  </a:cubicBezTo>
                  <a:cubicBezTo>
                    <a:pt x="6" y="40"/>
                    <a:pt x="5" y="41"/>
                    <a:pt x="5" y="42"/>
                  </a:cubicBezTo>
                  <a:cubicBezTo>
                    <a:pt x="4" y="42"/>
                    <a:pt x="8" y="42"/>
                    <a:pt x="10" y="42"/>
                  </a:cubicBezTo>
                  <a:cubicBezTo>
                    <a:pt x="11" y="42"/>
                    <a:pt x="13" y="42"/>
                    <a:pt x="12" y="42"/>
                  </a:cubicBezTo>
                  <a:cubicBezTo>
                    <a:pt x="12" y="43"/>
                    <a:pt x="9" y="43"/>
                    <a:pt x="9" y="44"/>
                  </a:cubicBezTo>
                  <a:cubicBezTo>
                    <a:pt x="8" y="45"/>
                    <a:pt x="6" y="46"/>
                    <a:pt x="6" y="47"/>
                  </a:cubicBezTo>
                  <a:cubicBezTo>
                    <a:pt x="5" y="47"/>
                    <a:pt x="6" y="48"/>
                    <a:pt x="7" y="48"/>
                  </a:cubicBezTo>
                  <a:cubicBezTo>
                    <a:pt x="8" y="48"/>
                    <a:pt x="9" y="51"/>
                    <a:pt x="10" y="52"/>
                  </a:cubicBezTo>
                  <a:cubicBezTo>
                    <a:pt x="10" y="53"/>
                    <a:pt x="10" y="54"/>
                    <a:pt x="10" y="55"/>
                  </a:cubicBezTo>
                  <a:cubicBezTo>
                    <a:pt x="10" y="55"/>
                    <a:pt x="5" y="54"/>
                    <a:pt x="4" y="55"/>
                  </a:cubicBezTo>
                  <a:cubicBezTo>
                    <a:pt x="2" y="55"/>
                    <a:pt x="0" y="59"/>
                    <a:pt x="0" y="60"/>
                  </a:cubicBezTo>
                  <a:cubicBezTo>
                    <a:pt x="0" y="61"/>
                    <a:pt x="0" y="65"/>
                    <a:pt x="0" y="66"/>
                  </a:cubicBezTo>
                  <a:cubicBezTo>
                    <a:pt x="1" y="67"/>
                    <a:pt x="4" y="67"/>
                    <a:pt x="5" y="68"/>
                  </a:cubicBezTo>
                  <a:cubicBezTo>
                    <a:pt x="5" y="68"/>
                    <a:pt x="9" y="68"/>
                    <a:pt x="9" y="68"/>
                  </a:cubicBezTo>
                  <a:cubicBezTo>
                    <a:pt x="10" y="69"/>
                    <a:pt x="12" y="65"/>
                    <a:pt x="13" y="63"/>
                  </a:cubicBezTo>
                  <a:cubicBezTo>
                    <a:pt x="13" y="62"/>
                    <a:pt x="16" y="59"/>
                    <a:pt x="17" y="58"/>
                  </a:cubicBezTo>
                  <a:cubicBezTo>
                    <a:pt x="18" y="56"/>
                    <a:pt x="21" y="57"/>
                    <a:pt x="22" y="56"/>
                  </a:cubicBezTo>
                  <a:cubicBezTo>
                    <a:pt x="23" y="55"/>
                    <a:pt x="23" y="59"/>
                    <a:pt x="23" y="61"/>
                  </a:cubicBezTo>
                  <a:cubicBezTo>
                    <a:pt x="24" y="62"/>
                    <a:pt x="27" y="62"/>
                    <a:pt x="27" y="61"/>
                  </a:cubicBezTo>
                  <a:cubicBezTo>
                    <a:pt x="26" y="59"/>
                    <a:pt x="27" y="58"/>
                    <a:pt x="27" y="59"/>
                  </a:cubicBezTo>
                  <a:cubicBezTo>
                    <a:pt x="27" y="59"/>
                    <a:pt x="31" y="61"/>
                    <a:pt x="31" y="62"/>
                  </a:cubicBezTo>
                  <a:cubicBezTo>
                    <a:pt x="32" y="63"/>
                    <a:pt x="32" y="65"/>
                    <a:pt x="31" y="6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8"/>
            <p:cNvSpPr/>
            <p:nvPr/>
          </p:nvSpPr>
          <p:spPr bwMode="auto">
            <a:xfrm>
              <a:off x="11071225" y="2973388"/>
              <a:ext cx="411162" cy="1081088"/>
            </a:xfrm>
            <a:custGeom>
              <a:avLst/>
              <a:gdLst>
                <a:gd name="T0" fmla="*/ 43 w 43"/>
                <a:gd name="T1" fmla="*/ 9 h 113"/>
                <a:gd name="T2" fmla="*/ 41 w 43"/>
                <a:gd name="T3" fmla="*/ 8 h 113"/>
                <a:gd name="T4" fmla="*/ 37 w 43"/>
                <a:gd name="T5" fmla="*/ 3 h 113"/>
                <a:gd name="T6" fmla="*/ 37 w 43"/>
                <a:gd name="T7" fmla="*/ 1 h 113"/>
                <a:gd name="T8" fmla="*/ 31 w 43"/>
                <a:gd name="T9" fmla="*/ 1 h 113"/>
                <a:gd name="T10" fmla="*/ 21 w 43"/>
                <a:gd name="T11" fmla="*/ 3 h 113"/>
                <a:gd name="T12" fmla="*/ 16 w 43"/>
                <a:gd name="T13" fmla="*/ 3 h 113"/>
                <a:gd name="T14" fmla="*/ 12 w 43"/>
                <a:gd name="T15" fmla="*/ 5 h 113"/>
                <a:gd name="T16" fmla="*/ 9 w 43"/>
                <a:gd name="T17" fmla="*/ 13 h 113"/>
                <a:gd name="T18" fmla="*/ 8 w 43"/>
                <a:gd name="T19" fmla="*/ 15 h 113"/>
                <a:gd name="T20" fmla="*/ 7 w 43"/>
                <a:gd name="T21" fmla="*/ 17 h 113"/>
                <a:gd name="T22" fmla="*/ 1 w 43"/>
                <a:gd name="T23" fmla="*/ 26 h 113"/>
                <a:gd name="T24" fmla="*/ 0 w 43"/>
                <a:gd name="T25" fmla="*/ 39 h 113"/>
                <a:gd name="T26" fmla="*/ 3 w 43"/>
                <a:gd name="T27" fmla="*/ 49 h 113"/>
                <a:gd name="T28" fmla="*/ 10 w 43"/>
                <a:gd name="T29" fmla="*/ 56 h 113"/>
                <a:gd name="T30" fmla="*/ 18 w 43"/>
                <a:gd name="T31" fmla="*/ 57 h 113"/>
                <a:gd name="T32" fmla="*/ 22 w 43"/>
                <a:gd name="T33" fmla="*/ 53 h 113"/>
                <a:gd name="T34" fmla="*/ 24 w 43"/>
                <a:gd name="T35" fmla="*/ 54 h 113"/>
                <a:gd name="T36" fmla="*/ 25 w 43"/>
                <a:gd name="T37" fmla="*/ 54 h 113"/>
                <a:gd name="T38" fmla="*/ 29 w 43"/>
                <a:gd name="T39" fmla="*/ 56 h 113"/>
                <a:gd name="T40" fmla="*/ 33 w 43"/>
                <a:gd name="T41" fmla="*/ 56 h 113"/>
                <a:gd name="T42" fmla="*/ 34 w 43"/>
                <a:gd name="T43" fmla="*/ 64 h 113"/>
                <a:gd name="T44" fmla="*/ 35 w 43"/>
                <a:gd name="T45" fmla="*/ 73 h 113"/>
                <a:gd name="T46" fmla="*/ 38 w 43"/>
                <a:gd name="T47" fmla="*/ 82 h 113"/>
                <a:gd name="T48" fmla="*/ 37 w 43"/>
                <a:gd name="T49" fmla="*/ 92 h 113"/>
                <a:gd name="T50" fmla="*/ 40 w 43"/>
                <a:gd name="T51" fmla="*/ 102 h 113"/>
                <a:gd name="T52" fmla="*/ 41 w 43"/>
                <a:gd name="T53" fmla="*/ 109 h 113"/>
                <a:gd name="T54" fmla="*/ 43 w 43"/>
                <a:gd name="T55" fmla="*/ 113 h 113"/>
                <a:gd name="T56" fmla="*/ 43 w 43"/>
                <a:gd name="T57"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13">
                  <a:moveTo>
                    <a:pt x="43" y="9"/>
                  </a:moveTo>
                  <a:cubicBezTo>
                    <a:pt x="42" y="8"/>
                    <a:pt x="42" y="8"/>
                    <a:pt x="41" y="8"/>
                  </a:cubicBezTo>
                  <a:cubicBezTo>
                    <a:pt x="39" y="7"/>
                    <a:pt x="38" y="4"/>
                    <a:pt x="37" y="3"/>
                  </a:cubicBezTo>
                  <a:cubicBezTo>
                    <a:pt x="37" y="3"/>
                    <a:pt x="37" y="2"/>
                    <a:pt x="37" y="1"/>
                  </a:cubicBezTo>
                  <a:cubicBezTo>
                    <a:pt x="37" y="1"/>
                    <a:pt x="32" y="0"/>
                    <a:pt x="31" y="1"/>
                  </a:cubicBezTo>
                  <a:cubicBezTo>
                    <a:pt x="30" y="1"/>
                    <a:pt x="22" y="2"/>
                    <a:pt x="21" y="3"/>
                  </a:cubicBezTo>
                  <a:cubicBezTo>
                    <a:pt x="19" y="4"/>
                    <a:pt x="16" y="3"/>
                    <a:pt x="16" y="3"/>
                  </a:cubicBezTo>
                  <a:cubicBezTo>
                    <a:pt x="15" y="3"/>
                    <a:pt x="13" y="5"/>
                    <a:pt x="12" y="5"/>
                  </a:cubicBezTo>
                  <a:cubicBezTo>
                    <a:pt x="11" y="6"/>
                    <a:pt x="10" y="9"/>
                    <a:pt x="9" y="13"/>
                  </a:cubicBezTo>
                  <a:cubicBezTo>
                    <a:pt x="9" y="13"/>
                    <a:pt x="9" y="13"/>
                    <a:pt x="8" y="15"/>
                  </a:cubicBezTo>
                  <a:cubicBezTo>
                    <a:pt x="7" y="17"/>
                    <a:pt x="7" y="17"/>
                    <a:pt x="7" y="17"/>
                  </a:cubicBezTo>
                  <a:cubicBezTo>
                    <a:pt x="5" y="19"/>
                    <a:pt x="2" y="25"/>
                    <a:pt x="1" y="26"/>
                  </a:cubicBezTo>
                  <a:cubicBezTo>
                    <a:pt x="1" y="27"/>
                    <a:pt x="0" y="36"/>
                    <a:pt x="0" y="39"/>
                  </a:cubicBezTo>
                  <a:cubicBezTo>
                    <a:pt x="0" y="41"/>
                    <a:pt x="3" y="48"/>
                    <a:pt x="3" y="49"/>
                  </a:cubicBezTo>
                  <a:cubicBezTo>
                    <a:pt x="4" y="51"/>
                    <a:pt x="8" y="55"/>
                    <a:pt x="10" y="56"/>
                  </a:cubicBezTo>
                  <a:cubicBezTo>
                    <a:pt x="11" y="56"/>
                    <a:pt x="16" y="57"/>
                    <a:pt x="18" y="57"/>
                  </a:cubicBezTo>
                  <a:cubicBezTo>
                    <a:pt x="19" y="57"/>
                    <a:pt x="21" y="55"/>
                    <a:pt x="22" y="53"/>
                  </a:cubicBezTo>
                  <a:cubicBezTo>
                    <a:pt x="22" y="53"/>
                    <a:pt x="22" y="53"/>
                    <a:pt x="24" y="54"/>
                  </a:cubicBezTo>
                  <a:cubicBezTo>
                    <a:pt x="25" y="54"/>
                    <a:pt x="25" y="54"/>
                    <a:pt x="25" y="54"/>
                  </a:cubicBezTo>
                  <a:cubicBezTo>
                    <a:pt x="25" y="55"/>
                    <a:pt x="28" y="56"/>
                    <a:pt x="29" y="56"/>
                  </a:cubicBezTo>
                  <a:cubicBezTo>
                    <a:pt x="30" y="57"/>
                    <a:pt x="32" y="56"/>
                    <a:pt x="33" y="56"/>
                  </a:cubicBezTo>
                  <a:cubicBezTo>
                    <a:pt x="34" y="56"/>
                    <a:pt x="34" y="62"/>
                    <a:pt x="34" y="64"/>
                  </a:cubicBezTo>
                  <a:cubicBezTo>
                    <a:pt x="33" y="66"/>
                    <a:pt x="35" y="72"/>
                    <a:pt x="35" y="73"/>
                  </a:cubicBezTo>
                  <a:cubicBezTo>
                    <a:pt x="36" y="75"/>
                    <a:pt x="38" y="80"/>
                    <a:pt x="38" y="82"/>
                  </a:cubicBezTo>
                  <a:cubicBezTo>
                    <a:pt x="38" y="84"/>
                    <a:pt x="37" y="90"/>
                    <a:pt x="37" y="92"/>
                  </a:cubicBezTo>
                  <a:cubicBezTo>
                    <a:pt x="37" y="94"/>
                    <a:pt x="39" y="100"/>
                    <a:pt x="40" y="102"/>
                  </a:cubicBezTo>
                  <a:cubicBezTo>
                    <a:pt x="41" y="104"/>
                    <a:pt x="41" y="108"/>
                    <a:pt x="41" y="109"/>
                  </a:cubicBezTo>
                  <a:cubicBezTo>
                    <a:pt x="41" y="109"/>
                    <a:pt x="42" y="111"/>
                    <a:pt x="43" y="113"/>
                  </a:cubicBezTo>
                  <a:lnTo>
                    <a:pt x="43" y="9"/>
                  </a:ln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9"/>
            <p:cNvSpPr/>
            <p:nvPr/>
          </p:nvSpPr>
          <p:spPr bwMode="auto">
            <a:xfrm>
              <a:off x="10688638" y="4389438"/>
              <a:ext cx="28575" cy="28575"/>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0"/>
            <p:cNvSpPr/>
            <p:nvPr/>
          </p:nvSpPr>
          <p:spPr bwMode="auto">
            <a:xfrm>
              <a:off x="10612438" y="1951038"/>
              <a:ext cx="649287" cy="592138"/>
            </a:xfrm>
            <a:custGeom>
              <a:avLst/>
              <a:gdLst>
                <a:gd name="T0" fmla="*/ 53 w 68"/>
                <a:gd name="T1" fmla="*/ 36 h 62"/>
                <a:gd name="T2" fmla="*/ 56 w 68"/>
                <a:gd name="T3" fmla="*/ 35 h 62"/>
                <a:gd name="T4" fmla="*/ 56 w 68"/>
                <a:gd name="T5" fmla="*/ 34 h 62"/>
                <a:gd name="T6" fmla="*/ 56 w 68"/>
                <a:gd name="T7" fmla="*/ 32 h 62"/>
                <a:gd name="T8" fmla="*/ 59 w 68"/>
                <a:gd name="T9" fmla="*/ 26 h 62"/>
                <a:gd name="T10" fmla="*/ 61 w 68"/>
                <a:gd name="T11" fmla="*/ 21 h 62"/>
                <a:gd name="T12" fmla="*/ 60 w 68"/>
                <a:gd name="T13" fmla="*/ 18 h 62"/>
                <a:gd name="T14" fmla="*/ 61 w 68"/>
                <a:gd name="T15" fmla="*/ 17 h 62"/>
                <a:gd name="T16" fmla="*/ 61 w 68"/>
                <a:gd name="T17" fmla="*/ 13 h 62"/>
                <a:gd name="T18" fmla="*/ 64 w 68"/>
                <a:gd name="T19" fmla="*/ 11 h 62"/>
                <a:gd name="T20" fmla="*/ 67 w 68"/>
                <a:gd name="T21" fmla="*/ 10 h 62"/>
                <a:gd name="T22" fmla="*/ 68 w 68"/>
                <a:gd name="T23" fmla="*/ 7 h 62"/>
                <a:gd name="T24" fmla="*/ 64 w 68"/>
                <a:gd name="T25" fmla="*/ 6 h 62"/>
                <a:gd name="T26" fmla="*/ 59 w 68"/>
                <a:gd name="T27" fmla="*/ 6 h 62"/>
                <a:gd name="T28" fmla="*/ 60 w 68"/>
                <a:gd name="T29" fmla="*/ 3 h 62"/>
                <a:gd name="T30" fmla="*/ 59 w 68"/>
                <a:gd name="T31" fmla="*/ 1 h 62"/>
                <a:gd name="T32" fmla="*/ 52 w 68"/>
                <a:gd name="T33" fmla="*/ 0 h 62"/>
                <a:gd name="T34" fmla="*/ 49 w 68"/>
                <a:gd name="T35" fmla="*/ 0 h 62"/>
                <a:gd name="T36" fmla="*/ 42 w 68"/>
                <a:gd name="T37" fmla="*/ 1 h 62"/>
                <a:gd name="T38" fmla="*/ 33 w 68"/>
                <a:gd name="T39" fmla="*/ 1 h 62"/>
                <a:gd name="T40" fmla="*/ 31 w 68"/>
                <a:gd name="T41" fmla="*/ 5 h 62"/>
                <a:gd name="T42" fmla="*/ 24 w 68"/>
                <a:gd name="T43" fmla="*/ 5 h 62"/>
                <a:gd name="T44" fmla="*/ 11 w 68"/>
                <a:gd name="T45" fmla="*/ 9 h 62"/>
                <a:gd name="T46" fmla="*/ 8 w 68"/>
                <a:gd name="T47" fmla="*/ 13 h 62"/>
                <a:gd name="T48" fmla="*/ 5 w 68"/>
                <a:gd name="T49" fmla="*/ 16 h 62"/>
                <a:gd name="T50" fmla="*/ 0 w 68"/>
                <a:gd name="T51" fmla="*/ 17 h 62"/>
                <a:gd name="T52" fmla="*/ 1 w 68"/>
                <a:gd name="T53" fmla="*/ 19 h 62"/>
                <a:gd name="T54" fmla="*/ 3 w 68"/>
                <a:gd name="T55" fmla="*/ 19 h 62"/>
                <a:gd name="T56" fmla="*/ 7 w 68"/>
                <a:gd name="T57" fmla="*/ 20 h 62"/>
                <a:gd name="T58" fmla="*/ 4 w 68"/>
                <a:gd name="T59" fmla="*/ 21 h 62"/>
                <a:gd name="T60" fmla="*/ 4 w 68"/>
                <a:gd name="T61" fmla="*/ 24 h 62"/>
                <a:gd name="T62" fmla="*/ 8 w 68"/>
                <a:gd name="T63" fmla="*/ 24 h 62"/>
                <a:gd name="T64" fmla="*/ 13 w 68"/>
                <a:gd name="T65" fmla="*/ 25 h 62"/>
                <a:gd name="T66" fmla="*/ 16 w 68"/>
                <a:gd name="T67" fmla="*/ 29 h 62"/>
                <a:gd name="T68" fmla="*/ 16 w 68"/>
                <a:gd name="T69" fmla="*/ 33 h 62"/>
                <a:gd name="T70" fmla="*/ 19 w 68"/>
                <a:gd name="T71" fmla="*/ 35 h 62"/>
                <a:gd name="T72" fmla="*/ 19 w 68"/>
                <a:gd name="T73" fmla="*/ 36 h 62"/>
                <a:gd name="T74" fmla="*/ 19 w 68"/>
                <a:gd name="T75" fmla="*/ 39 h 62"/>
                <a:gd name="T76" fmla="*/ 19 w 68"/>
                <a:gd name="T77" fmla="*/ 42 h 62"/>
                <a:gd name="T78" fmla="*/ 18 w 68"/>
                <a:gd name="T79" fmla="*/ 45 h 62"/>
                <a:gd name="T80" fmla="*/ 21 w 68"/>
                <a:gd name="T81" fmla="*/ 55 h 62"/>
                <a:gd name="T82" fmla="*/ 23 w 68"/>
                <a:gd name="T83" fmla="*/ 60 h 62"/>
                <a:gd name="T84" fmla="*/ 27 w 68"/>
                <a:gd name="T85" fmla="*/ 62 h 62"/>
                <a:gd name="T86" fmla="*/ 29 w 68"/>
                <a:gd name="T87" fmla="*/ 61 h 62"/>
                <a:gd name="T88" fmla="*/ 31 w 68"/>
                <a:gd name="T89" fmla="*/ 57 h 62"/>
                <a:gd name="T90" fmla="*/ 34 w 68"/>
                <a:gd name="T91" fmla="*/ 49 h 62"/>
                <a:gd name="T92" fmla="*/ 38 w 68"/>
                <a:gd name="T93" fmla="*/ 49 h 62"/>
                <a:gd name="T94" fmla="*/ 41 w 68"/>
                <a:gd name="T95" fmla="*/ 46 h 62"/>
                <a:gd name="T96" fmla="*/ 46 w 68"/>
                <a:gd name="T97" fmla="*/ 43 h 62"/>
                <a:gd name="T98" fmla="*/ 50 w 68"/>
                <a:gd name="T99" fmla="*/ 38 h 62"/>
                <a:gd name="T100" fmla="*/ 49 w 68"/>
                <a:gd name="T101" fmla="*/ 37 h 62"/>
                <a:gd name="T102" fmla="*/ 48 w 68"/>
                <a:gd name="T103" fmla="*/ 35 h 62"/>
                <a:gd name="T104" fmla="*/ 53 w 68"/>
                <a:gd name="T105"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53" y="36"/>
                  </a:move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1"/>
            <p:cNvSpPr/>
            <p:nvPr/>
          </p:nvSpPr>
          <p:spPr bwMode="auto">
            <a:xfrm>
              <a:off x="11377613" y="2036763"/>
              <a:ext cx="104775" cy="142875"/>
            </a:xfrm>
            <a:custGeom>
              <a:avLst/>
              <a:gdLst>
                <a:gd name="T0" fmla="*/ 9 w 11"/>
                <a:gd name="T1" fmla="*/ 0 h 15"/>
                <a:gd name="T2" fmla="*/ 5 w 11"/>
                <a:gd name="T3" fmla="*/ 2 h 15"/>
                <a:gd name="T4" fmla="*/ 2 w 11"/>
                <a:gd name="T5" fmla="*/ 2 h 15"/>
                <a:gd name="T6" fmla="*/ 1 w 11"/>
                <a:gd name="T7" fmla="*/ 6 h 15"/>
                <a:gd name="T8" fmla="*/ 2 w 11"/>
                <a:gd name="T9" fmla="*/ 9 h 15"/>
                <a:gd name="T10" fmla="*/ 6 w 11"/>
                <a:gd name="T11" fmla="*/ 8 h 15"/>
                <a:gd name="T12" fmla="*/ 6 w 11"/>
                <a:gd name="T13" fmla="*/ 11 h 15"/>
                <a:gd name="T14" fmla="*/ 7 w 11"/>
                <a:gd name="T15" fmla="*/ 13 h 15"/>
                <a:gd name="T16" fmla="*/ 10 w 11"/>
                <a:gd name="T17" fmla="*/ 15 h 15"/>
                <a:gd name="T18" fmla="*/ 11 w 11"/>
                <a:gd name="T19" fmla="*/ 14 h 15"/>
                <a:gd name="T20" fmla="*/ 11 w 11"/>
                <a:gd name="T21" fmla="*/ 4 h 15"/>
                <a:gd name="T22" fmla="*/ 11 w 11"/>
                <a:gd name="T23" fmla="*/ 4 h 15"/>
                <a:gd name="T24" fmla="*/ 9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1" y="15"/>
                    <a:pt x="11" y="14"/>
                  </a:cubicBezTo>
                  <a:cubicBezTo>
                    <a:pt x="11" y="4"/>
                    <a:pt x="11" y="4"/>
                    <a:pt x="11" y="4"/>
                  </a:cubicBezTo>
                  <a:cubicBezTo>
                    <a:pt x="11" y="4"/>
                    <a:pt x="11" y="4"/>
                    <a:pt x="11" y="4"/>
                  </a:cubicBezTo>
                  <a:cubicBezTo>
                    <a:pt x="10" y="4"/>
                    <a:pt x="10" y="1"/>
                    <a:pt x="9"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2"/>
            <p:cNvSpPr/>
            <p:nvPr/>
          </p:nvSpPr>
          <p:spPr bwMode="auto">
            <a:xfrm>
              <a:off x="11156950" y="2630488"/>
              <a:ext cx="47625" cy="57150"/>
            </a:xfrm>
            <a:custGeom>
              <a:avLst/>
              <a:gdLst>
                <a:gd name="T0" fmla="*/ 4 w 5"/>
                <a:gd name="T1" fmla="*/ 6 h 6"/>
                <a:gd name="T2" fmla="*/ 5 w 5"/>
                <a:gd name="T3" fmla="*/ 4 h 6"/>
                <a:gd name="T4" fmla="*/ 3 w 5"/>
                <a:gd name="T5" fmla="*/ 0 h 6"/>
                <a:gd name="T6" fmla="*/ 1 w 5"/>
                <a:gd name="T7" fmla="*/ 2 h 6"/>
                <a:gd name="T8" fmla="*/ 0 w 5"/>
                <a:gd name="T9" fmla="*/ 5 h 6"/>
                <a:gd name="T10" fmla="*/ 4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4" y="6"/>
                  </a:moveTo>
                  <a:cubicBezTo>
                    <a:pt x="5" y="6"/>
                    <a:pt x="5" y="5"/>
                    <a:pt x="5" y="4"/>
                  </a:cubicBezTo>
                  <a:cubicBezTo>
                    <a:pt x="5" y="4"/>
                    <a:pt x="4" y="0"/>
                    <a:pt x="3" y="0"/>
                  </a:cubicBezTo>
                  <a:cubicBezTo>
                    <a:pt x="3" y="0"/>
                    <a:pt x="2" y="3"/>
                    <a:pt x="1" y="2"/>
                  </a:cubicBezTo>
                  <a:cubicBezTo>
                    <a:pt x="1" y="2"/>
                    <a:pt x="0" y="4"/>
                    <a:pt x="0" y="5"/>
                  </a:cubicBezTo>
                  <a:cubicBezTo>
                    <a:pt x="1" y="6"/>
                    <a:pt x="3" y="6"/>
                    <a:pt x="4" y="6"/>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3"/>
            <p:cNvSpPr/>
            <p:nvPr/>
          </p:nvSpPr>
          <p:spPr bwMode="auto">
            <a:xfrm>
              <a:off x="11128375" y="2371725"/>
              <a:ext cx="114300" cy="85725"/>
            </a:xfrm>
            <a:custGeom>
              <a:avLst/>
              <a:gdLst>
                <a:gd name="T0" fmla="*/ 3 w 12"/>
                <a:gd name="T1" fmla="*/ 8 h 9"/>
                <a:gd name="T2" fmla="*/ 6 w 12"/>
                <a:gd name="T3" fmla="*/ 9 h 9"/>
                <a:gd name="T4" fmla="*/ 10 w 12"/>
                <a:gd name="T5" fmla="*/ 8 h 9"/>
                <a:gd name="T6" fmla="*/ 11 w 12"/>
                <a:gd name="T7" fmla="*/ 3 h 9"/>
                <a:gd name="T8" fmla="*/ 6 w 12"/>
                <a:gd name="T9" fmla="*/ 2 h 9"/>
                <a:gd name="T10" fmla="*/ 2 w 12"/>
                <a:gd name="T11" fmla="*/ 1 h 9"/>
                <a:gd name="T12" fmla="*/ 0 w 12"/>
                <a:gd name="T13" fmla="*/ 3 h 9"/>
                <a:gd name="T14" fmla="*/ 1 w 12"/>
                <a:gd name="T15" fmla="*/ 4 h 9"/>
                <a:gd name="T16" fmla="*/ 1 w 12"/>
                <a:gd name="T17" fmla="*/ 6 h 9"/>
                <a:gd name="T18" fmla="*/ 3 w 12"/>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3" y="8"/>
                  </a:moveTo>
                  <a:cubicBezTo>
                    <a:pt x="4" y="9"/>
                    <a:pt x="5" y="9"/>
                    <a:pt x="6" y="9"/>
                  </a:cubicBezTo>
                  <a:cubicBezTo>
                    <a:pt x="7" y="9"/>
                    <a:pt x="9" y="8"/>
                    <a:pt x="10" y="8"/>
                  </a:cubicBezTo>
                  <a:cubicBezTo>
                    <a:pt x="11" y="8"/>
                    <a:pt x="12" y="4"/>
                    <a:pt x="11" y="3"/>
                  </a:cubicBez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4"/>
            <p:cNvSpPr/>
            <p:nvPr/>
          </p:nvSpPr>
          <p:spPr bwMode="auto">
            <a:xfrm>
              <a:off x="10391775" y="2428875"/>
              <a:ext cx="77787" cy="47625"/>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55"/>
            <p:cNvSpPr/>
            <p:nvPr/>
          </p:nvSpPr>
          <p:spPr bwMode="auto">
            <a:xfrm>
              <a:off x="10526713" y="3279775"/>
              <a:ext cx="28575" cy="1905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56"/>
            <p:cNvSpPr/>
            <p:nvPr/>
          </p:nvSpPr>
          <p:spPr bwMode="auto">
            <a:xfrm>
              <a:off x="10315575" y="3213100"/>
              <a:ext cx="192087" cy="85725"/>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57"/>
            <p:cNvSpPr/>
            <p:nvPr/>
          </p:nvSpPr>
          <p:spPr bwMode="auto">
            <a:xfrm>
              <a:off x="10382250" y="3289300"/>
              <a:ext cx="28575" cy="9525"/>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8"/>
            <p:cNvSpPr/>
            <p:nvPr/>
          </p:nvSpPr>
          <p:spPr bwMode="auto">
            <a:xfrm>
              <a:off x="10382250" y="3184525"/>
              <a:ext cx="19050" cy="1905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9"/>
            <p:cNvSpPr/>
            <p:nvPr/>
          </p:nvSpPr>
          <p:spPr bwMode="auto">
            <a:xfrm>
              <a:off x="10420350" y="3175000"/>
              <a:ext cx="28575" cy="28575"/>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60"/>
            <p:cNvSpPr/>
            <p:nvPr/>
          </p:nvSpPr>
          <p:spPr bwMode="auto">
            <a:xfrm>
              <a:off x="10448925" y="3203575"/>
              <a:ext cx="39687" cy="38100"/>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61"/>
            <p:cNvSpPr/>
            <p:nvPr/>
          </p:nvSpPr>
          <p:spPr bwMode="auto">
            <a:xfrm>
              <a:off x="10526713" y="2160588"/>
              <a:ext cx="9525" cy="952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1" y="1"/>
                    <a:pt x="1" y="1"/>
                    <a:pt x="1" y="0"/>
                  </a:cubicBezTo>
                  <a:close/>
                </a:path>
              </a:pathLst>
            </a:custGeom>
            <a:solidFill>
              <a:srgbClr val="ADE2D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62"/>
            <p:cNvSpPr/>
            <p:nvPr/>
          </p:nvSpPr>
          <p:spPr bwMode="auto">
            <a:xfrm>
              <a:off x="10698163" y="2678113"/>
              <a:ext cx="9525" cy="952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1" y="1"/>
                    <a:pt x="1" y="0"/>
                    <a:pt x="1" y="0"/>
                  </a:cubicBezTo>
                  <a:close/>
                </a:path>
              </a:pathLst>
            </a:custGeom>
            <a:solidFill>
              <a:srgbClr val="ADE2D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63"/>
            <p:cNvSpPr/>
            <p:nvPr/>
          </p:nvSpPr>
          <p:spPr bwMode="auto">
            <a:xfrm>
              <a:off x="9436100" y="2151063"/>
              <a:ext cx="4016375" cy="2773363"/>
            </a:xfrm>
            <a:custGeom>
              <a:avLst/>
              <a:gdLst>
                <a:gd name="T0" fmla="*/ 62 w 420"/>
                <a:gd name="T1" fmla="*/ 270 h 290"/>
                <a:gd name="T2" fmla="*/ 19 w 420"/>
                <a:gd name="T3" fmla="*/ 253 h 290"/>
                <a:gd name="T4" fmla="*/ 50 w 420"/>
                <a:gd name="T5" fmla="*/ 131 h 290"/>
                <a:gd name="T6" fmla="*/ 52 w 420"/>
                <a:gd name="T7" fmla="*/ 131 h 290"/>
                <a:gd name="T8" fmla="*/ 53 w 420"/>
                <a:gd name="T9" fmla="*/ 133 h 290"/>
                <a:gd name="T10" fmla="*/ 21 w 420"/>
                <a:gd name="T11" fmla="*/ 252 h 290"/>
                <a:gd name="T12" fmla="*/ 259 w 420"/>
                <a:gd name="T13" fmla="*/ 174 h 290"/>
                <a:gd name="T14" fmla="*/ 416 w 420"/>
                <a:gd name="T15" fmla="*/ 1 h 290"/>
                <a:gd name="T16" fmla="*/ 419 w 420"/>
                <a:gd name="T17" fmla="*/ 0 h 290"/>
                <a:gd name="T18" fmla="*/ 419 w 420"/>
                <a:gd name="T19" fmla="*/ 3 h 290"/>
                <a:gd name="T20" fmla="*/ 261 w 420"/>
                <a:gd name="T21" fmla="*/ 177 h 290"/>
                <a:gd name="T22" fmla="*/ 62 w 420"/>
                <a:gd name="T23" fmla="*/ 27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0" h="290">
                  <a:moveTo>
                    <a:pt x="62" y="270"/>
                  </a:moveTo>
                  <a:cubicBezTo>
                    <a:pt x="43" y="270"/>
                    <a:pt x="28" y="265"/>
                    <a:pt x="19" y="253"/>
                  </a:cubicBezTo>
                  <a:cubicBezTo>
                    <a:pt x="0" y="230"/>
                    <a:pt x="12" y="184"/>
                    <a:pt x="50" y="131"/>
                  </a:cubicBezTo>
                  <a:cubicBezTo>
                    <a:pt x="51" y="131"/>
                    <a:pt x="52" y="131"/>
                    <a:pt x="52" y="131"/>
                  </a:cubicBezTo>
                  <a:cubicBezTo>
                    <a:pt x="53" y="132"/>
                    <a:pt x="53" y="133"/>
                    <a:pt x="53" y="133"/>
                  </a:cubicBezTo>
                  <a:cubicBezTo>
                    <a:pt x="15" y="185"/>
                    <a:pt x="3" y="229"/>
                    <a:pt x="21" y="252"/>
                  </a:cubicBezTo>
                  <a:cubicBezTo>
                    <a:pt x="52" y="290"/>
                    <a:pt x="159" y="255"/>
                    <a:pt x="259" y="174"/>
                  </a:cubicBezTo>
                  <a:cubicBezTo>
                    <a:pt x="338" y="110"/>
                    <a:pt x="388" y="45"/>
                    <a:pt x="416" y="1"/>
                  </a:cubicBezTo>
                  <a:cubicBezTo>
                    <a:pt x="417" y="0"/>
                    <a:pt x="418" y="0"/>
                    <a:pt x="419" y="0"/>
                  </a:cubicBezTo>
                  <a:cubicBezTo>
                    <a:pt x="419" y="1"/>
                    <a:pt x="420" y="2"/>
                    <a:pt x="419" y="3"/>
                  </a:cubicBezTo>
                  <a:cubicBezTo>
                    <a:pt x="391" y="47"/>
                    <a:pt x="341" y="113"/>
                    <a:pt x="261" y="177"/>
                  </a:cubicBezTo>
                  <a:cubicBezTo>
                    <a:pt x="188" y="235"/>
                    <a:pt x="111" y="270"/>
                    <a:pt x="62" y="27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64"/>
            <p:cNvSpPr/>
            <p:nvPr/>
          </p:nvSpPr>
          <p:spPr bwMode="auto">
            <a:xfrm>
              <a:off x="9578975" y="2055813"/>
              <a:ext cx="3614737" cy="2668588"/>
            </a:xfrm>
            <a:custGeom>
              <a:avLst/>
              <a:gdLst>
                <a:gd name="T0" fmla="*/ 48 w 378"/>
                <a:gd name="T1" fmla="*/ 261 h 279"/>
                <a:gd name="T2" fmla="*/ 15 w 378"/>
                <a:gd name="T3" fmla="*/ 249 h 279"/>
                <a:gd name="T4" fmla="*/ 36 w 378"/>
                <a:gd name="T5" fmla="*/ 150 h 279"/>
                <a:gd name="T6" fmla="*/ 38 w 378"/>
                <a:gd name="T7" fmla="*/ 150 h 279"/>
                <a:gd name="T8" fmla="*/ 38 w 378"/>
                <a:gd name="T9" fmla="*/ 152 h 279"/>
                <a:gd name="T10" fmla="*/ 18 w 378"/>
                <a:gd name="T11" fmla="*/ 247 h 279"/>
                <a:gd name="T12" fmla="*/ 237 w 378"/>
                <a:gd name="T13" fmla="*/ 159 h 279"/>
                <a:gd name="T14" fmla="*/ 375 w 378"/>
                <a:gd name="T15" fmla="*/ 0 h 279"/>
                <a:gd name="T16" fmla="*/ 377 w 378"/>
                <a:gd name="T17" fmla="*/ 0 h 279"/>
                <a:gd name="T18" fmla="*/ 378 w 378"/>
                <a:gd name="T19" fmla="*/ 2 h 279"/>
                <a:gd name="T20" fmla="*/ 238 w 378"/>
                <a:gd name="T21" fmla="*/ 161 h 279"/>
                <a:gd name="T22" fmla="*/ 48 w 378"/>
                <a:gd name="T23" fmla="*/ 26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279">
                  <a:moveTo>
                    <a:pt x="48" y="261"/>
                  </a:moveTo>
                  <a:cubicBezTo>
                    <a:pt x="34" y="261"/>
                    <a:pt x="22" y="257"/>
                    <a:pt x="15" y="249"/>
                  </a:cubicBezTo>
                  <a:cubicBezTo>
                    <a:pt x="0" y="232"/>
                    <a:pt x="8" y="196"/>
                    <a:pt x="36" y="150"/>
                  </a:cubicBezTo>
                  <a:cubicBezTo>
                    <a:pt x="36" y="149"/>
                    <a:pt x="37" y="149"/>
                    <a:pt x="38" y="150"/>
                  </a:cubicBezTo>
                  <a:cubicBezTo>
                    <a:pt x="38" y="150"/>
                    <a:pt x="39" y="151"/>
                    <a:pt x="38" y="152"/>
                  </a:cubicBezTo>
                  <a:cubicBezTo>
                    <a:pt x="11" y="195"/>
                    <a:pt x="4" y="231"/>
                    <a:pt x="18" y="247"/>
                  </a:cubicBezTo>
                  <a:cubicBezTo>
                    <a:pt x="46" y="279"/>
                    <a:pt x="144" y="240"/>
                    <a:pt x="237" y="159"/>
                  </a:cubicBezTo>
                  <a:cubicBezTo>
                    <a:pt x="305" y="99"/>
                    <a:pt x="350" y="40"/>
                    <a:pt x="375" y="0"/>
                  </a:cubicBezTo>
                  <a:cubicBezTo>
                    <a:pt x="376" y="0"/>
                    <a:pt x="377" y="0"/>
                    <a:pt x="377" y="0"/>
                  </a:cubicBezTo>
                  <a:cubicBezTo>
                    <a:pt x="378" y="0"/>
                    <a:pt x="378" y="1"/>
                    <a:pt x="378" y="2"/>
                  </a:cubicBezTo>
                  <a:cubicBezTo>
                    <a:pt x="352" y="41"/>
                    <a:pt x="307" y="101"/>
                    <a:pt x="238" y="161"/>
                  </a:cubicBezTo>
                  <a:cubicBezTo>
                    <a:pt x="167" y="223"/>
                    <a:pt x="92" y="261"/>
                    <a:pt x="48" y="26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65"/>
            <p:cNvSpPr/>
            <p:nvPr/>
          </p:nvSpPr>
          <p:spPr bwMode="auto">
            <a:xfrm>
              <a:off x="12887325" y="1520825"/>
              <a:ext cx="995362" cy="927100"/>
            </a:xfrm>
            <a:custGeom>
              <a:avLst/>
              <a:gdLst>
                <a:gd name="T0" fmla="*/ 55 w 104"/>
                <a:gd name="T1" fmla="*/ 45 h 97"/>
                <a:gd name="T2" fmla="*/ 75 w 104"/>
                <a:gd name="T3" fmla="*/ 97 h 97"/>
                <a:gd name="T4" fmla="*/ 88 w 104"/>
                <a:gd name="T5" fmla="*/ 84 h 97"/>
                <a:gd name="T6" fmla="*/ 76 w 104"/>
                <a:gd name="T7" fmla="*/ 16 h 97"/>
                <a:gd name="T8" fmla="*/ 8 w 104"/>
                <a:gd name="T9" fmla="*/ 27 h 97"/>
                <a:gd name="T10" fmla="*/ 0 w 104"/>
                <a:gd name="T11" fmla="*/ 44 h 97"/>
                <a:gd name="T12" fmla="*/ 55 w 104"/>
                <a:gd name="T13" fmla="*/ 45 h 97"/>
              </a:gdLst>
              <a:ahLst/>
              <a:cxnLst>
                <a:cxn ang="0">
                  <a:pos x="T0" y="T1"/>
                </a:cxn>
                <a:cxn ang="0">
                  <a:pos x="T2" y="T3"/>
                </a:cxn>
                <a:cxn ang="0">
                  <a:pos x="T4" y="T5"/>
                </a:cxn>
                <a:cxn ang="0">
                  <a:pos x="T6" y="T7"/>
                </a:cxn>
                <a:cxn ang="0">
                  <a:pos x="T8" y="T9"/>
                </a:cxn>
                <a:cxn ang="0">
                  <a:pos x="T10" y="T11"/>
                </a:cxn>
                <a:cxn ang="0">
                  <a:pos x="T12" y="T13"/>
                </a:cxn>
              </a:cxnLst>
              <a:rect l="0" t="0" r="r" b="b"/>
              <a:pathLst>
                <a:path w="104" h="97">
                  <a:moveTo>
                    <a:pt x="55" y="45"/>
                  </a:moveTo>
                  <a:cubicBezTo>
                    <a:pt x="72" y="57"/>
                    <a:pt x="79" y="78"/>
                    <a:pt x="75" y="97"/>
                  </a:cubicBezTo>
                  <a:cubicBezTo>
                    <a:pt x="80" y="94"/>
                    <a:pt x="84" y="89"/>
                    <a:pt x="88" y="84"/>
                  </a:cubicBezTo>
                  <a:cubicBezTo>
                    <a:pt x="104" y="62"/>
                    <a:pt x="98" y="31"/>
                    <a:pt x="76" y="16"/>
                  </a:cubicBezTo>
                  <a:cubicBezTo>
                    <a:pt x="54" y="0"/>
                    <a:pt x="23" y="5"/>
                    <a:pt x="8" y="27"/>
                  </a:cubicBezTo>
                  <a:cubicBezTo>
                    <a:pt x="4" y="32"/>
                    <a:pt x="1" y="38"/>
                    <a:pt x="0" y="44"/>
                  </a:cubicBezTo>
                  <a:cubicBezTo>
                    <a:pt x="16" y="33"/>
                    <a:pt x="38" y="33"/>
                    <a:pt x="55" y="4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66"/>
            <p:cNvSpPr/>
            <p:nvPr/>
          </p:nvSpPr>
          <p:spPr bwMode="auto">
            <a:xfrm>
              <a:off x="13509625" y="1749425"/>
              <a:ext cx="344487" cy="698500"/>
            </a:xfrm>
            <a:custGeom>
              <a:avLst/>
              <a:gdLst>
                <a:gd name="T0" fmla="*/ 20 w 36"/>
                <a:gd name="T1" fmla="*/ 0 h 73"/>
                <a:gd name="T2" fmla="*/ 0 w 36"/>
                <a:gd name="T3" fmla="*/ 29 h 73"/>
                <a:gd name="T4" fmla="*/ 10 w 36"/>
                <a:gd name="T5" fmla="*/ 73 h 73"/>
                <a:gd name="T6" fmla="*/ 23 w 36"/>
                <a:gd name="T7" fmla="*/ 60 h 73"/>
                <a:gd name="T8" fmla="*/ 20 w 36"/>
                <a:gd name="T9" fmla="*/ 0 h 73"/>
              </a:gdLst>
              <a:ahLst/>
              <a:cxnLst>
                <a:cxn ang="0">
                  <a:pos x="T0" y="T1"/>
                </a:cxn>
                <a:cxn ang="0">
                  <a:pos x="T2" y="T3"/>
                </a:cxn>
                <a:cxn ang="0">
                  <a:pos x="T4" y="T5"/>
                </a:cxn>
                <a:cxn ang="0">
                  <a:pos x="T6" y="T7"/>
                </a:cxn>
                <a:cxn ang="0">
                  <a:pos x="T8" y="T9"/>
                </a:cxn>
              </a:cxnLst>
              <a:rect l="0" t="0" r="r" b="b"/>
              <a:pathLst>
                <a:path w="36" h="73">
                  <a:moveTo>
                    <a:pt x="20" y="0"/>
                  </a:moveTo>
                  <a:cubicBezTo>
                    <a:pt x="0" y="29"/>
                    <a:pt x="0" y="29"/>
                    <a:pt x="0" y="29"/>
                  </a:cubicBezTo>
                  <a:cubicBezTo>
                    <a:pt x="10" y="42"/>
                    <a:pt x="13" y="58"/>
                    <a:pt x="10" y="73"/>
                  </a:cubicBezTo>
                  <a:cubicBezTo>
                    <a:pt x="15" y="70"/>
                    <a:pt x="19" y="65"/>
                    <a:pt x="23" y="60"/>
                  </a:cubicBezTo>
                  <a:cubicBezTo>
                    <a:pt x="36" y="42"/>
                    <a:pt x="34" y="17"/>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67"/>
            <p:cNvSpPr/>
            <p:nvPr/>
          </p:nvSpPr>
          <p:spPr bwMode="auto">
            <a:xfrm>
              <a:off x="13231813" y="889000"/>
              <a:ext cx="995362" cy="1223963"/>
            </a:xfrm>
            <a:custGeom>
              <a:avLst/>
              <a:gdLst>
                <a:gd name="T0" fmla="*/ 16 w 104"/>
                <a:gd name="T1" fmla="*/ 116 h 128"/>
                <a:gd name="T2" fmla="*/ 28 w 104"/>
                <a:gd name="T3" fmla="*/ 128 h 128"/>
                <a:gd name="T4" fmla="*/ 74 w 104"/>
                <a:gd name="T5" fmla="*/ 86 h 128"/>
                <a:gd name="T6" fmla="*/ 98 w 104"/>
                <a:gd name="T7" fmla="*/ 0 h 128"/>
                <a:gd name="T8" fmla="*/ 25 w 104"/>
                <a:gd name="T9" fmla="*/ 51 h 128"/>
                <a:gd name="T10" fmla="*/ 0 w 104"/>
                <a:gd name="T11" fmla="*/ 108 h 128"/>
                <a:gd name="T12" fmla="*/ 16 w 104"/>
                <a:gd name="T13" fmla="*/ 116 h 128"/>
              </a:gdLst>
              <a:ahLst/>
              <a:cxnLst>
                <a:cxn ang="0">
                  <a:pos x="T0" y="T1"/>
                </a:cxn>
                <a:cxn ang="0">
                  <a:pos x="T2" y="T3"/>
                </a:cxn>
                <a:cxn ang="0">
                  <a:pos x="T4" y="T5"/>
                </a:cxn>
                <a:cxn ang="0">
                  <a:pos x="T6" y="T7"/>
                </a:cxn>
                <a:cxn ang="0">
                  <a:pos x="T8" y="T9"/>
                </a:cxn>
                <a:cxn ang="0">
                  <a:pos x="T10" y="T11"/>
                </a:cxn>
                <a:cxn ang="0">
                  <a:pos x="T12" y="T13"/>
                </a:cxn>
              </a:cxnLst>
              <a:rect l="0" t="0" r="r" b="b"/>
              <a:pathLst>
                <a:path w="104" h="128">
                  <a:moveTo>
                    <a:pt x="16" y="116"/>
                  </a:moveTo>
                  <a:cubicBezTo>
                    <a:pt x="21" y="120"/>
                    <a:pt x="25" y="124"/>
                    <a:pt x="28" y="128"/>
                  </a:cubicBezTo>
                  <a:cubicBezTo>
                    <a:pt x="45" y="120"/>
                    <a:pt x="61" y="105"/>
                    <a:pt x="74" y="86"/>
                  </a:cubicBezTo>
                  <a:cubicBezTo>
                    <a:pt x="96" y="56"/>
                    <a:pt x="104" y="23"/>
                    <a:pt x="98" y="0"/>
                  </a:cubicBezTo>
                  <a:cubicBezTo>
                    <a:pt x="75" y="2"/>
                    <a:pt x="46" y="21"/>
                    <a:pt x="25" y="51"/>
                  </a:cubicBezTo>
                  <a:cubicBezTo>
                    <a:pt x="11" y="70"/>
                    <a:pt x="3" y="90"/>
                    <a:pt x="0" y="108"/>
                  </a:cubicBezTo>
                  <a:cubicBezTo>
                    <a:pt x="6" y="110"/>
                    <a:pt x="11" y="113"/>
                    <a:pt x="16" y="116"/>
                  </a:cubicBezTo>
                  <a:close/>
                </a:path>
              </a:pathLst>
            </a:custGeom>
            <a:solidFill>
              <a:srgbClr val="EC855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8"/>
            <p:cNvSpPr/>
            <p:nvPr/>
          </p:nvSpPr>
          <p:spPr bwMode="auto">
            <a:xfrm>
              <a:off x="13385800" y="889000"/>
              <a:ext cx="841375" cy="1223963"/>
            </a:xfrm>
            <a:custGeom>
              <a:avLst/>
              <a:gdLst>
                <a:gd name="T0" fmla="*/ 82 w 88"/>
                <a:gd name="T1" fmla="*/ 0 h 128"/>
                <a:gd name="T2" fmla="*/ 82 w 88"/>
                <a:gd name="T3" fmla="*/ 0 h 128"/>
                <a:gd name="T4" fmla="*/ 0 w 88"/>
                <a:gd name="T5" fmla="*/ 116 h 128"/>
                <a:gd name="T6" fmla="*/ 0 w 88"/>
                <a:gd name="T7" fmla="*/ 116 h 128"/>
                <a:gd name="T8" fmla="*/ 12 w 88"/>
                <a:gd name="T9" fmla="*/ 128 h 128"/>
                <a:gd name="T10" fmla="*/ 58 w 88"/>
                <a:gd name="T11" fmla="*/ 86 h 128"/>
                <a:gd name="T12" fmla="*/ 82 w 8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88" h="128">
                  <a:moveTo>
                    <a:pt x="82" y="0"/>
                  </a:moveTo>
                  <a:cubicBezTo>
                    <a:pt x="82" y="0"/>
                    <a:pt x="82" y="0"/>
                    <a:pt x="82" y="0"/>
                  </a:cubicBezTo>
                  <a:cubicBezTo>
                    <a:pt x="0" y="116"/>
                    <a:pt x="0" y="116"/>
                    <a:pt x="0" y="116"/>
                  </a:cubicBezTo>
                  <a:cubicBezTo>
                    <a:pt x="0" y="116"/>
                    <a:pt x="0" y="116"/>
                    <a:pt x="0" y="116"/>
                  </a:cubicBezTo>
                  <a:cubicBezTo>
                    <a:pt x="5" y="120"/>
                    <a:pt x="9" y="124"/>
                    <a:pt x="12" y="128"/>
                  </a:cubicBezTo>
                  <a:cubicBezTo>
                    <a:pt x="29" y="120"/>
                    <a:pt x="45" y="105"/>
                    <a:pt x="58" y="86"/>
                  </a:cubicBezTo>
                  <a:cubicBezTo>
                    <a:pt x="80" y="56"/>
                    <a:pt x="88" y="23"/>
                    <a:pt x="82" y="0"/>
                  </a:cubicBezTo>
                  <a:close/>
                </a:path>
              </a:pathLst>
            </a:custGeom>
            <a:solidFill>
              <a:srgbClr val="D46F41"/>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9"/>
            <p:cNvSpPr/>
            <p:nvPr/>
          </p:nvSpPr>
          <p:spPr bwMode="auto">
            <a:xfrm>
              <a:off x="13796963" y="889000"/>
              <a:ext cx="400050" cy="401638"/>
            </a:xfrm>
            <a:custGeom>
              <a:avLst/>
              <a:gdLst>
                <a:gd name="T0" fmla="*/ 19 w 42"/>
                <a:gd name="T1" fmla="*/ 28 h 42"/>
                <a:gd name="T2" fmla="*/ 37 w 42"/>
                <a:gd name="T3" fmla="*/ 42 h 42"/>
                <a:gd name="T4" fmla="*/ 39 w 42"/>
                <a:gd name="T5" fmla="*/ 0 h 42"/>
                <a:gd name="T6" fmla="*/ 0 w 42"/>
                <a:gd name="T7" fmla="*/ 16 h 42"/>
                <a:gd name="T8" fmla="*/ 19 w 42"/>
                <a:gd name="T9" fmla="*/ 28 h 42"/>
              </a:gdLst>
              <a:ahLst/>
              <a:cxnLst>
                <a:cxn ang="0">
                  <a:pos x="T0" y="T1"/>
                </a:cxn>
                <a:cxn ang="0">
                  <a:pos x="T2" y="T3"/>
                </a:cxn>
                <a:cxn ang="0">
                  <a:pos x="T4" y="T5"/>
                </a:cxn>
                <a:cxn ang="0">
                  <a:pos x="T6" y="T7"/>
                </a:cxn>
                <a:cxn ang="0">
                  <a:pos x="T8" y="T9"/>
                </a:cxn>
              </a:cxnLst>
              <a:rect l="0" t="0" r="r" b="b"/>
              <a:pathLst>
                <a:path w="42" h="42">
                  <a:moveTo>
                    <a:pt x="19" y="28"/>
                  </a:moveTo>
                  <a:cubicBezTo>
                    <a:pt x="25" y="33"/>
                    <a:pt x="31" y="37"/>
                    <a:pt x="37" y="42"/>
                  </a:cubicBezTo>
                  <a:cubicBezTo>
                    <a:pt x="41" y="26"/>
                    <a:pt x="42" y="12"/>
                    <a:pt x="39" y="0"/>
                  </a:cubicBezTo>
                  <a:cubicBezTo>
                    <a:pt x="27" y="1"/>
                    <a:pt x="14" y="7"/>
                    <a:pt x="0" y="16"/>
                  </a:cubicBezTo>
                  <a:cubicBezTo>
                    <a:pt x="7" y="20"/>
                    <a:pt x="13" y="24"/>
                    <a:pt x="19" y="28"/>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0"/>
            <p:cNvSpPr/>
            <p:nvPr/>
          </p:nvSpPr>
          <p:spPr bwMode="auto">
            <a:xfrm>
              <a:off x="13977938" y="889000"/>
              <a:ext cx="219075" cy="401638"/>
            </a:xfrm>
            <a:custGeom>
              <a:avLst/>
              <a:gdLst>
                <a:gd name="T0" fmla="*/ 20 w 23"/>
                <a:gd name="T1" fmla="*/ 0 h 42"/>
                <a:gd name="T2" fmla="*/ 0 w 23"/>
                <a:gd name="T3" fmla="*/ 28 h 42"/>
                <a:gd name="T4" fmla="*/ 0 w 23"/>
                <a:gd name="T5" fmla="*/ 28 h 42"/>
                <a:gd name="T6" fmla="*/ 18 w 23"/>
                <a:gd name="T7" fmla="*/ 42 h 42"/>
                <a:gd name="T8" fmla="*/ 20 w 23"/>
                <a:gd name="T9" fmla="*/ 0 h 42"/>
                <a:gd name="T10" fmla="*/ 20 w 23"/>
                <a:gd name="T11" fmla="*/ 0 h 42"/>
              </a:gdLst>
              <a:ahLst/>
              <a:cxnLst>
                <a:cxn ang="0">
                  <a:pos x="T0" y="T1"/>
                </a:cxn>
                <a:cxn ang="0">
                  <a:pos x="T2" y="T3"/>
                </a:cxn>
                <a:cxn ang="0">
                  <a:pos x="T4" y="T5"/>
                </a:cxn>
                <a:cxn ang="0">
                  <a:pos x="T6" y="T7"/>
                </a:cxn>
                <a:cxn ang="0">
                  <a:pos x="T8" y="T9"/>
                </a:cxn>
                <a:cxn ang="0">
                  <a:pos x="T10" y="T11"/>
                </a:cxn>
              </a:cxnLst>
              <a:rect l="0" t="0" r="r" b="b"/>
              <a:pathLst>
                <a:path w="23" h="42">
                  <a:moveTo>
                    <a:pt x="20" y="0"/>
                  </a:moveTo>
                  <a:cubicBezTo>
                    <a:pt x="0" y="28"/>
                    <a:pt x="0" y="28"/>
                    <a:pt x="0" y="28"/>
                  </a:cubicBezTo>
                  <a:cubicBezTo>
                    <a:pt x="0" y="28"/>
                    <a:pt x="0" y="28"/>
                    <a:pt x="0" y="28"/>
                  </a:cubicBezTo>
                  <a:cubicBezTo>
                    <a:pt x="6" y="33"/>
                    <a:pt x="12" y="37"/>
                    <a:pt x="18" y="42"/>
                  </a:cubicBezTo>
                  <a:cubicBezTo>
                    <a:pt x="22" y="26"/>
                    <a:pt x="23" y="12"/>
                    <a:pt x="20" y="0"/>
                  </a:cubicBezTo>
                  <a:cubicBezTo>
                    <a:pt x="20" y="0"/>
                    <a:pt x="20" y="0"/>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1"/>
            <p:cNvSpPr/>
            <p:nvPr/>
          </p:nvSpPr>
          <p:spPr bwMode="auto">
            <a:xfrm>
              <a:off x="13241338" y="1644650"/>
              <a:ext cx="392112" cy="546100"/>
            </a:xfrm>
            <a:custGeom>
              <a:avLst/>
              <a:gdLst>
                <a:gd name="T0" fmla="*/ 41 w 41"/>
                <a:gd name="T1" fmla="*/ 0 h 57"/>
                <a:gd name="T2" fmla="*/ 15 w 41"/>
                <a:gd name="T3" fmla="*/ 25 h 57"/>
                <a:gd name="T4" fmla="*/ 0 w 41"/>
                <a:gd name="T5" fmla="*/ 57 h 57"/>
                <a:gd name="T6" fmla="*/ 26 w 41"/>
                <a:gd name="T7" fmla="*/ 33 h 57"/>
                <a:gd name="T8" fmla="*/ 41 w 41"/>
                <a:gd name="T9" fmla="*/ 0 h 57"/>
              </a:gdLst>
              <a:ahLst/>
              <a:cxnLst>
                <a:cxn ang="0">
                  <a:pos x="T0" y="T1"/>
                </a:cxn>
                <a:cxn ang="0">
                  <a:pos x="T2" y="T3"/>
                </a:cxn>
                <a:cxn ang="0">
                  <a:pos x="T4" y="T5"/>
                </a:cxn>
                <a:cxn ang="0">
                  <a:pos x="T6" y="T7"/>
                </a:cxn>
                <a:cxn ang="0">
                  <a:pos x="T8" y="T9"/>
                </a:cxn>
              </a:cxnLst>
              <a:rect l="0" t="0" r="r" b="b"/>
              <a:pathLst>
                <a:path w="41" h="57">
                  <a:moveTo>
                    <a:pt x="41" y="0"/>
                  </a:moveTo>
                  <a:cubicBezTo>
                    <a:pt x="34" y="3"/>
                    <a:pt x="24" y="13"/>
                    <a:pt x="15" y="25"/>
                  </a:cubicBezTo>
                  <a:cubicBezTo>
                    <a:pt x="6" y="38"/>
                    <a:pt x="1" y="50"/>
                    <a:pt x="0" y="57"/>
                  </a:cubicBezTo>
                  <a:cubicBezTo>
                    <a:pt x="7" y="54"/>
                    <a:pt x="17" y="45"/>
                    <a:pt x="26" y="33"/>
                  </a:cubicBezTo>
                  <a:cubicBezTo>
                    <a:pt x="35" y="20"/>
                    <a:pt x="40" y="8"/>
                    <a:pt x="41"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72"/>
            <p:cNvSpPr/>
            <p:nvPr/>
          </p:nvSpPr>
          <p:spPr bwMode="auto">
            <a:xfrm>
              <a:off x="13241338" y="1644650"/>
              <a:ext cx="392112" cy="546100"/>
            </a:xfrm>
            <a:custGeom>
              <a:avLst/>
              <a:gdLst>
                <a:gd name="T0" fmla="*/ 41 w 41"/>
                <a:gd name="T1" fmla="*/ 0 h 57"/>
                <a:gd name="T2" fmla="*/ 0 w 41"/>
                <a:gd name="T3" fmla="*/ 57 h 57"/>
                <a:gd name="T4" fmla="*/ 0 w 41"/>
                <a:gd name="T5" fmla="*/ 57 h 57"/>
                <a:gd name="T6" fmla="*/ 26 w 41"/>
                <a:gd name="T7" fmla="*/ 33 h 57"/>
                <a:gd name="T8" fmla="*/ 41 w 41"/>
                <a:gd name="T9" fmla="*/ 0 h 57"/>
                <a:gd name="T10" fmla="*/ 41 w 41"/>
                <a:gd name="T11" fmla="*/ 0 h 57"/>
              </a:gdLst>
              <a:ahLst/>
              <a:cxnLst>
                <a:cxn ang="0">
                  <a:pos x="T0" y="T1"/>
                </a:cxn>
                <a:cxn ang="0">
                  <a:pos x="T2" y="T3"/>
                </a:cxn>
                <a:cxn ang="0">
                  <a:pos x="T4" y="T5"/>
                </a:cxn>
                <a:cxn ang="0">
                  <a:pos x="T6" y="T7"/>
                </a:cxn>
                <a:cxn ang="0">
                  <a:pos x="T8" y="T9"/>
                </a:cxn>
                <a:cxn ang="0">
                  <a:pos x="T10" y="T11"/>
                </a:cxn>
              </a:cxnLst>
              <a:rect l="0" t="0" r="r" b="b"/>
              <a:pathLst>
                <a:path w="41" h="57">
                  <a:moveTo>
                    <a:pt x="41" y="0"/>
                  </a:moveTo>
                  <a:cubicBezTo>
                    <a:pt x="0" y="57"/>
                    <a:pt x="0" y="57"/>
                    <a:pt x="0" y="57"/>
                  </a:cubicBezTo>
                  <a:cubicBezTo>
                    <a:pt x="0" y="57"/>
                    <a:pt x="0" y="57"/>
                    <a:pt x="0" y="57"/>
                  </a:cubicBezTo>
                  <a:cubicBezTo>
                    <a:pt x="7" y="54"/>
                    <a:pt x="17" y="45"/>
                    <a:pt x="26" y="33"/>
                  </a:cubicBezTo>
                  <a:cubicBezTo>
                    <a:pt x="35" y="20"/>
                    <a:pt x="40" y="8"/>
                    <a:pt x="41" y="0"/>
                  </a:cubicBezTo>
                  <a:cubicBezTo>
                    <a:pt x="41" y="0"/>
                    <a:pt x="41" y="0"/>
                    <a:pt x="41"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73"/>
            <p:cNvSpPr/>
            <p:nvPr/>
          </p:nvSpPr>
          <p:spPr bwMode="auto">
            <a:xfrm>
              <a:off x="13614400" y="1223963"/>
              <a:ext cx="373062" cy="373063"/>
            </a:xfrm>
            <a:custGeom>
              <a:avLst/>
              <a:gdLst>
                <a:gd name="T0" fmla="*/ 9 w 39"/>
                <a:gd name="T1" fmla="*/ 34 h 39"/>
                <a:gd name="T2" fmla="*/ 5 w 39"/>
                <a:gd name="T3" fmla="*/ 10 h 39"/>
                <a:gd name="T4" fmla="*/ 29 w 39"/>
                <a:gd name="T5" fmla="*/ 6 h 39"/>
                <a:gd name="T6" fmla="*/ 33 w 39"/>
                <a:gd name="T7" fmla="*/ 30 h 39"/>
                <a:gd name="T8" fmla="*/ 9 w 39"/>
                <a:gd name="T9" fmla="*/ 34 h 39"/>
              </a:gdLst>
              <a:ahLst/>
              <a:cxnLst>
                <a:cxn ang="0">
                  <a:pos x="T0" y="T1"/>
                </a:cxn>
                <a:cxn ang="0">
                  <a:pos x="T2" y="T3"/>
                </a:cxn>
                <a:cxn ang="0">
                  <a:pos x="T4" y="T5"/>
                </a:cxn>
                <a:cxn ang="0">
                  <a:pos x="T6" y="T7"/>
                </a:cxn>
                <a:cxn ang="0">
                  <a:pos x="T8" y="T9"/>
                </a:cxn>
              </a:cxnLst>
              <a:rect l="0" t="0" r="r" b="b"/>
              <a:pathLst>
                <a:path w="39" h="39">
                  <a:moveTo>
                    <a:pt x="9" y="34"/>
                  </a:moveTo>
                  <a:cubicBezTo>
                    <a:pt x="2" y="28"/>
                    <a:pt x="0" y="18"/>
                    <a:pt x="5" y="10"/>
                  </a:cubicBezTo>
                  <a:cubicBezTo>
                    <a:pt x="11" y="2"/>
                    <a:pt x="22" y="0"/>
                    <a:pt x="29" y="6"/>
                  </a:cubicBezTo>
                  <a:cubicBezTo>
                    <a:pt x="37" y="11"/>
                    <a:pt x="39" y="22"/>
                    <a:pt x="33" y="30"/>
                  </a:cubicBezTo>
                  <a:cubicBezTo>
                    <a:pt x="28" y="37"/>
                    <a:pt x="17" y="39"/>
                    <a:pt x="9" y="34"/>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74"/>
            <p:cNvSpPr/>
            <p:nvPr/>
          </p:nvSpPr>
          <p:spPr bwMode="auto">
            <a:xfrm>
              <a:off x="13671550" y="1281113"/>
              <a:ext cx="258762" cy="258763"/>
            </a:xfrm>
            <a:custGeom>
              <a:avLst/>
              <a:gdLst>
                <a:gd name="T0" fmla="*/ 20 w 27"/>
                <a:gd name="T1" fmla="*/ 4 h 27"/>
                <a:gd name="T2" fmla="*/ 4 w 27"/>
                <a:gd name="T3" fmla="*/ 7 h 27"/>
                <a:gd name="T4" fmla="*/ 6 w 27"/>
                <a:gd name="T5" fmla="*/ 23 h 27"/>
                <a:gd name="T6" fmla="*/ 23 w 27"/>
                <a:gd name="T7" fmla="*/ 21 h 27"/>
                <a:gd name="T8" fmla="*/ 20 w 27"/>
                <a:gd name="T9" fmla="*/ 4 h 27"/>
              </a:gdLst>
              <a:ahLst/>
              <a:cxnLst>
                <a:cxn ang="0">
                  <a:pos x="T0" y="T1"/>
                </a:cxn>
                <a:cxn ang="0">
                  <a:pos x="T2" y="T3"/>
                </a:cxn>
                <a:cxn ang="0">
                  <a:pos x="T4" y="T5"/>
                </a:cxn>
                <a:cxn ang="0">
                  <a:pos x="T6" y="T7"/>
                </a:cxn>
                <a:cxn ang="0">
                  <a:pos x="T8" y="T9"/>
                </a:cxn>
              </a:cxnLst>
              <a:rect l="0" t="0" r="r" b="b"/>
              <a:pathLst>
                <a:path w="27" h="27">
                  <a:moveTo>
                    <a:pt x="20" y="4"/>
                  </a:moveTo>
                  <a:cubicBezTo>
                    <a:pt x="15" y="0"/>
                    <a:pt x="7" y="2"/>
                    <a:pt x="4" y="7"/>
                  </a:cubicBezTo>
                  <a:cubicBezTo>
                    <a:pt x="0" y="12"/>
                    <a:pt x="1" y="20"/>
                    <a:pt x="6" y="23"/>
                  </a:cubicBezTo>
                  <a:cubicBezTo>
                    <a:pt x="12" y="27"/>
                    <a:pt x="19" y="26"/>
                    <a:pt x="23" y="21"/>
                  </a:cubicBezTo>
                  <a:cubicBezTo>
                    <a:pt x="27" y="15"/>
                    <a:pt x="26" y="8"/>
                    <a:pt x="20" y="4"/>
                  </a:cubicBezTo>
                  <a:close/>
                </a:path>
              </a:pathLst>
            </a:custGeom>
            <a:solidFill>
              <a:srgbClr val="596273"/>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75"/>
            <p:cNvSpPr/>
            <p:nvPr/>
          </p:nvSpPr>
          <p:spPr bwMode="auto">
            <a:xfrm>
              <a:off x="13700125" y="1281113"/>
              <a:ext cx="287337" cy="315913"/>
            </a:xfrm>
            <a:custGeom>
              <a:avLst/>
              <a:gdLst>
                <a:gd name="T0" fmla="*/ 20 w 30"/>
                <a:gd name="T1" fmla="*/ 0 h 33"/>
                <a:gd name="T2" fmla="*/ 20 w 30"/>
                <a:gd name="T3" fmla="*/ 0 h 33"/>
                <a:gd name="T4" fmla="*/ 17 w 30"/>
                <a:gd name="T5" fmla="*/ 4 h 33"/>
                <a:gd name="T6" fmla="*/ 17 w 30"/>
                <a:gd name="T7" fmla="*/ 4 h 33"/>
                <a:gd name="T8" fmla="*/ 20 w 30"/>
                <a:gd name="T9" fmla="*/ 21 h 33"/>
                <a:gd name="T10" fmla="*/ 3 w 30"/>
                <a:gd name="T11" fmla="*/ 23 h 33"/>
                <a:gd name="T12" fmla="*/ 3 w 30"/>
                <a:gd name="T13" fmla="*/ 23 h 33"/>
                <a:gd name="T14" fmla="*/ 0 w 30"/>
                <a:gd name="T15" fmla="*/ 28 h 33"/>
                <a:gd name="T16" fmla="*/ 0 w 30"/>
                <a:gd name="T17" fmla="*/ 28 h 33"/>
                <a:gd name="T18" fmla="*/ 24 w 30"/>
                <a:gd name="T19" fmla="*/ 24 h 33"/>
                <a:gd name="T20" fmla="*/ 20 w 30"/>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3">
                  <a:moveTo>
                    <a:pt x="20" y="0"/>
                  </a:moveTo>
                  <a:cubicBezTo>
                    <a:pt x="20" y="0"/>
                    <a:pt x="20" y="0"/>
                    <a:pt x="20" y="0"/>
                  </a:cubicBezTo>
                  <a:cubicBezTo>
                    <a:pt x="17" y="4"/>
                    <a:pt x="17" y="4"/>
                    <a:pt x="17" y="4"/>
                  </a:cubicBezTo>
                  <a:cubicBezTo>
                    <a:pt x="17" y="4"/>
                    <a:pt x="17" y="4"/>
                    <a:pt x="17" y="4"/>
                  </a:cubicBezTo>
                  <a:cubicBezTo>
                    <a:pt x="23" y="8"/>
                    <a:pt x="24" y="15"/>
                    <a:pt x="20" y="21"/>
                  </a:cubicBezTo>
                  <a:cubicBezTo>
                    <a:pt x="16" y="26"/>
                    <a:pt x="9" y="27"/>
                    <a:pt x="3" y="23"/>
                  </a:cubicBezTo>
                  <a:cubicBezTo>
                    <a:pt x="3" y="23"/>
                    <a:pt x="3" y="23"/>
                    <a:pt x="3" y="23"/>
                  </a:cubicBezTo>
                  <a:cubicBezTo>
                    <a:pt x="0" y="28"/>
                    <a:pt x="0" y="28"/>
                    <a:pt x="0" y="28"/>
                  </a:cubicBezTo>
                  <a:cubicBezTo>
                    <a:pt x="0" y="28"/>
                    <a:pt x="0" y="28"/>
                    <a:pt x="0" y="28"/>
                  </a:cubicBezTo>
                  <a:cubicBezTo>
                    <a:pt x="8" y="33"/>
                    <a:pt x="19" y="31"/>
                    <a:pt x="24" y="24"/>
                  </a:cubicBezTo>
                  <a:cubicBezTo>
                    <a:pt x="30" y="16"/>
                    <a:pt x="28" y="5"/>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76"/>
            <p:cNvSpPr/>
            <p:nvPr/>
          </p:nvSpPr>
          <p:spPr bwMode="auto">
            <a:xfrm>
              <a:off x="13728700" y="1319213"/>
              <a:ext cx="201612" cy="220663"/>
            </a:xfrm>
            <a:custGeom>
              <a:avLst/>
              <a:gdLst>
                <a:gd name="T0" fmla="*/ 17 w 21"/>
                <a:gd name="T1" fmla="*/ 17 h 23"/>
                <a:gd name="T2" fmla="*/ 14 w 21"/>
                <a:gd name="T3" fmla="*/ 0 h 23"/>
                <a:gd name="T4" fmla="*/ 14 w 21"/>
                <a:gd name="T5" fmla="*/ 0 h 23"/>
                <a:gd name="T6" fmla="*/ 0 w 21"/>
                <a:gd name="T7" fmla="*/ 19 h 23"/>
                <a:gd name="T8" fmla="*/ 0 w 21"/>
                <a:gd name="T9" fmla="*/ 19 h 23"/>
                <a:gd name="T10" fmla="*/ 17 w 21"/>
                <a:gd name="T11" fmla="*/ 17 h 23"/>
              </a:gdLst>
              <a:ahLst/>
              <a:cxnLst>
                <a:cxn ang="0">
                  <a:pos x="T0" y="T1"/>
                </a:cxn>
                <a:cxn ang="0">
                  <a:pos x="T2" y="T3"/>
                </a:cxn>
                <a:cxn ang="0">
                  <a:pos x="T4" y="T5"/>
                </a:cxn>
                <a:cxn ang="0">
                  <a:pos x="T6" y="T7"/>
                </a:cxn>
                <a:cxn ang="0">
                  <a:pos x="T8" y="T9"/>
                </a:cxn>
                <a:cxn ang="0">
                  <a:pos x="T10" y="T11"/>
                </a:cxn>
              </a:cxnLst>
              <a:rect l="0" t="0" r="r" b="b"/>
              <a:pathLst>
                <a:path w="21" h="23">
                  <a:moveTo>
                    <a:pt x="17" y="17"/>
                  </a:moveTo>
                  <a:cubicBezTo>
                    <a:pt x="21" y="11"/>
                    <a:pt x="20" y="4"/>
                    <a:pt x="14" y="0"/>
                  </a:cubicBezTo>
                  <a:cubicBezTo>
                    <a:pt x="14" y="0"/>
                    <a:pt x="14" y="0"/>
                    <a:pt x="14" y="0"/>
                  </a:cubicBezTo>
                  <a:cubicBezTo>
                    <a:pt x="0" y="19"/>
                    <a:pt x="0" y="19"/>
                    <a:pt x="0" y="19"/>
                  </a:cubicBezTo>
                  <a:cubicBezTo>
                    <a:pt x="0" y="19"/>
                    <a:pt x="0" y="19"/>
                    <a:pt x="0" y="19"/>
                  </a:cubicBezTo>
                  <a:cubicBezTo>
                    <a:pt x="6" y="23"/>
                    <a:pt x="13" y="22"/>
                    <a:pt x="17" y="17"/>
                  </a:cubicBezTo>
                  <a:close/>
                </a:path>
              </a:pathLst>
            </a:custGeom>
            <a:solidFill>
              <a:srgbClr val="474F59"/>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77"/>
            <p:cNvSpPr/>
            <p:nvPr/>
          </p:nvSpPr>
          <p:spPr bwMode="auto">
            <a:xfrm>
              <a:off x="12045950" y="1100138"/>
              <a:ext cx="277812" cy="287338"/>
            </a:xfrm>
            <a:custGeom>
              <a:avLst/>
              <a:gdLst>
                <a:gd name="T0" fmla="*/ 91 w 175"/>
                <a:gd name="T1" fmla="*/ 0 h 181"/>
                <a:gd name="T2" fmla="*/ 79 w 175"/>
                <a:gd name="T3" fmla="*/ 78 h 181"/>
                <a:gd name="T4" fmla="*/ 0 w 175"/>
                <a:gd name="T5" fmla="*/ 90 h 181"/>
                <a:gd name="T6" fmla="*/ 79 w 175"/>
                <a:gd name="T7" fmla="*/ 102 h 181"/>
                <a:gd name="T8" fmla="*/ 91 w 175"/>
                <a:gd name="T9" fmla="*/ 181 h 181"/>
                <a:gd name="T10" fmla="*/ 103 w 175"/>
                <a:gd name="T11" fmla="*/ 102 h 181"/>
                <a:gd name="T12" fmla="*/ 175 w 175"/>
                <a:gd name="T13" fmla="*/ 90 h 181"/>
                <a:gd name="T14" fmla="*/ 103 w 175"/>
                <a:gd name="T15" fmla="*/ 78 h 181"/>
                <a:gd name="T16" fmla="*/ 91 w 175"/>
                <a:gd name="T1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81">
                  <a:moveTo>
                    <a:pt x="91" y="0"/>
                  </a:moveTo>
                  <a:lnTo>
                    <a:pt x="79" y="78"/>
                  </a:lnTo>
                  <a:lnTo>
                    <a:pt x="0" y="90"/>
                  </a:lnTo>
                  <a:lnTo>
                    <a:pt x="79" y="102"/>
                  </a:lnTo>
                  <a:lnTo>
                    <a:pt x="91" y="181"/>
                  </a:lnTo>
                  <a:lnTo>
                    <a:pt x="103" y="102"/>
                  </a:lnTo>
                  <a:lnTo>
                    <a:pt x="175" y="90"/>
                  </a:lnTo>
                  <a:lnTo>
                    <a:pt x="103" y="78"/>
                  </a:lnTo>
                  <a:lnTo>
                    <a:pt x="91"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78"/>
            <p:cNvSpPr/>
            <p:nvPr/>
          </p:nvSpPr>
          <p:spPr bwMode="auto">
            <a:xfrm>
              <a:off x="9637713" y="1941513"/>
              <a:ext cx="276225" cy="277813"/>
            </a:xfrm>
            <a:custGeom>
              <a:avLst/>
              <a:gdLst>
                <a:gd name="T0" fmla="*/ 84 w 174"/>
                <a:gd name="T1" fmla="*/ 0 h 175"/>
                <a:gd name="T2" fmla="*/ 72 w 174"/>
                <a:gd name="T3" fmla="*/ 78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8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8"/>
                  </a:lnTo>
                  <a:lnTo>
                    <a:pt x="0" y="90"/>
                  </a:lnTo>
                  <a:lnTo>
                    <a:pt x="72" y="102"/>
                  </a:lnTo>
                  <a:lnTo>
                    <a:pt x="84" y="175"/>
                  </a:lnTo>
                  <a:lnTo>
                    <a:pt x="96" y="102"/>
                  </a:lnTo>
                  <a:lnTo>
                    <a:pt x="174" y="90"/>
                  </a:lnTo>
                  <a:lnTo>
                    <a:pt x="96" y="78"/>
                  </a:lnTo>
                  <a:lnTo>
                    <a:pt x="84"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79"/>
            <p:cNvSpPr/>
            <p:nvPr/>
          </p:nvSpPr>
          <p:spPr bwMode="auto">
            <a:xfrm>
              <a:off x="12639675" y="1119188"/>
              <a:ext cx="142875" cy="142875"/>
            </a:xfrm>
            <a:custGeom>
              <a:avLst/>
              <a:gdLst>
                <a:gd name="T0" fmla="*/ 48 w 90"/>
                <a:gd name="T1" fmla="*/ 0 h 90"/>
                <a:gd name="T2" fmla="*/ 36 w 90"/>
                <a:gd name="T3" fmla="*/ 36 h 90"/>
                <a:gd name="T4" fmla="*/ 0 w 90"/>
                <a:gd name="T5" fmla="*/ 42 h 90"/>
                <a:gd name="T6" fmla="*/ 36 w 90"/>
                <a:gd name="T7" fmla="*/ 48 h 90"/>
                <a:gd name="T8" fmla="*/ 48 w 90"/>
                <a:gd name="T9" fmla="*/ 90 h 90"/>
                <a:gd name="T10" fmla="*/ 54 w 90"/>
                <a:gd name="T11" fmla="*/ 48 h 90"/>
                <a:gd name="T12" fmla="*/ 90 w 90"/>
                <a:gd name="T13" fmla="*/ 42 h 90"/>
                <a:gd name="T14" fmla="*/ 54 w 90"/>
                <a:gd name="T15" fmla="*/ 36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36" y="36"/>
                  </a:lnTo>
                  <a:lnTo>
                    <a:pt x="0" y="42"/>
                  </a:lnTo>
                  <a:lnTo>
                    <a:pt x="36" y="48"/>
                  </a:lnTo>
                  <a:lnTo>
                    <a:pt x="48" y="90"/>
                  </a:lnTo>
                  <a:lnTo>
                    <a:pt x="54" y="48"/>
                  </a:lnTo>
                  <a:lnTo>
                    <a:pt x="90" y="42"/>
                  </a:lnTo>
                  <a:lnTo>
                    <a:pt x="54" y="36"/>
                  </a:lnTo>
                  <a:lnTo>
                    <a:pt x="48"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80"/>
            <p:cNvSpPr/>
            <p:nvPr/>
          </p:nvSpPr>
          <p:spPr bwMode="auto">
            <a:xfrm>
              <a:off x="13776325" y="2982913"/>
              <a:ext cx="277812" cy="277813"/>
            </a:xfrm>
            <a:custGeom>
              <a:avLst/>
              <a:gdLst>
                <a:gd name="T0" fmla="*/ 91 w 175"/>
                <a:gd name="T1" fmla="*/ 0 h 175"/>
                <a:gd name="T2" fmla="*/ 73 w 175"/>
                <a:gd name="T3" fmla="*/ 73 h 175"/>
                <a:gd name="T4" fmla="*/ 0 w 175"/>
                <a:gd name="T5" fmla="*/ 85 h 175"/>
                <a:gd name="T6" fmla="*/ 73 w 175"/>
                <a:gd name="T7" fmla="*/ 97 h 175"/>
                <a:gd name="T8" fmla="*/ 91 w 175"/>
                <a:gd name="T9" fmla="*/ 175 h 175"/>
                <a:gd name="T10" fmla="*/ 103 w 175"/>
                <a:gd name="T11" fmla="*/ 97 h 175"/>
                <a:gd name="T12" fmla="*/ 175 w 175"/>
                <a:gd name="T13" fmla="*/ 85 h 175"/>
                <a:gd name="T14" fmla="*/ 103 w 175"/>
                <a:gd name="T15" fmla="*/ 73 h 175"/>
                <a:gd name="T16" fmla="*/ 91 w 175"/>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91" y="0"/>
                  </a:moveTo>
                  <a:lnTo>
                    <a:pt x="73" y="73"/>
                  </a:lnTo>
                  <a:lnTo>
                    <a:pt x="0" y="85"/>
                  </a:lnTo>
                  <a:lnTo>
                    <a:pt x="73" y="97"/>
                  </a:lnTo>
                  <a:lnTo>
                    <a:pt x="91" y="175"/>
                  </a:lnTo>
                  <a:lnTo>
                    <a:pt x="103" y="97"/>
                  </a:lnTo>
                  <a:lnTo>
                    <a:pt x="175" y="85"/>
                  </a:lnTo>
                  <a:lnTo>
                    <a:pt x="103" y="73"/>
                  </a:lnTo>
                  <a:lnTo>
                    <a:pt x="91"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81"/>
            <p:cNvSpPr/>
            <p:nvPr/>
          </p:nvSpPr>
          <p:spPr bwMode="auto">
            <a:xfrm>
              <a:off x="13174663" y="3729038"/>
              <a:ext cx="142875" cy="144463"/>
            </a:xfrm>
            <a:custGeom>
              <a:avLst/>
              <a:gdLst>
                <a:gd name="T0" fmla="*/ 42 w 90"/>
                <a:gd name="T1" fmla="*/ 0 h 91"/>
                <a:gd name="T2" fmla="*/ 36 w 90"/>
                <a:gd name="T3" fmla="*/ 36 h 91"/>
                <a:gd name="T4" fmla="*/ 0 w 90"/>
                <a:gd name="T5" fmla="*/ 42 h 91"/>
                <a:gd name="T6" fmla="*/ 36 w 90"/>
                <a:gd name="T7" fmla="*/ 48 h 91"/>
                <a:gd name="T8" fmla="*/ 42 w 90"/>
                <a:gd name="T9" fmla="*/ 91 h 91"/>
                <a:gd name="T10" fmla="*/ 48 w 90"/>
                <a:gd name="T11" fmla="*/ 48 h 91"/>
                <a:gd name="T12" fmla="*/ 90 w 90"/>
                <a:gd name="T13" fmla="*/ 42 h 91"/>
                <a:gd name="T14" fmla="*/ 48 w 90"/>
                <a:gd name="T15" fmla="*/ 36 h 91"/>
                <a:gd name="T16" fmla="*/ 42 w 90"/>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1">
                  <a:moveTo>
                    <a:pt x="42" y="0"/>
                  </a:moveTo>
                  <a:lnTo>
                    <a:pt x="36" y="36"/>
                  </a:lnTo>
                  <a:lnTo>
                    <a:pt x="0" y="42"/>
                  </a:lnTo>
                  <a:lnTo>
                    <a:pt x="36" y="48"/>
                  </a:lnTo>
                  <a:lnTo>
                    <a:pt x="42" y="91"/>
                  </a:lnTo>
                  <a:lnTo>
                    <a:pt x="48" y="48"/>
                  </a:lnTo>
                  <a:lnTo>
                    <a:pt x="90" y="42"/>
                  </a:lnTo>
                  <a:lnTo>
                    <a:pt x="48" y="36"/>
                  </a:lnTo>
                  <a:lnTo>
                    <a:pt x="42"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82"/>
            <p:cNvSpPr/>
            <p:nvPr/>
          </p:nvSpPr>
          <p:spPr bwMode="auto">
            <a:xfrm>
              <a:off x="9283700" y="2840038"/>
              <a:ext cx="142875" cy="142875"/>
            </a:xfrm>
            <a:custGeom>
              <a:avLst/>
              <a:gdLst>
                <a:gd name="T0" fmla="*/ 48 w 90"/>
                <a:gd name="T1" fmla="*/ 0 h 90"/>
                <a:gd name="T2" fmla="*/ 42 w 90"/>
                <a:gd name="T3" fmla="*/ 42 h 90"/>
                <a:gd name="T4" fmla="*/ 0 w 90"/>
                <a:gd name="T5" fmla="*/ 48 h 90"/>
                <a:gd name="T6" fmla="*/ 42 w 90"/>
                <a:gd name="T7" fmla="*/ 54 h 90"/>
                <a:gd name="T8" fmla="*/ 48 w 90"/>
                <a:gd name="T9" fmla="*/ 90 h 90"/>
                <a:gd name="T10" fmla="*/ 54 w 90"/>
                <a:gd name="T11" fmla="*/ 54 h 90"/>
                <a:gd name="T12" fmla="*/ 90 w 90"/>
                <a:gd name="T13" fmla="*/ 48 h 90"/>
                <a:gd name="T14" fmla="*/ 54 w 90"/>
                <a:gd name="T15" fmla="*/ 42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42" y="42"/>
                  </a:lnTo>
                  <a:lnTo>
                    <a:pt x="0" y="48"/>
                  </a:lnTo>
                  <a:lnTo>
                    <a:pt x="42" y="54"/>
                  </a:lnTo>
                  <a:lnTo>
                    <a:pt x="48" y="90"/>
                  </a:lnTo>
                  <a:lnTo>
                    <a:pt x="54" y="54"/>
                  </a:lnTo>
                  <a:lnTo>
                    <a:pt x="90" y="48"/>
                  </a:lnTo>
                  <a:lnTo>
                    <a:pt x="54" y="42"/>
                  </a:lnTo>
                  <a:lnTo>
                    <a:pt x="48"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83"/>
            <p:cNvSpPr/>
            <p:nvPr/>
          </p:nvSpPr>
          <p:spPr bwMode="auto">
            <a:xfrm>
              <a:off x="13395325" y="4637088"/>
              <a:ext cx="285750" cy="277813"/>
            </a:xfrm>
            <a:custGeom>
              <a:avLst/>
              <a:gdLst>
                <a:gd name="T0" fmla="*/ 90 w 180"/>
                <a:gd name="T1" fmla="*/ 0 h 175"/>
                <a:gd name="T2" fmla="*/ 78 w 180"/>
                <a:gd name="T3" fmla="*/ 79 h 175"/>
                <a:gd name="T4" fmla="*/ 0 w 180"/>
                <a:gd name="T5" fmla="*/ 91 h 175"/>
                <a:gd name="T6" fmla="*/ 78 w 180"/>
                <a:gd name="T7" fmla="*/ 103 h 175"/>
                <a:gd name="T8" fmla="*/ 90 w 180"/>
                <a:gd name="T9" fmla="*/ 175 h 175"/>
                <a:gd name="T10" fmla="*/ 102 w 180"/>
                <a:gd name="T11" fmla="*/ 103 h 175"/>
                <a:gd name="T12" fmla="*/ 180 w 180"/>
                <a:gd name="T13" fmla="*/ 91 h 175"/>
                <a:gd name="T14" fmla="*/ 102 w 180"/>
                <a:gd name="T15" fmla="*/ 79 h 175"/>
                <a:gd name="T16" fmla="*/ 90 w 180"/>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75">
                  <a:moveTo>
                    <a:pt x="90" y="0"/>
                  </a:moveTo>
                  <a:lnTo>
                    <a:pt x="78" y="79"/>
                  </a:lnTo>
                  <a:lnTo>
                    <a:pt x="0" y="91"/>
                  </a:lnTo>
                  <a:lnTo>
                    <a:pt x="78" y="103"/>
                  </a:lnTo>
                  <a:lnTo>
                    <a:pt x="90" y="175"/>
                  </a:lnTo>
                  <a:lnTo>
                    <a:pt x="102" y="103"/>
                  </a:lnTo>
                  <a:lnTo>
                    <a:pt x="180" y="91"/>
                  </a:lnTo>
                  <a:lnTo>
                    <a:pt x="102" y="79"/>
                  </a:lnTo>
                  <a:lnTo>
                    <a:pt x="90"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84"/>
            <p:cNvSpPr/>
            <p:nvPr/>
          </p:nvSpPr>
          <p:spPr bwMode="auto">
            <a:xfrm>
              <a:off x="10125075" y="755650"/>
              <a:ext cx="276225" cy="277813"/>
            </a:xfrm>
            <a:custGeom>
              <a:avLst/>
              <a:gdLst>
                <a:gd name="T0" fmla="*/ 84 w 174"/>
                <a:gd name="T1" fmla="*/ 0 h 175"/>
                <a:gd name="T2" fmla="*/ 72 w 174"/>
                <a:gd name="T3" fmla="*/ 72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2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2"/>
                  </a:lnTo>
                  <a:lnTo>
                    <a:pt x="0" y="90"/>
                  </a:lnTo>
                  <a:lnTo>
                    <a:pt x="72" y="102"/>
                  </a:lnTo>
                  <a:lnTo>
                    <a:pt x="84" y="175"/>
                  </a:lnTo>
                  <a:lnTo>
                    <a:pt x="96" y="102"/>
                  </a:lnTo>
                  <a:lnTo>
                    <a:pt x="174" y="90"/>
                  </a:lnTo>
                  <a:lnTo>
                    <a:pt x="96" y="72"/>
                  </a:lnTo>
                  <a:lnTo>
                    <a:pt x="84"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85"/>
            <p:cNvSpPr/>
            <p:nvPr/>
          </p:nvSpPr>
          <p:spPr bwMode="auto">
            <a:xfrm>
              <a:off x="10736263" y="1300163"/>
              <a:ext cx="144462" cy="144463"/>
            </a:xfrm>
            <a:custGeom>
              <a:avLst/>
              <a:gdLst>
                <a:gd name="T0" fmla="*/ 42 w 91"/>
                <a:gd name="T1" fmla="*/ 0 h 91"/>
                <a:gd name="T2" fmla="*/ 36 w 91"/>
                <a:gd name="T3" fmla="*/ 37 h 91"/>
                <a:gd name="T4" fmla="*/ 0 w 91"/>
                <a:gd name="T5" fmla="*/ 49 h 91"/>
                <a:gd name="T6" fmla="*/ 36 w 91"/>
                <a:gd name="T7" fmla="*/ 55 h 91"/>
                <a:gd name="T8" fmla="*/ 42 w 91"/>
                <a:gd name="T9" fmla="*/ 91 h 91"/>
                <a:gd name="T10" fmla="*/ 48 w 91"/>
                <a:gd name="T11" fmla="*/ 55 h 91"/>
                <a:gd name="T12" fmla="*/ 91 w 91"/>
                <a:gd name="T13" fmla="*/ 49 h 91"/>
                <a:gd name="T14" fmla="*/ 48 w 91"/>
                <a:gd name="T15" fmla="*/ 37 h 91"/>
                <a:gd name="T16" fmla="*/ 42 w 91"/>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42" y="0"/>
                  </a:moveTo>
                  <a:lnTo>
                    <a:pt x="36" y="37"/>
                  </a:lnTo>
                  <a:lnTo>
                    <a:pt x="0" y="49"/>
                  </a:lnTo>
                  <a:lnTo>
                    <a:pt x="36" y="55"/>
                  </a:lnTo>
                  <a:lnTo>
                    <a:pt x="42" y="91"/>
                  </a:lnTo>
                  <a:lnTo>
                    <a:pt x="48" y="55"/>
                  </a:lnTo>
                  <a:lnTo>
                    <a:pt x="91" y="49"/>
                  </a:lnTo>
                  <a:lnTo>
                    <a:pt x="48" y="37"/>
                  </a:lnTo>
                  <a:lnTo>
                    <a:pt x="42"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6" name="矩形 85"/>
          <p:cNvSpPr/>
          <p:nvPr/>
        </p:nvSpPr>
        <p:spPr>
          <a:xfrm>
            <a:off x="1491981" y="1928569"/>
            <a:ext cx="9208037" cy="3046988"/>
          </a:xfrm>
          <a:prstGeom prst="rect">
            <a:avLst/>
          </a:prstGeom>
        </p:spPr>
        <p:txBody>
          <a:bodyPr wrap="square">
            <a:spAutoFit/>
          </a:bodyPr>
          <a:lstStyle/>
          <a:p>
            <a:pPr algn="ctr"/>
            <a:r>
              <a:rPr lang="en-US" altLang="zh-CN" sz="9600" dirty="0">
                <a:solidFill>
                  <a:schemeClr val="bg1">
                    <a:lumMod val="75000"/>
                  </a:schemeClr>
                </a:solidFill>
              </a:rPr>
              <a:t>THANK YOU</a:t>
            </a:r>
          </a:p>
          <a:p>
            <a:pPr algn="ctr"/>
            <a:r>
              <a:rPr lang="en-US" altLang="zh-CN" sz="9600" dirty="0">
                <a:solidFill>
                  <a:schemeClr val="bg1">
                    <a:lumMod val="75000"/>
                  </a:schemeClr>
                </a:solidFill>
              </a:rPr>
              <a:t>FOR WATCHING</a:t>
            </a:r>
          </a:p>
        </p:txBody>
      </p:sp>
      <p:sp>
        <p:nvSpPr>
          <p:cNvPr id="88" name="矩形 87"/>
          <p:cNvSpPr/>
          <p:nvPr/>
        </p:nvSpPr>
        <p:spPr>
          <a:xfrm>
            <a:off x="1498600" y="1930400"/>
            <a:ext cx="9208037" cy="3046988"/>
          </a:xfrm>
          <a:prstGeom prst="rect">
            <a:avLst/>
          </a:prstGeom>
        </p:spPr>
        <p:txBody>
          <a:bodyPr wrap="square">
            <a:spAutoFit/>
          </a:bodyPr>
          <a:lstStyle/>
          <a:p>
            <a:pPr algn="ctr"/>
            <a:r>
              <a:rPr lang="en-US" altLang="zh-CN" sz="9600" dirty="0">
                <a:solidFill>
                  <a:schemeClr val="bg1">
                    <a:lumMod val="75000"/>
                  </a:schemeClr>
                </a:solidFill>
              </a:rPr>
              <a:t>THANK YOU</a:t>
            </a:r>
          </a:p>
          <a:p>
            <a:pPr algn="ctr"/>
            <a:r>
              <a:rPr lang="en-US" altLang="zh-CN" sz="9600" dirty="0">
                <a:solidFill>
                  <a:schemeClr val="bg1">
                    <a:lumMod val="75000"/>
                  </a:schemeClr>
                </a:solidFill>
              </a:rPr>
              <a:t>FOR WATCHING</a:t>
            </a:r>
          </a:p>
        </p:txBody>
      </p:sp>
      <p:sp>
        <p:nvSpPr>
          <p:cNvPr id="89" name="矩形 88"/>
          <p:cNvSpPr/>
          <p:nvPr/>
        </p:nvSpPr>
        <p:spPr>
          <a:xfrm>
            <a:off x="1511300" y="1930400"/>
            <a:ext cx="9208037" cy="3046988"/>
          </a:xfrm>
          <a:prstGeom prst="rect">
            <a:avLst/>
          </a:prstGeom>
        </p:spPr>
        <p:txBody>
          <a:bodyPr wrap="square">
            <a:spAutoFit/>
          </a:bodyPr>
          <a:lstStyle/>
          <a:p>
            <a:pPr algn="ctr"/>
            <a:r>
              <a:rPr lang="en-US" altLang="zh-CN" sz="9600" dirty="0">
                <a:solidFill>
                  <a:schemeClr val="bg1">
                    <a:lumMod val="75000"/>
                  </a:schemeClr>
                </a:solidFill>
              </a:rPr>
              <a:t>THANK YOU</a:t>
            </a:r>
          </a:p>
          <a:p>
            <a:pPr algn="ctr"/>
            <a:r>
              <a:rPr lang="en-US" altLang="zh-CN" sz="9600" dirty="0">
                <a:solidFill>
                  <a:schemeClr val="bg1">
                    <a:lumMod val="75000"/>
                  </a:schemeClr>
                </a:solidFill>
              </a:rPr>
              <a:t>FOR WATCHING</a:t>
            </a:r>
          </a:p>
        </p:txBody>
      </p:sp>
      <p:sp>
        <p:nvSpPr>
          <p:cNvPr id="90" name="矩形 89"/>
          <p:cNvSpPr/>
          <p:nvPr/>
        </p:nvSpPr>
        <p:spPr>
          <a:xfrm>
            <a:off x="1524000" y="1930400"/>
            <a:ext cx="9208037" cy="3046988"/>
          </a:xfrm>
          <a:prstGeom prst="rect">
            <a:avLst/>
          </a:prstGeom>
        </p:spPr>
        <p:txBody>
          <a:bodyPr wrap="square">
            <a:spAutoFit/>
          </a:bodyPr>
          <a:lstStyle/>
          <a:p>
            <a:pPr algn="ctr"/>
            <a:r>
              <a:rPr lang="en-US" altLang="zh-CN" sz="9600" dirty="0">
                <a:solidFill>
                  <a:schemeClr val="bg1"/>
                </a:solidFill>
              </a:rPr>
              <a:t>THANK YOU</a:t>
            </a:r>
          </a:p>
          <a:p>
            <a:pPr algn="ctr"/>
            <a:r>
              <a:rPr lang="en-US" altLang="zh-CN" sz="9600" dirty="0">
                <a:solidFill>
                  <a:schemeClr val="bg1"/>
                </a:solidFill>
              </a:rPr>
              <a:t>FOR WATCHING</a:t>
            </a:r>
          </a:p>
        </p:txBody>
      </p:sp>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 9"/>
          <p:cNvGrpSpPr/>
          <p:nvPr/>
        </p:nvGrpSpPr>
        <p:grpSpPr>
          <a:xfrm>
            <a:off x="1231848" y="687629"/>
            <a:ext cx="2961370" cy="461665"/>
            <a:chOff x="1247965" y="959103"/>
            <a:chExt cx="2961370" cy="461665"/>
          </a:xfrm>
        </p:grpSpPr>
        <p:sp>
          <p:nvSpPr>
            <p:cNvPr id="40" name="文本框 39"/>
            <p:cNvSpPr txBox="1"/>
            <p:nvPr/>
          </p:nvSpPr>
          <p:spPr>
            <a:xfrm>
              <a:off x="1562457" y="959103"/>
              <a:ext cx="2646878" cy="461665"/>
            </a:xfrm>
            <a:prstGeom prst="rect">
              <a:avLst/>
            </a:prstGeom>
            <a:noFill/>
          </p:spPr>
          <p:txBody>
            <a:bodyPr wrap="none" rtlCol="0">
              <a:spAutoFit/>
            </a:bodyPr>
            <a:lstStyle/>
            <a:p>
              <a:r>
                <a:rPr kumimoji="1" lang="zh-CN" altLang="en-US" sz="2400" dirty="0" smtClean="0"/>
                <a:t>机器学习与神经元</a:t>
              </a:r>
              <a:endParaRPr kumimoji="1" lang="zh-CN" altLang="en-US" sz="2400" dirty="0"/>
            </a:p>
          </p:txBody>
        </p:sp>
        <p:grpSp>
          <p:nvGrpSpPr>
            <p:cNvPr id="37" name="组 8"/>
            <p:cNvGrpSpPr/>
            <p:nvPr/>
          </p:nvGrpSpPr>
          <p:grpSpPr>
            <a:xfrm>
              <a:off x="1247965" y="1002420"/>
              <a:ext cx="292722" cy="292722"/>
              <a:chOff x="2199942" y="2750198"/>
              <a:chExt cx="1183598" cy="1183598"/>
            </a:xfrm>
          </p:grpSpPr>
          <p:sp>
            <p:nvSpPr>
              <p:cNvPr id="38" name="椭圆 37"/>
              <p:cNvSpPr/>
              <p:nvPr/>
            </p:nvSpPr>
            <p:spPr>
              <a:xfrm>
                <a:off x="2287968" y="2838224"/>
                <a:ext cx="1007546" cy="1007546"/>
              </a:xfrm>
              <a:prstGeom prst="ellipse">
                <a:avLst/>
              </a:prstGeom>
              <a:solidFill>
                <a:srgbClr val="10315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9" name="椭圆 38"/>
              <p:cNvSpPr/>
              <p:nvPr/>
            </p:nvSpPr>
            <p:spPr>
              <a:xfrm>
                <a:off x="2199942" y="2750198"/>
                <a:ext cx="1183598" cy="118359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grpSp>
      <p:grpSp>
        <p:nvGrpSpPr>
          <p:cNvPr id="63" name="组 9"/>
          <p:cNvGrpSpPr/>
          <p:nvPr/>
        </p:nvGrpSpPr>
        <p:grpSpPr>
          <a:xfrm>
            <a:off x="2564696" y="2506136"/>
            <a:ext cx="3884700" cy="461665"/>
            <a:chOff x="1247965" y="959103"/>
            <a:chExt cx="3884700" cy="461665"/>
          </a:xfrm>
        </p:grpSpPr>
        <p:sp>
          <p:nvSpPr>
            <p:cNvPr id="68" name="文本框 67"/>
            <p:cNvSpPr txBox="1"/>
            <p:nvPr/>
          </p:nvSpPr>
          <p:spPr>
            <a:xfrm>
              <a:off x="1562457" y="959103"/>
              <a:ext cx="3570208" cy="461665"/>
            </a:xfrm>
            <a:prstGeom prst="rect">
              <a:avLst/>
            </a:prstGeom>
            <a:noFill/>
          </p:spPr>
          <p:txBody>
            <a:bodyPr wrap="none" rtlCol="0">
              <a:spAutoFit/>
            </a:bodyPr>
            <a:lstStyle/>
            <a:p>
              <a:r>
                <a:rPr lang="zh-CN" altLang="en-US" sz="2400" dirty="0" smtClean="0"/>
                <a:t>单层神经网络（感知器）</a:t>
              </a:r>
              <a:endParaRPr kumimoji="1" lang="zh-CN" altLang="en-US" sz="2400" dirty="0"/>
            </a:p>
          </p:txBody>
        </p:sp>
        <p:grpSp>
          <p:nvGrpSpPr>
            <p:cNvPr id="65" name="组 8"/>
            <p:cNvGrpSpPr/>
            <p:nvPr/>
          </p:nvGrpSpPr>
          <p:grpSpPr>
            <a:xfrm>
              <a:off x="1247965" y="1002420"/>
              <a:ext cx="292722" cy="292722"/>
              <a:chOff x="2199942" y="2750198"/>
              <a:chExt cx="1183598" cy="1183598"/>
            </a:xfrm>
          </p:grpSpPr>
          <p:sp>
            <p:nvSpPr>
              <p:cNvPr id="66" name="椭圆 65"/>
              <p:cNvSpPr/>
              <p:nvPr/>
            </p:nvSpPr>
            <p:spPr>
              <a:xfrm>
                <a:off x="2287968" y="2838224"/>
                <a:ext cx="1007546" cy="1007546"/>
              </a:xfrm>
              <a:prstGeom prst="ellipse">
                <a:avLst/>
              </a:prstGeom>
              <a:solidFill>
                <a:srgbClr val="10315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7" name="椭圆 66"/>
              <p:cNvSpPr/>
              <p:nvPr/>
            </p:nvSpPr>
            <p:spPr>
              <a:xfrm>
                <a:off x="2199942" y="2750198"/>
                <a:ext cx="1183598" cy="118359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grpSp>
      <p:grpSp>
        <p:nvGrpSpPr>
          <p:cNvPr id="70" name="组 9"/>
          <p:cNvGrpSpPr/>
          <p:nvPr/>
        </p:nvGrpSpPr>
        <p:grpSpPr>
          <a:xfrm>
            <a:off x="4262325" y="4156943"/>
            <a:ext cx="4500253" cy="461665"/>
            <a:chOff x="1247965" y="959103"/>
            <a:chExt cx="4500253" cy="461665"/>
          </a:xfrm>
        </p:grpSpPr>
        <p:sp>
          <p:nvSpPr>
            <p:cNvPr id="75" name="文本框 74"/>
            <p:cNvSpPr txBox="1"/>
            <p:nvPr/>
          </p:nvSpPr>
          <p:spPr>
            <a:xfrm>
              <a:off x="1562457" y="959103"/>
              <a:ext cx="4185761" cy="461665"/>
            </a:xfrm>
            <a:prstGeom prst="rect">
              <a:avLst/>
            </a:prstGeom>
            <a:noFill/>
          </p:spPr>
          <p:txBody>
            <a:bodyPr wrap="none" rtlCol="0">
              <a:spAutoFit/>
            </a:bodyPr>
            <a:lstStyle/>
            <a:p>
              <a:r>
                <a:rPr lang="zh-CN" altLang="en-US" sz="2400" dirty="0" smtClean="0"/>
                <a:t>两层神经网络（多层感知器）</a:t>
              </a:r>
              <a:endParaRPr kumimoji="1" lang="zh-CN" altLang="en-US" sz="2400" dirty="0"/>
            </a:p>
          </p:txBody>
        </p:sp>
        <p:grpSp>
          <p:nvGrpSpPr>
            <p:cNvPr id="72" name="组 8"/>
            <p:cNvGrpSpPr/>
            <p:nvPr/>
          </p:nvGrpSpPr>
          <p:grpSpPr>
            <a:xfrm>
              <a:off x="1247965" y="1002420"/>
              <a:ext cx="292722" cy="292722"/>
              <a:chOff x="2199942" y="2750198"/>
              <a:chExt cx="1183598" cy="1183598"/>
            </a:xfrm>
          </p:grpSpPr>
          <p:sp>
            <p:nvSpPr>
              <p:cNvPr id="73" name="椭圆 72"/>
              <p:cNvSpPr/>
              <p:nvPr/>
            </p:nvSpPr>
            <p:spPr>
              <a:xfrm>
                <a:off x="2287968" y="2838224"/>
                <a:ext cx="1007546" cy="1007546"/>
              </a:xfrm>
              <a:prstGeom prst="ellipse">
                <a:avLst/>
              </a:prstGeom>
              <a:solidFill>
                <a:srgbClr val="10315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74" name="椭圆 73"/>
              <p:cNvSpPr/>
              <p:nvPr/>
            </p:nvSpPr>
            <p:spPr>
              <a:xfrm>
                <a:off x="2199942" y="2750198"/>
                <a:ext cx="1183598" cy="118359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grpSp>
      <p:grpSp>
        <p:nvGrpSpPr>
          <p:cNvPr id="77" name="组 9"/>
          <p:cNvGrpSpPr/>
          <p:nvPr/>
        </p:nvGrpSpPr>
        <p:grpSpPr>
          <a:xfrm>
            <a:off x="7716299" y="5145468"/>
            <a:ext cx="3984166" cy="830997"/>
            <a:chOff x="1247965" y="959103"/>
            <a:chExt cx="3128404" cy="707586"/>
          </a:xfrm>
        </p:grpSpPr>
        <p:sp>
          <p:nvSpPr>
            <p:cNvPr id="82" name="文本框 81"/>
            <p:cNvSpPr txBox="1"/>
            <p:nvPr/>
          </p:nvSpPr>
          <p:spPr>
            <a:xfrm>
              <a:off x="1574468" y="959103"/>
              <a:ext cx="2801901" cy="707586"/>
            </a:xfrm>
            <a:prstGeom prst="rect">
              <a:avLst/>
            </a:prstGeom>
            <a:noFill/>
          </p:spPr>
          <p:txBody>
            <a:bodyPr wrap="square" rtlCol="0">
              <a:spAutoFit/>
            </a:bodyPr>
            <a:lstStyle/>
            <a:p>
              <a:r>
                <a:rPr lang="zh-CN" altLang="en-US" sz="2400" dirty="0" smtClean="0"/>
                <a:t>多层神经网络（深度学习）</a:t>
              </a:r>
              <a:endParaRPr kumimoji="1" lang="zh-CN" altLang="en-US" sz="2400" dirty="0"/>
            </a:p>
          </p:txBody>
        </p:sp>
        <p:grpSp>
          <p:nvGrpSpPr>
            <p:cNvPr id="79" name="组 8"/>
            <p:cNvGrpSpPr/>
            <p:nvPr/>
          </p:nvGrpSpPr>
          <p:grpSpPr>
            <a:xfrm>
              <a:off x="1247965" y="1002420"/>
              <a:ext cx="292722" cy="292722"/>
              <a:chOff x="2199942" y="2750198"/>
              <a:chExt cx="1183598" cy="1183598"/>
            </a:xfrm>
          </p:grpSpPr>
          <p:sp>
            <p:nvSpPr>
              <p:cNvPr id="80" name="椭圆 79"/>
              <p:cNvSpPr/>
              <p:nvPr/>
            </p:nvSpPr>
            <p:spPr>
              <a:xfrm>
                <a:off x="2287968" y="2838224"/>
                <a:ext cx="1007546" cy="1007546"/>
              </a:xfrm>
              <a:prstGeom prst="ellipse">
                <a:avLst/>
              </a:prstGeom>
              <a:solidFill>
                <a:srgbClr val="10315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1" name="椭圆 80"/>
              <p:cNvSpPr/>
              <p:nvPr/>
            </p:nvSpPr>
            <p:spPr>
              <a:xfrm>
                <a:off x="2199942" y="2750198"/>
                <a:ext cx="1183598" cy="118359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grpSp>
      <p:grpSp>
        <p:nvGrpSpPr>
          <p:cNvPr id="95" name="组合 94"/>
          <p:cNvGrpSpPr/>
          <p:nvPr/>
        </p:nvGrpSpPr>
        <p:grpSpPr>
          <a:xfrm>
            <a:off x="5797375" y="-4147234"/>
            <a:ext cx="8750402" cy="8812555"/>
            <a:chOff x="8948738" y="746125"/>
            <a:chExt cx="5364162" cy="5402263"/>
          </a:xfrm>
        </p:grpSpPr>
        <p:sp>
          <p:nvSpPr>
            <p:cNvPr id="96" name="AutoShape 3"/>
            <p:cNvSpPr>
              <a:spLocks noChangeAspect="1" noChangeArrowheads="1" noTextEdit="1"/>
            </p:cNvSpPr>
            <p:nvPr/>
          </p:nvSpPr>
          <p:spPr bwMode="auto">
            <a:xfrm>
              <a:off x="8948738" y="746125"/>
              <a:ext cx="5364162" cy="539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7" name="Oval 5"/>
            <p:cNvSpPr>
              <a:spLocks noChangeArrowheads="1"/>
            </p:cNvSpPr>
            <p:nvPr/>
          </p:nvSpPr>
          <p:spPr bwMode="auto">
            <a:xfrm>
              <a:off x="8958263" y="793750"/>
              <a:ext cx="5354637" cy="5354638"/>
            </a:xfrm>
            <a:prstGeom prst="ellipse">
              <a:avLst/>
            </a:prstGeom>
            <a:solidFill>
              <a:srgbClr val="474F59"/>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Oval 6"/>
            <p:cNvSpPr>
              <a:spLocks noChangeArrowheads="1"/>
            </p:cNvSpPr>
            <p:nvPr/>
          </p:nvSpPr>
          <p:spPr bwMode="auto">
            <a:xfrm>
              <a:off x="9656763" y="1492250"/>
              <a:ext cx="3957637" cy="3957638"/>
            </a:xfrm>
            <a:prstGeom prst="ellipse">
              <a:avLst/>
            </a:prstGeom>
            <a:solidFill>
              <a:srgbClr val="30363D"/>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
            <p:cNvSpPr/>
            <p:nvPr/>
          </p:nvSpPr>
          <p:spPr bwMode="auto">
            <a:xfrm>
              <a:off x="11482388" y="1779588"/>
              <a:ext cx="1549400" cy="3097213"/>
            </a:xfrm>
            <a:custGeom>
              <a:avLst/>
              <a:gdLst>
                <a:gd name="T0" fmla="*/ 0 w 162"/>
                <a:gd name="T1" fmla="*/ 324 h 324"/>
                <a:gd name="T2" fmla="*/ 162 w 162"/>
                <a:gd name="T3" fmla="*/ 162 h 324"/>
                <a:gd name="T4" fmla="*/ 0 w 162"/>
                <a:gd name="T5" fmla="*/ 0 h 324"/>
              </a:gdLst>
              <a:ahLst/>
              <a:cxnLst>
                <a:cxn ang="0">
                  <a:pos x="T0" y="T1"/>
                </a:cxn>
                <a:cxn ang="0">
                  <a:pos x="T2" y="T3"/>
                </a:cxn>
                <a:cxn ang="0">
                  <a:pos x="T4" y="T5"/>
                </a:cxn>
              </a:cxnLst>
              <a:rect l="0" t="0" r="r" b="b"/>
              <a:pathLst>
                <a:path w="162" h="324">
                  <a:moveTo>
                    <a:pt x="0" y="324"/>
                  </a:moveTo>
                  <a:cubicBezTo>
                    <a:pt x="89" y="324"/>
                    <a:pt x="162" y="252"/>
                    <a:pt x="162" y="162"/>
                  </a:cubicBezTo>
                  <a:cubicBezTo>
                    <a:pt x="162" y="73"/>
                    <a:pt x="89" y="0"/>
                    <a:pt x="0" y="0"/>
                  </a:cubicBezTo>
                </a:path>
              </a:pathLst>
            </a:custGeom>
            <a:solidFill>
              <a:srgbClr val="78B04D"/>
            </a:solidFill>
            <a:ln>
              <a:noFill/>
            </a:ln>
          </p:spPr>
          <p:txBody>
            <a:bodyPr vert="horz" wrap="square" lIns="91440" tIns="45720" rIns="91440" bIns="45720" numCol="1" anchor="t" anchorCtr="0" compatLnSpc="1"/>
            <a:lstStyle/>
            <a:p>
              <a:endParaRPr lang="zh-CN" altLang="en-US"/>
            </a:p>
          </p:txBody>
        </p:sp>
        <p:sp>
          <p:nvSpPr>
            <p:cNvPr id="100" name="Freeform 8"/>
            <p:cNvSpPr/>
            <p:nvPr/>
          </p:nvSpPr>
          <p:spPr bwMode="auto">
            <a:xfrm>
              <a:off x="9932988" y="1779588"/>
              <a:ext cx="1549400" cy="3097213"/>
            </a:xfrm>
            <a:custGeom>
              <a:avLst/>
              <a:gdLst>
                <a:gd name="T0" fmla="*/ 162 w 162"/>
                <a:gd name="T1" fmla="*/ 0 h 324"/>
                <a:gd name="T2" fmla="*/ 0 w 162"/>
                <a:gd name="T3" fmla="*/ 162 h 324"/>
                <a:gd name="T4" fmla="*/ 162 w 162"/>
                <a:gd name="T5" fmla="*/ 324 h 324"/>
              </a:gdLst>
              <a:ahLst/>
              <a:cxnLst>
                <a:cxn ang="0">
                  <a:pos x="T0" y="T1"/>
                </a:cxn>
                <a:cxn ang="0">
                  <a:pos x="T2" y="T3"/>
                </a:cxn>
                <a:cxn ang="0">
                  <a:pos x="T4" y="T5"/>
                </a:cxn>
              </a:cxnLst>
              <a:rect l="0" t="0" r="r" b="b"/>
              <a:pathLst>
                <a:path w="162" h="324">
                  <a:moveTo>
                    <a:pt x="162" y="0"/>
                  </a:moveTo>
                  <a:cubicBezTo>
                    <a:pt x="73" y="0"/>
                    <a:pt x="0" y="73"/>
                    <a:pt x="0" y="162"/>
                  </a:cubicBezTo>
                  <a:cubicBezTo>
                    <a:pt x="0" y="252"/>
                    <a:pt x="73" y="324"/>
                    <a:pt x="162" y="324"/>
                  </a:cubicBezTo>
                </a:path>
              </a:pathLst>
            </a:custGeom>
            <a:solidFill>
              <a:srgbClr val="93CD66"/>
            </a:solidFill>
            <a:ln>
              <a:noFill/>
            </a:ln>
          </p:spPr>
          <p:txBody>
            <a:bodyPr vert="horz" wrap="square" lIns="91440" tIns="45720" rIns="91440" bIns="45720" numCol="1" anchor="t" anchorCtr="0" compatLnSpc="1"/>
            <a:lstStyle/>
            <a:p>
              <a:endParaRPr lang="zh-CN" altLang="en-US"/>
            </a:p>
          </p:txBody>
        </p:sp>
        <p:sp>
          <p:nvSpPr>
            <p:cNvPr id="101" name="Freeform 9"/>
            <p:cNvSpPr/>
            <p:nvPr/>
          </p:nvSpPr>
          <p:spPr bwMode="auto">
            <a:xfrm>
              <a:off x="12696825" y="3748088"/>
              <a:ext cx="277812" cy="401638"/>
            </a:xfrm>
            <a:custGeom>
              <a:avLst/>
              <a:gdLst>
                <a:gd name="T0" fmla="*/ 28 w 29"/>
                <a:gd name="T1" fmla="*/ 0 h 42"/>
                <a:gd name="T2" fmla="*/ 23 w 29"/>
                <a:gd name="T3" fmla="*/ 2 h 42"/>
                <a:gd name="T4" fmla="*/ 19 w 29"/>
                <a:gd name="T5" fmla="*/ 5 h 42"/>
                <a:gd name="T6" fmla="*/ 16 w 29"/>
                <a:gd name="T7" fmla="*/ 9 h 42"/>
                <a:gd name="T8" fmla="*/ 12 w 29"/>
                <a:gd name="T9" fmla="*/ 10 h 42"/>
                <a:gd name="T10" fmla="*/ 9 w 29"/>
                <a:gd name="T11" fmla="*/ 13 h 42"/>
                <a:gd name="T12" fmla="*/ 8 w 29"/>
                <a:gd name="T13" fmla="*/ 13 h 42"/>
                <a:gd name="T14" fmla="*/ 7 w 29"/>
                <a:gd name="T15" fmla="*/ 14 h 42"/>
                <a:gd name="T16" fmla="*/ 6 w 29"/>
                <a:gd name="T17" fmla="*/ 15 h 42"/>
                <a:gd name="T18" fmla="*/ 1 w 29"/>
                <a:gd name="T19" fmla="*/ 21 h 42"/>
                <a:gd name="T20" fmla="*/ 0 w 29"/>
                <a:gd name="T21" fmla="*/ 28 h 42"/>
                <a:gd name="T22" fmla="*/ 2 w 29"/>
                <a:gd name="T23" fmla="*/ 33 h 42"/>
                <a:gd name="T24" fmla="*/ 2 w 29"/>
                <a:gd name="T25" fmla="*/ 34 h 42"/>
                <a:gd name="T26" fmla="*/ 2 w 29"/>
                <a:gd name="T27" fmla="*/ 37 h 42"/>
                <a:gd name="T28" fmla="*/ 4 w 29"/>
                <a:gd name="T29" fmla="*/ 41 h 42"/>
                <a:gd name="T30" fmla="*/ 10 w 29"/>
                <a:gd name="T31" fmla="*/ 40 h 42"/>
                <a:gd name="T32" fmla="*/ 12 w 29"/>
                <a:gd name="T33" fmla="*/ 39 h 42"/>
                <a:gd name="T34" fmla="*/ 29 w 29"/>
                <a:gd name="T35" fmla="*/ 1 h 42"/>
                <a:gd name="T36" fmla="*/ 28 w 29"/>
                <a:gd name="T3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42">
                  <a:moveTo>
                    <a:pt x="28" y="0"/>
                  </a:moveTo>
                  <a:cubicBezTo>
                    <a:pt x="26" y="0"/>
                    <a:pt x="23" y="1"/>
                    <a:pt x="23" y="2"/>
                  </a:cubicBezTo>
                  <a:cubicBezTo>
                    <a:pt x="23" y="3"/>
                    <a:pt x="20" y="4"/>
                    <a:pt x="19" y="5"/>
                  </a:cubicBezTo>
                  <a:cubicBezTo>
                    <a:pt x="18" y="5"/>
                    <a:pt x="16" y="8"/>
                    <a:pt x="16" y="9"/>
                  </a:cubicBezTo>
                  <a:cubicBezTo>
                    <a:pt x="15" y="10"/>
                    <a:pt x="13" y="10"/>
                    <a:pt x="12" y="10"/>
                  </a:cubicBezTo>
                  <a:cubicBezTo>
                    <a:pt x="11" y="11"/>
                    <a:pt x="9" y="12"/>
                    <a:pt x="9" y="13"/>
                  </a:cubicBezTo>
                  <a:cubicBezTo>
                    <a:pt x="9" y="14"/>
                    <a:pt x="9" y="14"/>
                    <a:pt x="8" y="13"/>
                  </a:cubicBezTo>
                  <a:cubicBezTo>
                    <a:pt x="8" y="13"/>
                    <a:pt x="8" y="13"/>
                    <a:pt x="7" y="14"/>
                  </a:cubicBezTo>
                  <a:cubicBezTo>
                    <a:pt x="6" y="15"/>
                    <a:pt x="6" y="15"/>
                    <a:pt x="6" y="15"/>
                  </a:cubicBezTo>
                  <a:cubicBezTo>
                    <a:pt x="5" y="18"/>
                    <a:pt x="2" y="21"/>
                    <a:pt x="1" y="21"/>
                  </a:cubicBezTo>
                  <a:cubicBezTo>
                    <a:pt x="1" y="22"/>
                    <a:pt x="0" y="26"/>
                    <a:pt x="0" y="28"/>
                  </a:cubicBezTo>
                  <a:cubicBezTo>
                    <a:pt x="0" y="29"/>
                    <a:pt x="1" y="32"/>
                    <a:pt x="2" y="33"/>
                  </a:cubicBezTo>
                  <a:cubicBezTo>
                    <a:pt x="2" y="33"/>
                    <a:pt x="2" y="33"/>
                    <a:pt x="2" y="34"/>
                  </a:cubicBezTo>
                  <a:cubicBezTo>
                    <a:pt x="2" y="37"/>
                    <a:pt x="2" y="37"/>
                    <a:pt x="2" y="37"/>
                  </a:cubicBezTo>
                  <a:cubicBezTo>
                    <a:pt x="2" y="39"/>
                    <a:pt x="4" y="41"/>
                    <a:pt x="4" y="41"/>
                  </a:cubicBezTo>
                  <a:cubicBezTo>
                    <a:pt x="5" y="42"/>
                    <a:pt x="9" y="40"/>
                    <a:pt x="10" y="40"/>
                  </a:cubicBezTo>
                  <a:cubicBezTo>
                    <a:pt x="11" y="40"/>
                    <a:pt x="11" y="40"/>
                    <a:pt x="12" y="39"/>
                  </a:cubicBezTo>
                  <a:cubicBezTo>
                    <a:pt x="19" y="27"/>
                    <a:pt x="25" y="14"/>
                    <a:pt x="29" y="1"/>
                  </a:cubicBezTo>
                  <a:cubicBezTo>
                    <a:pt x="29" y="0"/>
                    <a:pt x="28" y="0"/>
                    <a:pt x="28"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
            <p:cNvSpPr/>
            <p:nvPr/>
          </p:nvSpPr>
          <p:spPr bwMode="auto">
            <a:xfrm>
              <a:off x="9942513" y="2219325"/>
              <a:ext cx="995362" cy="228441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5 w 104"/>
                <a:gd name="T99" fmla="*/ 103 h 239"/>
                <a:gd name="T100" fmla="*/ 9 w 104"/>
                <a:gd name="T101" fmla="*/ 103 h 239"/>
                <a:gd name="T102" fmla="*/ 28 w 104"/>
                <a:gd name="T103" fmla="*/ 120 h 239"/>
                <a:gd name="T104" fmla="*/ 36 w 104"/>
                <a:gd name="T105" fmla="*/ 126 h 239"/>
                <a:gd name="T106" fmla="*/ 45 w 104"/>
                <a:gd name="T107" fmla="*/ 132 h 239"/>
                <a:gd name="T108" fmla="*/ 42 w 104"/>
                <a:gd name="T109" fmla="*/ 149 h 239"/>
                <a:gd name="T110" fmla="*/ 46 w 104"/>
                <a:gd name="T111" fmla="*/ 16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17" y="36"/>
                    <a:pt x="4" y="66"/>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1"/>
            <p:cNvSpPr/>
            <p:nvPr/>
          </p:nvSpPr>
          <p:spPr bwMode="auto">
            <a:xfrm>
              <a:off x="10593388" y="2849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2"/>
            <p:cNvSpPr/>
            <p:nvPr/>
          </p:nvSpPr>
          <p:spPr bwMode="auto">
            <a:xfrm>
              <a:off x="10420350" y="1979613"/>
              <a:ext cx="325437" cy="220663"/>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0 w 34"/>
                <a:gd name="T23" fmla="*/ 23 h 23"/>
                <a:gd name="T24" fmla="*/ 7 w 34"/>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13" y="12"/>
                    <a:pt x="7" y="17"/>
                    <a:pt x="0" y="23"/>
                  </a:cubicBezTo>
                  <a:cubicBezTo>
                    <a:pt x="2" y="23"/>
                    <a:pt x="5" y="23"/>
                    <a:pt x="7" y="2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3"/>
            <p:cNvSpPr/>
            <p:nvPr/>
          </p:nvSpPr>
          <p:spPr bwMode="auto">
            <a:xfrm>
              <a:off x="11071225" y="2122488"/>
              <a:ext cx="1873250" cy="2008188"/>
            </a:xfrm>
            <a:custGeom>
              <a:avLst/>
              <a:gdLst>
                <a:gd name="T0" fmla="*/ 67 w 196"/>
                <a:gd name="T1" fmla="*/ 193 h 210"/>
                <a:gd name="T2" fmla="*/ 81 w 196"/>
                <a:gd name="T3" fmla="*/ 152 h 210"/>
                <a:gd name="T4" fmla="*/ 82 w 196"/>
                <a:gd name="T5" fmla="*/ 133 h 210"/>
                <a:gd name="T6" fmla="*/ 69 w 196"/>
                <a:gd name="T7" fmla="*/ 111 h 210"/>
                <a:gd name="T8" fmla="*/ 89 w 196"/>
                <a:gd name="T9" fmla="*/ 128 h 210"/>
                <a:gd name="T10" fmla="*/ 99 w 196"/>
                <a:gd name="T11" fmla="*/ 112 h 210"/>
                <a:gd name="T12" fmla="*/ 90 w 196"/>
                <a:gd name="T13" fmla="*/ 102 h 210"/>
                <a:gd name="T14" fmla="*/ 106 w 196"/>
                <a:gd name="T15" fmla="*/ 112 h 210"/>
                <a:gd name="T16" fmla="*/ 115 w 196"/>
                <a:gd name="T17" fmla="*/ 118 h 210"/>
                <a:gd name="T18" fmla="*/ 123 w 196"/>
                <a:gd name="T19" fmla="*/ 137 h 210"/>
                <a:gd name="T20" fmla="*/ 132 w 196"/>
                <a:gd name="T21" fmla="*/ 126 h 210"/>
                <a:gd name="T22" fmla="*/ 145 w 196"/>
                <a:gd name="T23" fmla="*/ 120 h 210"/>
                <a:gd name="T24" fmla="*/ 153 w 196"/>
                <a:gd name="T25" fmla="*/ 133 h 210"/>
                <a:gd name="T26" fmla="*/ 161 w 196"/>
                <a:gd name="T27" fmla="*/ 143 h 210"/>
                <a:gd name="T28" fmla="*/ 161 w 196"/>
                <a:gd name="T29" fmla="*/ 137 h 210"/>
                <a:gd name="T30" fmla="*/ 171 w 196"/>
                <a:gd name="T31" fmla="*/ 118 h 210"/>
                <a:gd name="T32" fmla="*/ 181 w 196"/>
                <a:gd name="T33" fmla="*/ 97 h 210"/>
                <a:gd name="T34" fmla="*/ 182 w 196"/>
                <a:gd name="T35" fmla="*/ 86 h 210"/>
                <a:gd name="T36" fmla="*/ 193 w 196"/>
                <a:gd name="T37" fmla="*/ 78 h 210"/>
                <a:gd name="T38" fmla="*/ 154 w 196"/>
                <a:gd name="T39" fmla="*/ 10 h 210"/>
                <a:gd name="T40" fmla="*/ 144 w 196"/>
                <a:gd name="T41" fmla="*/ 2 h 210"/>
                <a:gd name="T42" fmla="*/ 131 w 196"/>
                <a:gd name="T43" fmla="*/ 5 h 210"/>
                <a:gd name="T44" fmla="*/ 116 w 196"/>
                <a:gd name="T45" fmla="*/ 12 h 210"/>
                <a:gd name="T46" fmla="*/ 110 w 196"/>
                <a:gd name="T47" fmla="*/ 15 h 210"/>
                <a:gd name="T48" fmla="*/ 92 w 196"/>
                <a:gd name="T49" fmla="*/ 19 h 210"/>
                <a:gd name="T50" fmla="*/ 78 w 196"/>
                <a:gd name="T51" fmla="*/ 24 h 210"/>
                <a:gd name="T52" fmla="*/ 61 w 196"/>
                <a:gd name="T53" fmla="*/ 20 h 210"/>
                <a:gd name="T54" fmla="*/ 46 w 196"/>
                <a:gd name="T55" fmla="*/ 19 h 210"/>
                <a:gd name="T56" fmla="*/ 33 w 196"/>
                <a:gd name="T57" fmla="*/ 34 h 210"/>
                <a:gd name="T58" fmla="*/ 32 w 196"/>
                <a:gd name="T59" fmla="*/ 53 h 210"/>
                <a:gd name="T60" fmla="*/ 23 w 196"/>
                <a:gd name="T61" fmla="*/ 61 h 210"/>
                <a:gd name="T62" fmla="*/ 20 w 196"/>
                <a:gd name="T63" fmla="*/ 47 h 210"/>
                <a:gd name="T64" fmla="*/ 17 w 196"/>
                <a:gd name="T65" fmla="*/ 54 h 210"/>
                <a:gd name="T66" fmla="*/ 20 w 196"/>
                <a:gd name="T67" fmla="*/ 64 h 210"/>
                <a:gd name="T68" fmla="*/ 17 w 196"/>
                <a:gd name="T69" fmla="*/ 70 h 210"/>
                <a:gd name="T70" fmla="*/ 10 w 196"/>
                <a:gd name="T71" fmla="*/ 82 h 210"/>
                <a:gd name="T72" fmla="*/ 23 w 196"/>
                <a:gd name="T73" fmla="*/ 85 h 210"/>
                <a:gd name="T74" fmla="*/ 37 w 196"/>
                <a:gd name="T75" fmla="*/ 83 h 210"/>
                <a:gd name="T76" fmla="*/ 41 w 196"/>
                <a:gd name="T77" fmla="*/ 89 h 210"/>
                <a:gd name="T78" fmla="*/ 43 w 196"/>
                <a:gd name="T79" fmla="*/ 78 h 210"/>
                <a:gd name="T80" fmla="*/ 49 w 196"/>
                <a:gd name="T81" fmla="*/ 85 h 210"/>
                <a:gd name="T82" fmla="*/ 55 w 196"/>
                <a:gd name="T83" fmla="*/ 93 h 210"/>
                <a:gd name="T84" fmla="*/ 55 w 196"/>
                <a:gd name="T85" fmla="*/ 87 h 210"/>
                <a:gd name="T86" fmla="*/ 65 w 196"/>
                <a:gd name="T87" fmla="*/ 93 h 210"/>
                <a:gd name="T88" fmla="*/ 56 w 196"/>
                <a:gd name="T89" fmla="*/ 98 h 210"/>
                <a:gd name="T90" fmla="*/ 37 w 196"/>
                <a:gd name="T91" fmla="*/ 90 h 210"/>
                <a:gd name="T92" fmla="*/ 12 w 196"/>
                <a:gd name="T93" fmla="*/ 94 h 210"/>
                <a:gd name="T94" fmla="*/ 1 w 196"/>
                <a:gd name="T95" fmla="*/ 115 h 210"/>
                <a:gd name="T96" fmla="*/ 18 w 196"/>
                <a:gd name="T97" fmla="*/ 146 h 210"/>
                <a:gd name="T98" fmla="*/ 29 w 196"/>
                <a:gd name="T99" fmla="*/ 145 h 210"/>
                <a:gd name="T100" fmla="*/ 38 w 196"/>
                <a:gd name="T101" fmla="*/ 171 h 210"/>
                <a:gd name="T102" fmla="*/ 45 w 196"/>
                <a:gd name="T103" fmla="*/ 20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210">
                  <a:moveTo>
                    <a:pt x="56" y="209"/>
                  </a:moveTo>
                  <a:cubicBezTo>
                    <a:pt x="58" y="208"/>
                    <a:pt x="61" y="203"/>
                    <a:pt x="62" y="202"/>
                  </a:cubicBezTo>
                  <a:cubicBezTo>
                    <a:pt x="64" y="201"/>
                    <a:pt x="64" y="197"/>
                    <a:pt x="65" y="196"/>
                  </a:cubicBezTo>
                  <a:cubicBezTo>
                    <a:pt x="65" y="195"/>
                    <a:pt x="67" y="194"/>
                    <a:pt x="67" y="193"/>
                  </a:cubicBezTo>
                  <a:cubicBezTo>
                    <a:pt x="68" y="193"/>
                    <a:pt x="70" y="184"/>
                    <a:pt x="72" y="183"/>
                  </a:cubicBezTo>
                  <a:cubicBezTo>
                    <a:pt x="74" y="181"/>
                    <a:pt x="76" y="171"/>
                    <a:pt x="76" y="168"/>
                  </a:cubicBezTo>
                  <a:cubicBezTo>
                    <a:pt x="76" y="165"/>
                    <a:pt x="77" y="158"/>
                    <a:pt x="77" y="157"/>
                  </a:cubicBezTo>
                  <a:cubicBezTo>
                    <a:pt x="78" y="155"/>
                    <a:pt x="80" y="153"/>
                    <a:pt x="81" y="152"/>
                  </a:cubicBezTo>
                  <a:cubicBezTo>
                    <a:pt x="82" y="152"/>
                    <a:pt x="86" y="145"/>
                    <a:pt x="87" y="143"/>
                  </a:cubicBezTo>
                  <a:cubicBezTo>
                    <a:pt x="89" y="140"/>
                    <a:pt x="90" y="135"/>
                    <a:pt x="90" y="134"/>
                  </a:cubicBezTo>
                  <a:cubicBezTo>
                    <a:pt x="90" y="133"/>
                    <a:pt x="87" y="132"/>
                    <a:pt x="86" y="132"/>
                  </a:cubicBezTo>
                  <a:cubicBezTo>
                    <a:pt x="85" y="133"/>
                    <a:pt x="83" y="133"/>
                    <a:pt x="82" y="133"/>
                  </a:cubicBezTo>
                  <a:cubicBezTo>
                    <a:pt x="81" y="133"/>
                    <a:pt x="79" y="128"/>
                    <a:pt x="77" y="127"/>
                  </a:cubicBezTo>
                  <a:cubicBezTo>
                    <a:pt x="76" y="126"/>
                    <a:pt x="75" y="121"/>
                    <a:pt x="74" y="120"/>
                  </a:cubicBezTo>
                  <a:cubicBezTo>
                    <a:pt x="73" y="118"/>
                    <a:pt x="71" y="116"/>
                    <a:pt x="70" y="115"/>
                  </a:cubicBezTo>
                  <a:cubicBezTo>
                    <a:pt x="70" y="114"/>
                    <a:pt x="70" y="111"/>
                    <a:pt x="69" y="111"/>
                  </a:cubicBezTo>
                  <a:cubicBezTo>
                    <a:pt x="69" y="110"/>
                    <a:pt x="71" y="111"/>
                    <a:pt x="71" y="112"/>
                  </a:cubicBezTo>
                  <a:cubicBezTo>
                    <a:pt x="71" y="114"/>
                    <a:pt x="75" y="118"/>
                    <a:pt x="76" y="120"/>
                  </a:cubicBezTo>
                  <a:cubicBezTo>
                    <a:pt x="77" y="122"/>
                    <a:pt x="80" y="127"/>
                    <a:pt x="80" y="129"/>
                  </a:cubicBezTo>
                  <a:cubicBezTo>
                    <a:pt x="81" y="130"/>
                    <a:pt x="87" y="129"/>
                    <a:pt x="89" y="128"/>
                  </a:cubicBezTo>
                  <a:cubicBezTo>
                    <a:pt x="91" y="128"/>
                    <a:pt x="94" y="126"/>
                    <a:pt x="94" y="125"/>
                  </a:cubicBezTo>
                  <a:cubicBezTo>
                    <a:pt x="94" y="125"/>
                    <a:pt x="97" y="123"/>
                    <a:pt x="98" y="123"/>
                  </a:cubicBezTo>
                  <a:cubicBezTo>
                    <a:pt x="99" y="122"/>
                    <a:pt x="100" y="118"/>
                    <a:pt x="100" y="118"/>
                  </a:cubicBezTo>
                  <a:cubicBezTo>
                    <a:pt x="101" y="117"/>
                    <a:pt x="100" y="113"/>
                    <a:pt x="99" y="112"/>
                  </a:cubicBezTo>
                  <a:cubicBezTo>
                    <a:pt x="99" y="111"/>
                    <a:pt x="95" y="110"/>
                    <a:pt x="95" y="111"/>
                  </a:cubicBezTo>
                  <a:cubicBezTo>
                    <a:pt x="94" y="111"/>
                    <a:pt x="93" y="108"/>
                    <a:pt x="92" y="107"/>
                  </a:cubicBezTo>
                  <a:cubicBezTo>
                    <a:pt x="92" y="106"/>
                    <a:pt x="89" y="105"/>
                    <a:pt x="89" y="104"/>
                  </a:cubicBezTo>
                  <a:cubicBezTo>
                    <a:pt x="89" y="104"/>
                    <a:pt x="90" y="103"/>
                    <a:pt x="90" y="102"/>
                  </a:cubicBezTo>
                  <a:cubicBezTo>
                    <a:pt x="90" y="102"/>
                    <a:pt x="95" y="105"/>
                    <a:pt x="96" y="107"/>
                  </a:cubicBezTo>
                  <a:cubicBezTo>
                    <a:pt x="97" y="108"/>
                    <a:pt x="99" y="111"/>
                    <a:pt x="99" y="112"/>
                  </a:cubicBezTo>
                  <a:cubicBezTo>
                    <a:pt x="99" y="112"/>
                    <a:pt x="103" y="113"/>
                    <a:pt x="104" y="112"/>
                  </a:cubicBezTo>
                  <a:cubicBezTo>
                    <a:pt x="105" y="111"/>
                    <a:pt x="106" y="112"/>
                    <a:pt x="106" y="112"/>
                  </a:cubicBezTo>
                  <a:cubicBezTo>
                    <a:pt x="106" y="112"/>
                    <a:pt x="106" y="112"/>
                    <a:pt x="107" y="112"/>
                  </a:cubicBezTo>
                  <a:cubicBezTo>
                    <a:pt x="111" y="112"/>
                    <a:pt x="111" y="112"/>
                    <a:pt x="111" y="112"/>
                  </a:cubicBezTo>
                  <a:cubicBezTo>
                    <a:pt x="113" y="114"/>
                    <a:pt x="113" y="115"/>
                    <a:pt x="113" y="116"/>
                  </a:cubicBezTo>
                  <a:cubicBezTo>
                    <a:pt x="113" y="116"/>
                    <a:pt x="115" y="118"/>
                    <a:pt x="115" y="118"/>
                  </a:cubicBezTo>
                  <a:cubicBezTo>
                    <a:pt x="116" y="118"/>
                    <a:pt x="117" y="121"/>
                    <a:pt x="117" y="121"/>
                  </a:cubicBezTo>
                  <a:cubicBezTo>
                    <a:pt x="117" y="122"/>
                    <a:pt x="119" y="126"/>
                    <a:pt x="120" y="127"/>
                  </a:cubicBezTo>
                  <a:cubicBezTo>
                    <a:pt x="120" y="129"/>
                    <a:pt x="122" y="132"/>
                    <a:pt x="123" y="133"/>
                  </a:cubicBezTo>
                  <a:cubicBezTo>
                    <a:pt x="123" y="134"/>
                    <a:pt x="123" y="136"/>
                    <a:pt x="123" y="137"/>
                  </a:cubicBezTo>
                  <a:cubicBezTo>
                    <a:pt x="123" y="138"/>
                    <a:pt x="125" y="139"/>
                    <a:pt x="126" y="139"/>
                  </a:cubicBezTo>
                  <a:cubicBezTo>
                    <a:pt x="127" y="139"/>
                    <a:pt x="128" y="133"/>
                    <a:pt x="129" y="131"/>
                  </a:cubicBezTo>
                  <a:cubicBezTo>
                    <a:pt x="129" y="129"/>
                    <a:pt x="131" y="127"/>
                    <a:pt x="131" y="127"/>
                  </a:cubicBezTo>
                  <a:cubicBezTo>
                    <a:pt x="132" y="127"/>
                    <a:pt x="132" y="126"/>
                    <a:pt x="132" y="126"/>
                  </a:cubicBezTo>
                  <a:cubicBezTo>
                    <a:pt x="132" y="125"/>
                    <a:pt x="134" y="125"/>
                    <a:pt x="134" y="125"/>
                  </a:cubicBezTo>
                  <a:cubicBezTo>
                    <a:pt x="135" y="124"/>
                    <a:pt x="135" y="120"/>
                    <a:pt x="136" y="120"/>
                  </a:cubicBezTo>
                  <a:cubicBezTo>
                    <a:pt x="137" y="119"/>
                    <a:pt x="140" y="117"/>
                    <a:pt x="141" y="117"/>
                  </a:cubicBezTo>
                  <a:cubicBezTo>
                    <a:pt x="142" y="117"/>
                    <a:pt x="144" y="119"/>
                    <a:pt x="145" y="120"/>
                  </a:cubicBezTo>
                  <a:cubicBezTo>
                    <a:pt x="146" y="121"/>
                    <a:pt x="146" y="124"/>
                    <a:pt x="146" y="124"/>
                  </a:cubicBezTo>
                  <a:cubicBezTo>
                    <a:pt x="146" y="125"/>
                    <a:pt x="147" y="127"/>
                    <a:pt x="149" y="127"/>
                  </a:cubicBezTo>
                  <a:cubicBezTo>
                    <a:pt x="150" y="127"/>
                    <a:pt x="150" y="129"/>
                    <a:pt x="151" y="129"/>
                  </a:cubicBezTo>
                  <a:cubicBezTo>
                    <a:pt x="151" y="130"/>
                    <a:pt x="152" y="132"/>
                    <a:pt x="153" y="133"/>
                  </a:cubicBezTo>
                  <a:cubicBezTo>
                    <a:pt x="153" y="133"/>
                    <a:pt x="153" y="136"/>
                    <a:pt x="153" y="136"/>
                  </a:cubicBezTo>
                  <a:cubicBezTo>
                    <a:pt x="153" y="137"/>
                    <a:pt x="153" y="140"/>
                    <a:pt x="153" y="140"/>
                  </a:cubicBezTo>
                  <a:cubicBezTo>
                    <a:pt x="153" y="141"/>
                    <a:pt x="157" y="146"/>
                    <a:pt x="159" y="147"/>
                  </a:cubicBezTo>
                  <a:cubicBezTo>
                    <a:pt x="161" y="148"/>
                    <a:pt x="161" y="144"/>
                    <a:pt x="161" y="143"/>
                  </a:cubicBezTo>
                  <a:cubicBezTo>
                    <a:pt x="160" y="142"/>
                    <a:pt x="157" y="139"/>
                    <a:pt x="156" y="138"/>
                  </a:cubicBezTo>
                  <a:cubicBezTo>
                    <a:pt x="156" y="137"/>
                    <a:pt x="156" y="134"/>
                    <a:pt x="156" y="133"/>
                  </a:cubicBezTo>
                  <a:cubicBezTo>
                    <a:pt x="156" y="132"/>
                    <a:pt x="158" y="133"/>
                    <a:pt x="159" y="134"/>
                  </a:cubicBezTo>
                  <a:cubicBezTo>
                    <a:pt x="160" y="135"/>
                    <a:pt x="161" y="136"/>
                    <a:pt x="161" y="137"/>
                  </a:cubicBezTo>
                  <a:cubicBezTo>
                    <a:pt x="161" y="137"/>
                    <a:pt x="167" y="134"/>
                    <a:pt x="167" y="131"/>
                  </a:cubicBezTo>
                  <a:cubicBezTo>
                    <a:pt x="167" y="127"/>
                    <a:pt x="169" y="123"/>
                    <a:pt x="169" y="122"/>
                  </a:cubicBezTo>
                  <a:cubicBezTo>
                    <a:pt x="170" y="121"/>
                    <a:pt x="169" y="120"/>
                    <a:pt x="168" y="120"/>
                  </a:cubicBezTo>
                  <a:cubicBezTo>
                    <a:pt x="168" y="120"/>
                    <a:pt x="169" y="117"/>
                    <a:pt x="171" y="118"/>
                  </a:cubicBezTo>
                  <a:cubicBezTo>
                    <a:pt x="172" y="118"/>
                    <a:pt x="176" y="113"/>
                    <a:pt x="177" y="112"/>
                  </a:cubicBezTo>
                  <a:cubicBezTo>
                    <a:pt x="178" y="110"/>
                    <a:pt x="180" y="109"/>
                    <a:pt x="180" y="108"/>
                  </a:cubicBezTo>
                  <a:cubicBezTo>
                    <a:pt x="180" y="108"/>
                    <a:pt x="182" y="104"/>
                    <a:pt x="182" y="102"/>
                  </a:cubicBezTo>
                  <a:cubicBezTo>
                    <a:pt x="182" y="101"/>
                    <a:pt x="181" y="98"/>
                    <a:pt x="181" y="97"/>
                  </a:cubicBezTo>
                  <a:cubicBezTo>
                    <a:pt x="181" y="96"/>
                    <a:pt x="179" y="94"/>
                    <a:pt x="179" y="94"/>
                  </a:cubicBezTo>
                  <a:cubicBezTo>
                    <a:pt x="179" y="93"/>
                    <a:pt x="178" y="91"/>
                    <a:pt x="178" y="90"/>
                  </a:cubicBezTo>
                  <a:cubicBezTo>
                    <a:pt x="179" y="90"/>
                    <a:pt x="180" y="90"/>
                    <a:pt x="180" y="89"/>
                  </a:cubicBezTo>
                  <a:cubicBezTo>
                    <a:pt x="180" y="89"/>
                    <a:pt x="182" y="87"/>
                    <a:pt x="182" y="86"/>
                  </a:cubicBezTo>
                  <a:cubicBezTo>
                    <a:pt x="182" y="85"/>
                    <a:pt x="183" y="87"/>
                    <a:pt x="184" y="88"/>
                  </a:cubicBezTo>
                  <a:cubicBezTo>
                    <a:pt x="185" y="89"/>
                    <a:pt x="185" y="93"/>
                    <a:pt x="186" y="93"/>
                  </a:cubicBezTo>
                  <a:cubicBezTo>
                    <a:pt x="187" y="94"/>
                    <a:pt x="191" y="89"/>
                    <a:pt x="190" y="86"/>
                  </a:cubicBezTo>
                  <a:cubicBezTo>
                    <a:pt x="190" y="82"/>
                    <a:pt x="192" y="79"/>
                    <a:pt x="193" y="78"/>
                  </a:cubicBezTo>
                  <a:cubicBezTo>
                    <a:pt x="193" y="78"/>
                    <a:pt x="195" y="75"/>
                    <a:pt x="196" y="74"/>
                  </a:cubicBezTo>
                  <a:cubicBezTo>
                    <a:pt x="188" y="50"/>
                    <a:pt x="174" y="28"/>
                    <a:pt x="156" y="11"/>
                  </a:cubicBezTo>
                  <a:cubicBezTo>
                    <a:pt x="156" y="11"/>
                    <a:pt x="156" y="11"/>
                    <a:pt x="156" y="11"/>
                  </a:cubicBezTo>
                  <a:cubicBezTo>
                    <a:pt x="154" y="10"/>
                    <a:pt x="154" y="10"/>
                    <a:pt x="154" y="10"/>
                  </a:cubicBezTo>
                  <a:cubicBezTo>
                    <a:pt x="152" y="10"/>
                    <a:pt x="151" y="7"/>
                    <a:pt x="151" y="7"/>
                  </a:cubicBezTo>
                  <a:cubicBezTo>
                    <a:pt x="151" y="7"/>
                    <a:pt x="151" y="6"/>
                    <a:pt x="151" y="6"/>
                  </a:cubicBezTo>
                  <a:cubicBezTo>
                    <a:pt x="150" y="5"/>
                    <a:pt x="148" y="3"/>
                    <a:pt x="147" y="2"/>
                  </a:cubicBezTo>
                  <a:cubicBezTo>
                    <a:pt x="146" y="2"/>
                    <a:pt x="145" y="2"/>
                    <a:pt x="144" y="2"/>
                  </a:cubicBezTo>
                  <a:cubicBezTo>
                    <a:pt x="143" y="2"/>
                    <a:pt x="140" y="1"/>
                    <a:pt x="139" y="1"/>
                  </a:cubicBezTo>
                  <a:cubicBezTo>
                    <a:pt x="139" y="0"/>
                    <a:pt x="137" y="1"/>
                    <a:pt x="137" y="2"/>
                  </a:cubicBezTo>
                  <a:cubicBezTo>
                    <a:pt x="137" y="3"/>
                    <a:pt x="133" y="4"/>
                    <a:pt x="133" y="4"/>
                  </a:cubicBezTo>
                  <a:cubicBezTo>
                    <a:pt x="133" y="5"/>
                    <a:pt x="131" y="5"/>
                    <a:pt x="131" y="5"/>
                  </a:cubicBezTo>
                  <a:cubicBezTo>
                    <a:pt x="131" y="4"/>
                    <a:pt x="128" y="6"/>
                    <a:pt x="126" y="6"/>
                  </a:cubicBezTo>
                  <a:cubicBezTo>
                    <a:pt x="125" y="6"/>
                    <a:pt x="122" y="7"/>
                    <a:pt x="121" y="8"/>
                  </a:cubicBezTo>
                  <a:cubicBezTo>
                    <a:pt x="121" y="8"/>
                    <a:pt x="119" y="9"/>
                    <a:pt x="119" y="10"/>
                  </a:cubicBezTo>
                  <a:cubicBezTo>
                    <a:pt x="119" y="11"/>
                    <a:pt x="117" y="12"/>
                    <a:pt x="116" y="12"/>
                  </a:cubicBezTo>
                  <a:cubicBezTo>
                    <a:pt x="115" y="12"/>
                    <a:pt x="116" y="15"/>
                    <a:pt x="116" y="15"/>
                  </a:cubicBezTo>
                  <a:cubicBezTo>
                    <a:pt x="117" y="16"/>
                    <a:pt x="115" y="15"/>
                    <a:pt x="114" y="15"/>
                  </a:cubicBezTo>
                  <a:cubicBezTo>
                    <a:pt x="113" y="14"/>
                    <a:pt x="112" y="16"/>
                    <a:pt x="112" y="16"/>
                  </a:cubicBezTo>
                  <a:cubicBezTo>
                    <a:pt x="111" y="17"/>
                    <a:pt x="110" y="16"/>
                    <a:pt x="110" y="15"/>
                  </a:cubicBezTo>
                  <a:cubicBezTo>
                    <a:pt x="110" y="14"/>
                    <a:pt x="108" y="14"/>
                    <a:pt x="108" y="14"/>
                  </a:cubicBezTo>
                  <a:cubicBezTo>
                    <a:pt x="107" y="15"/>
                    <a:pt x="106" y="14"/>
                    <a:pt x="105" y="14"/>
                  </a:cubicBezTo>
                  <a:cubicBezTo>
                    <a:pt x="104" y="13"/>
                    <a:pt x="101" y="17"/>
                    <a:pt x="100" y="18"/>
                  </a:cubicBezTo>
                  <a:cubicBezTo>
                    <a:pt x="99" y="19"/>
                    <a:pt x="93" y="20"/>
                    <a:pt x="92" y="19"/>
                  </a:cubicBezTo>
                  <a:cubicBezTo>
                    <a:pt x="91" y="19"/>
                    <a:pt x="90" y="22"/>
                    <a:pt x="91" y="22"/>
                  </a:cubicBezTo>
                  <a:cubicBezTo>
                    <a:pt x="92" y="22"/>
                    <a:pt x="89" y="22"/>
                    <a:pt x="87" y="22"/>
                  </a:cubicBezTo>
                  <a:cubicBezTo>
                    <a:pt x="86" y="22"/>
                    <a:pt x="81" y="24"/>
                    <a:pt x="80" y="25"/>
                  </a:cubicBezTo>
                  <a:cubicBezTo>
                    <a:pt x="79" y="26"/>
                    <a:pt x="78" y="25"/>
                    <a:pt x="78" y="24"/>
                  </a:cubicBezTo>
                  <a:cubicBezTo>
                    <a:pt x="78" y="23"/>
                    <a:pt x="76" y="23"/>
                    <a:pt x="75" y="23"/>
                  </a:cubicBezTo>
                  <a:cubicBezTo>
                    <a:pt x="75" y="22"/>
                    <a:pt x="74" y="26"/>
                    <a:pt x="73" y="27"/>
                  </a:cubicBezTo>
                  <a:cubicBezTo>
                    <a:pt x="72" y="28"/>
                    <a:pt x="70" y="24"/>
                    <a:pt x="68" y="23"/>
                  </a:cubicBezTo>
                  <a:cubicBezTo>
                    <a:pt x="66" y="23"/>
                    <a:pt x="62" y="21"/>
                    <a:pt x="61" y="20"/>
                  </a:cubicBezTo>
                  <a:cubicBezTo>
                    <a:pt x="60" y="20"/>
                    <a:pt x="58" y="18"/>
                    <a:pt x="58" y="17"/>
                  </a:cubicBezTo>
                  <a:cubicBezTo>
                    <a:pt x="57" y="17"/>
                    <a:pt x="54" y="16"/>
                    <a:pt x="53" y="16"/>
                  </a:cubicBezTo>
                  <a:cubicBezTo>
                    <a:pt x="52" y="16"/>
                    <a:pt x="49" y="18"/>
                    <a:pt x="49" y="19"/>
                  </a:cubicBezTo>
                  <a:cubicBezTo>
                    <a:pt x="48" y="19"/>
                    <a:pt x="47" y="19"/>
                    <a:pt x="46" y="19"/>
                  </a:cubicBezTo>
                  <a:cubicBezTo>
                    <a:pt x="46" y="20"/>
                    <a:pt x="42" y="23"/>
                    <a:pt x="41" y="24"/>
                  </a:cubicBezTo>
                  <a:cubicBezTo>
                    <a:pt x="40" y="25"/>
                    <a:pt x="37" y="29"/>
                    <a:pt x="37" y="31"/>
                  </a:cubicBezTo>
                  <a:cubicBezTo>
                    <a:pt x="36" y="32"/>
                    <a:pt x="35" y="32"/>
                    <a:pt x="34" y="32"/>
                  </a:cubicBezTo>
                  <a:cubicBezTo>
                    <a:pt x="34" y="32"/>
                    <a:pt x="33" y="33"/>
                    <a:pt x="33" y="34"/>
                  </a:cubicBezTo>
                  <a:cubicBezTo>
                    <a:pt x="33" y="34"/>
                    <a:pt x="30" y="36"/>
                    <a:pt x="29" y="38"/>
                  </a:cubicBezTo>
                  <a:cubicBezTo>
                    <a:pt x="29" y="40"/>
                    <a:pt x="30" y="44"/>
                    <a:pt x="30" y="45"/>
                  </a:cubicBezTo>
                  <a:cubicBezTo>
                    <a:pt x="30" y="47"/>
                    <a:pt x="31" y="49"/>
                    <a:pt x="32" y="49"/>
                  </a:cubicBezTo>
                  <a:cubicBezTo>
                    <a:pt x="33" y="49"/>
                    <a:pt x="33" y="52"/>
                    <a:pt x="32" y="53"/>
                  </a:cubicBezTo>
                  <a:cubicBezTo>
                    <a:pt x="32" y="53"/>
                    <a:pt x="33" y="54"/>
                    <a:pt x="33" y="55"/>
                  </a:cubicBezTo>
                  <a:cubicBezTo>
                    <a:pt x="33" y="55"/>
                    <a:pt x="30" y="56"/>
                    <a:pt x="29" y="56"/>
                  </a:cubicBezTo>
                  <a:cubicBezTo>
                    <a:pt x="29" y="57"/>
                    <a:pt x="27" y="58"/>
                    <a:pt x="27" y="59"/>
                  </a:cubicBezTo>
                  <a:cubicBezTo>
                    <a:pt x="27" y="60"/>
                    <a:pt x="24" y="60"/>
                    <a:pt x="23" y="61"/>
                  </a:cubicBezTo>
                  <a:cubicBezTo>
                    <a:pt x="24" y="60"/>
                    <a:pt x="24" y="60"/>
                    <a:pt x="24" y="59"/>
                  </a:cubicBezTo>
                  <a:cubicBezTo>
                    <a:pt x="25" y="58"/>
                    <a:pt x="24" y="57"/>
                    <a:pt x="24" y="56"/>
                  </a:cubicBezTo>
                  <a:cubicBezTo>
                    <a:pt x="23" y="56"/>
                    <a:pt x="23" y="51"/>
                    <a:pt x="22" y="50"/>
                  </a:cubicBezTo>
                  <a:cubicBezTo>
                    <a:pt x="22" y="49"/>
                    <a:pt x="20" y="47"/>
                    <a:pt x="20" y="47"/>
                  </a:cubicBezTo>
                  <a:cubicBezTo>
                    <a:pt x="19" y="47"/>
                    <a:pt x="20" y="46"/>
                    <a:pt x="20" y="45"/>
                  </a:cubicBezTo>
                  <a:cubicBezTo>
                    <a:pt x="20" y="44"/>
                    <a:pt x="18" y="44"/>
                    <a:pt x="17" y="45"/>
                  </a:cubicBezTo>
                  <a:cubicBezTo>
                    <a:pt x="17" y="45"/>
                    <a:pt x="16" y="50"/>
                    <a:pt x="16" y="51"/>
                  </a:cubicBezTo>
                  <a:cubicBezTo>
                    <a:pt x="16" y="52"/>
                    <a:pt x="17" y="54"/>
                    <a:pt x="17" y="54"/>
                  </a:cubicBezTo>
                  <a:cubicBezTo>
                    <a:pt x="18" y="54"/>
                    <a:pt x="18" y="57"/>
                    <a:pt x="17" y="57"/>
                  </a:cubicBezTo>
                  <a:cubicBezTo>
                    <a:pt x="16" y="57"/>
                    <a:pt x="15" y="60"/>
                    <a:pt x="16" y="61"/>
                  </a:cubicBezTo>
                  <a:cubicBezTo>
                    <a:pt x="16" y="62"/>
                    <a:pt x="15" y="63"/>
                    <a:pt x="15" y="64"/>
                  </a:cubicBezTo>
                  <a:cubicBezTo>
                    <a:pt x="14" y="64"/>
                    <a:pt x="18" y="64"/>
                    <a:pt x="20" y="64"/>
                  </a:cubicBezTo>
                  <a:cubicBezTo>
                    <a:pt x="21" y="64"/>
                    <a:pt x="23" y="64"/>
                    <a:pt x="22" y="64"/>
                  </a:cubicBezTo>
                  <a:cubicBezTo>
                    <a:pt x="22" y="65"/>
                    <a:pt x="19" y="65"/>
                    <a:pt x="19" y="66"/>
                  </a:cubicBezTo>
                  <a:cubicBezTo>
                    <a:pt x="18" y="67"/>
                    <a:pt x="16" y="68"/>
                    <a:pt x="16" y="69"/>
                  </a:cubicBezTo>
                  <a:cubicBezTo>
                    <a:pt x="15" y="69"/>
                    <a:pt x="16" y="70"/>
                    <a:pt x="17" y="70"/>
                  </a:cubicBezTo>
                  <a:cubicBezTo>
                    <a:pt x="18" y="70"/>
                    <a:pt x="19" y="73"/>
                    <a:pt x="20" y="74"/>
                  </a:cubicBezTo>
                  <a:cubicBezTo>
                    <a:pt x="20" y="75"/>
                    <a:pt x="20" y="76"/>
                    <a:pt x="20" y="77"/>
                  </a:cubicBezTo>
                  <a:cubicBezTo>
                    <a:pt x="20" y="77"/>
                    <a:pt x="15" y="76"/>
                    <a:pt x="14" y="77"/>
                  </a:cubicBezTo>
                  <a:cubicBezTo>
                    <a:pt x="12" y="77"/>
                    <a:pt x="10" y="81"/>
                    <a:pt x="10" y="82"/>
                  </a:cubicBezTo>
                  <a:cubicBezTo>
                    <a:pt x="10" y="83"/>
                    <a:pt x="10" y="87"/>
                    <a:pt x="10" y="88"/>
                  </a:cubicBezTo>
                  <a:cubicBezTo>
                    <a:pt x="11" y="89"/>
                    <a:pt x="14" y="89"/>
                    <a:pt x="15" y="90"/>
                  </a:cubicBezTo>
                  <a:cubicBezTo>
                    <a:pt x="15" y="90"/>
                    <a:pt x="19" y="90"/>
                    <a:pt x="19" y="90"/>
                  </a:cubicBezTo>
                  <a:cubicBezTo>
                    <a:pt x="20" y="91"/>
                    <a:pt x="22" y="87"/>
                    <a:pt x="23" y="85"/>
                  </a:cubicBezTo>
                  <a:cubicBezTo>
                    <a:pt x="23" y="84"/>
                    <a:pt x="26" y="81"/>
                    <a:pt x="27" y="80"/>
                  </a:cubicBezTo>
                  <a:cubicBezTo>
                    <a:pt x="28" y="78"/>
                    <a:pt x="31" y="79"/>
                    <a:pt x="32" y="78"/>
                  </a:cubicBezTo>
                  <a:cubicBezTo>
                    <a:pt x="33" y="77"/>
                    <a:pt x="33" y="81"/>
                    <a:pt x="33" y="83"/>
                  </a:cubicBezTo>
                  <a:cubicBezTo>
                    <a:pt x="34" y="84"/>
                    <a:pt x="37" y="84"/>
                    <a:pt x="37" y="83"/>
                  </a:cubicBezTo>
                  <a:cubicBezTo>
                    <a:pt x="36" y="81"/>
                    <a:pt x="37" y="80"/>
                    <a:pt x="37" y="81"/>
                  </a:cubicBezTo>
                  <a:cubicBezTo>
                    <a:pt x="37" y="81"/>
                    <a:pt x="41" y="83"/>
                    <a:pt x="41" y="84"/>
                  </a:cubicBezTo>
                  <a:cubicBezTo>
                    <a:pt x="42" y="85"/>
                    <a:pt x="42" y="87"/>
                    <a:pt x="41" y="87"/>
                  </a:cubicBezTo>
                  <a:cubicBezTo>
                    <a:pt x="40" y="87"/>
                    <a:pt x="40" y="89"/>
                    <a:pt x="41" y="89"/>
                  </a:cubicBezTo>
                  <a:cubicBezTo>
                    <a:pt x="42" y="89"/>
                    <a:pt x="43" y="87"/>
                    <a:pt x="44" y="86"/>
                  </a:cubicBezTo>
                  <a:cubicBezTo>
                    <a:pt x="45" y="86"/>
                    <a:pt x="45" y="84"/>
                    <a:pt x="45" y="84"/>
                  </a:cubicBezTo>
                  <a:cubicBezTo>
                    <a:pt x="45" y="84"/>
                    <a:pt x="46" y="82"/>
                    <a:pt x="46" y="83"/>
                  </a:cubicBezTo>
                  <a:cubicBezTo>
                    <a:pt x="47" y="83"/>
                    <a:pt x="44" y="79"/>
                    <a:pt x="43" y="78"/>
                  </a:cubicBezTo>
                  <a:cubicBezTo>
                    <a:pt x="41" y="76"/>
                    <a:pt x="42" y="77"/>
                    <a:pt x="45" y="79"/>
                  </a:cubicBezTo>
                  <a:cubicBezTo>
                    <a:pt x="45" y="79"/>
                    <a:pt x="45" y="79"/>
                    <a:pt x="47" y="82"/>
                  </a:cubicBezTo>
                  <a:cubicBezTo>
                    <a:pt x="47" y="82"/>
                    <a:pt x="48" y="84"/>
                    <a:pt x="48" y="84"/>
                  </a:cubicBezTo>
                  <a:cubicBezTo>
                    <a:pt x="49" y="85"/>
                    <a:pt x="49" y="85"/>
                    <a:pt x="49" y="85"/>
                  </a:cubicBezTo>
                  <a:cubicBezTo>
                    <a:pt x="49" y="86"/>
                    <a:pt x="49" y="88"/>
                    <a:pt x="49" y="89"/>
                  </a:cubicBezTo>
                  <a:cubicBezTo>
                    <a:pt x="49" y="90"/>
                    <a:pt x="51" y="91"/>
                    <a:pt x="52" y="91"/>
                  </a:cubicBezTo>
                  <a:cubicBezTo>
                    <a:pt x="53" y="91"/>
                    <a:pt x="53" y="91"/>
                    <a:pt x="53" y="91"/>
                  </a:cubicBezTo>
                  <a:cubicBezTo>
                    <a:pt x="53" y="91"/>
                    <a:pt x="54" y="93"/>
                    <a:pt x="55" y="93"/>
                  </a:cubicBezTo>
                  <a:cubicBezTo>
                    <a:pt x="55" y="93"/>
                    <a:pt x="56" y="91"/>
                    <a:pt x="55" y="91"/>
                  </a:cubicBezTo>
                  <a:cubicBezTo>
                    <a:pt x="54" y="91"/>
                    <a:pt x="54" y="88"/>
                    <a:pt x="54" y="86"/>
                  </a:cubicBezTo>
                  <a:cubicBezTo>
                    <a:pt x="54" y="85"/>
                    <a:pt x="55" y="84"/>
                    <a:pt x="55" y="84"/>
                  </a:cubicBezTo>
                  <a:cubicBezTo>
                    <a:pt x="55" y="84"/>
                    <a:pt x="55" y="87"/>
                    <a:pt x="55" y="87"/>
                  </a:cubicBezTo>
                  <a:cubicBezTo>
                    <a:pt x="55" y="88"/>
                    <a:pt x="55" y="89"/>
                    <a:pt x="56" y="90"/>
                  </a:cubicBezTo>
                  <a:cubicBezTo>
                    <a:pt x="56" y="90"/>
                    <a:pt x="56" y="90"/>
                    <a:pt x="57" y="91"/>
                  </a:cubicBezTo>
                  <a:cubicBezTo>
                    <a:pt x="59" y="92"/>
                    <a:pt x="59" y="92"/>
                    <a:pt x="59" y="92"/>
                  </a:cubicBezTo>
                  <a:cubicBezTo>
                    <a:pt x="62" y="92"/>
                    <a:pt x="66" y="92"/>
                    <a:pt x="65" y="93"/>
                  </a:cubicBezTo>
                  <a:cubicBezTo>
                    <a:pt x="65" y="93"/>
                    <a:pt x="68" y="94"/>
                    <a:pt x="68" y="93"/>
                  </a:cubicBezTo>
                  <a:cubicBezTo>
                    <a:pt x="68" y="92"/>
                    <a:pt x="68" y="93"/>
                    <a:pt x="68" y="93"/>
                  </a:cubicBezTo>
                  <a:cubicBezTo>
                    <a:pt x="68" y="94"/>
                    <a:pt x="66" y="97"/>
                    <a:pt x="66" y="98"/>
                  </a:cubicBezTo>
                  <a:cubicBezTo>
                    <a:pt x="65" y="99"/>
                    <a:pt x="59" y="98"/>
                    <a:pt x="56" y="98"/>
                  </a:cubicBezTo>
                  <a:cubicBezTo>
                    <a:pt x="53" y="98"/>
                    <a:pt x="49" y="99"/>
                    <a:pt x="48" y="100"/>
                  </a:cubicBezTo>
                  <a:cubicBezTo>
                    <a:pt x="48" y="100"/>
                    <a:pt x="43" y="98"/>
                    <a:pt x="41" y="97"/>
                  </a:cubicBezTo>
                  <a:cubicBezTo>
                    <a:pt x="39" y="96"/>
                    <a:pt x="38" y="93"/>
                    <a:pt x="37" y="92"/>
                  </a:cubicBezTo>
                  <a:cubicBezTo>
                    <a:pt x="37" y="92"/>
                    <a:pt x="37" y="91"/>
                    <a:pt x="37" y="90"/>
                  </a:cubicBezTo>
                  <a:cubicBezTo>
                    <a:pt x="37" y="90"/>
                    <a:pt x="32" y="89"/>
                    <a:pt x="31" y="90"/>
                  </a:cubicBezTo>
                  <a:cubicBezTo>
                    <a:pt x="30" y="90"/>
                    <a:pt x="22" y="91"/>
                    <a:pt x="21" y="92"/>
                  </a:cubicBezTo>
                  <a:cubicBezTo>
                    <a:pt x="19" y="93"/>
                    <a:pt x="16" y="92"/>
                    <a:pt x="16" y="92"/>
                  </a:cubicBezTo>
                  <a:cubicBezTo>
                    <a:pt x="15" y="92"/>
                    <a:pt x="13" y="94"/>
                    <a:pt x="12" y="94"/>
                  </a:cubicBezTo>
                  <a:cubicBezTo>
                    <a:pt x="11" y="95"/>
                    <a:pt x="10" y="98"/>
                    <a:pt x="9" y="102"/>
                  </a:cubicBezTo>
                  <a:cubicBezTo>
                    <a:pt x="9" y="102"/>
                    <a:pt x="9" y="102"/>
                    <a:pt x="8" y="104"/>
                  </a:cubicBezTo>
                  <a:cubicBezTo>
                    <a:pt x="7" y="106"/>
                    <a:pt x="7" y="106"/>
                    <a:pt x="7" y="106"/>
                  </a:cubicBezTo>
                  <a:cubicBezTo>
                    <a:pt x="5" y="108"/>
                    <a:pt x="2" y="114"/>
                    <a:pt x="1" y="115"/>
                  </a:cubicBezTo>
                  <a:cubicBezTo>
                    <a:pt x="1" y="116"/>
                    <a:pt x="0" y="125"/>
                    <a:pt x="0" y="128"/>
                  </a:cubicBezTo>
                  <a:cubicBezTo>
                    <a:pt x="0" y="130"/>
                    <a:pt x="3" y="137"/>
                    <a:pt x="3" y="138"/>
                  </a:cubicBezTo>
                  <a:cubicBezTo>
                    <a:pt x="4" y="140"/>
                    <a:pt x="8" y="144"/>
                    <a:pt x="10" y="145"/>
                  </a:cubicBezTo>
                  <a:cubicBezTo>
                    <a:pt x="11" y="145"/>
                    <a:pt x="16" y="146"/>
                    <a:pt x="18" y="146"/>
                  </a:cubicBezTo>
                  <a:cubicBezTo>
                    <a:pt x="19" y="146"/>
                    <a:pt x="21" y="144"/>
                    <a:pt x="22" y="142"/>
                  </a:cubicBezTo>
                  <a:cubicBezTo>
                    <a:pt x="22" y="142"/>
                    <a:pt x="22" y="142"/>
                    <a:pt x="24" y="143"/>
                  </a:cubicBezTo>
                  <a:cubicBezTo>
                    <a:pt x="25" y="143"/>
                    <a:pt x="25" y="143"/>
                    <a:pt x="25" y="143"/>
                  </a:cubicBezTo>
                  <a:cubicBezTo>
                    <a:pt x="25" y="144"/>
                    <a:pt x="28" y="145"/>
                    <a:pt x="29" y="145"/>
                  </a:cubicBezTo>
                  <a:cubicBezTo>
                    <a:pt x="30" y="146"/>
                    <a:pt x="32" y="145"/>
                    <a:pt x="33" y="145"/>
                  </a:cubicBezTo>
                  <a:cubicBezTo>
                    <a:pt x="34" y="145"/>
                    <a:pt x="34" y="151"/>
                    <a:pt x="34" y="153"/>
                  </a:cubicBezTo>
                  <a:cubicBezTo>
                    <a:pt x="33" y="155"/>
                    <a:pt x="35" y="161"/>
                    <a:pt x="35" y="162"/>
                  </a:cubicBezTo>
                  <a:cubicBezTo>
                    <a:pt x="36" y="164"/>
                    <a:pt x="38" y="169"/>
                    <a:pt x="38" y="171"/>
                  </a:cubicBezTo>
                  <a:cubicBezTo>
                    <a:pt x="38" y="173"/>
                    <a:pt x="37" y="179"/>
                    <a:pt x="37" y="181"/>
                  </a:cubicBezTo>
                  <a:cubicBezTo>
                    <a:pt x="37" y="183"/>
                    <a:pt x="39" y="189"/>
                    <a:pt x="40" y="191"/>
                  </a:cubicBezTo>
                  <a:cubicBezTo>
                    <a:pt x="41" y="193"/>
                    <a:pt x="41" y="197"/>
                    <a:pt x="41" y="198"/>
                  </a:cubicBezTo>
                  <a:cubicBezTo>
                    <a:pt x="41" y="199"/>
                    <a:pt x="44" y="205"/>
                    <a:pt x="45" y="207"/>
                  </a:cubicBezTo>
                  <a:cubicBezTo>
                    <a:pt x="46" y="210"/>
                    <a:pt x="54" y="210"/>
                    <a:pt x="56" y="209"/>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4"/>
            <p:cNvSpPr/>
            <p:nvPr/>
          </p:nvSpPr>
          <p:spPr bwMode="auto">
            <a:xfrm>
              <a:off x="12849225" y="3346450"/>
              <a:ext cx="85725" cy="76200"/>
            </a:xfrm>
            <a:custGeom>
              <a:avLst/>
              <a:gdLst>
                <a:gd name="T0" fmla="*/ 3 w 9"/>
                <a:gd name="T1" fmla="*/ 8 h 8"/>
                <a:gd name="T2" fmla="*/ 7 w 9"/>
                <a:gd name="T3" fmla="*/ 6 h 8"/>
                <a:gd name="T4" fmla="*/ 8 w 9"/>
                <a:gd name="T5" fmla="*/ 3 h 8"/>
                <a:gd name="T6" fmla="*/ 5 w 9"/>
                <a:gd name="T7" fmla="*/ 0 h 8"/>
                <a:gd name="T8" fmla="*/ 3 w 9"/>
                <a:gd name="T9" fmla="*/ 2 h 8"/>
                <a:gd name="T10" fmla="*/ 0 w 9"/>
                <a:gd name="T11" fmla="*/ 4 h 8"/>
                <a:gd name="T12" fmla="*/ 0 w 9"/>
                <a:gd name="T13" fmla="*/ 5 h 8"/>
                <a:gd name="T14" fmla="*/ 3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3" y="8"/>
                  </a:moveTo>
                  <a:cubicBezTo>
                    <a:pt x="3" y="8"/>
                    <a:pt x="5" y="7"/>
                    <a:pt x="7" y="6"/>
                  </a:cubicBezTo>
                  <a:cubicBezTo>
                    <a:pt x="8" y="6"/>
                    <a:pt x="9" y="3"/>
                    <a:pt x="8" y="3"/>
                  </a:cubicBezTo>
                  <a:cubicBezTo>
                    <a:pt x="7" y="3"/>
                    <a:pt x="6" y="0"/>
                    <a:pt x="5" y="0"/>
                  </a:cubicBezTo>
                  <a:cubicBezTo>
                    <a:pt x="4" y="0"/>
                    <a:pt x="3" y="1"/>
                    <a:pt x="3" y="2"/>
                  </a:cubicBezTo>
                  <a:cubicBezTo>
                    <a:pt x="3" y="3"/>
                    <a:pt x="1" y="3"/>
                    <a:pt x="0" y="4"/>
                  </a:cubicBezTo>
                  <a:cubicBezTo>
                    <a:pt x="0" y="5"/>
                    <a:pt x="0" y="5"/>
                    <a:pt x="0" y="5"/>
                  </a:cubicBezTo>
                  <a:cubicBezTo>
                    <a:pt x="1" y="5"/>
                    <a:pt x="3" y="7"/>
                    <a:pt x="3" y="8"/>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5"/>
            <p:cNvSpPr/>
            <p:nvPr/>
          </p:nvSpPr>
          <p:spPr bwMode="auto">
            <a:xfrm>
              <a:off x="12801600" y="3548063"/>
              <a:ext cx="57150" cy="85725"/>
            </a:xfrm>
            <a:custGeom>
              <a:avLst/>
              <a:gdLst>
                <a:gd name="T0" fmla="*/ 6 w 6"/>
                <a:gd name="T1" fmla="*/ 4 h 9"/>
                <a:gd name="T2" fmla="*/ 5 w 6"/>
                <a:gd name="T3" fmla="*/ 0 h 9"/>
                <a:gd name="T4" fmla="*/ 1 w 6"/>
                <a:gd name="T5" fmla="*/ 7 h 9"/>
                <a:gd name="T6" fmla="*/ 2 w 6"/>
                <a:gd name="T7" fmla="*/ 8 h 9"/>
                <a:gd name="T8" fmla="*/ 5 w 6"/>
                <a:gd name="T9" fmla="*/ 9 h 9"/>
                <a:gd name="T10" fmla="*/ 5 w 6"/>
                <a:gd name="T11" fmla="*/ 8 h 9"/>
                <a:gd name="T12" fmla="*/ 6 w 6"/>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4"/>
                  </a:moveTo>
                  <a:cubicBezTo>
                    <a:pt x="6" y="3"/>
                    <a:pt x="6" y="0"/>
                    <a:pt x="5" y="0"/>
                  </a:cubicBezTo>
                  <a:cubicBezTo>
                    <a:pt x="3" y="0"/>
                    <a:pt x="0" y="4"/>
                    <a:pt x="1" y="7"/>
                  </a:cubicBezTo>
                  <a:cubicBezTo>
                    <a:pt x="1" y="9"/>
                    <a:pt x="2" y="9"/>
                    <a:pt x="2" y="8"/>
                  </a:cubicBezTo>
                  <a:cubicBezTo>
                    <a:pt x="3" y="8"/>
                    <a:pt x="5" y="9"/>
                    <a:pt x="5" y="9"/>
                  </a:cubicBezTo>
                  <a:cubicBezTo>
                    <a:pt x="6" y="9"/>
                    <a:pt x="6" y="9"/>
                    <a:pt x="5" y="8"/>
                  </a:cubicBezTo>
                  <a:cubicBezTo>
                    <a:pt x="5" y="7"/>
                    <a:pt x="5" y="4"/>
                    <a:pt x="6"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6"/>
            <p:cNvSpPr/>
            <p:nvPr/>
          </p:nvSpPr>
          <p:spPr bwMode="auto">
            <a:xfrm>
              <a:off x="12677775" y="3471863"/>
              <a:ext cx="123825" cy="171450"/>
            </a:xfrm>
            <a:custGeom>
              <a:avLst/>
              <a:gdLst>
                <a:gd name="T0" fmla="*/ 12 w 13"/>
                <a:gd name="T1" fmla="*/ 9 h 18"/>
                <a:gd name="T2" fmla="*/ 13 w 13"/>
                <a:gd name="T3" fmla="*/ 3 h 18"/>
                <a:gd name="T4" fmla="*/ 10 w 13"/>
                <a:gd name="T5" fmla="*/ 0 h 18"/>
                <a:gd name="T6" fmla="*/ 3 w 13"/>
                <a:gd name="T7" fmla="*/ 8 h 18"/>
                <a:gd name="T8" fmla="*/ 1 w 13"/>
                <a:gd name="T9" fmla="*/ 15 h 18"/>
                <a:gd name="T10" fmla="*/ 7 w 13"/>
                <a:gd name="T11" fmla="*/ 17 h 18"/>
                <a:gd name="T12" fmla="*/ 9 w 13"/>
                <a:gd name="T13" fmla="*/ 17 h 18"/>
                <a:gd name="T14" fmla="*/ 10 w 13"/>
                <a:gd name="T15" fmla="*/ 16 h 18"/>
                <a:gd name="T16" fmla="*/ 12 w 13"/>
                <a:gd name="T17" fmla="*/ 13 h 18"/>
                <a:gd name="T18" fmla="*/ 12 w 13"/>
                <a:gd name="T19"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8">
                  <a:moveTo>
                    <a:pt x="12" y="9"/>
                  </a:moveTo>
                  <a:cubicBezTo>
                    <a:pt x="12" y="8"/>
                    <a:pt x="13" y="4"/>
                    <a:pt x="13" y="3"/>
                  </a:cubicBezTo>
                  <a:cubicBezTo>
                    <a:pt x="13" y="3"/>
                    <a:pt x="11" y="1"/>
                    <a:pt x="10" y="0"/>
                  </a:cubicBezTo>
                  <a:cubicBezTo>
                    <a:pt x="9" y="0"/>
                    <a:pt x="6" y="7"/>
                    <a:pt x="3" y="8"/>
                  </a:cubicBezTo>
                  <a:cubicBezTo>
                    <a:pt x="1" y="10"/>
                    <a:pt x="0" y="14"/>
                    <a:pt x="1" y="15"/>
                  </a:cubicBezTo>
                  <a:cubicBezTo>
                    <a:pt x="1" y="16"/>
                    <a:pt x="6" y="16"/>
                    <a:pt x="7" y="17"/>
                  </a:cubicBezTo>
                  <a:cubicBezTo>
                    <a:pt x="8" y="18"/>
                    <a:pt x="9" y="17"/>
                    <a:pt x="9" y="17"/>
                  </a:cubicBezTo>
                  <a:cubicBezTo>
                    <a:pt x="10" y="17"/>
                    <a:pt x="10" y="17"/>
                    <a:pt x="10" y="16"/>
                  </a:cubicBezTo>
                  <a:cubicBezTo>
                    <a:pt x="9" y="16"/>
                    <a:pt x="11" y="14"/>
                    <a:pt x="12" y="13"/>
                  </a:cubicBezTo>
                  <a:cubicBezTo>
                    <a:pt x="12" y="12"/>
                    <a:pt x="12" y="10"/>
                    <a:pt x="12" y="9"/>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7"/>
            <p:cNvSpPr/>
            <p:nvPr/>
          </p:nvSpPr>
          <p:spPr bwMode="auto">
            <a:xfrm>
              <a:off x="12630150" y="3662363"/>
              <a:ext cx="123825" cy="47625"/>
            </a:xfrm>
            <a:custGeom>
              <a:avLst/>
              <a:gdLst>
                <a:gd name="T0" fmla="*/ 4 w 13"/>
                <a:gd name="T1" fmla="*/ 0 h 5"/>
                <a:gd name="T2" fmla="*/ 0 w 13"/>
                <a:gd name="T3" fmla="*/ 2 h 5"/>
                <a:gd name="T4" fmla="*/ 9 w 13"/>
                <a:gd name="T5" fmla="*/ 4 h 5"/>
                <a:gd name="T6" fmla="*/ 13 w 13"/>
                <a:gd name="T7" fmla="*/ 5 h 5"/>
                <a:gd name="T8" fmla="*/ 4 w 13"/>
                <a:gd name="T9" fmla="*/ 0 h 5"/>
              </a:gdLst>
              <a:ahLst/>
              <a:cxnLst>
                <a:cxn ang="0">
                  <a:pos x="T0" y="T1"/>
                </a:cxn>
                <a:cxn ang="0">
                  <a:pos x="T2" y="T3"/>
                </a:cxn>
                <a:cxn ang="0">
                  <a:pos x="T4" y="T5"/>
                </a:cxn>
                <a:cxn ang="0">
                  <a:pos x="T6" y="T7"/>
                </a:cxn>
                <a:cxn ang="0">
                  <a:pos x="T8" y="T9"/>
                </a:cxn>
              </a:cxnLst>
              <a:rect l="0" t="0" r="r" b="b"/>
              <a:pathLst>
                <a:path w="13" h="5">
                  <a:moveTo>
                    <a:pt x="4" y="0"/>
                  </a:moveTo>
                  <a:cubicBezTo>
                    <a:pt x="2" y="0"/>
                    <a:pt x="0" y="1"/>
                    <a:pt x="0" y="2"/>
                  </a:cubicBezTo>
                  <a:cubicBezTo>
                    <a:pt x="0" y="2"/>
                    <a:pt x="7" y="3"/>
                    <a:pt x="9" y="4"/>
                  </a:cubicBezTo>
                  <a:cubicBezTo>
                    <a:pt x="12" y="5"/>
                    <a:pt x="13" y="5"/>
                    <a:pt x="13" y="5"/>
                  </a:cubicBezTo>
                  <a:cubicBezTo>
                    <a:pt x="12" y="4"/>
                    <a:pt x="6" y="1"/>
                    <a:pt x="4"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8"/>
            <p:cNvSpPr/>
            <p:nvPr/>
          </p:nvSpPr>
          <p:spPr bwMode="auto">
            <a:xfrm>
              <a:off x="12782550" y="3175000"/>
              <a:ext cx="28575" cy="47625"/>
            </a:xfrm>
            <a:custGeom>
              <a:avLst/>
              <a:gdLst>
                <a:gd name="T0" fmla="*/ 3 w 3"/>
                <a:gd name="T1" fmla="*/ 4 h 5"/>
                <a:gd name="T2" fmla="*/ 1 w 3"/>
                <a:gd name="T3" fmla="*/ 1 h 5"/>
                <a:gd name="T4" fmla="*/ 1 w 3"/>
                <a:gd name="T5" fmla="*/ 4 h 5"/>
                <a:gd name="T6" fmla="*/ 3 w 3"/>
                <a:gd name="T7" fmla="*/ 4 h 5"/>
              </a:gdLst>
              <a:ahLst/>
              <a:cxnLst>
                <a:cxn ang="0">
                  <a:pos x="T0" y="T1"/>
                </a:cxn>
                <a:cxn ang="0">
                  <a:pos x="T2" y="T3"/>
                </a:cxn>
                <a:cxn ang="0">
                  <a:pos x="T4" y="T5"/>
                </a:cxn>
                <a:cxn ang="0">
                  <a:pos x="T6" y="T7"/>
                </a:cxn>
              </a:cxnLst>
              <a:rect l="0" t="0" r="r" b="b"/>
              <a:pathLst>
                <a:path w="3" h="5">
                  <a:moveTo>
                    <a:pt x="3" y="4"/>
                  </a:moveTo>
                  <a:cubicBezTo>
                    <a:pt x="3" y="4"/>
                    <a:pt x="2" y="0"/>
                    <a:pt x="1" y="1"/>
                  </a:cubicBezTo>
                  <a:cubicBezTo>
                    <a:pt x="0" y="1"/>
                    <a:pt x="1" y="4"/>
                    <a:pt x="1" y="4"/>
                  </a:cubicBezTo>
                  <a:cubicBezTo>
                    <a:pt x="1" y="5"/>
                    <a:pt x="2" y="5"/>
                    <a:pt x="3"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9"/>
            <p:cNvSpPr/>
            <p:nvPr/>
          </p:nvSpPr>
          <p:spPr bwMode="auto">
            <a:xfrm>
              <a:off x="12811125" y="3270250"/>
              <a:ext cx="38100" cy="57150"/>
            </a:xfrm>
            <a:custGeom>
              <a:avLst/>
              <a:gdLst>
                <a:gd name="T0" fmla="*/ 4 w 4"/>
                <a:gd name="T1" fmla="*/ 2 h 6"/>
                <a:gd name="T2" fmla="*/ 2 w 4"/>
                <a:gd name="T3" fmla="*/ 0 h 6"/>
                <a:gd name="T4" fmla="*/ 1 w 4"/>
                <a:gd name="T5" fmla="*/ 5 h 6"/>
                <a:gd name="T6" fmla="*/ 4 w 4"/>
                <a:gd name="T7" fmla="*/ 2 h 6"/>
              </a:gdLst>
              <a:ahLst/>
              <a:cxnLst>
                <a:cxn ang="0">
                  <a:pos x="T0" y="T1"/>
                </a:cxn>
                <a:cxn ang="0">
                  <a:pos x="T2" y="T3"/>
                </a:cxn>
                <a:cxn ang="0">
                  <a:pos x="T4" y="T5"/>
                </a:cxn>
                <a:cxn ang="0">
                  <a:pos x="T6" y="T7"/>
                </a:cxn>
              </a:cxnLst>
              <a:rect l="0" t="0" r="r" b="b"/>
              <a:pathLst>
                <a:path w="4" h="6">
                  <a:moveTo>
                    <a:pt x="4" y="2"/>
                  </a:moveTo>
                  <a:cubicBezTo>
                    <a:pt x="4" y="1"/>
                    <a:pt x="4" y="0"/>
                    <a:pt x="2" y="0"/>
                  </a:cubicBezTo>
                  <a:cubicBezTo>
                    <a:pt x="0" y="0"/>
                    <a:pt x="1" y="4"/>
                    <a:pt x="1" y="5"/>
                  </a:cubicBezTo>
                  <a:cubicBezTo>
                    <a:pt x="2" y="6"/>
                    <a:pt x="4" y="3"/>
                    <a:pt x="4"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0"/>
            <p:cNvSpPr/>
            <p:nvPr/>
          </p:nvSpPr>
          <p:spPr bwMode="auto">
            <a:xfrm>
              <a:off x="12925425" y="3548063"/>
              <a:ext cx="58737" cy="38100"/>
            </a:xfrm>
            <a:custGeom>
              <a:avLst/>
              <a:gdLst>
                <a:gd name="T0" fmla="*/ 0 w 6"/>
                <a:gd name="T1" fmla="*/ 3 h 4"/>
                <a:gd name="T2" fmla="*/ 6 w 6"/>
                <a:gd name="T3" fmla="*/ 1 h 4"/>
                <a:gd name="T4" fmla="*/ 0 w 6"/>
                <a:gd name="T5" fmla="*/ 3 h 4"/>
              </a:gdLst>
              <a:ahLst/>
              <a:cxnLst>
                <a:cxn ang="0">
                  <a:pos x="T0" y="T1"/>
                </a:cxn>
                <a:cxn ang="0">
                  <a:pos x="T2" y="T3"/>
                </a:cxn>
                <a:cxn ang="0">
                  <a:pos x="T4" y="T5"/>
                </a:cxn>
              </a:cxnLst>
              <a:rect l="0" t="0" r="r" b="b"/>
              <a:pathLst>
                <a:path w="6" h="4">
                  <a:moveTo>
                    <a:pt x="0" y="3"/>
                  </a:moveTo>
                  <a:cubicBezTo>
                    <a:pt x="2" y="4"/>
                    <a:pt x="6" y="3"/>
                    <a:pt x="6" y="1"/>
                  </a:cubicBezTo>
                  <a:cubicBezTo>
                    <a:pt x="5" y="0"/>
                    <a:pt x="0" y="0"/>
                    <a:pt x="0"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21"/>
            <p:cNvSpPr/>
            <p:nvPr/>
          </p:nvSpPr>
          <p:spPr bwMode="auto">
            <a:xfrm>
              <a:off x="12896850" y="2973388"/>
              <a:ext cx="106362" cy="106363"/>
            </a:xfrm>
            <a:custGeom>
              <a:avLst/>
              <a:gdLst>
                <a:gd name="T0" fmla="*/ 2 w 11"/>
                <a:gd name="T1" fmla="*/ 5 h 11"/>
                <a:gd name="T2" fmla="*/ 1 w 11"/>
                <a:gd name="T3" fmla="*/ 7 h 11"/>
                <a:gd name="T4" fmla="*/ 1 w 11"/>
                <a:gd name="T5" fmla="*/ 7 h 11"/>
                <a:gd name="T6" fmla="*/ 1 w 11"/>
                <a:gd name="T7" fmla="*/ 10 h 11"/>
                <a:gd name="T8" fmla="*/ 4 w 11"/>
                <a:gd name="T9" fmla="*/ 8 h 11"/>
                <a:gd name="T10" fmla="*/ 7 w 11"/>
                <a:gd name="T11" fmla="*/ 7 h 11"/>
                <a:gd name="T12" fmla="*/ 10 w 11"/>
                <a:gd name="T13" fmla="*/ 6 h 11"/>
                <a:gd name="T14" fmla="*/ 11 w 11"/>
                <a:gd name="T15" fmla="*/ 5 h 11"/>
                <a:gd name="T16" fmla="*/ 10 w 11"/>
                <a:gd name="T17" fmla="*/ 0 h 11"/>
                <a:gd name="T18" fmla="*/ 8 w 11"/>
                <a:gd name="T19" fmla="*/ 1 h 11"/>
                <a:gd name="T20" fmla="*/ 2 w 11"/>
                <a:gd name="T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2" y="5"/>
                  </a:moveTo>
                  <a:cubicBezTo>
                    <a:pt x="1" y="5"/>
                    <a:pt x="1" y="7"/>
                    <a:pt x="1" y="7"/>
                  </a:cubicBezTo>
                  <a:cubicBezTo>
                    <a:pt x="1" y="7"/>
                    <a:pt x="1" y="7"/>
                    <a:pt x="1" y="7"/>
                  </a:cubicBezTo>
                  <a:cubicBezTo>
                    <a:pt x="0" y="7"/>
                    <a:pt x="0" y="10"/>
                    <a:pt x="1" y="10"/>
                  </a:cubicBezTo>
                  <a:cubicBezTo>
                    <a:pt x="2" y="11"/>
                    <a:pt x="3" y="8"/>
                    <a:pt x="4" y="8"/>
                  </a:cubicBezTo>
                  <a:cubicBezTo>
                    <a:pt x="5" y="7"/>
                    <a:pt x="6" y="7"/>
                    <a:pt x="7" y="7"/>
                  </a:cubicBezTo>
                  <a:cubicBezTo>
                    <a:pt x="7" y="7"/>
                    <a:pt x="8" y="7"/>
                    <a:pt x="10" y="6"/>
                  </a:cubicBezTo>
                  <a:cubicBezTo>
                    <a:pt x="10" y="6"/>
                    <a:pt x="10" y="6"/>
                    <a:pt x="11" y="5"/>
                  </a:cubicBezTo>
                  <a:cubicBezTo>
                    <a:pt x="10" y="3"/>
                    <a:pt x="10" y="1"/>
                    <a:pt x="10" y="0"/>
                  </a:cubicBezTo>
                  <a:cubicBezTo>
                    <a:pt x="9" y="0"/>
                    <a:pt x="8" y="1"/>
                    <a:pt x="8" y="1"/>
                  </a:cubicBezTo>
                  <a:cubicBezTo>
                    <a:pt x="7" y="2"/>
                    <a:pt x="3" y="4"/>
                    <a:pt x="2"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22"/>
            <p:cNvSpPr/>
            <p:nvPr/>
          </p:nvSpPr>
          <p:spPr bwMode="auto">
            <a:xfrm>
              <a:off x="12504738" y="3490913"/>
              <a:ext cx="0" cy="9525"/>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23"/>
            <p:cNvSpPr/>
            <p:nvPr/>
          </p:nvSpPr>
          <p:spPr bwMode="auto">
            <a:xfrm>
              <a:off x="12504738" y="3481388"/>
              <a:ext cx="125412" cy="161925"/>
            </a:xfrm>
            <a:custGeom>
              <a:avLst/>
              <a:gdLst>
                <a:gd name="T0" fmla="*/ 12 w 13"/>
                <a:gd name="T1" fmla="*/ 12 h 17"/>
                <a:gd name="T2" fmla="*/ 7 w 13"/>
                <a:gd name="T3" fmla="*/ 7 h 17"/>
                <a:gd name="T4" fmla="*/ 6 w 13"/>
                <a:gd name="T5" fmla="*/ 5 h 17"/>
                <a:gd name="T6" fmla="*/ 5 w 13"/>
                <a:gd name="T7" fmla="*/ 4 h 17"/>
                <a:gd name="T8" fmla="*/ 2 w 13"/>
                <a:gd name="T9" fmla="*/ 1 h 17"/>
                <a:gd name="T10" fmla="*/ 0 w 13"/>
                <a:gd name="T11" fmla="*/ 2 h 17"/>
                <a:gd name="T12" fmla="*/ 3 w 13"/>
                <a:gd name="T13" fmla="*/ 3 h 17"/>
                <a:gd name="T14" fmla="*/ 10 w 13"/>
                <a:gd name="T15" fmla="*/ 16 h 17"/>
                <a:gd name="T16" fmla="*/ 12 w 13"/>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2"/>
                  </a:moveTo>
                  <a:cubicBezTo>
                    <a:pt x="11" y="11"/>
                    <a:pt x="9" y="8"/>
                    <a:pt x="7" y="7"/>
                  </a:cubicBezTo>
                  <a:cubicBezTo>
                    <a:pt x="7" y="7"/>
                    <a:pt x="7" y="7"/>
                    <a:pt x="6" y="5"/>
                  </a:cubicBezTo>
                  <a:cubicBezTo>
                    <a:pt x="5" y="4"/>
                    <a:pt x="5" y="4"/>
                    <a:pt x="5" y="4"/>
                  </a:cubicBezTo>
                  <a:cubicBezTo>
                    <a:pt x="5" y="2"/>
                    <a:pt x="2" y="1"/>
                    <a:pt x="2" y="1"/>
                  </a:cubicBezTo>
                  <a:cubicBezTo>
                    <a:pt x="2" y="0"/>
                    <a:pt x="1" y="2"/>
                    <a:pt x="0" y="2"/>
                  </a:cubicBezTo>
                  <a:cubicBezTo>
                    <a:pt x="1" y="2"/>
                    <a:pt x="2" y="3"/>
                    <a:pt x="3" y="3"/>
                  </a:cubicBezTo>
                  <a:cubicBezTo>
                    <a:pt x="5" y="5"/>
                    <a:pt x="9" y="15"/>
                    <a:pt x="10" y="16"/>
                  </a:cubicBezTo>
                  <a:cubicBezTo>
                    <a:pt x="11" y="17"/>
                    <a:pt x="13" y="14"/>
                    <a:pt x="12" y="1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24"/>
            <p:cNvSpPr/>
            <p:nvPr/>
          </p:nvSpPr>
          <p:spPr bwMode="auto">
            <a:xfrm>
              <a:off x="12295188" y="3422650"/>
              <a:ext cx="38100" cy="49213"/>
            </a:xfrm>
            <a:custGeom>
              <a:avLst/>
              <a:gdLst>
                <a:gd name="T0" fmla="*/ 1 w 4"/>
                <a:gd name="T1" fmla="*/ 1 h 5"/>
                <a:gd name="T2" fmla="*/ 4 w 4"/>
                <a:gd name="T3" fmla="*/ 5 h 5"/>
                <a:gd name="T4" fmla="*/ 3 w 4"/>
                <a:gd name="T5" fmla="*/ 0 h 5"/>
                <a:gd name="T6" fmla="*/ 1 w 4"/>
                <a:gd name="T7" fmla="*/ 1 h 5"/>
              </a:gdLst>
              <a:ahLst/>
              <a:cxnLst>
                <a:cxn ang="0">
                  <a:pos x="T0" y="T1"/>
                </a:cxn>
                <a:cxn ang="0">
                  <a:pos x="T2" y="T3"/>
                </a:cxn>
                <a:cxn ang="0">
                  <a:pos x="T4" y="T5"/>
                </a:cxn>
                <a:cxn ang="0">
                  <a:pos x="T6" y="T7"/>
                </a:cxn>
              </a:cxnLst>
              <a:rect l="0" t="0" r="r" b="b"/>
              <a:pathLst>
                <a:path w="4" h="5">
                  <a:moveTo>
                    <a:pt x="1" y="1"/>
                  </a:moveTo>
                  <a:cubicBezTo>
                    <a:pt x="0" y="3"/>
                    <a:pt x="4" y="5"/>
                    <a:pt x="4" y="5"/>
                  </a:cubicBezTo>
                  <a:cubicBezTo>
                    <a:pt x="4" y="4"/>
                    <a:pt x="3" y="1"/>
                    <a:pt x="3" y="0"/>
                  </a:cubicBezTo>
                  <a:cubicBezTo>
                    <a:pt x="2" y="0"/>
                    <a:pt x="1" y="0"/>
                    <a:pt x="1"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25"/>
            <p:cNvSpPr/>
            <p:nvPr/>
          </p:nvSpPr>
          <p:spPr bwMode="auto">
            <a:xfrm>
              <a:off x="11817350" y="3757613"/>
              <a:ext cx="104775" cy="239713"/>
            </a:xfrm>
            <a:custGeom>
              <a:avLst/>
              <a:gdLst>
                <a:gd name="T0" fmla="*/ 2 w 11"/>
                <a:gd name="T1" fmla="*/ 23 h 25"/>
                <a:gd name="T2" fmla="*/ 5 w 11"/>
                <a:gd name="T3" fmla="*/ 25 h 25"/>
                <a:gd name="T4" fmla="*/ 8 w 11"/>
                <a:gd name="T5" fmla="*/ 20 h 25"/>
                <a:gd name="T6" fmla="*/ 9 w 11"/>
                <a:gd name="T7" fmla="*/ 16 h 25"/>
                <a:gd name="T8" fmla="*/ 9 w 11"/>
                <a:gd name="T9" fmla="*/ 14 h 25"/>
                <a:gd name="T10" fmla="*/ 10 w 11"/>
                <a:gd name="T11" fmla="*/ 11 h 25"/>
                <a:gd name="T12" fmla="*/ 9 w 11"/>
                <a:gd name="T13" fmla="*/ 2 h 25"/>
                <a:gd name="T14" fmla="*/ 7 w 11"/>
                <a:gd name="T15" fmla="*/ 3 h 25"/>
                <a:gd name="T16" fmla="*/ 3 w 11"/>
                <a:gd name="T17" fmla="*/ 8 h 25"/>
                <a:gd name="T18" fmla="*/ 1 w 11"/>
                <a:gd name="T19" fmla="*/ 13 h 25"/>
                <a:gd name="T20" fmla="*/ 1 w 11"/>
                <a:gd name="T21" fmla="*/ 17 h 25"/>
                <a:gd name="T22" fmla="*/ 2 w 11"/>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5">
                  <a:moveTo>
                    <a:pt x="2" y="23"/>
                  </a:moveTo>
                  <a:cubicBezTo>
                    <a:pt x="2" y="24"/>
                    <a:pt x="4" y="25"/>
                    <a:pt x="5" y="25"/>
                  </a:cubicBezTo>
                  <a:cubicBezTo>
                    <a:pt x="6" y="25"/>
                    <a:pt x="8" y="21"/>
                    <a:pt x="8" y="20"/>
                  </a:cubicBezTo>
                  <a:cubicBezTo>
                    <a:pt x="8" y="19"/>
                    <a:pt x="9" y="16"/>
                    <a:pt x="9" y="16"/>
                  </a:cubicBezTo>
                  <a:cubicBezTo>
                    <a:pt x="9" y="15"/>
                    <a:pt x="9" y="14"/>
                    <a:pt x="9" y="14"/>
                  </a:cubicBezTo>
                  <a:cubicBezTo>
                    <a:pt x="10" y="14"/>
                    <a:pt x="10" y="12"/>
                    <a:pt x="10" y="11"/>
                  </a:cubicBezTo>
                  <a:cubicBezTo>
                    <a:pt x="11" y="9"/>
                    <a:pt x="9" y="3"/>
                    <a:pt x="9" y="2"/>
                  </a:cubicBezTo>
                  <a:cubicBezTo>
                    <a:pt x="9" y="0"/>
                    <a:pt x="7" y="2"/>
                    <a:pt x="7" y="3"/>
                  </a:cubicBezTo>
                  <a:cubicBezTo>
                    <a:pt x="7" y="5"/>
                    <a:pt x="3" y="7"/>
                    <a:pt x="3" y="8"/>
                  </a:cubicBezTo>
                  <a:cubicBezTo>
                    <a:pt x="2" y="9"/>
                    <a:pt x="1" y="12"/>
                    <a:pt x="1" y="13"/>
                  </a:cubicBezTo>
                  <a:cubicBezTo>
                    <a:pt x="2" y="14"/>
                    <a:pt x="1" y="16"/>
                    <a:pt x="1" y="17"/>
                  </a:cubicBezTo>
                  <a:cubicBezTo>
                    <a:pt x="0" y="17"/>
                    <a:pt x="2" y="22"/>
                    <a:pt x="2" y="2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26"/>
            <p:cNvSpPr/>
            <p:nvPr/>
          </p:nvSpPr>
          <p:spPr bwMode="auto">
            <a:xfrm>
              <a:off x="10688638" y="4389438"/>
              <a:ext cx="28575" cy="28575"/>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27"/>
            <p:cNvSpPr/>
            <p:nvPr/>
          </p:nvSpPr>
          <p:spPr bwMode="auto">
            <a:xfrm>
              <a:off x="10612438" y="1951038"/>
              <a:ext cx="649287" cy="592138"/>
            </a:xfrm>
            <a:custGeom>
              <a:avLst/>
              <a:gdLst>
                <a:gd name="T0" fmla="*/ 68 w 68"/>
                <a:gd name="T1" fmla="*/ 7 h 62"/>
                <a:gd name="T2" fmla="*/ 64 w 68"/>
                <a:gd name="T3" fmla="*/ 6 h 62"/>
                <a:gd name="T4" fmla="*/ 59 w 68"/>
                <a:gd name="T5" fmla="*/ 6 h 62"/>
                <a:gd name="T6" fmla="*/ 60 w 68"/>
                <a:gd name="T7" fmla="*/ 3 h 62"/>
                <a:gd name="T8" fmla="*/ 59 w 68"/>
                <a:gd name="T9" fmla="*/ 1 h 62"/>
                <a:gd name="T10" fmla="*/ 52 w 68"/>
                <a:gd name="T11" fmla="*/ 0 h 62"/>
                <a:gd name="T12" fmla="*/ 49 w 68"/>
                <a:gd name="T13" fmla="*/ 0 h 62"/>
                <a:gd name="T14" fmla="*/ 42 w 68"/>
                <a:gd name="T15" fmla="*/ 1 h 62"/>
                <a:gd name="T16" fmla="*/ 33 w 68"/>
                <a:gd name="T17" fmla="*/ 1 h 62"/>
                <a:gd name="T18" fmla="*/ 31 w 68"/>
                <a:gd name="T19" fmla="*/ 5 h 62"/>
                <a:gd name="T20" fmla="*/ 24 w 68"/>
                <a:gd name="T21" fmla="*/ 5 h 62"/>
                <a:gd name="T22" fmla="*/ 11 w 68"/>
                <a:gd name="T23" fmla="*/ 9 h 62"/>
                <a:gd name="T24" fmla="*/ 8 w 68"/>
                <a:gd name="T25" fmla="*/ 13 h 62"/>
                <a:gd name="T26" fmla="*/ 5 w 68"/>
                <a:gd name="T27" fmla="*/ 16 h 62"/>
                <a:gd name="T28" fmla="*/ 0 w 68"/>
                <a:gd name="T29" fmla="*/ 17 h 62"/>
                <a:gd name="T30" fmla="*/ 1 w 68"/>
                <a:gd name="T31" fmla="*/ 19 h 62"/>
                <a:gd name="T32" fmla="*/ 3 w 68"/>
                <a:gd name="T33" fmla="*/ 19 h 62"/>
                <a:gd name="T34" fmla="*/ 7 w 68"/>
                <a:gd name="T35" fmla="*/ 20 h 62"/>
                <a:gd name="T36" fmla="*/ 4 w 68"/>
                <a:gd name="T37" fmla="*/ 21 h 62"/>
                <a:gd name="T38" fmla="*/ 4 w 68"/>
                <a:gd name="T39" fmla="*/ 24 h 62"/>
                <a:gd name="T40" fmla="*/ 8 w 68"/>
                <a:gd name="T41" fmla="*/ 24 h 62"/>
                <a:gd name="T42" fmla="*/ 13 w 68"/>
                <a:gd name="T43" fmla="*/ 25 h 62"/>
                <a:gd name="T44" fmla="*/ 16 w 68"/>
                <a:gd name="T45" fmla="*/ 29 h 62"/>
                <a:gd name="T46" fmla="*/ 16 w 68"/>
                <a:gd name="T47" fmla="*/ 33 h 62"/>
                <a:gd name="T48" fmla="*/ 19 w 68"/>
                <a:gd name="T49" fmla="*/ 35 h 62"/>
                <a:gd name="T50" fmla="*/ 19 w 68"/>
                <a:gd name="T51" fmla="*/ 36 h 62"/>
                <a:gd name="T52" fmla="*/ 19 w 68"/>
                <a:gd name="T53" fmla="*/ 39 h 62"/>
                <a:gd name="T54" fmla="*/ 19 w 68"/>
                <a:gd name="T55" fmla="*/ 42 h 62"/>
                <a:gd name="T56" fmla="*/ 18 w 68"/>
                <a:gd name="T57" fmla="*/ 45 h 62"/>
                <a:gd name="T58" fmla="*/ 21 w 68"/>
                <a:gd name="T59" fmla="*/ 55 h 62"/>
                <a:gd name="T60" fmla="*/ 23 w 68"/>
                <a:gd name="T61" fmla="*/ 60 h 62"/>
                <a:gd name="T62" fmla="*/ 27 w 68"/>
                <a:gd name="T63" fmla="*/ 62 h 62"/>
                <a:gd name="T64" fmla="*/ 29 w 68"/>
                <a:gd name="T65" fmla="*/ 61 h 62"/>
                <a:gd name="T66" fmla="*/ 31 w 68"/>
                <a:gd name="T67" fmla="*/ 57 h 62"/>
                <a:gd name="T68" fmla="*/ 34 w 68"/>
                <a:gd name="T69" fmla="*/ 49 h 62"/>
                <a:gd name="T70" fmla="*/ 38 w 68"/>
                <a:gd name="T71" fmla="*/ 49 h 62"/>
                <a:gd name="T72" fmla="*/ 41 w 68"/>
                <a:gd name="T73" fmla="*/ 46 h 62"/>
                <a:gd name="T74" fmla="*/ 46 w 68"/>
                <a:gd name="T75" fmla="*/ 43 h 62"/>
                <a:gd name="T76" fmla="*/ 50 w 68"/>
                <a:gd name="T77" fmla="*/ 38 h 62"/>
                <a:gd name="T78" fmla="*/ 49 w 68"/>
                <a:gd name="T79" fmla="*/ 37 h 62"/>
                <a:gd name="T80" fmla="*/ 48 w 68"/>
                <a:gd name="T81" fmla="*/ 35 h 62"/>
                <a:gd name="T82" fmla="*/ 53 w 68"/>
                <a:gd name="T83" fmla="*/ 36 h 62"/>
                <a:gd name="T84" fmla="*/ 56 w 68"/>
                <a:gd name="T85" fmla="*/ 35 h 62"/>
                <a:gd name="T86" fmla="*/ 56 w 68"/>
                <a:gd name="T87" fmla="*/ 34 h 62"/>
                <a:gd name="T88" fmla="*/ 56 w 68"/>
                <a:gd name="T89" fmla="*/ 32 h 62"/>
                <a:gd name="T90" fmla="*/ 59 w 68"/>
                <a:gd name="T91" fmla="*/ 26 h 62"/>
                <a:gd name="T92" fmla="*/ 61 w 68"/>
                <a:gd name="T93" fmla="*/ 21 h 62"/>
                <a:gd name="T94" fmla="*/ 60 w 68"/>
                <a:gd name="T95" fmla="*/ 18 h 62"/>
                <a:gd name="T96" fmla="*/ 61 w 68"/>
                <a:gd name="T97" fmla="*/ 17 h 62"/>
                <a:gd name="T98" fmla="*/ 61 w 68"/>
                <a:gd name="T99" fmla="*/ 13 h 62"/>
                <a:gd name="T100" fmla="*/ 64 w 68"/>
                <a:gd name="T101" fmla="*/ 11 h 62"/>
                <a:gd name="T102" fmla="*/ 67 w 68"/>
                <a:gd name="T103" fmla="*/ 10 h 62"/>
                <a:gd name="T104" fmla="*/ 68 w 68"/>
                <a:gd name="T105"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68" y="7"/>
                  </a:move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28"/>
            <p:cNvSpPr/>
            <p:nvPr/>
          </p:nvSpPr>
          <p:spPr bwMode="auto">
            <a:xfrm>
              <a:off x="11377613" y="2036763"/>
              <a:ext cx="171450" cy="142875"/>
            </a:xfrm>
            <a:custGeom>
              <a:avLst/>
              <a:gdLst>
                <a:gd name="T0" fmla="*/ 9 w 18"/>
                <a:gd name="T1" fmla="*/ 0 h 15"/>
                <a:gd name="T2" fmla="*/ 5 w 18"/>
                <a:gd name="T3" fmla="*/ 2 h 15"/>
                <a:gd name="T4" fmla="*/ 2 w 18"/>
                <a:gd name="T5" fmla="*/ 2 h 15"/>
                <a:gd name="T6" fmla="*/ 1 w 18"/>
                <a:gd name="T7" fmla="*/ 6 h 15"/>
                <a:gd name="T8" fmla="*/ 2 w 18"/>
                <a:gd name="T9" fmla="*/ 9 h 15"/>
                <a:gd name="T10" fmla="*/ 6 w 18"/>
                <a:gd name="T11" fmla="*/ 8 h 15"/>
                <a:gd name="T12" fmla="*/ 6 w 18"/>
                <a:gd name="T13" fmla="*/ 11 h 15"/>
                <a:gd name="T14" fmla="*/ 7 w 18"/>
                <a:gd name="T15" fmla="*/ 13 h 15"/>
                <a:gd name="T16" fmla="*/ 10 w 18"/>
                <a:gd name="T17" fmla="*/ 15 h 15"/>
                <a:gd name="T18" fmla="*/ 12 w 18"/>
                <a:gd name="T19" fmla="*/ 11 h 15"/>
                <a:gd name="T20" fmla="*/ 17 w 18"/>
                <a:gd name="T21" fmla="*/ 11 h 15"/>
                <a:gd name="T22" fmla="*/ 17 w 18"/>
                <a:gd name="T23" fmla="*/ 6 h 15"/>
                <a:gd name="T24" fmla="*/ 13 w 18"/>
                <a:gd name="T25" fmla="*/ 5 h 15"/>
                <a:gd name="T26" fmla="*/ 11 w 18"/>
                <a:gd name="T27" fmla="*/ 4 h 15"/>
                <a:gd name="T28" fmla="*/ 9 w 18"/>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2" y="12"/>
                    <a:pt x="12" y="11"/>
                  </a:cubicBezTo>
                  <a:cubicBezTo>
                    <a:pt x="13" y="10"/>
                    <a:pt x="15" y="11"/>
                    <a:pt x="17" y="11"/>
                  </a:cubicBezTo>
                  <a:cubicBezTo>
                    <a:pt x="18" y="11"/>
                    <a:pt x="18" y="7"/>
                    <a:pt x="17" y="6"/>
                  </a:cubicBezTo>
                  <a:cubicBezTo>
                    <a:pt x="16" y="5"/>
                    <a:pt x="14" y="5"/>
                    <a:pt x="13" y="5"/>
                  </a:cubicBezTo>
                  <a:cubicBezTo>
                    <a:pt x="13" y="4"/>
                    <a:pt x="12" y="4"/>
                    <a:pt x="11" y="4"/>
                  </a:cubicBezTo>
                  <a:cubicBezTo>
                    <a:pt x="10" y="4"/>
                    <a:pt x="10" y="1"/>
                    <a:pt x="9"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29"/>
            <p:cNvSpPr/>
            <p:nvPr/>
          </p:nvSpPr>
          <p:spPr bwMode="auto">
            <a:xfrm>
              <a:off x="11491913" y="2017713"/>
              <a:ext cx="133350" cy="47625"/>
            </a:xfrm>
            <a:custGeom>
              <a:avLst/>
              <a:gdLst>
                <a:gd name="T0" fmla="*/ 8 w 14"/>
                <a:gd name="T1" fmla="*/ 5 h 5"/>
                <a:gd name="T2" fmla="*/ 13 w 14"/>
                <a:gd name="T3" fmla="*/ 3 h 5"/>
                <a:gd name="T4" fmla="*/ 4 w 14"/>
                <a:gd name="T5" fmla="*/ 1 h 5"/>
                <a:gd name="T6" fmla="*/ 0 w 14"/>
                <a:gd name="T7" fmla="*/ 1 h 5"/>
                <a:gd name="T8" fmla="*/ 8 w 14"/>
                <a:gd name="T9" fmla="*/ 5 h 5"/>
              </a:gdLst>
              <a:ahLst/>
              <a:cxnLst>
                <a:cxn ang="0">
                  <a:pos x="T0" y="T1"/>
                </a:cxn>
                <a:cxn ang="0">
                  <a:pos x="T2" y="T3"/>
                </a:cxn>
                <a:cxn ang="0">
                  <a:pos x="T4" y="T5"/>
                </a:cxn>
                <a:cxn ang="0">
                  <a:pos x="T6" y="T7"/>
                </a:cxn>
                <a:cxn ang="0">
                  <a:pos x="T8" y="T9"/>
                </a:cxn>
              </a:cxnLst>
              <a:rect l="0" t="0" r="r" b="b"/>
              <a:pathLst>
                <a:path w="14" h="5">
                  <a:moveTo>
                    <a:pt x="8" y="5"/>
                  </a:moveTo>
                  <a:cubicBezTo>
                    <a:pt x="10" y="5"/>
                    <a:pt x="13" y="3"/>
                    <a:pt x="13" y="3"/>
                  </a:cubicBezTo>
                  <a:cubicBezTo>
                    <a:pt x="14" y="2"/>
                    <a:pt x="7" y="1"/>
                    <a:pt x="4" y="1"/>
                  </a:cubicBezTo>
                  <a:cubicBezTo>
                    <a:pt x="2" y="0"/>
                    <a:pt x="0" y="1"/>
                    <a:pt x="0" y="1"/>
                  </a:cubicBezTo>
                  <a:cubicBezTo>
                    <a:pt x="0" y="2"/>
                    <a:pt x="6" y="4"/>
                    <a:pt x="8"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0"/>
            <p:cNvSpPr/>
            <p:nvPr/>
          </p:nvSpPr>
          <p:spPr bwMode="auto">
            <a:xfrm>
              <a:off x="11156950" y="2630488"/>
              <a:ext cx="47625" cy="57150"/>
            </a:xfrm>
            <a:custGeom>
              <a:avLst/>
              <a:gdLst>
                <a:gd name="T0" fmla="*/ 1 w 5"/>
                <a:gd name="T1" fmla="*/ 2 h 6"/>
                <a:gd name="T2" fmla="*/ 0 w 5"/>
                <a:gd name="T3" fmla="*/ 5 h 6"/>
                <a:gd name="T4" fmla="*/ 4 w 5"/>
                <a:gd name="T5" fmla="*/ 6 h 6"/>
                <a:gd name="T6" fmla="*/ 5 w 5"/>
                <a:gd name="T7" fmla="*/ 4 h 6"/>
                <a:gd name="T8" fmla="*/ 3 w 5"/>
                <a:gd name="T9" fmla="*/ 0 h 6"/>
                <a:gd name="T10" fmla="*/ 1 w 5"/>
                <a:gd name="T11" fmla="*/ 2 h 6"/>
              </a:gdLst>
              <a:ahLst/>
              <a:cxnLst>
                <a:cxn ang="0">
                  <a:pos x="T0" y="T1"/>
                </a:cxn>
                <a:cxn ang="0">
                  <a:pos x="T2" y="T3"/>
                </a:cxn>
                <a:cxn ang="0">
                  <a:pos x="T4" y="T5"/>
                </a:cxn>
                <a:cxn ang="0">
                  <a:pos x="T6" y="T7"/>
                </a:cxn>
                <a:cxn ang="0">
                  <a:pos x="T8" y="T9"/>
                </a:cxn>
                <a:cxn ang="0">
                  <a:pos x="T10" y="T11"/>
                </a:cxn>
              </a:cxnLst>
              <a:rect l="0" t="0" r="r" b="b"/>
              <a:pathLst>
                <a:path w="5" h="6">
                  <a:moveTo>
                    <a:pt x="1" y="2"/>
                  </a:moveTo>
                  <a:cubicBezTo>
                    <a:pt x="1" y="2"/>
                    <a:pt x="0" y="4"/>
                    <a:pt x="0" y="5"/>
                  </a:cubicBezTo>
                  <a:cubicBezTo>
                    <a:pt x="1" y="6"/>
                    <a:pt x="3" y="6"/>
                    <a:pt x="4" y="6"/>
                  </a:cubicBezTo>
                  <a:cubicBezTo>
                    <a:pt x="5" y="6"/>
                    <a:pt x="5" y="5"/>
                    <a:pt x="5" y="4"/>
                  </a:cubicBezTo>
                  <a:cubicBezTo>
                    <a:pt x="5" y="4"/>
                    <a:pt x="4" y="0"/>
                    <a:pt x="3" y="0"/>
                  </a:cubicBezTo>
                  <a:cubicBezTo>
                    <a:pt x="3" y="0"/>
                    <a:pt x="2" y="3"/>
                    <a:pt x="1"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31"/>
            <p:cNvSpPr/>
            <p:nvPr/>
          </p:nvSpPr>
          <p:spPr bwMode="auto">
            <a:xfrm>
              <a:off x="11128375" y="2371725"/>
              <a:ext cx="114300" cy="85725"/>
            </a:xfrm>
            <a:custGeom>
              <a:avLst/>
              <a:gdLst>
                <a:gd name="T0" fmla="*/ 11 w 12"/>
                <a:gd name="T1" fmla="*/ 3 h 9"/>
                <a:gd name="T2" fmla="*/ 6 w 12"/>
                <a:gd name="T3" fmla="*/ 2 h 9"/>
                <a:gd name="T4" fmla="*/ 2 w 12"/>
                <a:gd name="T5" fmla="*/ 1 h 9"/>
                <a:gd name="T6" fmla="*/ 0 w 12"/>
                <a:gd name="T7" fmla="*/ 3 h 9"/>
                <a:gd name="T8" fmla="*/ 1 w 12"/>
                <a:gd name="T9" fmla="*/ 4 h 9"/>
                <a:gd name="T10" fmla="*/ 1 w 12"/>
                <a:gd name="T11" fmla="*/ 6 h 9"/>
                <a:gd name="T12" fmla="*/ 3 w 12"/>
                <a:gd name="T13" fmla="*/ 8 h 9"/>
                <a:gd name="T14" fmla="*/ 6 w 12"/>
                <a:gd name="T15" fmla="*/ 9 h 9"/>
                <a:gd name="T16" fmla="*/ 10 w 12"/>
                <a:gd name="T17" fmla="*/ 8 h 9"/>
                <a:gd name="T18" fmla="*/ 11 w 12"/>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11" y="3"/>
                  </a:move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ubicBezTo>
                    <a:pt x="4" y="9"/>
                    <a:pt x="5" y="9"/>
                    <a:pt x="6" y="9"/>
                  </a:cubicBezTo>
                  <a:cubicBezTo>
                    <a:pt x="7" y="9"/>
                    <a:pt x="9" y="8"/>
                    <a:pt x="10" y="8"/>
                  </a:cubicBezTo>
                  <a:cubicBezTo>
                    <a:pt x="11" y="8"/>
                    <a:pt x="12" y="4"/>
                    <a:pt x="11"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32"/>
            <p:cNvSpPr/>
            <p:nvPr/>
          </p:nvSpPr>
          <p:spPr bwMode="auto">
            <a:xfrm>
              <a:off x="11855450" y="2141538"/>
              <a:ext cx="171450" cy="173038"/>
            </a:xfrm>
            <a:custGeom>
              <a:avLst/>
              <a:gdLst>
                <a:gd name="T0" fmla="*/ 10 w 18"/>
                <a:gd name="T1" fmla="*/ 7 h 18"/>
                <a:gd name="T2" fmla="*/ 17 w 18"/>
                <a:gd name="T3" fmla="*/ 2 h 18"/>
                <a:gd name="T4" fmla="*/ 16 w 18"/>
                <a:gd name="T5" fmla="*/ 0 h 18"/>
                <a:gd name="T6" fmla="*/ 15 w 18"/>
                <a:gd name="T7" fmla="*/ 1 h 18"/>
                <a:gd name="T8" fmla="*/ 7 w 18"/>
                <a:gd name="T9" fmla="*/ 3 h 18"/>
                <a:gd name="T10" fmla="*/ 3 w 18"/>
                <a:gd name="T11" fmla="*/ 6 h 18"/>
                <a:gd name="T12" fmla="*/ 0 w 18"/>
                <a:gd name="T13" fmla="*/ 14 h 18"/>
                <a:gd name="T14" fmla="*/ 3 w 18"/>
                <a:gd name="T15" fmla="*/ 17 h 18"/>
                <a:gd name="T16" fmla="*/ 6 w 18"/>
                <a:gd name="T17" fmla="*/ 17 h 18"/>
                <a:gd name="T18" fmla="*/ 5 w 18"/>
                <a:gd name="T19" fmla="*/ 12 h 18"/>
                <a:gd name="T20" fmla="*/ 10 w 18"/>
                <a:gd name="T2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0" y="7"/>
                  </a:moveTo>
                  <a:cubicBezTo>
                    <a:pt x="12" y="5"/>
                    <a:pt x="17" y="4"/>
                    <a:pt x="17" y="2"/>
                  </a:cubicBezTo>
                  <a:cubicBezTo>
                    <a:pt x="18" y="1"/>
                    <a:pt x="17" y="0"/>
                    <a:pt x="16" y="0"/>
                  </a:cubicBezTo>
                  <a:cubicBezTo>
                    <a:pt x="16" y="0"/>
                    <a:pt x="15" y="1"/>
                    <a:pt x="15" y="1"/>
                  </a:cubicBezTo>
                  <a:cubicBezTo>
                    <a:pt x="15" y="1"/>
                    <a:pt x="9" y="3"/>
                    <a:pt x="7" y="3"/>
                  </a:cubicBezTo>
                  <a:cubicBezTo>
                    <a:pt x="6" y="4"/>
                    <a:pt x="4" y="6"/>
                    <a:pt x="3" y="6"/>
                  </a:cubicBezTo>
                  <a:cubicBezTo>
                    <a:pt x="2" y="7"/>
                    <a:pt x="1" y="13"/>
                    <a:pt x="0" y="14"/>
                  </a:cubicBezTo>
                  <a:cubicBezTo>
                    <a:pt x="0" y="14"/>
                    <a:pt x="2" y="17"/>
                    <a:pt x="3" y="17"/>
                  </a:cubicBezTo>
                  <a:cubicBezTo>
                    <a:pt x="4" y="18"/>
                    <a:pt x="6" y="17"/>
                    <a:pt x="6" y="17"/>
                  </a:cubicBezTo>
                  <a:cubicBezTo>
                    <a:pt x="7" y="17"/>
                    <a:pt x="6" y="13"/>
                    <a:pt x="5" y="12"/>
                  </a:cubicBezTo>
                  <a:cubicBezTo>
                    <a:pt x="5" y="10"/>
                    <a:pt x="9" y="8"/>
                    <a:pt x="10" y="7"/>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33"/>
            <p:cNvSpPr/>
            <p:nvPr/>
          </p:nvSpPr>
          <p:spPr bwMode="auto">
            <a:xfrm>
              <a:off x="11893550" y="2017713"/>
              <a:ext cx="47625" cy="57150"/>
            </a:xfrm>
            <a:custGeom>
              <a:avLst/>
              <a:gdLst>
                <a:gd name="T0" fmla="*/ 0 w 5"/>
                <a:gd name="T1" fmla="*/ 5 h 6"/>
                <a:gd name="T2" fmla="*/ 5 w 5"/>
                <a:gd name="T3" fmla="*/ 4 h 6"/>
                <a:gd name="T4" fmla="*/ 0 w 5"/>
                <a:gd name="T5" fmla="*/ 5 h 6"/>
              </a:gdLst>
              <a:ahLst/>
              <a:cxnLst>
                <a:cxn ang="0">
                  <a:pos x="T0" y="T1"/>
                </a:cxn>
                <a:cxn ang="0">
                  <a:pos x="T2" y="T3"/>
                </a:cxn>
                <a:cxn ang="0">
                  <a:pos x="T4" y="T5"/>
                </a:cxn>
              </a:cxnLst>
              <a:rect l="0" t="0" r="r" b="b"/>
              <a:pathLst>
                <a:path w="5" h="6">
                  <a:moveTo>
                    <a:pt x="0" y="5"/>
                  </a:moveTo>
                  <a:cubicBezTo>
                    <a:pt x="2" y="6"/>
                    <a:pt x="3" y="4"/>
                    <a:pt x="5" y="4"/>
                  </a:cubicBezTo>
                  <a:cubicBezTo>
                    <a:pt x="5" y="0"/>
                    <a:pt x="0" y="1"/>
                    <a:pt x="0"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34"/>
            <p:cNvSpPr/>
            <p:nvPr/>
          </p:nvSpPr>
          <p:spPr bwMode="auto">
            <a:xfrm>
              <a:off x="12247563" y="2055813"/>
              <a:ext cx="85725" cy="28575"/>
            </a:xfrm>
            <a:custGeom>
              <a:avLst/>
              <a:gdLst>
                <a:gd name="T0" fmla="*/ 0 w 9"/>
                <a:gd name="T1" fmla="*/ 1 h 3"/>
                <a:gd name="T2" fmla="*/ 7 w 9"/>
                <a:gd name="T3" fmla="*/ 2 h 3"/>
                <a:gd name="T4" fmla="*/ 5 w 9"/>
                <a:gd name="T5" fmla="*/ 0 h 3"/>
                <a:gd name="T6" fmla="*/ 0 w 9"/>
                <a:gd name="T7" fmla="*/ 1 h 3"/>
              </a:gdLst>
              <a:ahLst/>
              <a:cxnLst>
                <a:cxn ang="0">
                  <a:pos x="T0" y="T1"/>
                </a:cxn>
                <a:cxn ang="0">
                  <a:pos x="T2" y="T3"/>
                </a:cxn>
                <a:cxn ang="0">
                  <a:pos x="T4" y="T5"/>
                </a:cxn>
                <a:cxn ang="0">
                  <a:pos x="T6" y="T7"/>
                </a:cxn>
              </a:cxnLst>
              <a:rect l="0" t="0" r="r" b="b"/>
              <a:pathLst>
                <a:path w="9" h="3">
                  <a:moveTo>
                    <a:pt x="0" y="1"/>
                  </a:moveTo>
                  <a:cubicBezTo>
                    <a:pt x="0" y="2"/>
                    <a:pt x="6" y="3"/>
                    <a:pt x="7" y="2"/>
                  </a:cubicBezTo>
                  <a:cubicBezTo>
                    <a:pt x="9" y="2"/>
                    <a:pt x="7" y="0"/>
                    <a:pt x="5" y="0"/>
                  </a:cubicBezTo>
                  <a:cubicBezTo>
                    <a:pt x="2" y="0"/>
                    <a:pt x="0" y="1"/>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35"/>
            <p:cNvSpPr/>
            <p:nvPr/>
          </p:nvSpPr>
          <p:spPr bwMode="auto">
            <a:xfrm>
              <a:off x="10391775" y="2428875"/>
              <a:ext cx="77787" cy="47625"/>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36"/>
            <p:cNvSpPr/>
            <p:nvPr/>
          </p:nvSpPr>
          <p:spPr bwMode="auto">
            <a:xfrm>
              <a:off x="10526713" y="3279775"/>
              <a:ext cx="28575" cy="1905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37"/>
            <p:cNvSpPr/>
            <p:nvPr/>
          </p:nvSpPr>
          <p:spPr bwMode="auto">
            <a:xfrm>
              <a:off x="10315575" y="3213100"/>
              <a:ext cx="192087" cy="85725"/>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38"/>
            <p:cNvSpPr/>
            <p:nvPr/>
          </p:nvSpPr>
          <p:spPr bwMode="auto">
            <a:xfrm>
              <a:off x="10382250" y="3289300"/>
              <a:ext cx="28575" cy="9525"/>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39"/>
            <p:cNvSpPr/>
            <p:nvPr/>
          </p:nvSpPr>
          <p:spPr bwMode="auto">
            <a:xfrm>
              <a:off x="10382250" y="3184525"/>
              <a:ext cx="19050" cy="1905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0"/>
            <p:cNvSpPr/>
            <p:nvPr/>
          </p:nvSpPr>
          <p:spPr bwMode="auto">
            <a:xfrm>
              <a:off x="10420350" y="3175000"/>
              <a:ext cx="28575" cy="28575"/>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41"/>
            <p:cNvSpPr/>
            <p:nvPr/>
          </p:nvSpPr>
          <p:spPr bwMode="auto">
            <a:xfrm>
              <a:off x="10448925" y="3203575"/>
              <a:ext cx="39687" cy="38100"/>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42"/>
            <p:cNvSpPr/>
            <p:nvPr/>
          </p:nvSpPr>
          <p:spPr bwMode="auto">
            <a:xfrm>
              <a:off x="12944475" y="3586163"/>
              <a:ext cx="68262" cy="47625"/>
            </a:xfrm>
            <a:custGeom>
              <a:avLst/>
              <a:gdLst>
                <a:gd name="T0" fmla="*/ 5 w 7"/>
                <a:gd name="T1" fmla="*/ 1 h 5"/>
                <a:gd name="T2" fmla="*/ 2 w 7"/>
                <a:gd name="T3" fmla="*/ 1 h 5"/>
                <a:gd name="T4" fmla="*/ 1 w 7"/>
                <a:gd name="T5" fmla="*/ 2 h 5"/>
                <a:gd name="T6" fmla="*/ 1 w 7"/>
                <a:gd name="T7" fmla="*/ 3 h 5"/>
                <a:gd name="T8" fmla="*/ 6 w 7"/>
                <a:gd name="T9" fmla="*/ 5 h 5"/>
                <a:gd name="T10" fmla="*/ 7 w 7"/>
                <a:gd name="T11" fmla="*/ 0 h 5"/>
                <a:gd name="T12" fmla="*/ 5 w 7"/>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1"/>
                  </a:moveTo>
                  <a:cubicBezTo>
                    <a:pt x="5" y="1"/>
                    <a:pt x="2" y="1"/>
                    <a:pt x="2" y="1"/>
                  </a:cubicBezTo>
                  <a:cubicBezTo>
                    <a:pt x="2" y="0"/>
                    <a:pt x="1" y="2"/>
                    <a:pt x="1" y="2"/>
                  </a:cubicBezTo>
                  <a:cubicBezTo>
                    <a:pt x="0" y="2"/>
                    <a:pt x="1" y="3"/>
                    <a:pt x="1" y="3"/>
                  </a:cubicBezTo>
                  <a:cubicBezTo>
                    <a:pt x="2" y="3"/>
                    <a:pt x="4" y="4"/>
                    <a:pt x="6" y="5"/>
                  </a:cubicBezTo>
                  <a:cubicBezTo>
                    <a:pt x="6" y="3"/>
                    <a:pt x="7" y="1"/>
                    <a:pt x="7" y="0"/>
                  </a:cubicBezTo>
                  <a:cubicBezTo>
                    <a:pt x="6" y="0"/>
                    <a:pt x="6" y="0"/>
                    <a:pt x="5"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43"/>
            <p:cNvSpPr/>
            <p:nvPr/>
          </p:nvSpPr>
          <p:spPr bwMode="auto">
            <a:xfrm>
              <a:off x="9942513" y="2219325"/>
              <a:ext cx="995362" cy="228441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30 w 104"/>
                <a:gd name="T99" fmla="*/ 21 h 239"/>
                <a:gd name="T100" fmla="*/ 23 w 104"/>
                <a:gd name="T101" fmla="*/ 32 h 239"/>
                <a:gd name="T102" fmla="*/ 18 w 104"/>
                <a:gd name="T103" fmla="*/ 41 h 239"/>
                <a:gd name="T104" fmla="*/ 12 w 104"/>
                <a:gd name="T105" fmla="*/ 52 h 239"/>
                <a:gd name="T106" fmla="*/ 8 w 104"/>
                <a:gd name="T107" fmla="*/ 63 h 239"/>
                <a:gd name="T108" fmla="*/ 3 w 104"/>
                <a:gd name="T109" fmla="*/ 80 h 239"/>
                <a:gd name="T110" fmla="*/ 2 w 104"/>
                <a:gd name="T111" fmla="*/ 100 h 239"/>
                <a:gd name="T112" fmla="*/ 6 w 104"/>
                <a:gd name="T113" fmla="*/ 99 h 239"/>
                <a:gd name="T114" fmla="*/ 22 w 104"/>
                <a:gd name="T115" fmla="*/ 116 h 239"/>
                <a:gd name="T116" fmla="*/ 35 w 104"/>
                <a:gd name="T117" fmla="*/ 124 h 239"/>
                <a:gd name="T118" fmla="*/ 44 w 104"/>
                <a:gd name="T119" fmla="*/ 129 h 239"/>
                <a:gd name="T120" fmla="*/ 44 w 104"/>
                <a:gd name="T121" fmla="*/ 141 h 239"/>
                <a:gd name="T122" fmla="*/ 45 w 104"/>
                <a:gd name="T123" fmla="*/ 15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36" y="14"/>
                    <a:pt x="35" y="15"/>
                    <a:pt x="34" y="15"/>
                  </a:cubicBezTo>
                  <a:cubicBezTo>
                    <a:pt x="34" y="16"/>
                    <a:pt x="33" y="17"/>
                    <a:pt x="32" y="18"/>
                  </a:cubicBezTo>
                  <a:cubicBezTo>
                    <a:pt x="32" y="19"/>
                    <a:pt x="31" y="20"/>
                    <a:pt x="30" y="21"/>
                  </a:cubicBezTo>
                  <a:cubicBezTo>
                    <a:pt x="30" y="22"/>
                    <a:pt x="29" y="23"/>
                    <a:pt x="28" y="24"/>
                  </a:cubicBezTo>
                  <a:cubicBezTo>
                    <a:pt x="27" y="25"/>
                    <a:pt x="27" y="26"/>
                    <a:pt x="26" y="28"/>
                  </a:cubicBezTo>
                  <a:cubicBezTo>
                    <a:pt x="25" y="29"/>
                    <a:pt x="24" y="30"/>
                    <a:pt x="23" y="32"/>
                  </a:cubicBezTo>
                  <a:cubicBezTo>
                    <a:pt x="22" y="33"/>
                    <a:pt x="22" y="34"/>
                    <a:pt x="21" y="35"/>
                  </a:cubicBezTo>
                  <a:cubicBezTo>
                    <a:pt x="21" y="36"/>
                    <a:pt x="20" y="37"/>
                    <a:pt x="20" y="37"/>
                  </a:cubicBezTo>
                  <a:cubicBezTo>
                    <a:pt x="19" y="39"/>
                    <a:pt x="18" y="40"/>
                    <a:pt x="18" y="41"/>
                  </a:cubicBezTo>
                  <a:cubicBezTo>
                    <a:pt x="17" y="42"/>
                    <a:pt x="17" y="42"/>
                    <a:pt x="17" y="43"/>
                  </a:cubicBezTo>
                  <a:cubicBezTo>
                    <a:pt x="15" y="46"/>
                    <a:pt x="14" y="49"/>
                    <a:pt x="13" y="52"/>
                  </a:cubicBezTo>
                  <a:cubicBezTo>
                    <a:pt x="13" y="52"/>
                    <a:pt x="12" y="52"/>
                    <a:pt x="12" y="52"/>
                  </a:cubicBezTo>
                  <a:cubicBezTo>
                    <a:pt x="12" y="53"/>
                    <a:pt x="11" y="55"/>
                    <a:pt x="11" y="56"/>
                  </a:cubicBezTo>
                  <a:cubicBezTo>
                    <a:pt x="10" y="57"/>
                    <a:pt x="10" y="58"/>
                    <a:pt x="10" y="58"/>
                  </a:cubicBezTo>
                  <a:cubicBezTo>
                    <a:pt x="9" y="60"/>
                    <a:pt x="9" y="61"/>
                    <a:pt x="8" y="63"/>
                  </a:cubicBezTo>
                  <a:cubicBezTo>
                    <a:pt x="8" y="63"/>
                    <a:pt x="8" y="63"/>
                    <a:pt x="8" y="63"/>
                  </a:cubicBezTo>
                  <a:cubicBezTo>
                    <a:pt x="6" y="69"/>
                    <a:pt x="5" y="74"/>
                    <a:pt x="3" y="79"/>
                  </a:cubicBezTo>
                  <a:cubicBezTo>
                    <a:pt x="3" y="80"/>
                    <a:pt x="3" y="80"/>
                    <a:pt x="3" y="80"/>
                  </a:cubicBezTo>
                  <a:cubicBezTo>
                    <a:pt x="2" y="86"/>
                    <a:pt x="1" y="92"/>
                    <a:pt x="0" y="97"/>
                  </a:cubicBezTo>
                  <a:cubicBezTo>
                    <a:pt x="0" y="97"/>
                    <a:pt x="0" y="97"/>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Line 44"/>
            <p:cNvSpPr>
              <a:spLocks noChangeShapeType="1"/>
            </p:cNvSpPr>
            <p:nvPr/>
          </p:nvSpPr>
          <p:spPr bwMode="auto">
            <a:xfrm>
              <a:off x="10593388" y="284956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Line 45"/>
            <p:cNvSpPr>
              <a:spLocks noChangeShapeType="1"/>
            </p:cNvSpPr>
            <p:nvPr/>
          </p:nvSpPr>
          <p:spPr bwMode="auto">
            <a:xfrm>
              <a:off x="10593388" y="284956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6"/>
            <p:cNvSpPr/>
            <p:nvPr/>
          </p:nvSpPr>
          <p:spPr bwMode="auto">
            <a:xfrm>
              <a:off x="10420350" y="1979613"/>
              <a:ext cx="325437" cy="220663"/>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20 w 34"/>
                <a:gd name="T23" fmla="*/ 7 h 23"/>
                <a:gd name="T24" fmla="*/ 15 w 34"/>
                <a:gd name="T25" fmla="*/ 11 h 23"/>
                <a:gd name="T26" fmla="*/ 11 w 34"/>
                <a:gd name="T27" fmla="*/ 14 h 23"/>
                <a:gd name="T28" fmla="*/ 10 w 34"/>
                <a:gd name="T29" fmla="*/ 15 h 23"/>
                <a:gd name="T30" fmla="*/ 6 w 34"/>
                <a:gd name="T31" fmla="*/ 19 h 23"/>
                <a:gd name="T32" fmla="*/ 5 w 34"/>
                <a:gd name="T33" fmla="*/ 19 h 23"/>
                <a:gd name="T34" fmla="*/ 0 w 34"/>
                <a:gd name="T35" fmla="*/ 23 h 23"/>
                <a:gd name="T36" fmla="*/ 7 w 34"/>
                <a:gd name="T3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20" y="7"/>
                    <a:pt x="20" y="7"/>
                    <a:pt x="20" y="7"/>
                  </a:cubicBezTo>
                  <a:cubicBezTo>
                    <a:pt x="18" y="9"/>
                    <a:pt x="17" y="10"/>
                    <a:pt x="15" y="11"/>
                  </a:cubicBezTo>
                  <a:cubicBezTo>
                    <a:pt x="14" y="12"/>
                    <a:pt x="13" y="13"/>
                    <a:pt x="11" y="14"/>
                  </a:cubicBezTo>
                  <a:cubicBezTo>
                    <a:pt x="11" y="14"/>
                    <a:pt x="10" y="15"/>
                    <a:pt x="10" y="15"/>
                  </a:cubicBezTo>
                  <a:cubicBezTo>
                    <a:pt x="8" y="16"/>
                    <a:pt x="7" y="17"/>
                    <a:pt x="6" y="19"/>
                  </a:cubicBezTo>
                  <a:cubicBezTo>
                    <a:pt x="5" y="19"/>
                    <a:pt x="5" y="19"/>
                    <a:pt x="5" y="19"/>
                  </a:cubicBezTo>
                  <a:cubicBezTo>
                    <a:pt x="3" y="21"/>
                    <a:pt x="2" y="22"/>
                    <a:pt x="0" y="23"/>
                  </a:cubicBezTo>
                  <a:cubicBezTo>
                    <a:pt x="2" y="23"/>
                    <a:pt x="5" y="23"/>
                    <a:pt x="7" y="23"/>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7"/>
            <p:cNvSpPr/>
            <p:nvPr/>
          </p:nvSpPr>
          <p:spPr bwMode="auto">
            <a:xfrm>
              <a:off x="11166475" y="2333625"/>
              <a:ext cx="315912" cy="658813"/>
            </a:xfrm>
            <a:custGeom>
              <a:avLst/>
              <a:gdLst>
                <a:gd name="T0" fmla="*/ 31 w 33"/>
                <a:gd name="T1" fmla="*/ 65 h 69"/>
                <a:gd name="T2" fmla="*/ 31 w 33"/>
                <a:gd name="T3" fmla="*/ 67 h 69"/>
                <a:gd name="T4" fmla="*/ 33 w 33"/>
                <a:gd name="T5" fmla="*/ 65 h 69"/>
                <a:gd name="T6" fmla="*/ 33 w 33"/>
                <a:gd name="T7" fmla="*/ 56 h 69"/>
                <a:gd name="T8" fmla="*/ 33 w 33"/>
                <a:gd name="T9" fmla="*/ 56 h 69"/>
                <a:gd name="T10" fmla="*/ 33 w 33"/>
                <a:gd name="T11" fmla="*/ 55 h 69"/>
                <a:gd name="T12" fmla="*/ 33 w 33"/>
                <a:gd name="T13" fmla="*/ 0 h 69"/>
                <a:gd name="T14" fmla="*/ 31 w 33"/>
                <a:gd name="T15" fmla="*/ 2 h 69"/>
                <a:gd name="T16" fmla="*/ 27 w 33"/>
                <a:gd name="T17" fmla="*/ 9 h 69"/>
                <a:gd name="T18" fmla="*/ 24 w 33"/>
                <a:gd name="T19" fmla="*/ 10 h 69"/>
                <a:gd name="T20" fmla="*/ 23 w 33"/>
                <a:gd name="T21" fmla="*/ 12 h 69"/>
                <a:gd name="T22" fmla="*/ 19 w 33"/>
                <a:gd name="T23" fmla="*/ 16 h 69"/>
                <a:gd name="T24" fmla="*/ 20 w 33"/>
                <a:gd name="T25" fmla="*/ 23 h 69"/>
                <a:gd name="T26" fmla="*/ 22 w 33"/>
                <a:gd name="T27" fmla="*/ 27 h 69"/>
                <a:gd name="T28" fmla="*/ 22 w 33"/>
                <a:gd name="T29" fmla="*/ 31 h 69"/>
                <a:gd name="T30" fmla="*/ 23 w 33"/>
                <a:gd name="T31" fmla="*/ 33 h 69"/>
                <a:gd name="T32" fmla="*/ 19 w 33"/>
                <a:gd name="T33" fmla="*/ 34 h 69"/>
                <a:gd name="T34" fmla="*/ 17 w 33"/>
                <a:gd name="T35" fmla="*/ 37 h 69"/>
                <a:gd name="T36" fmla="*/ 13 w 33"/>
                <a:gd name="T37" fmla="*/ 39 h 69"/>
                <a:gd name="T38" fmla="*/ 14 w 33"/>
                <a:gd name="T39" fmla="*/ 37 h 69"/>
                <a:gd name="T40" fmla="*/ 14 w 33"/>
                <a:gd name="T41" fmla="*/ 34 h 69"/>
                <a:gd name="T42" fmla="*/ 12 w 33"/>
                <a:gd name="T43" fmla="*/ 28 h 69"/>
                <a:gd name="T44" fmla="*/ 10 w 33"/>
                <a:gd name="T45" fmla="*/ 25 h 69"/>
                <a:gd name="T46" fmla="*/ 10 w 33"/>
                <a:gd name="T47" fmla="*/ 23 h 69"/>
                <a:gd name="T48" fmla="*/ 7 w 33"/>
                <a:gd name="T49" fmla="*/ 23 h 69"/>
                <a:gd name="T50" fmla="*/ 6 w 33"/>
                <a:gd name="T51" fmla="*/ 29 h 69"/>
                <a:gd name="T52" fmla="*/ 7 w 33"/>
                <a:gd name="T53" fmla="*/ 32 h 69"/>
                <a:gd name="T54" fmla="*/ 7 w 33"/>
                <a:gd name="T55" fmla="*/ 35 h 69"/>
                <a:gd name="T56" fmla="*/ 6 w 33"/>
                <a:gd name="T57" fmla="*/ 39 h 69"/>
                <a:gd name="T58" fmla="*/ 5 w 33"/>
                <a:gd name="T59" fmla="*/ 42 h 69"/>
                <a:gd name="T60" fmla="*/ 10 w 33"/>
                <a:gd name="T61" fmla="*/ 42 h 69"/>
                <a:gd name="T62" fmla="*/ 12 w 33"/>
                <a:gd name="T63" fmla="*/ 42 h 69"/>
                <a:gd name="T64" fmla="*/ 9 w 33"/>
                <a:gd name="T65" fmla="*/ 44 h 69"/>
                <a:gd name="T66" fmla="*/ 6 w 33"/>
                <a:gd name="T67" fmla="*/ 47 h 69"/>
                <a:gd name="T68" fmla="*/ 7 w 33"/>
                <a:gd name="T69" fmla="*/ 48 h 69"/>
                <a:gd name="T70" fmla="*/ 10 w 33"/>
                <a:gd name="T71" fmla="*/ 52 h 69"/>
                <a:gd name="T72" fmla="*/ 10 w 33"/>
                <a:gd name="T73" fmla="*/ 55 h 69"/>
                <a:gd name="T74" fmla="*/ 4 w 33"/>
                <a:gd name="T75" fmla="*/ 55 h 69"/>
                <a:gd name="T76" fmla="*/ 0 w 33"/>
                <a:gd name="T77" fmla="*/ 60 h 69"/>
                <a:gd name="T78" fmla="*/ 0 w 33"/>
                <a:gd name="T79" fmla="*/ 66 h 69"/>
                <a:gd name="T80" fmla="*/ 5 w 33"/>
                <a:gd name="T81" fmla="*/ 68 h 69"/>
                <a:gd name="T82" fmla="*/ 9 w 33"/>
                <a:gd name="T83" fmla="*/ 68 h 69"/>
                <a:gd name="T84" fmla="*/ 13 w 33"/>
                <a:gd name="T85" fmla="*/ 63 h 69"/>
                <a:gd name="T86" fmla="*/ 17 w 33"/>
                <a:gd name="T87" fmla="*/ 58 h 69"/>
                <a:gd name="T88" fmla="*/ 22 w 33"/>
                <a:gd name="T89" fmla="*/ 56 h 69"/>
                <a:gd name="T90" fmla="*/ 23 w 33"/>
                <a:gd name="T91" fmla="*/ 61 h 69"/>
                <a:gd name="T92" fmla="*/ 27 w 33"/>
                <a:gd name="T93" fmla="*/ 61 h 69"/>
                <a:gd name="T94" fmla="*/ 27 w 33"/>
                <a:gd name="T95" fmla="*/ 59 h 69"/>
                <a:gd name="T96" fmla="*/ 31 w 33"/>
                <a:gd name="T97" fmla="*/ 62 h 69"/>
                <a:gd name="T98" fmla="*/ 31 w 33"/>
                <a:gd name="T9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69">
                  <a:moveTo>
                    <a:pt x="31" y="65"/>
                  </a:moveTo>
                  <a:cubicBezTo>
                    <a:pt x="30" y="65"/>
                    <a:pt x="30" y="67"/>
                    <a:pt x="31" y="67"/>
                  </a:cubicBezTo>
                  <a:cubicBezTo>
                    <a:pt x="32" y="67"/>
                    <a:pt x="32" y="66"/>
                    <a:pt x="33" y="65"/>
                  </a:cubicBezTo>
                  <a:cubicBezTo>
                    <a:pt x="33" y="56"/>
                    <a:pt x="33" y="56"/>
                    <a:pt x="33" y="56"/>
                  </a:cubicBezTo>
                  <a:cubicBezTo>
                    <a:pt x="33" y="56"/>
                    <a:pt x="33" y="56"/>
                    <a:pt x="33" y="56"/>
                  </a:cubicBezTo>
                  <a:cubicBezTo>
                    <a:pt x="32" y="55"/>
                    <a:pt x="32" y="55"/>
                    <a:pt x="33" y="55"/>
                  </a:cubicBezTo>
                  <a:cubicBezTo>
                    <a:pt x="33" y="0"/>
                    <a:pt x="33" y="0"/>
                    <a:pt x="33" y="0"/>
                  </a:cubicBezTo>
                  <a:cubicBezTo>
                    <a:pt x="32" y="1"/>
                    <a:pt x="31" y="2"/>
                    <a:pt x="31" y="2"/>
                  </a:cubicBezTo>
                  <a:cubicBezTo>
                    <a:pt x="30" y="3"/>
                    <a:pt x="27" y="7"/>
                    <a:pt x="27" y="9"/>
                  </a:cubicBezTo>
                  <a:cubicBezTo>
                    <a:pt x="26" y="10"/>
                    <a:pt x="25" y="10"/>
                    <a:pt x="24" y="10"/>
                  </a:cubicBezTo>
                  <a:cubicBezTo>
                    <a:pt x="24" y="10"/>
                    <a:pt x="23" y="11"/>
                    <a:pt x="23" y="12"/>
                  </a:cubicBezTo>
                  <a:cubicBezTo>
                    <a:pt x="23" y="12"/>
                    <a:pt x="20" y="14"/>
                    <a:pt x="19" y="16"/>
                  </a:cubicBezTo>
                  <a:cubicBezTo>
                    <a:pt x="19" y="18"/>
                    <a:pt x="20" y="22"/>
                    <a:pt x="20" y="23"/>
                  </a:cubicBezTo>
                  <a:cubicBezTo>
                    <a:pt x="20" y="25"/>
                    <a:pt x="21" y="27"/>
                    <a:pt x="22" y="27"/>
                  </a:cubicBezTo>
                  <a:cubicBezTo>
                    <a:pt x="23" y="27"/>
                    <a:pt x="23" y="30"/>
                    <a:pt x="22" y="31"/>
                  </a:cubicBezTo>
                  <a:cubicBezTo>
                    <a:pt x="22" y="31"/>
                    <a:pt x="23" y="32"/>
                    <a:pt x="23" y="33"/>
                  </a:cubicBezTo>
                  <a:cubicBezTo>
                    <a:pt x="23" y="33"/>
                    <a:pt x="20" y="34"/>
                    <a:pt x="19" y="34"/>
                  </a:cubicBezTo>
                  <a:cubicBezTo>
                    <a:pt x="19" y="35"/>
                    <a:pt x="17" y="36"/>
                    <a:pt x="17" y="37"/>
                  </a:cubicBezTo>
                  <a:cubicBezTo>
                    <a:pt x="17" y="38"/>
                    <a:pt x="14" y="38"/>
                    <a:pt x="13" y="39"/>
                  </a:cubicBezTo>
                  <a:cubicBezTo>
                    <a:pt x="14" y="38"/>
                    <a:pt x="14" y="38"/>
                    <a:pt x="14" y="37"/>
                  </a:cubicBezTo>
                  <a:cubicBezTo>
                    <a:pt x="15" y="36"/>
                    <a:pt x="14" y="35"/>
                    <a:pt x="14" y="34"/>
                  </a:cubicBezTo>
                  <a:cubicBezTo>
                    <a:pt x="13" y="34"/>
                    <a:pt x="13" y="29"/>
                    <a:pt x="12" y="28"/>
                  </a:cubicBezTo>
                  <a:cubicBezTo>
                    <a:pt x="12" y="27"/>
                    <a:pt x="10" y="25"/>
                    <a:pt x="10" y="25"/>
                  </a:cubicBezTo>
                  <a:cubicBezTo>
                    <a:pt x="9" y="25"/>
                    <a:pt x="10" y="24"/>
                    <a:pt x="10" y="23"/>
                  </a:cubicBezTo>
                  <a:cubicBezTo>
                    <a:pt x="10" y="22"/>
                    <a:pt x="8" y="22"/>
                    <a:pt x="7" y="23"/>
                  </a:cubicBezTo>
                  <a:cubicBezTo>
                    <a:pt x="7" y="23"/>
                    <a:pt x="6" y="28"/>
                    <a:pt x="6" y="29"/>
                  </a:cubicBezTo>
                  <a:cubicBezTo>
                    <a:pt x="6" y="30"/>
                    <a:pt x="7" y="32"/>
                    <a:pt x="7" y="32"/>
                  </a:cubicBezTo>
                  <a:cubicBezTo>
                    <a:pt x="8" y="32"/>
                    <a:pt x="8" y="35"/>
                    <a:pt x="7" y="35"/>
                  </a:cubicBezTo>
                  <a:cubicBezTo>
                    <a:pt x="6" y="35"/>
                    <a:pt x="5" y="38"/>
                    <a:pt x="6" y="39"/>
                  </a:cubicBezTo>
                  <a:cubicBezTo>
                    <a:pt x="6" y="40"/>
                    <a:pt x="5" y="41"/>
                    <a:pt x="5" y="42"/>
                  </a:cubicBezTo>
                  <a:cubicBezTo>
                    <a:pt x="4" y="42"/>
                    <a:pt x="8" y="42"/>
                    <a:pt x="10" y="42"/>
                  </a:cubicBezTo>
                  <a:cubicBezTo>
                    <a:pt x="11" y="42"/>
                    <a:pt x="13" y="42"/>
                    <a:pt x="12" y="42"/>
                  </a:cubicBezTo>
                  <a:cubicBezTo>
                    <a:pt x="12" y="43"/>
                    <a:pt x="9" y="43"/>
                    <a:pt x="9" y="44"/>
                  </a:cubicBezTo>
                  <a:cubicBezTo>
                    <a:pt x="8" y="45"/>
                    <a:pt x="6" y="46"/>
                    <a:pt x="6" y="47"/>
                  </a:cubicBezTo>
                  <a:cubicBezTo>
                    <a:pt x="5" y="47"/>
                    <a:pt x="6" y="48"/>
                    <a:pt x="7" y="48"/>
                  </a:cubicBezTo>
                  <a:cubicBezTo>
                    <a:pt x="8" y="48"/>
                    <a:pt x="9" y="51"/>
                    <a:pt x="10" y="52"/>
                  </a:cubicBezTo>
                  <a:cubicBezTo>
                    <a:pt x="10" y="53"/>
                    <a:pt x="10" y="54"/>
                    <a:pt x="10" y="55"/>
                  </a:cubicBezTo>
                  <a:cubicBezTo>
                    <a:pt x="10" y="55"/>
                    <a:pt x="5" y="54"/>
                    <a:pt x="4" y="55"/>
                  </a:cubicBezTo>
                  <a:cubicBezTo>
                    <a:pt x="2" y="55"/>
                    <a:pt x="0" y="59"/>
                    <a:pt x="0" y="60"/>
                  </a:cubicBezTo>
                  <a:cubicBezTo>
                    <a:pt x="0" y="61"/>
                    <a:pt x="0" y="65"/>
                    <a:pt x="0" y="66"/>
                  </a:cubicBezTo>
                  <a:cubicBezTo>
                    <a:pt x="1" y="67"/>
                    <a:pt x="4" y="67"/>
                    <a:pt x="5" y="68"/>
                  </a:cubicBezTo>
                  <a:cubicBezTo>
                    <a:pt x="5" y="68"/>
                    <a:pt x="9" y="68"/>
                    <a:pt x="9" y="68"/>
                  </a:cubicBezTo>
                  <a:cubicBezTo>
                    <a:pt x="10" y="69"/>
                    <a:pt x="12" y="65"/>
                    <a:pt x="13" y="63"/>
                  </a:cubicBezTo>
                  <a:cubicBezTo>
                    <a:pt x="13" y="62"/>
                    <a:pt x="16" y="59"/>
                    <a:pt x="17" y="58"/>
                  </a:cubicBezTo>
                  <a:cubicBezTo>
                    <a:pt x="18" y="56"/>
                    <a:pt x="21" y="57"/>
                    <a:pt x="22" y="56"/>
                  </a:cubicBezTo>
                  <a:cubicBezTo>
                    <a:pt x="23" y="55"/>
                    <a:pt x="23" y="59"/>
                    <a:pt x="23" y="61"/>
                  </a:cubicBezTo>
                  <a:cubicBezTo>
                    <a:pt x="24" y="62"/>
                    <a:pt x="27" y="62"/>
                    <a:pt x="27" y="61"/>
                  </a:cubicBezTo>
                  <a:cubicBezTo>
                    <a:pt x="26" y="59"/>
                    <a:pt x="27" y="58"/>
                    <a:pt x="27" y="59"/>
                  </a:cubicBezTo>
                  <a:cubicBezTo>
                    <a:pt x="27" y="59"/>
                    <a:pt x="31" y="61"/>
                    <a:pt x="31" y="62"/>
                  </a:cubicBezTo>
                  <a:cubicBezTo>
                    <a:pt x="32" y="63"/>
                    <a:pt x="32" y="65"/>
                    <a:pt x="31" y="6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8"/>
            <p:cNvSpPr/>
            <p:nvPr/>
          </p:nvSpPr>
          <p:spPr bwMode="auto">
            <a:xfrm>
              <a:off x="11071225" y="2973388"/>
              <a:ext cx="411162" cy="1081088"/>
            </a:xfrm>
            <a:custGeom>
              <a:avLst/>
              <a:gdLst>
                <a:gd name="T0" fmla="*/ 43 w 43"/>
                <a:gd name="T1" fmla="*/ 9 h 113"/>
                <a:gd name="T2" fmla="*/ 41 w 43"/>
                <a:gd name="T3" fmla="*/ 8 h 113"/>
                <a:gd name="T4" fmla="*/ 37 w 43"/>
                <a:gd name="T5" fmla="*/ 3 h 113"/>
                <a:gd name="T6" fmla="*/ 37 w 43"/>
                <a:gd name="T7" fmla="*/ 1 h 113"/>
                <a:gd name="T8" fmla="*/ 31 w 43"/>
                <a:gd name="T9" fmla="*/ 1 h 113"/>
                <a:gd name="T10" fmla="*/ 21 w 43"/>
                <a:gd name="T11" fmla="*/ 3 h 113"/>
                <a:gd name="T12" fmla="*/ 16 w 43"/>
                <a:gd name="T13" fmla="*/ 3 h 113"/>
                <a:gd name="T14" fmla="*/ 12 w 43"/>
                <a:gd name="T15" fmla="*/ 5 h 113"/>
                <a:gd name="T16" fmla="*/ 9 w 43"/>
                <a:gd name="T17" fmla="*/ 13 h 113"/>
                <a:gd name="T18" fmla="*/ 8 w 43"/>
                <a:gd name="T19" fmla="*/ 15 h 113"/>
                <a:gd name="T20" fmla="*/ 7 w 43"/>
                <a:gd name="T21" fmla="*/ 17 h 113"/>
                <a:gd name="T22" fmla="*/ 1 w 43"/>
                <a:gd name="T23" fmla="*/ 26 h 113"/>
                <a:gd name="T24" fmla="*/ 0 w 43"/>
                <a:gd name="T25" fmla="*/ 39 h 113"/>
                <a:gd name="T26" fmla="*/ 3 w 43"/>
                <a:gd name="T27" fmla="*/ 49 h 113"/>
                <a:gd name="T28" fmla="*/ 10 w 43"/>
                <a:gd name="T29" fmla="*/ 56 h 113"/>
                <a:gd name="T30" fmla="*/ 18 w 43"/>
                <a:gd name="T31" fmla="*/ 57 h 113"/>
                <a:gd name="T32" fmla="*/ 22 w 43"/>
                <a:gd name="T33" fmla="*/ 53 h 113"/>
                <a:gd name="T34" fmla="*/ 24 w 43"/>
                <a:gd name="T35" fmla="*/ 54 h 113"/>
                <a:gd name="T36" fmla="*/ 25 w 43"/>
                <a:gd name="T37" fmla="*/ 54 h 113"/>
                <a:gd name="T38" fmla="*/ 29 w 43"/>
                <a:gd name="T39" fmla="*/ 56 h 113"/>
                <a:gd name="T40" fmla="*/ 33 w 43"/>
                <a:gd name="T41" fmla="*/ 56 h 113"/>
                <a:gd name="T42" fmla="*/ 34 w 43"/>
                <a:gd name="T43" fmla="*/ 64 h 113"/>
                <a:gd name="T44" fmla="*/ 35 w 43"/>
                <a:gd name="T45" fmla="*/ 73 h 113"/>
                <a:gd name="T46" fmla="*/ 38 w 43"/>
                <a:gd name="T47" fmla="*/ 82 h 113"/>
                <a:gd name="T48" fmla="*/ 37 w 43"/>
                <a:gd name="T49" fmla="*/ 92 h 113"/>
                <a:gd name="T50" fmla="*/ 40 w 43"/>
                <a:gd name="T51" fmla="*/ 102 h 113"/>
                <a:gd name="T52" fmla="*/ 41 w 43"/>
                <a:gd name="T53" fmla="*/ 109 h 113"/>
                <a:gd name="T54" fmla="*/ 43 w 43"/>
                <a:gd name="T55" fmla="*/ 113 h 113"/>
                <a:gd name="T56" fmla="*/ 43 w 43"/>
                <a:gd name="T57"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13">
                  <a:moveTo>
                    <a:pt x="43" y="9"/>
                  </a:moveTo>
                  <a:cubicBezTo>
                    <a:pt x="42" y="8"/>
                    <a:pt x="42" y="8"/>
                    <a:pt x="41" y="8"/>
                  </a:cubicBezTo>
                  <a:cubicBezTo>
                    <a:pt x="39" y="7"/>
                    <a:pt x="38" y="4"/>
                    <a:pt x="37" y="3"/>
                  </a:cubicBezTo>
                  <a:cubicBezTo>
                    <a:pt x="37" y="3"/>
                    <a:pt x="37" y="2"/>
                    <a:pt x="37" y="1"/>
                  </a:cubicBezTo>
                  <a:cubicBezTo>
                    <a:pt x="37" y="1"/>
                    <a:pt x="32" y="0"/>
                    <a:pt x="31" y="1"/>
                  </a:cubicBezTo>
                  <a:cubicBezTo>
                    <a:pt x="30" y="1"/>
                    <a:pt x="22" y="2"/>
                    <a:pt x="21" y="3"/>
                  </a:cubicBezTo>
                  <a:cubicBezTo>
                    <a:pt x="19" y="4"/>
                    <a:pt x="16" y="3"/>
                    <a:pt x="16" y="3"/>
                  </a:cubicBezTo>
                  <a:cubicBezTo>
                    <a:pt x="15" y="3"/>
                    <a:pt x="13" y="5"/>
                    <a:pt x="12" y="5"/>
                  </a:cubicBezTo>
                  <a:cubicBezTo>
                    <a:pt x="11" y="6"/>
                    <a:pt x="10" y="9"/>
                    <a:pt x="9" y="13"/>
                  </a:cubicBezTo>
                  <a:cubicBezTo>
                    <a:pt x="9" y="13"/>
                    <a:pt x="9" y="13"/>
                    <a:pt x="8" y="15"/>
                  </a:cubicBezTo>
                  <a:cubicBezTo>
                    <a:pt x="7" y="17"/>
                    <a:pt x="7" y="17"/>
                    <a:pt x="7" y="17"/>
                  </a:cubicBezTo>
                  <a:cubicBezTo>
                    <a:pt x="5" y="19"/>
                    <a:pt x="2" y="25"/>
                    <a:pt x="1" y="26"/>
                  </a:cubicBezTo>
                  <a:cubicBezTo>
                    <a:pt x="1" y="27"/>
                    <a:pt x="0" y="36"/>
                    <a:pt x="0" y="39"/>
                  </a:cubicBezTo>
                  <a:cubicBezTo>
                    <a:pt x="0" y="41"/>
                    <a:pt x="3" y="48"/>
                    <a:pt x="3" y="49"/>
                  </a:cubicBezTo>
                  <a:cubicBezTo>
                    <a:pt x="4" y="51"/>
                    <a:pt x="8" y="55"/>
                    <a:pt x="10" y="56"/>
                  </a:cubicBezTo>
                  <a:cubicBezTo>
                    <a:pt x="11" y="56"/>
                    <a:pt x="16" y="57"/>
                    <a:pt x="18" y="57"/>
                  </a:cubicBezTo>
                  <a:cubicBezTo>
                    <a:pt x="19" y="57"/>
                    <a:pt x="21" y="55"/>
                    <a:pt x="22" y="53"/>
                  </a:cubicBezTo>
                  <a:cubicBezTo>
                    <a:pt x="22" y="53"/>
                    <a:pt x="22" y="53"/>
                    <a:pt x="24" y="54"/>
                  </a:cubicBezTo>
                  <a:cubicBezTo>
                    <a:pt x="25" y="54"/>
                    <a:pt x="25" y="54"/>
                    <a:pt x="25" y="54"/>
                  </a:cubicBezTo>
                  <a:cubicBezTo>
                    <a:pt x="25" y="55"/>
                    <a:pt x="28" y="56"/>
                    <a:pt x="29" y="56"/>
                  </a:cubicBezTo>
                  <a:cubicBezTo>
                    <a:pt x="30" y="57"/>
                    <a:pt x="32" y="56"/>
                    <a:pt x="33" y="56"/>
                  </a:cubicBezTo>
                  <a:cubicBezTo>
                    <a:pt x="34" y="56"/>
                    <a:pt x="34" y="62"/>
                    <a:pt x="34" y="64"/>
                  </a:cubicBezTo>
                  <a:cubicBezTo>
                    <a:pt x="33" y="66"/>
                    <a:pt x="35" y="72"/>
                    <a:pt x="35" y="73"/>
                  </a:cubicBezTo>
                  <a:cubicBezTo>
                    <a:pt x="36" y="75"/>
                    <a:pt x="38" y="80"/>
                    <a:pt x="38" y="82"/>
                  </a:cubicBezTo>
                  <a:cubicBezTo>
                    <a:pt x="38" y="84"/>
                    <a:pt x="37" y="90"/>
                    <a:pt x="37" y="92"/>
                  </a:cubicBezTo>
                  <a:cubicBezTo>
                    <a:pt x="37" y="94"/>
                    <a:pt x="39" y="100"/>
                    <a:pt x="40" y="102"/>
                  </a:cubicBezTo>
                  <a:cubicBezTo>
                    <a:pt x="41" y="104"/>
                    <a:pt x="41" y="108"/>
                    <a:pt x="41" y="109"/>
                  </a:cubicBezTo>
                  <a:cubicBezTo>
                    <a:pt x="41" y="109"/>
                    <a:pt x="42" y="111"/>
                    <a:pt x="43" y="113"/>
                  </a:cubicBezTo>
                  <a:lnTo>
                    <a:pt x="43" y="9"/>
                  </a:ln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9"/>
            <p:cNvSpPr/>
            <p:nvPr/>
          </p:nvSpPr>
          <p:spPr bwMode="auto">
            <a:xfrm>
              <a:off x="10688638" y="4389438"/>
              <a:ext cx="28575" cy="28575"/>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0"/>
            <p:cNvSpPr/>
            <p:nvPr/>
          </p:nvSpPr>
          <p:spPr bwMode="auto">
            <a:xfrm>
              <a:off x="10612438" y="1951038"/>
              <a:ext cx="649287" cy="592138"/>
            </a:xfrm>
            <a:custGeom>
              <a:avLst/>
              <a:gdLst>
                <a:gd name="T0" fmla="*/ 53 w 68"/>
                <a:gd name="T1" fmla="*/ 36 h 62"/>
                <a:gd name="T2" fmla="*/ 56 w 68"/>
                <a:gd name="T3" fmla="*/ 35 h 62"/>
                <a:gd name="T4" fmla="*/ 56 w 68"/>
                <a:gd name="T5" fmla="*/ 34 h 62"/>
                <a:gd name="T6" fmla="*/ 56 w 68"/>
                <a:gd name="T7" fmla="*/ 32 h 62"/>
                <a:gd name="T8" fmla="*/ 59 w 68"/>
                <a:gd name="T9" fmla="*/ 26 h 62"/>
                <a:gd name="T10" fmla="*/ 61 w 68"/>
                <a:gd name="T11" fmla="*/ 21 h 62"/>
                <a:gd name="T12" fmla="*/ 60 w 68"/>
                <a:gd name="T13" fmla="*/ 18 h 62"/>
                <a:gd name="T14" fmla="*/ 61 w 68"/>
                <a:gd name="T15" fmla="*/ 17 h 62"/>
                <a:gd name="T16" fmla="*/ 61 w 68"/>
                <a:gd name="T17" fmla="*/ 13 h 62"/>
                <a:gd name="T18" fmla="*/ 64 w 68"/>
                <a:gd name="T19" fmla="*/ 11 h 62"/>
                <a:gd name="T20" fmla="*/ 67 w 68"/>
                <a:gd name="T21" fmla="*/ 10 h 62"/>
                <a:gd name="T22" fmla="*/ 68 w 68"/>
                <a:gd name="T23" fmla="*/ 7 h 62"/>
                <a:gd name="T24" fmla="*/ 64 w 68"/>
                <a:gd name="T25" fmla="*/ 6 h 62"/>
                <a:gd name="T26" fmla="*/ 59 w 68"/>
                <a:gd name="T27" fmla="*/ 6 h 62"/>
                <a:gd name="T28" fmla="*/ 60 w 68"/>
                <a:gd name="T29" fmla="*/ 3 h 62"/>
                <a:gd name="T30" fmla="*/ 59 w 68"/>
                <a:gd name="T31" fmla="*/ 1 h 62"/>
                <a:gd name="T32" fmla="*/ 52 w 68"/>
                <a:gd name="T33" fmla="*/ 0 h 62"/>
                <a:gd name="T34" fmla="*/ 49 w 68"/>
                <a:gd name="T35" fmla="*/ 0 h 62"/>
                <a:gd name="T36" fmla="*/ 42 w 68"/>
                <a:gd name="T37" fmla="*/ 1 h 62"/>
                <a:gd name="T38" fmla="*/ 33 w 68"/>
                <a:gd name="T39" fmla="*/ 1 h 62"/>
                <a:gd name="T40" fmla="*/ 31 w 68"/>
                <a:gd name="T41" fmla="*/ 5 h 62"/>
                <a:gd name="T42" fmla="*/ 24 w 68"/>
                <a:gd name="T43" fmla="*/ 5 h 62"/>
                <a:gd name="T44" fmla="*/ 11 w 68"/>
                <a:gd name="T45" fmla="*/ 9 h 62"/>
                <a:gd name="T46" fmla="*/ 8 w 68"/>
                <a:gd name="T47" fmla="*/ 13 h 62"/>
                <a:gd name="T48" fmla="*/ 5 w 68"/>
                <a:gd name="T49" fmla="*/ 16 h 62"/>
                <a:gd name="T50" fmla="*/ 0 w 68"/>
                <a:gd name="T51" fmla="*/ 17 h 62"/>
                <a:gd name="T52" fmla="*/ 1 w 68"/>
                <a:gd name="T53" fmla="*/ 19 h 62"/>
                <a:gd name="T54" fmla="*/ 3 w 68"/>
                <a:gd name="T55" fmla="*/ 19 h 62"/>
                <a:gd name="T56" fmla="*/ 7 w 68"/>
                <a:gd name="T57" fmla="*/ 20 h 62"/>
                <a:gd name="T58" fmla="*/ 4 w 68"/>
                <a:gd name="T59" fmla="*/ 21 h 62"/>
                <a:gd name="T60" fmla="*/ 4 w 68"/>
                <a:gd name="T61" fmla="*/ 24 h 62"/>
                <a:gd name="T62" fmla="*/ 8 w 68"/>
                <a:gd name="T63" fmla="*/ 24 h 62"/>
                <a:gd name="T64" fmla="*/ 13 w 68"/>
                <a:gd name="T65" fmla="*/ 25 h 62"/>
                <a:gd name="T66" fmla="*/ 16 w 68"/>
                <a:gd name="T67" fmla="*/ 29 h 62"/>
                <a:gd name="T68" fmla="*/ 16 w 68"/>
                <a:gd name="T69" fmla="*/ 33 h 62"/>
                <a:gd name="T70" fmla="*/ 19 w 68"/>
                <a:gd name="T71" fmla="*/ 35 h 62"/>
                <a:gd name="T72" fmla="*/ 19 w 68"/>
                <a:gd name="T73" fmla="*/ 36 h 62"/>
                <a:gd name="T74" fmla="*/ 19 w 68"/>
                <a:gd name="T75" fmla="*/ 39 h 62"/>
                <a:gd name="T76" fmla="*/ 19 w 68"/>
                <a:gd name="T77" fmla="*/ 42 h 62"/>
                <a:gd name="T78" fmla="*/ 18 w 68"/>
                <a:gd name="T79" fmla="*/ 45 h 62"/>
                <a:gd name="T80" fmla="*/ 21 w 68"/>
                <a:gd name="T81" fmla="*/ 55 h 62"/>
                <a:gd name="T82" fmla="*/ 23 w 68"/>
                <a:gd name="T83" fmla="*/ 60 h 62"/>
                <a:gd name="T84" fmla="*/ 27 w 68"/>
                <a:gd name="T85" fmla="*/ 62 h 62"/>
                <a:gd name="T86" fmla="*/ 29 w 68"/>
                <a:gd name="T87" fmla="*/ 61 h 62"/>
                <a:gd name="T88" fmla="*/ 31 w 68"/>
                <a:gd name="T89" fmla="*/ 57 h 62"/>
                <a:gd name="T90" fmla="*/ 34 w 68"/>
                <a:gd name="T91" fmla="*/ 49 h 62"/>
                <a:gd name="T92" fmla="*/ 38 w 68"/>
                <a:gd name="T93" fmla="*/ 49 h 62"/>
                <a:gd name="T94" fmla="*/ 41 w 68"/>
                <a:gd name="T95" fmla="*/ 46 h 62"/>
                <a:gd name="T96" fmla="*/ 46 w 68"/>
                <a:gd name="T97" fmla="*/ 43 h 62"/>
                <a:gd name="T98" fmla="*/ 50 w 68"/>
                <a:gd name="T99" fmla="*/ 38 h 62"/>
                <a:gd name="T100" fmla="*/ 49 w 68"/>
                <a:gd name="T101" fmla="*/ 37 h 62"/>
                <a:gd name="T102" fmla="*/ 48 w 68"/>
                <a:gd name="T103" fmla="*/ 35 h 62"/>
                <a:gd name="T104" fmla="*/ 53 w 68"/>
                <a:gd name="T105"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53" y="36"/>
                  </a:move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51"/>
            <p:cNvSpPr/>
            <p:nvPr/>
          </p:nvSpPr>
          <p:spPr bwMode="auto">
            <a:xfrm>
              <a:off x="11377613" y="2036763"/>
              <a:ext cx="104775" cy="142875"/>
            </a:xfrm>
            <a:custGeom>
              <a:avLst/>
              <a:gdLst>
                <a:gd name="T0" fmla="*/ 9 w 11"/>
                <a:gd name="T1" fmla="*/ 0 h 15"/>
                <a:gd name="T2" fmla="*/ 5 w 11"/>
                <a:gd name="T3" fmla="*/ 2 h 15"/>
                <a:gd name="T4" fmla="*/ 2 w 11"/>
                <a:gd name="T5" fmla="*/ 2 h 15"/>
                <a:gd name="T6" fmla="*/ 1 w 11"/>
                <a:gd name="T7" fmla="*/ 6 h 15"/>
                <a:gd name="T8" fmla="*/ 2 w 11"/>
                <a:gd name="T9" fmla="*/ 9 h 15"/>
                <a:gd name="T10" fmla="*/ 6 w 11"/>
                <a:gd name="T11" fmla="*/ 8 h 15"/>
                <a:gd name="T12" fmla="*/ 6 w 11"/>
                <a:gd name="T13" fmla="*/ 11 h 15"/>
                <a:gd name="T14" fmla="*/ 7 w 11"/>
                <a:gd name="T15" fmla="*/ 13 h 15"/>
                <a:gd name="T16" fmla="*/ 10 w 11"/>
                <a:gd name="T17" fmla="*/ 15 h 15"/>
                <a:gd name="T18" fmla="*/ 11 w 11"/>
                <a:gd name="T19" fmla="*/ 14 h 15"/>
                <a:gd name="T20" fmla="*/ 11 w 11"/>
                <a:gd name="T21" fmla="*/ 4 h 15"/>
                <a:gd name="T22" fmla="*/ 11 w 11"/>
                <a:gd name="T23" fmla="*/ 4 h 15"/>
                <a:gd name="T24" fmla="*/ 9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1" y="15"/>
                    <a:pt x="11" y="14"/>
                  </a:cubicBezTo>
                  <a:cubicBezTo>
                    <a:pt x="11" y="4"/>
                    <a:pt x="11" y="4"/>
                    <a:pt x="11" y="4"/>
                  </a:cubicBezTo>
                  <a:cubicBezTo>
                    <a:pt x="11" y="4"/>
                    <a:pt x="11" y="4"/>
                    <a:pt x="11" y="4"/>
                  </a:cubicBezTo>
                  <a:cubicBezTo>
                    <a:pt x="10" y="4"/>
                    <a:pt x="10" y="1"/>
                    <a:pt x="9"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52"/>
            <p:cNvSpPr/>
            <p:nvPr/>
          </p:nvSpPr>
          <p:spPr bwMode="auto">
            <a:xfrm>
              <a:off x="11156950" y="2630488"/>
              <a:ext cx="47625" cy="57150"/>
            </a:xfrm>
            <a:custGeom>
              <a:avLst/>
              <a:gdLst>
                <a:gd name="T0" fmla="*/ 4 w 5"/>
                <a:gd name="T1" fmla="*/ 6 h 6"/>
                <a:gd name="T2" fmla="*/ 5 w 5"/>
                <a:gd name="T3" fmla="*/ 4 h 6"/>
                <a:gd name="T4" fmla="*/ 3 w 5"/>
                <a:gd name="T5" fmla="*/ 0 h 6"/>
                <a:gd name="T6" fmla="*/ 1 w 5"/>
                <a:gd name="T7" fmla="*/ 2 h 6"/>
                <a:gd name="T8" fmla="*/ 0 w 5"/>
                <a:gd name="T9" fmla="*/ 5 h 6"/>
                <a:gd name="T10" fmla="*/ 4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4" y="6"/>
                  </a:moveTo>
                  <a:cubicBezTo>
                    <a:pt x="5" y="6"/>
                    <a:pt x="5" y="5"/>
                    <a:pt x="5" y="4"/>
                  </a:cubicBezTo>
                  <a:cubicBezTo>
                    <a:pt x="5" y="4"/>
                    <a:pt x="4" y="0"/>
                    <a:pt x="3" y="0"/>
                  </a:cubicBezTo>
                  <a:cubicBezTo>
                    <a:pt x="3" y="0"/>
                    <a:pt x="2" y="3"/>
                    <a:pt x="1" y="2"/>
                  </a:cubicBezTo>
                  <a:cubicBezTo>
                    <a:pt x="1" y="2"/>
                    <a:pt x="0" y="4"/>
                    <a:pt x="0" y="5"/>
                  </a:cubicBezTo>
                  <a:cubicBezTo>
                    <a:pt x="1" y="6"/>
                    <a:pt x="3" y="6"/>
                    <a:pt x="4" y="6"/>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53"/>
            <p:cNvSpPr/>
            <p:nvPr/>
          </p:nvSpPr>
          <p:spPr bwMode="auto">
            <a:xfrm>
              <a:off x="11128375" y="2371725"/>
              <a:ext cx="114300" cy="85725"/>
            </a:xfrm>
            <a:custGeom>
              <a:avLst/>
              <a:gdLst>
                <a:gd name="T0" fmla="*/ 3 w 12"/>
                <a:gd name="T1" fmla="*/ 8 h 9"/>
                <a:gd name="T2" fmla="*/ 6 w 12"/>
                <a:gd name="T3" fmla="*/ 9 h 9"/>
                <a:gd name="T4" fmla="*/ 10 w 12"/>
                <a:gd name="T5" fmla="*/ 8 h 9"/>
                <a:gd name="T6" fmla="*/ 11 w 12"/>
                <a:gd name="T7" fmla="*/ 3 h 9"/>
                <a:gd name="T8" fmla="*/ 6 w 12"/>
                <a:gd name="T9" fmla="*/ 2 h 9"/>
                <a:gd name="T10" fmla="*/ 2 w 12"/>
                <a:gd name="T11" fmla="*/ 1 h 9"/>
                <a:gd name="T12" fmla="*/ 0 w 12"/>
                <a:gd name="T13" fmla="*/ 3 h 9"/>
                <a:gd name="T14" fmla="*/ 1 w 12"/>
                <a:gd name="T15" fmla="*/ 4 h 9"/>
                <a:gd name="T16" fmla="*/ 1 w 12"/>
                <a:gd name="T17" fmla="*/ 6 h 9"/>
                <a:gd name="T18" fmla="*/ 3 w 12"/>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3" y="8"/>
                  </a:moveTo>
                  <a:cubicBezTo>
                    <a:pt x="4" y="9"/>
                    <a:pt x="5" y="9"/>
                    <a:pt x="6" y="9"/>
                  </a:cubicBezTo>
                  <a:cubicBezTo>
                    <a:pt x="7" y="9"/>
                    <a:pt x="9" y="8"/>
                    <a:pt x="10" y="8"/>
                  </a:cubicBezTo>
                  <a:cubicBezTo>
                    <a:pt x="11" y="8"/>
                    <a:pt x="12" y="4"/>
                    <a:pt x="11" y="3"/>
                  </a:cubicBez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4"/>
            <p:cNvSpPr/>
            <p:nvPr/>
          </p:nvSpPr>
          <p:spPr bwMode="auto">
            <a:xfrm>
              <a:off x="10391775" y="2428875"/>
              <a:ext cx="77787" cy="47625"/>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5"/>
            <p:cNvSpPr/>
            <p:nvPr/>
          </p:nvSpPr>
          <p:spPr bwMode="auto">
            <a:xfrm>
              <a:off x="10526713" y="3279775"/>
              <a:ext cx="28575" cy="1905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6"/>
            <p:cNvSpPr/>
            <p:nvPr/>
          </p:nvSpPr>
          <p:spPr bwMode="auto">
            <a:xfrm>
              <a:off x="10315575" y="3213100"/>
              <a:ext cx="192087" cy="85725"/>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7"/>
            <p:cNvSpPr/>
            <p:nvPr/>
          </p:nvSpPr>
          <p:spPr bwMode="auto">
            <a:xfrm>
              <a:off x="10382250" y="3289300"/>
              <a:ext cx="28575" cy="9525"/>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8"/>
            <p:cNvSpPr/>
            <p:nvPr/>
          </p:nvSpPr>
          <p:spPr bwMode="auto">
            <a:xfrm>
              <a:off x="10382250" y="3184525"/>
              <a:ext cx="19050" cy="1905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9"/>
            <p:cNvSpPr/>
            <p:nvPr/>
          </p:nvSpPr>
          <p:spPr bwMode="auto">
            <a:xfrm>
              <a:off x="10420350" y="3175000"/>
              <a:ext cx="28575" cy="28575"/>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60"/>
            <p:cNvSpPr/>
            <p:nvPr/>
          </p:nvSpPr>
          <p:spPr bwMode="auto">
            <a:xfrm>
              <a:off x="10448925" y="3203575"/>
              <a:ext cx="39687" cy="38100"/>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61"/>
            <p:cNvSpPr/>
            <p:nvPr/>
          </p:nvSpPr>
          <p:spPr bwMode="auto">
            <a:xfrm>
              <a:off x="10526713" y="2160588"/>
              <a:ext cx="9525" cy="952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1" y="1"/>
                    <a:pt x="1" y="1"/>
                    <a:pt x="1" y="0"/>
                  </a:cubicBezTo>
                  <a:close/>
                </a:path>
              </a:pathLst>
            </a:custGeom>
            <a:solidFill>
              <a:srgbClr val="ADE2D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62"/>
            <p:cNvSpPr/>
            <p:nvPr/>
          </p:nvSpPr>
          <p:spPr bwMode="auto">
            <a:xfrm>
              <a:off x="10698163" y="2678113"/>
              <a:ext cx="9525" cy="952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1" y="1"/>
                    <a:pt x="1" y="0"/>
                    <a:pt x="1" y="0"/>
                  </a:cubicBezTo>
                  <a:close/>
                </a:path>
              </a:pathLst>
            </a:custGeom>
            <a:solidFill>
              <a:srgbClr val="ADE2D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63"/>
            <p:cNvSpPr/>
            <p:nvPr/>
          </p:nvSpPr>
          <p:spPr bwMode="auto">
            <a:xfrm>
              <a:off x="9436100" y="2151063"/>
              <a:ext cx="4016375" cy="2773363"/>
            </a:xfrm>
            <a:custGeom>
              <a:avLst/>
              <a:gdLst>
                <a:gd name="T0" fmla="*/ 62 w 420"/>
                <a:gd name="T1" fmla="*/ 270 h 290"/>
                <a:gd name="T2" fmla="*/ 19 w 420"/>
                <a:gd name="T3" fmla="*/ 253 h 290"/>
                <a:gd name="T4" fmla="*/ 50 w 420"/>
                <a:gd name="T5" fmla="*/ 131 h 290"/>
                <a:gd name="T6" fmla="*/ 52 w 420"/>
                <a:gd name="T7" fmla="*/ 131 h 290"/>
                <a:gd name="T8" fmla="*/ 53 w 420"/>
                <a:gd name="T9" fmla="*/ 133 h 290"/>
                <a:gd name="T10" fmla="*/ 21 w 420"/>
                <a:gd name="T11" fmla="*/ 252 h 290"/>
                <a:gd name="T12" fmla="*/ 259 w 420"/>
                <a:gd name="T13" fmla="*/ 174 h 290"/>
                <a:gd name="T14" fmla="*/ 416 w 420"/>
                <a:gd name="T15" fmla="*/ 1 h 290"/>
                <a:gd name="T16" fmla="*/ 419 w 420"/>
                <a:gd name="T17" fmla="*/ 0 h 290"/>
                <a:gd name="T18" fmla="*/ 419 w 420"/>
                <a:gd name="T19" fmla="*/ 3 h 290"/>
                <a:gd name="T20" fmla="*/ 261 w 420"/>
                <a:gd name="T21" fmla="*/ 177 h 290"/>
                <a:gd name="T22" fmla="*/ 62 w 420"/>
                <a:gd name="T23" fmla="*/ 27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0" h="290">
                  <a:moveTo>
                    <a:pt x="62" y="270"/>
                  </a:moveTo>
                  <a:cubicBezTo>
                    <a:pt x="43" y="270"/>
                    <a:pt x="28" y="265"/>
                    <a:pt x="19" y="253"/>
                  </a:cubicBezTo>
                  <a:cubicBezTo>
                    <a:pt x="0" y="230"/>
                    <a:pt x="12" y="184"/>
                    <a:pt x="50" y="131"/>
                  </a:cubicBezTo>
                  <a:cubicBezTo>
                    <a:pt x="51" y="131"/>
                    <a:pt x="52" y="131"/>
                    <a:pt x="52" y="131"/>
                  </a:cubicBezTo>
                  <a:cubicBezTo>
                    <a:pt x="53" y="132"/>
                    <a:pt x="53" y="133"/>
                    <a:pt x="53" y="133"/>
                  </a:cubicBezTo>
                  <a:cubicBezTo>
                    <a:pt x="15" y="185"/>
                    <a:pt x="3" y="229"/>
                    <a:pt x="21" y="252"/>
                  </a:cubicBezTo>
                  <a:cubicBezTo>
                    <a:pt x="52" y="290"/>
                    <a:pt x="159" y="255"/>
                    <a:pt x="259" y="174"/>
                  </a:cubicBezTo>
                  <a:cubicBezTo>
                    <a:pt x="338" y="110"/>
                    <a:pt x="388" y="45"/>
                    <a:pt x="416" y="1"/>
                  </a:cubicBezTo>
                  <a:cubicBezTo>
                    <a:pt x="417" y="0"/>
                    <a:pt x="418" y="0"/>
                    <a:pt x="419" y="0"/>
                  </a:cubicBezTo>
                  <a:cubicBezTo>
                    <a:pt x="419" y="1"/>
                    <a:pt x="420" y="2"/>
                    <a:pt x="419" y="3"/>
                  </a:cubicBezTo>
                  <a:cubicBezTo>
                    <a:pt x="391" y="47"/>
                    <a:pt x="341" y="113"/>
                    <a:pt x="261" y="177"/>
                  </a:cubicBezTo>
                  <a:cubicBezTo>
                    <a:pt x="188" y="235"/>
                    <a:pt x="111" y="270"/>
                    <a:pt x="62" y="27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4"/>
            <p:cNvSpPr/>
            <p:nvPr/>
          </p:nvSpPr>
          <p:spPr bwMode="auto">
            <a:xfrm>
              <a:off x="9578975" y="2055813"/>
              <a:ext cx="3614737" cy="2668588"/>
            </a:xfrm>
            <a:custGeom>
              <a:avLst/>
              <a:gdLst>
                <a:gd name="T0" fmla="*/ 48 w 378"/>
                <a:gd name="T1" fmla="*/ 261 h 279"/>
                <a:gd name="T2" fmla="*/ 15 w 378"/>
                <a:gd name="T3" fmla="*/ 249 h 279"/>
                <a:gd name="T4" fmla="*/ 36 w 378"/>
                <a:gd name="T5" fmla="*/ 150 h 279"/>
                <a:gd name="T6" fmla="*/ 38 w 378"/>
                <a:gd name="T7" fmla="*/ 150 h 279"/>
                <a:gd name="T8" fmla="*/ 38 w 378"/>
                <a:gd name="T9" fmla="*/ 152 h 279"/>
                <a:gd name="T10" fmla="*/ 18 w 378"/>
                <a:gd name="T11" fmla="*/ 247 h 279"/>
                <a:gd name="T12" fmla="*/ 237 w 378"/>
                <a:gd name="T13" fmla="*/ 159 h 279"/>
                <a:gd name="T14" fmla="*/ 375 w 378"/>
                <a:gd name="T15" fmla="*/ 0 h 279"/>
                <a:gd name="T16" fmla="*/ 377 w 378"/>
                <a:gd name="T17" fmla="*/ 0 h 279"/>
                <a:gd name="T18" fmla="*/ 378 w 378"/>
                <a:gd name="T19" fmla="*/ 2 h 279"/>
                <a:gd name="T20" fmla="*/ 238 w 378"/>
                <a:gd name="T21" fmla="*/ 161 h 279"/>
                <a:gd name="T22" fmla="*/ 48 w 378"/>
                <a:gd name="T23" fmla="*/ 26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279">
                  <a:moveTo>
                    <a:pt x="48" y="261"/>
                  </a:moveTo>
                  <a:cubicBezTo>
                    <a:pt x="34" y="261"/>
                    <a:pt x="22" y="257"/>
                    <a:pt x="15" y="249"/>
                  </a:cubicBezTo>
                  <a:cubicBezTo>
                    <a:pt x="0" y="232"/>
                    <a:pt x="8" y="196"/>
                    <a:pt x="36" y="150"/>
                  </a:cubicBezTo>
                  <a:cubicBezTo>
                    <a:pt x="36" y="149"/>
                    <a:pt x="37" y="149"/>
                    <a:pt x="38" y="150"/>
                  </a:cubicBezTo>
                  <a:cubicBezTo>
                    <a:pt x="38" y="150"/>
                    <a:pt x="39" y="151"/>
                    <a:pt x="38" y="152"/>
                  </a:cubicBezTo>
                  <a:cubicBezTo>
                    <a:pt x="11" y="195"/>
                    <a:pt x="4" y="231"/>
                    <a:pt x="18" y="247"/>
                  </a:cubicBezTo>
                  <a:cubicBezTo>
                    <a:pt x="46" y="279"/>
                    <a:pt x="144" y="240"/>
                    <a:pt x="237" y="159"/>
                  </a:cubicBezTo>
                  <a:cubicBezTo>
                    <a:pt x="305" y="99"/>
                    <a:pt x="350" y="40"/>
                    <a:pt x="375" y="0"/>
                  </a:cubicBezTo>
                  <a:cubicBezTo>
                    <a:pt x="376" y="0"/>
                    <a:pt x="377" y="0"/>
                    <a:pt x="377" y="0"/>
                  </a:cubicBezTo>
                  <a:cubicBezTo>
                    <a:pt x="378" y="0"/>
                    <a:pt x="378" y="1"/>
                    <a:pt x="378" y="2"/>
                  </a:cubicBezTo>
                  <a:cubicBezTo>
                    <a:pt x="352" y="41"/>
                    <a:pt x="307" y="101"/>
                    <a:pt x="238" y="161"/>
                  </a:cubicBezTo>
                  <a:cubicBezTo>
                    <a:pt x="167" y="223"/>
                    <a:pt x="92" y="261"/>
                    <a:pt x="48" y="26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5"/>
            <p:cNvSpPr/>
            <p:nvPr/>
          </p:nvSpPr>
          <p:spPr bwMode="auto">
            <a:xfrm>
              <a:off x="12887325" y="1520825"/>
              <a:ext cx="995362" cy="927100"/>
            </a:xfrm>
            <a:custGeom>
              <a:avLst/>
              <a:gdLst>
                <a:gd name="T0" fmla="*/ 55 w 104"/>
                <a:gd name="T1" fmla="*/ 45 h 97"/>
                <a:gd name="T2" fmla="*/ 75 w 104"/>
                <a:gd name="T3" fmla="*/ 97 h 97"/>
                <a:gd name="T4" fmla="*/ 88 w 104"/>
                <a:gd name="T5" fmla="*/ 84 h 97"/>
                <a:gd name="T6" fmla="*/ 76 w 104"/>
                <a:gd name="T7" fmla="*/ 16 h 97"/>
                <a:gd name="T8" fmla="*/ 8 w 104"/>
                <a:gd name="T9" fmla="*/ 27 h 97"/>
                <a:gd name="T10" fmla="*/ 0 w 104"/>
                <a:gd name="T11" fmla="*/ 44 h 97"/>
                <a:gd name="T12" fmla="*/ 55 w 104"/>
                <a:gd name="T13" fmla="*/ 45 h 97"/>
              </a:gdLst>
              <a:ahLst/>
              <a:cxnLst>
                <a:cxn ang="0">
                  <a:pos x="T0" y="T1"/>
                </a:cxn>
                <a:cxn ang="0">
                  <a:pos x="T2" y="T3"/>
                </a:cxn>
                <a:cxn ang="0">
                  <a:pos x="T4" y="T5"/>
                </a:cxn>
                <a:cxn ang="0">
                  <a:pos x="T6" y="T7"/>
                </a:cxn>
                <a:cxn ang="0">
                  <a:pos x="T8" y="T9"/>
                </a:cxn>
                <a:cxn ang="0">
                  <a:pos x="T10" y="T11"/>
                </a:cxn>
                <a:cxn ang="0">
                  <a:pos x="T12" y="T13"/>
                </a:cxn>
              </a:cxnLst>
              <a:rect l="0" t="0" r="r" b="b"/>
              <a:pathLst>
                <a:path w="104" h="97">
                  <a:moveTo>
                    <a:pt x="55" y="45"/>
                  </a:moveTo>
                  <a:cubicBezTo>
                    <a:pt x="72" y="57"/>
                    <a:pt x="79" y="78"/>
                    <a:pt x="75" y="97"/>
                  </a:cubicBezTo>
                  <a:cubicBezTo>
                    <a:pt x="80" y="94"/>
                    <a:pt x="84" y="89"/>
                    <a:pt x="88" y="84"/>
                  </a:cubicBezTo>
                  <a:cubicBezTo>
                    <a:pt x="104" y="62"/>
                    <a:pt x="98" y="31"/>
                    <a:pt x="76" y="16"/>
                  </a:cubicBezTo>
                  <a:cubicBezTo>
                    <a:pt x="54" y="0"/>
                    <a:pt x="23" y="5"/>
                    <a:pt x="8" y="27"/>
                  </a:cubicBezTo>
                  <a:cubicBezTo>
                    <a:pt x="4" y="32"/>
                    <a:pt x="1" y="38"/>
                    <a:pt x="0" y="44"/>
                  </a:cubicBezTo>
                  <a:cubicBezTo>
                    <a:pt x="16" y="33"/>
                    <a:pt x="38" y="33"/>
                    <a:pt x="55" y="4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6"/>
            <p:cNvSpPr/>
            <p:nvPr/>
          </p:nvSpPr>
          <p:spPr bwMode="auto">
            <a:xfrm>
              <a:off x="13509625" y="1749425"/>
              <a:ext cx="344487" cy="698500"/>
            </a:xfrm>
            <a:custGeom>
              <a:avLst/>
              <a:gdLst>
                <a:gd name="T0" fmla="*/ 20 w 36"/>
                <a:gd name="T1" fmla="*/ 0 h 73"/>
                <a:gd name="T2" fmla="*/ 0 w 36"/>
                <a:gd name="T3" fmla="*/ 29 h 73"/>
                <a:gd name="T4" fmla="*/ 10 w 36"/>
                <a:gd name="T5" fmla="*/ 73 h 73"/>
                <a:gd name="T6" fmla="*/ 23 w 36"/>
                <a:gd name="T7" fmla="*/ 60 h 73"/>
                <a:gd name="T8" fmla="*/ 20 w 36"/>
                <a:gd name="T9" fmla="*/ 0 h 73"/>
              </a:gdLst>
              <a:ahLst/>
              <a:cxnLst>
                <a:cxn ang="0">
                  <a:pos x="T0" y="T1"/>
                </a:cxn>
                <a:cxn ang="0">
                  <a:pos x="T2" y="T3"/>
                </a:cxn>
                <a:cxn ang="0">
                  <a:pos x="T4" y="T5"/>
                </a:cxn>
                <a:cxn ang="0">
                  <a:pos x="T6" y="T7"/>
                </a:cxn>
                <a:cxn ang="0">
                  <a:pos x="T8" y="T9"/>
                </a:cxn>
              </a:cxnLst>
              <a:rect l="0" t="0" r="r" b="b"/>
              <a:pathLst>
                <a:path w="36" h="73">
                  <a:moveTo>
                    <a:pt x="20" y="0"/>
                  </a:moveTo>
                  <a:cubicBezTo>
                    <a:pt x="0" y="29"/>
                    <a:pt x="0" y="29"/>
                    <a:pt x="0" y="29"/>
                  </a:cubicBezTo>
                  <a:cubicBezTo>
                    <a:pt x="10" y="42"/>
                    <a:pt x="13" y="58"/>
                    <a:pt x="10" y="73"/>
                  </a:cubicBezTo>
                  <a:cubicBezTo>
                    <a:pt x="15" y="70"/>
                    <a:pt x="19" y="65"/>
                    <a:pt x="23" y="60"/>
                  </a:cubicBezTo>
                  <a:cubicBezTo>
                    <a:pt x="36" y="42"/>
                    <a:pt x="34" y="17"/>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7"/>
            <p:cNvSpPr/>
            <p:nvPr/>
          </p:nvSpPr>
          <p:spPr bwMode="auto">
            <a:xfrm>
              <a:off x="13231813" y="889000"/>
              <a:ext cx="995362" cy="1223963"/>
            </a:xfrm>
            <a:custGeom>
              <a:avLst/>
              <a:gdLst>
                <a:gd name="T0" fmla="*/ 16 w 104"/>
                <a:gd name="T1" fmla="*/ 116 h 128"/>
                <a:gd name="T2" fmla="*/ 28 w 104"/>
                <a:gd name="T3" fmla="*/ 128 h 128"/>
                <a:gd name="T4" fmla="*/ 74 w 104"/>
                <a:gd name="T5" fmla="*/ 86 h 128"/>
                <a:gd name="T6" fmla="*/ 98 w 104"/>
                <a:gd name="T7" fmla="*/ 0 h 128"/>
                <a:gd name="T8" fmla="*/ 25 w 104"/>
                <a:gd name="T9" fmla="*/ 51 h 128"/>
                <a:gd name="T10" fmla="*/ 0 w 104"/>
                <a:gd name="T11" fmla="*/ 108 h 128"/>
                <a:gd name="T12" fmla="*/ 16 w 104"/>
                <a:gd name="T13" fmla="*/ 116 h 128"/>
              </a:gdLst>
              <a:ahLst/>
              <a:cxnLst>
                <a:cxn ang="0">
                  <a:pos x="T0" y="T1"/>
                </a:cxn>
                <a:cxn ang="0">
                  <a:pos x="T2" y="T3"/>
                </a:cxn>
                <a:cxn ang="0">
                  <a:pos x="T4" y="T5"/>
                </a:cxn>
                <a:cxn ang="0">
                  <a:pos x="T6" y="T7"/>
                </a:cxn>
                <a:cxn ang="0">
                  <a:pos x="T8" y="T9"/>
                </a:cxn>
                <a:cxn ang="0">
                  <a:pos x="T10" y="T11"/>
                </a:cxn>
                <a:cxn ang="0">
                  <a:pos x="T12" y="T13"/>
                </a:cxn>
              </a:cxnLst>
              <a:rect l="0" t="0" r="r" b="b"/>
              <a:pathLst>
                <a:path w="104" h="128">
                  <a:moveTo>
                    <a:pt x="16" y="116"/>
                  </a:moveTo>
                  <a:cubicBezTo>
                    <a:pt x="21" y="120"/>
                    <a:pt x="25" y="124"/>
                    <a:pt x="28" y="128"/>
                  </a:cubicBezTo>
                  <a:cubicBezTo>
                    <a:pt x="45" y="120"/>
                    <a:pt x="61" y="105"/>
                    <a:pt x="74" y="86"/>
                  </a:cubicBezTo>
                  <a:cubicBezTo>
                    <a:pt x="96" y="56"/>
                    <a:pt x="104" y="23"/>
                    <a:pt x="98" y="0"/>
                  </a:cubicBezTo>
                  <a:cubicBezTo>
                    <a:pt x="75" y="2"/>
                    <a:pt x="46" y="21"/>
                    <a:pt x="25" y="51"/>
                  </a:cubicBezTo>
                  <a:cubicBezTo>
                    <a:pt x="11" y="70"/>
                    <a:pt x="3" y="90"/>
                    <a:pt x="0" y="108"/>
                  </a:cubicBezTo>
                  <a:cubicBezTo>
                    <a:pt x="6" y="110"/>
                    <a:pt x="11" y="113"/>
                    <a:pt x="16" y="116"/>
                  </a:cubicBezTo>
                  <a:close/>
                </a:path>
              </a:pathLst>
            </a:custGeom>
            <a:solidFill>
              <a:srgbClr val="EC855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68"/>
            <p:cNvSpPr/>
            <p:nvPr/>
          </p:nvSpPr>
          <p:spPr bwMode="auto">
            <a:xfrm>
              <a:off x="13385800" y="889000"/>
              <a:ext cx="841375" cy="1223963"/>
            </a:xfrm>
            <a:custGeom>
              <a:avLst/>
              <a:gdLst>
                <a:gd name="T0" fmla="*/ 82 w 88"/>
                <a:gd name="T1" fmla="*/ 0 h 128"/>
                <a:gd name="T2" fmla="*/ 82 w 88"/>
                <a:gd name="T3" fmla="*/ 0 h 128"/>
                <a:gd name="T4" fmla="*/ 0 w 88"/>
                <a:gd name="T5" fmla="*/ 116 h 128"/>
                <a:gd name="T6" fmla="*/ 0 w 88"/>
                <a:gd name="T7" fmla="*/ 116 h 128"/>
                <a:gd name="T8" fmla="*/ 12 w 88"/>
                <a:gd name="T9" fmla="*/ 128 h 128"/>
                <a:gd name="T10" fmla="*/ 58 w 88"/>
                <a:gd name="T11" fmla="*/ 86 h 128"/>
                <a:gd name="T12" fmla="*/ 82 w 8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88" h="128">
                  <a:moveTo>
                    <a:pt x="82" y="0"/>
                  </a:moveTo>
                  <a:cubicBezTo>
                    <a:pt x="82" y="0"/>
                    <a:pt x="82" y="0"/>
                    <a:pt x="82" y="0"/>
                  </a:cubicBezTo>
                  <a:cubicBezTo>
                    <a:pt x="0" y="116"/>
                    <a:pt x="0" y="116"/>
                    <a:pt x="0" y="116"/>
                  </a:cubicBezTo>
                  <a:cubicBezTo>
                    <a:pt x="0" y="116"/>
                    <a:pt x="0" y="116"/>
                    <a:pt x="0" y="116"/>
                  </a:cubicBezTo>
                  <a:cubicBezTo>
                    <a:pt x="5" y="120"/>
                    <a:pt x="9" y="124"/>
                    <a:pt x="12" y="128"/>
                  </a:cubicBezTo>
                  <a:cubicBezTo>
                    <a:pt x="29" y="120"/>
                    <a:pt x="45" y="105"/>
                    <a:pt x="58" y="86"/>
                  </a:cubicBezTo>
                  <a:cubicBezTo>
                    <a:pt x="80" y="56"/>
                    <a:pt x="88" y="23"/>
                    <a:pt x="82" y="0"/>
                  </a:cubicBezTo>
                  <a:close/>
                </a:path>
              </a:pathLst>
            </a:custGeom>
            <a:solidFill>
              <a:srgbClr val="D46F41"/>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69"/>
            <p:cNvSpPr/>
            <p:nvPr/>
          </p:nvSpPr>
          <p:spPr bwMode="auto">
            <a:xfrm>
              <a:off x="13796963" y="889000"/>
              <a:ext cx="400050" cy="401638"/>
            </a:xfrm>
            <a:custGeom>
              <a:avLst/>
              <a:gdLst>
                <a:gd name="T0" fmla="*/ 19 w 42"/>
                <a:gd name="T1" fmla="*/ 28 h 42"/>
                <a:gd name="T2" fmla="*/ 37 w 42"/>
                <a:gd name="T3" fmla="*/ 42 h 42"/>
                <a:gd name="T4" fmla="*/ 39 w 42"/>
                <a:gd name="T5" fmla="*/ 0 h 42"/>
                <a:gd name="T6" fmla="*/ 0 w 42"/>
                <a:gd name="T7" fmla="*/ 16 h 42"/>
                <a:gd name="T8" fmla="*/ 19 w 42"/>
                <a:gd name="T9" fmla="*/ 28 h 42"/>
              </a:gdLst>
              <a:ahLst/>
              <a:cxnLst>
                <a:cxn ang="0">
                  <a:pos x="T0" y="T1"/>
                </a:cxn>
                <a:cxn ang="0">
                  <a:pos x="T2" y="T3"/>
                </a:cxn>
                <a:cxn ang="0">
                  <a:pos x="T4" y="T5"/>
                </a:cxn>
                <a:cxn ang="0">
                  <a:pos x="T6" y="T7"/>
                </a:cxn>
                <a:cxn ang="0">
                  <a:pos x="T8" y="T9"/>
                </a:cxn>
              </a:cxnLst>
              <a:rect l="0" t="0" r="r" b="b"/>
              <a:pathLst>
                <a:path w="42" h="42">
                  <a:moveTo>
                    <a:pt x="19" y="28"/>
                  </a:moveTo>
                  <a:cubicBezTo>
                    <a:pt x="25" y="33"/>
                    <a:pt x="31" y="37"/>
                    <a:pt x="37" y="42"/>
                  </a:cubicBezTo>
                  <a:cubicBezTo>
                    <a:pt x="41" y="26"/>
                    <a:pt x="42" y="12"/>
                    <a:pt x="39" y="0"/>
                  </a:cubicBezTo>
                  <a:cubicBezTo>
                    <a:pt x="27" y="1"/>
                    <a:pt x="14" y="7"/>
                    <a:pt x="0" y="16"/>
                  </a:cubicBezTo>
                  <a:cubicBezTo>
                    <a:pt x="7" y="20"/>
                    <a:pt x="13" y="24"/>
                    <a:pt x="19" y="28"/>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70"/>
            <p:cNvSpPr/>
            <p:nvPr/>
          </p:nvSpPr>
          <p:spPr bwMode="auto">
            <a:xfrm>
              <a:off x="13977938" y="889000"/>
              <a:ext cx="219075" cy="401638"/>
            </a:xfrm>
            <a:custGeom>
              <a:avLst/>
              <a:gdLst>
                <a:gd name="T0" fmla="*/ 20 w 23"/>
                <a:gd name="T1" fmla="*/ 0 h 42"/>
                <a:gd name="T2" fmla="*/ 0 w 23"/>
                <a:gd name="T3" fmla="*/ 28 h 42"/>
                <a:gd name="T4" fmla="*/ 0 w 23"/>
                <a:gd name="T5" fmla="*/ 28 h 42"/>
                <a:gd name="T6" fmla="*/ 18 w 23"/>
                <a:gd name="T7" fmla="*/ 42 h 42"/>
                <a:gd name="T8" fmla="*/ 20 w 23"/>
                <a:gd name="T9" fmla="*/ 0 h 42"/>
                <a:gd name="T10" fmla="*/ 20 w 23"/>
                <a:gd name="T11" fmla="*/ 0 h 42"/>
              </a:gdLst>
              <a:ahLst/>
              <a:cxnLst>
                <a:cxn ang="0">
                  <a:pos x="T0" y="T1"/>
                </a:cxn>
                <a:cxn ang="0">
                  <a:pos x="T2" y="T3"/>
                </a:cxn>
                <a:cxn ang="0">
                  <a:pos x="T4" y="T5"/>
                </a:cxn>
                <a:cxn ang="0">
                  <a:pos x="T6" y="T7"/>
                </a:cxn>
                <a:cxn ang="0">
                  <a:pos x="T8" y="T9"/>
                </a:cxn>
                <a:cxn ang="0">
                  <a:pos x="T10" y="T11"/>
                </a:cxn>
              </a:cxnLst>
              <a:rect l="0" t="0" r="r" b="b"/>
              <a:pathLst>
                <a:path w="23" h="42">
                  <a:moveTo>
                    <a:pt x="20" y="0"/>
                  </a:moveTo>
                  <a:cubicBezTo>
                    <a:pt x="0" y="28"/>
                    <a:pt x="0" y="28"/>
                    <a:pt x="0" y="28"/>
                  </a:cubicBezTo>
                  <a:cubicBezTo>
                    <a:pt x="0" y="28"/>
                    <a:pt x="0" y="28"/>
                    <a:pt x="0" y="28"/>
                  </a:cubicBezTo>
                  <a:cubicBezTo>
                    <a:pt x="6" y="33"/>
                    <a:pt x="12" y="37"/>
                    <a:pt x="18" y="42"/>
                  </a:cubicBezTo>
                  <a:cubicBezTo>
                    <a:pt x="22" y="26"/>
                    <a:pt x="23" y="12"/>
                    <a:pt x="20" y="0"/>
                  </a:cubicBezTo>
                  <a:cubicBezTo>
                    <a:pt x="20" y="0"/>
                    <a:pt x="20" y="0"/>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71"/>
            <p:cNvSpPr/>
            <p:nvPr/>
          </p:nvSpPr>
          <p:spPr bwMode="auto">
            <a:xfrm>
              <a:off x="13241338" y="1644650"/>
              <a:ext cx="392112" cy="546100"/>
            </a:xfrm>
            <a:custGeom>
              <a:avLst/>
              <a:gdLst>
                <a:gd name="T0" fmla="*/ 41 w 41"/>
                <a:gd name="T1" fmla="*/ 0 h 57"/>
                <a:gd name="T2" fmla="*/ 15 w 41"/>
                <a:gd name="T3" fmla="*/ 25 h 57"/>
                <a:gd name="T4" fmla="*/ 0 w 41"/>
                <a:gd name="T5" fmla="*/ 57 h 57"/>
                <a:gd name="T6" fmla="*/ 26 w 41"/>
                <a:gd name="T7" fmla="*/ 33 h 57"/>
                <a:gd name="T8" fmla="*/ 41 w 41"/>
                <a:gd name="T9" fmla="*/ 0 h 57"/>
              </a:gdLst>
              <a:ahLst/>
              <a:cxnLst>
                <a:cxn ang="0">
                  <a:pos x="T0" y="T1"/>
                </a:cxn>
                <a:cxn ang="0">
                  <a:pos x="T2" y="T3"/>
                </a:cxn>
                <a:cxn ang="0">
                  <a:pos x="T4" y="T5"/>
                </a:cxn>
                <a:cxn ang="0">
                  <a:pos x="T6" y="T7"/>
                </a:cxn>
                <a:cxn ang="0">
                  <a:pos x="T8" y="T9"/>
                </a:cxn>
              </a:cxnLst>
              <a:rect l="0" t="0" r="r" b="b"/>
              <a:pathLst>
                <a:path w="41" h="57">
                  <a:moveTo>
                    <a:pt x="41" y="0"/>
                  </a:moveTo>
                  <a:cubicBezTo>
                    <a:pt x="34" y="3"/>
                    <a:pt x="24" y="13"/>
                    <a:pt x="15" y="25"/>
                  </a:cubicBezTo>
                  <a:cubicBezTo>
                    <a:pt x="6" y="38"/>
                    <a:pt x="1" y="50"/>
                    <a:pt x="0" y="57"/>
                  </a:cubicBezTo>
                  <a:cubicBezTo>
                    <a:pt x="7" y="54"/>
                    <a:pt x="17" y="45"/>
                    <a:pt x="26" y="33"/>
                  </a:cubicBezTo>
                  <a:cubicBezTo>
                    <a:pt x="35" y="20"/>
                    <a:pt x="40" y="8"/>
                    <a:pt x="41"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72"/>
            <p:cNvSpPr/>
            <p:nvPr/>
          </p:nvSpPr>
          <p:spPr bwMode="auto">
            <a:xfrm>
              <a:off x="13241338" y="1644650"/>
              <a:ext cx="392112" cy="546100"/>
            </a:xfrm>
            <a:custGeom>
              <a:avLst/>
              <a:gdLst>
                <a:gd name="T0" fmla="*/ 41 w 41"/>
                <a:gd name="T1" fmla="*/ 0 h 57"/>
                <a:gd name="T2" fmla="*/ 0 w 41"/>
                <a:gd name="T3" fmla="*/ 57 h 57"/>
                <a:gd name="T4" fmla="*/ 0 w 41"/>
                <a:gd name="T5" fmla="*/ 57 h 57"/>
                <a:gd name="T6" fmla="*/ 26 w 41"/>
                <a:gd name="T7" fmla="*/ 33 h 57"/>
                <a:gd name="T8" fmla="*/ 41 w 41"/>
                <a:gd name="T9" fmla="*/ 0 h 57"/>
                <a:gd name="T10" fmla="*/ 41 w 41"/>
                <a:gd name="T11" fmla="*/ 0 h 57"/>
              </a:gdLst>
              <a:ahLst/>
              <a:cxnLst>
                <a:cxn ang="0">
                  <a:pos x="T0" y="T1"/>
                </a:cxn>
                <a:cxn ang="0">
                  <a:pos x="T2" y="T3"/>
                </a:cxn>
                <a:cxn ang="0">
                  <a:pos x="T4" y="T5"/>
                </a:cxn>
                <a:cxn ang="0">
                  <a:pos x="T6" y="T7"/>
                </a:cxn>
                <a:cxn ang="0">
                  <a:pos x="T8" y="T9"/>
                </a:cxn>
                <a:cxn ang="0">
                  <a:pos x="T10" y="T11"/>
                </a:cxn>
              </a:cxnLst>
              <a:rect l="0" t="0" r="r" b="b"/>
              <a:pathLst>
                <a:path w="41" h="57">
                  <a:moveTo>
                    <a:pt x="41" y="0"/>
                  </a:moveTo>
                  <a:cubicBezTo>
                    <a:pt x="0" y="57"/>
                    <a:pt x="0" y="57"/>
                    <a:pt x="0" y="57"/>
                  </a:cubicBezTo>
                  <a:cubicBezTo>
                    <a:pt x="0" y="57"/>
                    <a:pt x="0" y="57"/>
                    <a:pt x="0" y="57"/>
                  </a:cubicBezTo>
                  <a:cubicBezTo>
                    <a:pt x="7" y="54"/>
                    <a:pt x="17" y="45"/>
                    <a:pt x="26" y="33"/>
                  </a:cubicBezTo>
                  <a:cubicBezTo>
                    <a:pt x="35" y="20"/>
                    <a:pt x="40" y="8"/>
                    <a:pt x="41" y="0"/>
                  </a:cubicBezTo>
                  <a:cubicBezTo>
                    <a:pt x="41" y="0"/>
                    <a:pt x="41" y="0"/>
                    <a:pt x="41"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73"/>
            <p:cNvSpPr/>
            <p:nvPr/>
          </p:nvSpPr>
          <p:spPr bwMode="auto">
            <a:xfrm>
              <a:off x="13614400" y="1223963"/>
              <a:ext cx="373062" cy="373063"/>
            </a:xfrm>
            <a:custGeom>
              <a:avLst/>
              <a:gdLst>
                <a:gd name="T0" fmla="*/ 9 w 39"/>
                <a:gd name="T1" fmla="*/ 34 h 39"/>
                <a:gd name="T2" fmla="*/ 5 w 39"/>
                <a:gd name="T3" fmla="*/ 10 h 39"/>
                <a:gd name="T4" fmla="*/ 29 w 39"/>
                <a:gd name="T5" fmla="*/ 6 h 39"/>
                <a:gd name="T6" fmla="*/ 33 w 39"/>
                <a:gd name="T7" fmla="*/ 30 h 39"/>
                <a:gd name="T8" fmla="*/ 9 w 39"/>
                <a:gd name="T9" fmla="*/ 34 h 39"/>
              </a:gdLst>
              <a:ahLst/>
              <a:cxnLst>
                <a:cxn ang="0">
                  <a:pos x="T0" y="T1"/>
                </a:cxn>
                <a:cxn ang="0">
                  <a:pos x="T2" y="T3"/>
                </a:cxn>
                <a:cxn ang="0">
                  <a:pos x="T4" y="T5"/>
                </a:cxn>
                <a:cxn ang="0">
                  <a:pos x="T6" y="T7"/>
                </a:cxn>
                <a:cxn ang="0">
                  <a:pos x="T8" y="T9"/>
                </a:cxn>
              </a:cxnLst>
              <a:rect l="0" t="0" r="r" b="b"/>
              <a:pathLst>
                <a:path w="39" h="39">
                  <a:moveTo>
                    <a:pt x="9" y="34"/>
                  </a:moveTo>
                  <a:cubicBezTo>
                    <a:pt x="2" y="28"/>
                    <a:pt x="0" y="18"/>
                    <a:pt x="5" y="10"/>
                  </a:cubicBezTo>
                  <a:cubicBezTo>
                    <a:pt x="11" y="2"/>
                    <a:pt x="22" y="0"/>
                    <a:pt x="29" y="6"/>
                  </a:cubicBezTo>
                  <a:cubicBezTo>
                    <a:pt x="37" y="11"/>
                    <a:pt x="39" y="22"/>
                    <a:pt x="33" y="30"/>
                  </a:cubicBezTo>
                  <a:cubicBezTo>
                    <a:pt x="28" y="37"/>
                    <a:pt x="17" y="39"/>
                    <a:pt x="9" y="34"/>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74"/>
            <p:cNvSpPr/>
            <p:nvPr/>
          </p:nvSpPr>
          <p:spPr bwMode="auto">
            <a:xfrm>
              <a:off x="13671550" y="1281113"/>
              <a:ext cx="258762" cy="258763"/>
            </a:xfrm>
            <a:custGeom>
              <a:avLst/>
              <a:gdLst>
                <a:gd name="T0" fmla="*/ 20 w 27"/>
                <a:gd name="T1" fmla="*/ 4 h 27"/>
                <a:gd name="T2" fmla="*/ 4 w 27"/>
                <a:gd name="T3" fmla="*/ 7 h 27"/>
                <a:gd name="T4" fmla="*/ 6 w 27"/>
                <a:gd name="T5" fmla="*/ 23 h 27"/>
                <a:gd name="T6" fmla="*/ 23 w 27"/>
                <a:gd name="T7" fmla="*/ 21 h 27"/>
                <a:gd name="T8" fmla="*/ 20 w 27"/>
                <a:gd name="T9" fmla="*/ 4 h 27"/>
              </a:gdLst>
              <a:ahLst/>
              <a:cxnLst>
                <a:cxn ang="0">
                  <a:pos x="T0" y="T1"/>
                </a:cxn>
                <a:cxn ang="0">
                  <a:pos x="T2" y="T3"/>
                </a:cxn>
                <a:cxn ang="0">
                  <a:pos x="T4" y="T5"/>
                </a:cxn>
                <a:cxn ang="0">
                  <a:pos x="T6" y="T7"/>
                </a:cxn>
                <a:cxn ang="0">
                  <a:pos x="T8" y="T9"/>
                </a:cxn>
              </a:cxnLst>
              <a:rect l="0" t="0" r="r" b="b"/>
              <a:pathLst>
                <a:path w="27" h="27">
                  <a:moveTo>
                    <a:pt x="20" y="4"/>
                  </a:moveTo>
                  <a:cubicBezTo>
                    <a:pt x="15" y="0"/>
                    <a:pt x="7" y="2"/>
                    <a:pt x="4" y="7"/>
                  </a:cubicBezTo>
                  <a:cubicBezTo>
                    <a:pt x="0" y="12"/>
                    <a:pt x="1" y="20"/>
                    <a:pt x="6" y="23"/>
                  </a:cubicBezTo>
                  <a:cubicBezTo>
                    <a:pt x="12" y="27"/>
                    <a:pt x="19" y="26"/>
                    <a:pt x="23" y="21"/>
                  </a:cubicBezTo>
                  <a:cubicBezTo>
                    <a:pt x="27" y="15"/>
                    <a:pt x="26" y="8"/>
                    <a:pt x="20" y="4"/>
                  </a:cubicBezTo>
                  <a:close/>
                </a:path>
              </a:pathLst>
            </a:custGeom>
            <a:solidFill>
              <a:srgbClr val="596273"/>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75"/>
            <p:cNvSpPr/>
            <p:nvPr/>
          </p:nvSpPr>
          <p:spPr bwMode="auto">
            <a:xfrm>
              <a:off x="13700125" y="1281113"/>
              <a:ext cx="287337" cy="315913"/>
            </a:xfrm>
            <a:custGeom>
              <a:avLst/>
              <a:gdLst>
                <a:gd name="T0" fmla="*/ 20 w 30"/>
                <a:gd name="T1" fmla="*/ 0 h 33"/>
                <a:gd name="T2" fmla="*/ 20 w 30"/>
                <a:gd name="T3" fmla="*/ 0 h 33"/>
                <a:gd name="T4" fmla="*/ 17 w 30"/>
                <a:gd name="T5" fmla="*/ 4 h 33"/>
                <a:gd name="T6" fmla="*/ 17 w 30"/>
                <a:gd name="T7" fmla="*/ 4 h 33"/>
                <a:gd name="T8" fmla="*/ 20 w 30"/>
                <a:gd name="T9" fmla="*/ 21 h 33"/>
                <a:gd name="T10" fmla="*/ 3 w 30"/>
                <a:gd name="T11" fmla="*/ 23 h 33"/>
                <a:gd name="T12" fmla="*/ 3 w 30"/>
                <a:gd name="T13" fmla="*/ 23 h 33"/>
                <a:gd name="T14" fmla="*/ 0 w 30"/>
                <a:gd name="T15" fmla="*/ 28 h 33"/>
                <a:gd name="T16" fmla="*/ 0 w 30"/>
                <a:gd name="T17" fmla="*/ 28 h 33"/>
                <a:gd name="T18" fmla="*/ 24 w 30"/>
                <a:gd name="T19" fmla="*/ 24 h 33"/>
                <a:gd name="T20" fmla="*/ 20 w 30"/>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3">
                  <a:moveTo>
                    <a:pt x="20" y="0"/>
                  </a:moveTo>
                  <a:cubicBezTo>
                    <a:pt x="20" y="0"/>
                    <a:pt x="20" y="0"/>
                    <a:pt x="20" y="0"/>
                  </a:cubicBezTo>
                  <a:cubicBezTo>
                    <a:pt x="17" y="4"/>
                    <a:pt x="17" y="4"/>
                    <a:pt x="17" y="4"/>
                  </a:cubicBezTo>
                  <a:cubicBezTo>
                    <a:pt x="17" y="4"/>
                    <a:pt x="17" y="4"/>
                    <a:pt x="17" y="4"/>
                  </a:cubicBezTo>
                  <a:cubicBezTo>
                    <a:pt x="23" y="8"/>
                    <a:pt x="24" y="15"/>
                    <a:pt x="20" y="21"/>
                  </a:cubicBezTo>
                  <a:cubicBezTo>
                    <a:pt x="16" y="26"/>
                    <a:pt x="9" y="27"/>
                    <a:pt x="3" y="23"/>
                  </a:cubicBezTo>
                  <a:cubicBezTo>
                    <a:pt x="3" y="23"/>
                    <a:pt x="3" y="23"/>
                    <a:pt x="3" y="23"/>
                  </a:cubicBezTo>
                  <a:cubicBezTo>
                    <a:pt x="0" y="28"/>
                    <a:pt x="0" y="28"/>
                    <a:pt x="0" y="28"/>
                  </a:cubicBezTo>
                  <a:cubicBezTo>
                    <a:pt x="0" y="28"/>
                    <a:pt x="0" y="28"/>
                    <a:pt x="0" y="28"/>
                  </a:cubicBezTo>
                  <a:cubicBezTo>
                    <a:pt x="8" y="33"/>
                    <a:pt x="19" y="31"/>
                    <a:pt x="24" y="24"/>
                  </a:cubicBezTo>
                  <a:cubicBezTo>
                    <a:pt x="30" y="16"/>
                    <a:pt x="28" y="5"/>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76"/>
            <p:cNvSpPr/>
            <p:nvPr/>
          </p:nvSpPr>
          <p:spPr bwMode="auto">
            <a:xfrm>
              <a:off x="13728700" y="1319213"/>
              <a:ext cx="201612" cy="220663"/>
            </a:xfrm>
            <a:custGeom>
              <a:avLst/>
              <a:gdLst>
                <a:gd name="T0" fmla="*/ 17 w 21"/>
                <a:gd name="T1" fmla="*/ 17 h 23"/>
                <a:gd name="T2" fmla="*/ 14 w 21"/>
                <a:gd name="T3" fmla="*/ 0 h 23"/>
                <a:gd name="T4" fmla="*/ 14 w 21"/>
                <a:gd name="T5" fmla="*/ 0 h 23"/>
                <a:gd name="T6" fmla="*/ 0 w 21"/>
                <a:gd name="T7" fmla="*/ 19 h 23"/>
                <a:gd name="T8" fmla="*/ 0 w 21"/>
                <a:gd name="T9" fmla="*/ 19 h 23"/>
                <a:gd name="T10" fmla="*/ 17 w 21"/>
                <a:gd name="T11" fmla="*/ 17 h 23"/>
              </a:gdLst>
              <a:ahLst/>
              <a:cxnLst>
                <a:cxn ang="0">
                  <a:pos x="T0" y="T1"/>
                </a:cxn>
                <a:cxn ang="0">
                  <a:pos x="T2" y="T3"/>
                </a:cxn>
                <a:cxn ang="0">
                  <a:pos x="T4" y="T5"/>
                </a:cxn>
                <a:cxn ang="0">
                  <a:pos x="T6" y="T7"/>
                </a:cxn>
                <a:cxn ang="0">
                  <a:pos x="T8" y="T9"/>
                </a:cxn>
                <a:cxn ang="0">
                  <a:pos x="T10" y="T11"/>
                </a:cxn>
              </a:cxnLst>
              <a:rect l="0" t="0" r="r" b="b"/>
              <a:pathLst>
                <a:path w="21" h="23">
                  <a:moveTo>
                    <a:pt x="17" y="17"/>
                  </a:moveTo>
                  <a:cubicBezTo>
                    <a:pt x="21" y="11"/>
                    <a:pt x="20" y="4"/>
                    <a:pt x="14" y="0"/>
                  </a:cubicBezTo>
                  <a:cubicBezTo>
                    <a:pt x="14" y="0"/>
                    <a:pt x="14" y="0"/>
                    <a:pt x="14" y="0"/>
                  </a:cubicBezTo>
                  <a:cubicBezTo>
                    <a:pt x="0" y="19"/>
                    <a:pt x="0" y="19"/>
                    <a:pt x="0" y="19"/>
                  </a:cubicBezTo>
                  <a:cubicBezTo>
                    <a:pt x="0" y="19"/>
                    <a:pt x="0" y="19"/>
                    <a:pt x="0" y="19"/>
                  </a:cubicBezTo>
                  <a:cubicBezTo>
                    <a:pt x="6" y="23"/>
                    <a:pt x="13" y="22"/>
                    <a:pt x="17" y="17"/>
                  </a:cubicBezTo>
                  <a:close/>
                </a:path>
              </a:pathLst>
            </a:custGeom>
            <a:solidFill>
              <a:srgbClr val="474F59"/>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77"/>
            <p:cNvSpPr/>
            <p:nvPr/>
          </p:nvSpPr>
          <p:spPr bwMode="auto">
            <a:xfrm>
              <a:off x="12045950" y="1100138"/>
              <a:ext cx="277812" cy="287338"/>
            </a:xfrm>
            <a:custGeom>
              <a:avLst/>
              <a:gdLst>
                <a:gd name="T0" fmla="*/ 91 w 175"/>
                <a:gd name="T1" fmla="*/ 0 h 181"/>
                <a:gd name="T2" fmla="*/ 79 w 175"/>
                <a:gd name="T3" fmla="*/ 78 h 181"/>
                <a:gd name="T4" fmla="*/ 0 w 175"/>
                <a:gd name="T5" fmla="*/ 90 h 181"/>
                <a:gd name="T6" fmla="*/ 79 w 175"/>
                <a:gd name="T7" fmla="*/ 102 h 181"/>
                <a:gd name="T8" fmla="*/ 91 w 175"/>
                <a:gd name="T9" fmla="*/ 181 h 181"/>
                <a:gd name="T10" fmla="*/ 103 w 175"/>
                <a:gd name="T11" fmla="*/ 102 h 181"/>
                <a:gd name="T12" fmla="*/ 175 w 175"/>
                <a:gd name="T13" fmla="*/ 90 h 181"/>
                <a:gd name="T14" fmla="*/ 103 w 175"/>
                <a:gd name="T15" fmla="*/ 78 h 181"/>
                <a:gd name="T16" fmla="*/ 91 w 175"/>
                <a:gd name="T1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81">
                  <a:moveTo>
                    <a:pt x="91" y="0"/>
                  </a:moveTo>
                  <a:lnTo>
                    <a:pt x="79" y="78"/>
                  </a:lnTo>
                  <a:lnTo>
                    <a:pt x="0" y="90"/>
                  </a:lnTo>
                  <a:lnTo>
                    <a:pt x="79" y="102"/>
                  </a:lnTo>
                  <a:lnTo>
                    <a:pt x="91" y="181"/>
                  </a:lnTo>
                  <a:lnTo>
                    <a:pt x="103" y="102"/>
                  </a:lnTo>
                  <a:lnTo>
                    <a:pt x="175" y="90"/>
                  </a:lnTo>
                  <a:lnTo>
                    <a:pt x="103" y="78"/>
                  </a:lnTo>
                  <a:lnTo>
                    <a:pt x="91"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78"/>
            <p:cNvSpPr/>
            <p:nvPr/>
          </p:nvSpPr>
          <p:spPr bwMode="auto">
            <a:xfrm>
              <a:off x="9637713" y="1941513"/>
              <a:ext cx="276225" cy="277813"/>
            </a:xfrm>
            <a:custGeom>
              <a:avLst/>
              <a:gdLst>
                <a:gd name="T0" fmla="*/ 84 w 174"/>
                <a:gd name="T1" fmla="*/ 0 h 175"/>
                <a:gd name="T2" fmla="*/ 72 w 174"/>
                <a:gd name="T3" fmla="*/ 78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8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8"/>
                  </a:lnTo>
                  <a:lnTo>
                    <a:pt x="0" y="90"/>
                  </a:lnTo>
                  <a:lnTo>
                    <a:pt x="72" y="102"/>
                  </a:lnTo>
                  <a:lnTo>
                    <a:pt x="84" y="175"/>
                  </a:lnTo>
                  <a:lnTo>
                    <a:pt x="96" y="102"/>
                  </a:lnTo>
                  <a:lnTo>
                    <a:pt x="174" y="90"/>
                  </a:lnTo>
                  <a:lnTo>
                    <a:pt x="96" y="78"/>
                  </a:lnTo>
                  <a:lnTo>
                    <a:pt x="84"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79"/>
            <p:cNvSpPr/>
            <p:nvPr/>
          </p:nvSpPr>
          <p:spPr bwMode="auto">
            <a:xfrm>
              <a:off x="12639675" y="1119188"/>
              <a:ext cx="142875" cy="142875"/>
            </a:xfrm>
            <a:custGeom>
              <a:avLst/>
              <a:gdLst>
                <a:gd name="T0" fmla="*/ 48 w 90"/>
                <a:gd name="T1" fmla="*/ 0 h 90"/>
                <a:gd name="T2" fmla="*/ 36 w 90"/>
                <a:gd name="T3" fmla="*/ 36 h 90"/>
                <a:gd name="T4" fmla="*/ 0 w 90"/>
                <a:gd name="T5" fmla="*/ 42 h 90"/>
                <a:gd name="T6" fmla="*/ 36 w 90"/>
                <a:gd name="T7" fmla="*/ 48 h 90"/>
                <a:gd name="T8" fmla="*/ 48 w 90"/>
                <a:gd name="T9" fmla="*/ 90 h 90"/>
                <a:gd name="T10" fmla="*/ 54 w 90"/>
                <a:gd name="T11" fmla="*/ 48 h 90"/>
                <a:gd name="T12" fmla="*/ 90 w 90"/>
                <a:gd name="T13" fmla="*/ 42 h 90"/>
                <a:gd name="T14" fmla="*/ 54 w 90"/>
                <a:gd name="T15" fmla="*/ 36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36" y="36"/>
                  </a:lnTo>
                  <a:lnTo>
                    <a:pt x="0" y="42"/>
                  </a:lnTo>
                  <a:lnTo>
                    <a:pt x="36" y="48"/>
                  </a:lnTo>
                  <a:lnTo>
                    <a:pt x="48" y="90"/>
                  </a:lnTo>
                  <a:lnTo>
                    <a:pt x="54" y="48"/>
                  </a:lnTo>
                  <a:lnTo>
                    <a:pt x="90" y="42"/>
                  </a:lnTo>
                  <a:lnTo>
                    <a:pt x="54" y="36"/>
                  </a:lnTo>
                  <a:lnTo>
                    <a:pt x="48"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80"/>
            <p:cNvSpPr/>
            <p:nvPr/>
          </p:nvSpPr>
          <p:spPr bwMode="auto">
            <a:xfrm>
              <a:off x="13776325" y="2982913"/>
              <a:ext cx="277812" cy="277813"/>
            </a:xfrm>
            <a:custGeom>
              <a:avLst/>
              <a:gdLst>
                <a:gd name="T0" fmla="*/ 91 w 175"/>
                <a:gd name="T1" fmla="*/ 0 h 175"/>
                <a:gd name="T2" fmla="*/ 73 w 175"/>
                <a:gd name="T3" fmla="*/ 73 h 175"/>
                <a:gd name="T4" fmla="*/ 0 w 175"/>
                <a:gd name="T5" fmla="*/ 85 h 175"/>
                <a:gd name="T6" fmla="*/ 73 w 175"/>
                <a:gd name="T7" fmla="*/ 97 h 175"/>
                <a:gd name="T8" fmla="*/ 91 w 175"/>
                <a:gd name="T9" fmla="*/ 175 h 175"/>
                <a:gd name="T10" fmla="*/ 103 w 175"/>
                <a:gd name="T11" fmla="*/ 97 h 175"/>
                <a:gd name="T12" fmla="*/ 175 w 175"/>
                <a:gd name="T13" fmla="*/ 85 h 175"/>
                <a:gd name="T14" fmla="*/ 103 w 175"/>
                <a:gd name="T15" fmla="*/ 73 h 175"/>
                <a:gd name="T16" fmla="*/ 91 w 175"/>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91" y="0"/>
                  </a:moveTo>
                  <a:lnTo>
                    <a:pt x="73" y="73"/>
                  </a:lnTo>
                  <a:lnTo>
                    <a:pt x="0" y="85"/>
                  </a:lnTo>
                  <a:lnTo>
                    <a:pt x="73" y="97"/>
                  </a:lnTo>
                  <a:lnTo>
                    <a:pt x="91" y="175"/>
                  </a:lnTo>
                  <a:lnTo>
                    <a:pt x="103" y="97"/>
                  </a:lnTo>
                  <a:lnTo>
                    <a:pt x="175" y="85"/>
                  </a:lnTo>
                  <a:lnTo>
                    <a:pt x="103" y="73"/>
                  </a:lnTo>
                  <a:lnTo>
                    <a:pt x="91"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81"/>
            <p:cNvSpPr/>
            <p:nvPr/>
          </p:nvSpPr>
          <p:spPr bwMode="auto">
            <a:xfrm>
              <a:off x="13174663" y="3729038"/>
              <a:ext cx="142875" cy="144463"/>
            </a:xfrm>
            <a:custGeom>
              <a:avLst/>
              <a:gdLst>
                <a:gd name="T0" fmla="*/ 42 w 90"/>
                <a:gd name="T1" fmla="*/ 0 h 91"/>
                <a:gd name="T2" fmla="*/ 36 w 90"/>
                <a:gd name="T3" fmla="*/ 36 h 91"/>
                <a:gd name="T4" fmla="*/ 0 w 90"/>
                <a:gd name="T5" fmla="*/ 42 h 91"/>
                <a:gd name="T6" fmla="*/ 36 w 90"/>
                <a:gd name="T7" fmla="*/ 48 h 91"/>
                <a:gd name="T8" fmla="*/ 42 w 90"/>
                <a:gd name="T9" fmla="*/ 91 h 91"/>
                <a:gd name="T10" fmla="*/ 48 w 90"/>
                <a:gd name="T11" fmla="*/ 48 h 91"/>
                <a:gd name="T12" fmla="*/ 90 w 90"/>
                <a:gd name="T13" fmla="*/ 42 h 91"/>
                <a:gd name="T14" fmla="*/ 48 w 90"/>
                <a:gd name="T15" fmla="*/ 36 h 91"/>
                <a:gd name="T16" fmla="*/ 42 w 90"/>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1">
                  <a:moveTo>
                    <a:pt x="42" y="0"/>
                  </a:moveTo>
                  <a:lnTo>
                    <a:pt x="36" y="36"/>
                  </a:lnTo>
                  <a:lnTo>
                    <a:pt x="0" y="42"/>
                  </a:lnTo>
                  <a:lnTo>
                    <a:pt x="36" y="48"/>
                  </a:lnTo>
                  <a:lnTo>
                    <a:pt x="42" y="91"/>
                  </a:lnTo>
                  <a:lnTo>
                    <a:pt x="48" y="48"/>
                  </a:lnTo>
                  <a:lnTo>
                    <a:pt x="90" y="42"/>
                  </a:lnTo>
                  <a:lnTo>
                    <a:pt x="48" y="36"/>
                  </a:lnTo>
                  <a:lnTo>
                    <a:pt x="42"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82"/>
            <p:cNvSpPr/>
            <p:nvPr/>
          </p:nvSpPr>
          <p:spPr bwMode="auto">
            <a:xfrm>
              <a:off x="9283700" y="2840038"/>
              <a:ext cx="142875" cy="142875"/>
            </a:xfrm>
            <a:custGeom>
              <a:avLst/>
              <a:gdLst>
                <a:gd name="T0" fmla="*/ 48 w 90"/>
                <a:gd name="T1" fmla="*/ 0 h 90"/>
                <a:gd name="T2" fmla="*/ 42 w 90"/>
                <a:gd name="T3" fmla="*/ 42 h 90"/>
                <a:gd name="T4" fmla="*/ 0 w 90"/>
                <a:gd name="T5" fmla="*/ 48 h 90"/>
                <a:gd name="T6" fmla="*/ 42 w 90"/>
                <a:gd name="T7" fmla="*/ 54 h 90"/>
                <a:gd name="T8" fmla="*/ 48 w 90"/>
                <a:gd name="T9" fmla="*/ 90 h 90"/>
                <a:gd name="T10" fmla="*/ 54 w 90"/>
                <a:gd name="T11" fmla="*/ 54 h 90"/>
                <a:gd name="T12" fmla="*/ 90 w 90"/>
                <a:gd name="T13" fmla="*/ 48 h 90"/>
                <a:gd name="T14" fmla="*/ 54 w 90"/>
                <a:gd name="T15" fmla="*/ 42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42" y="42"/>
                  </a:lnTo>
                  <a:lnTo>
                    <a:pt x="0" y="48"/>
                  </a:lnTo>
                  <a:lnTo>
                    <a:pt x="42" y="54"/>
                  </a:lnTo>
                  <a:lnTo>
                    <a:pt x="48" y="90"/>
                  </a:lnTo>
                  <a:lnTo>
                    <a:pt x="54" y="54"/>
                  </a:lnTo>
                  <a:lnTo>
                    <a:pt x="90" y="48"/>
                  </a:lnTo>
                  <a:lnTo>
                    <a:pt x="54" y="42"/>
                  </a:lnTo>
                  <a:lnTo>
                    <a:pt x="48"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83"/>
            <p:cNvSpPr/>
            <p:nvPr/>
          </p:nvSpPr>
          <p:spPr bwMode="auto">
            <a:xfrm>
              <a:off x="13395325" y="4637088"/>
              <a:ext cx="285750" cy="277813"/>
            </a:xfrm>
            <a:custGeom>
              <a:avLst/>
              <a:gdLst>
                <a:gd name="T0" fmla="*/ 90 w 180"/>
                <a:gd name="T1" fmla="*/ 0 h 175"/>
                <a:gd name="T2" fmla="*/ 78 w 180"/>
                <a:gd name="T3" fmla="*/ 79 h 175"/>
                <a:gd name="T4" fmla="*/ 0 w 180"/>
                <a:gd name="T5" fmla="*/ 91 h 175"/>
                <a:gd name="T6" fmla="*/ 78 w 180"/>
                <a:gd name="T7" fmla="*/ 103 h 175"/>
                <a:gd name="T8" fmla="*/ 90 w 180"/>
                <a:gd name="T9" fmla="*/ 175 h 175"/>
                <a:gd name="T10" fmla="*/ 102 w 180"/>
                <a:gd name="T11" fmla="*/ 103 h 175"/>
                <a:gd name="T12" fmla="*/ 180 w 180"/>
                <a:gd name="T13" fmla="*/ 91 h 175"/>
                <a:gd name="T14" fmla="*/ 102 w 180"/>
                <a:gd name="T15" fmla="*/ 79 h 175"/>
                <a:gd name="T16" fmla="*/ 90 w 180"/>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75">
                  <a:moveTo>
                    <a:pt x="90" y="0"/>
                  </a:moveTo>
                  <a:lnTo>
                    <a:pt x="78" y="79"/>
                  </a:lnTo>
                  <a:lnTo>
                    <a:pt x="0" y="91"/>
                  </a:lnTo>
                  <a:lnTo>
                    <a:pt x="78" y="103"/>
                  </a:lnTo>
                  <a:lnTo>
                    <a:pt x="90" y="175"/>
                  </a:lnTo>
                  <a:lnTo>
                    <a:pt x="102" y="103"/>
                  </a:lnTo>
                  <a:lnTo>
                    <a:pt x="180" y="91"/>
                  </a:lnTo>
                  <a:lnTo>
                    <a:pt x="102" y="79"/>
                  </a:lnTo>
                  <a:lnTo>
                    <a:pt x="90"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84"/>
            <p:cNvSpPr/>
            <p:nvPr/>
          </p:nvSpPr>
          <p:spPr bwMode="auto">
            <a:xfrm>
              <a:off x="10125075" y="755650"/>
              <a:ext cx="276225" cy="277813"/>
            </a:xfrm>
            <a:custGeom>
              <a:avLst/>
              <a:gdLst>
                <a:gd name="T0" fmla="*/ 84 w 174"/>
                <a:gd name="T1" fmla="*/ 0 h 175"/>
                <a:gd name="T2" fmla="*/ 72 w 174"/>
                <a:gd name="T3" fmla="*/ 72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2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2"/>
                  </a:lnTo>
                  <a:lnTo>
                    <a:pt x="0" y="90"/>
                  </a:lnTo>
                  <a:lnTo>
                    <a:pt x="72" y="102"/>
                  </a:lnTo>
                  <a:lnTo>
                    <a:pt x="84" y="175"/>
                  </a:lnTo>
                  <a:lnTo>
                    <a:pt x="96" y="102"/>
                  </a:lnTo>
                  <a:lnTo>
                    <a:pt x="174" y="90"/>
                  </a:lnTo>
                  <a:lnTo>
                    <a:pt x="96" y="72"/>
                  </a:lnTo>
                  <a:lnTo>
                    <a:pt x="84"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85"/>
            <p:cNvSpPr/>
            <p:nvPr/>
          </p:nvSpPr>
          <p:spPr bwMode="auto">
            <a:xfrm>
              <a:off x="10736263" y="1300163"/>
              <a:ext cx="144462" cy="144463"/>
            </a:xfrm>
            <a:custGeom>
              <a:avLst/>
              <a:gdLst>
                <a:gd name="T0" fmla="*/ 42 w 91"/>
                <a:gd name="T1" fmla="*/ 0 h 91"/>
                <a:gd name="T2" fmla="*/ 36 w 91"/>
                <a:gd name="T3" fmla="*/ 37 h 91"/>
                <a:gd name="T4" fmla="*/ 0 w 91"/>
                <a:gd name="T5" fmla="*/ 49 h 91"/>
                <a:gd name="T6" fmla="*/ 36 w 91"/>
                <a:gd name="T7" fmla="*/ 55 h 91"/>
                <a:gd name="T8" fmla="*/ 42 w 91"/>
                <a:gd name="T9" fmla="*/ 91 h 91"/>
                <a:gd name="T10" fmla="*/ 48 w 91"/>
                <a:gd name="T11" fmla="*/ 55 h 91"/>
                <a:gd name="T12" fmla="*/ 91 w 91"/>
                <a:gd name="T13" fmla="*/ 49 h 91"/>
                <a:gd name="T14" fmla="*/ 48 w 91"/>
                <a:gd name="T15" fmla="*/ 37 h 91"/>
                <a:gd name="T16" fmla="*/ 42 w 91"/>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42" y="0"/>
                  </a:moveTo>
                  <a:lnTo>
                    <a:pt x="36" y="37"/>
                  </a:lnTo>
                  <a:lnTo>
                    <a:pt x="0" y="49"/>
                  </a:lnTo>
                  <a:lnTo>
                    <a:pt x="36" y="55"/>
                  </a:lnTo>
                  <a:lnTo>
                    <a:pt x="42" y="91"/>
                  </a:lnTo>
                  <a:lnTo>
                    <a:pt x="48" y="55"/>
                  </a:lnTo>
                  <a:lnTo>
                    <a:pt x="91" y="49"/>
                  </a:lnTo>
                  <a:lnTo>
                    <a:pt x="48" y="37"/>
                  </a:lnTo>
                  <a:lnTo>
                    <a:pt x="42"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组合 92"/>
          <p:cNvGrpSpPr/>
          <p:nvPr/>
        </p:nvGrpSpPr>
        <p:grpSpPr>
          <a:xfrm>
            <a:off x="3269955" y="471839"/>
            <a:ext cx="5932136" cy="5974271"/>
            <a:chOff x="8948738" y="746125"/>
            <a:chExt cx="5364162" cy="5402263"/>
          </a:xfrm>
        </p:grpSpPr>
        <p:sp>
          <p:nvSpPr>
            <p:cNvPr id="94" name="AutoShape 3"/>
            <p:cNvSpPr>
              <a:spLocks noChangeAspect="1" noChangeArrowheads="1" noTextEdit="1"/>
            </p:cNvSpPr>
            <p:nvPr/>
          </p:nvSpPr>
          <p:spPr bwMode="auto">
            <a:xfrm>
              <a:off x="8948738" y="746125"/>
              <a:ext cx="5364162" cy="539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5" name="Oval 5"/>
            <p:cNvSpPr>
              <a:spLocks noChangeArrowheads="1"/>
            </p:cNvSpPr>
            <p:nvPr/>
          </p:nvSpPr>
          <p:spPr bwMode="auto">
            <a:xfrm>
              <a:off x="8958263" y="793750"/>
              <a:ext cx="5354637" cy="5354638"/>
            </a:xfrm>
            <a:prstGeom prst="ellipse">
              <a:avLst/>
            </a:prstGeom>
            <a:solidFill>
              <a:srgbClr val="474F59"/>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Oval 6"/>
            <p:cNvSpPr>
              <a:spLocks noChangeArrowheads="1"/>
            </p:cNvSpPr>
            <p:nvPr/>
          </p:nvSpPr>
          <p:spPr bwMode="auto">
            <a:xfrm>
              <a:off x="9656763" y="1492250"/>
              <a:ext cx="3957637" cy="3957638"/>
            </a:xfrm>
            <a:prstGeom prst="ellipse">
              <a:avLst/>
            </a:prstGeom>
            <a:solidFill>
              <a:srgbClr val="30363D"/>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
            <p:cNvSpPr/>
            <p:nvPr/>
          </p:nvSpPr>
          <p:spPr bwMode="auto">
            <a:xfrm>
              <a:off x="11482388" y="1779588"/>
              <a:ext cx="1549400" cy="3097213"/>
            </a:xfrm>
            <a:custGeom>
              <a:avLst/>
              <a:gdLst>
                <a:gd name="T0" fmla="*/ 0 w 162"/>
                <a:gd name="T1" fmla="*/ 324 h 324"/>
                <a:gd name="T2" fmla="*/ 162 w 162"/>
                <a:gd name="T3" fmla="*/ 162 h 324"/>
                <a:gd name="T4" fmla="*/ 0 w 162"/>
                <a:gd name="T5" fmla="*/ 0 h 324"/>
              </a:gdLst>
              <a:ahLst/>
              <a:cxnLst>
                <a:cxn ang="0">
                  <a:pos x="T0" y="T1"/>
                </a:cxn>
                <a:cxn ang="0">
                  <a:pos x="T2" y="T3"/>
                </a:cxn>
                <a:cxn ang="0">
                  <a:pos x="T4" y="T5"/>
                </a:cxn>
              </a:cxnLst>
              <a:rect l="0" t="0" r="r" b="b"/>
              <a:pathLst>
                <a:path w="162" h="324">
                  <a:moveTo>
                    <a:pt x="0" y="324"/>
                  </a:moveTo>
                  <a:cubicBezTo>
                    <a:pt x="89" y="324"/>
                    <a:pt x="162" y="252"/>
                    <a:pt x="162" y="162"/>
                  </a:cubicBezTo>
                  <a:cubicBezTo>
                    <a:pt x="162" y="73"/>
                    <a:pt x="89" y="0"/>
                    <a:pt x="0" y="0"/>
                  </a:cubicBezTo>
                </a:path>
              </a:pathLst>
            </a:custGeom>
            <a:solidFill>
              <a:srgbClr val="78B04D"/>
            </a:solidFill>
            <a:ln>
              <a:noFill/>
            </a:ln>
          </p:spPr>
          <p:txBody>
            <a:bodyPr vert="horz" wrap="square" lIns="91440" tIns="45720" rIns="91440" bIns="45720" numCol="1" anchor="t" anchorCtr="0" compatLnSpc="1"/>
            <a:lstStyle/>
            <a:p>
              <a:endParaRPr lang="zh-CN" altLang="en-US"/>
            </a:p>
          </p:txBody>
        </p:sp>
        <p:sp>
          <p:nvSpPr>
            <p:cNvPr id="98" name="Freeform 8"/>
            <p:cNvSpPr/>
            <p:nvPr/>
          </p:nvSpPr>
          <p:spPr bwMode="auto">
            <a:xfrm>
              <a:off x="9932988" y="1779588"/>
              <a:ext cx="1549400" cy="3097213"/>
            </a:xfrm>
            <a:custGeom>
              <a:avLst/>
              <a:gdLst>
                <a:gd name="T0" fmla="*/ 162 w 162"/>
                <a:gd name="T1" fmla="*/ 0 h 324"/>
                <a:gd name="T2" fmla="*/ 0 w 162"/>
                <a:gd name="T3" fmla="*/ 162 h 324"/>
                <a:gd name="T4" fmla="*/ 162 w 162"/>
                <a:gd name="T5" fmla="*/ 324 h 324"/>
              </a:gdLst>
              <a:ahLst/>
              <a:cxnLst>
                <a:cxn ang="0">
                  <a:pos x="T0" y="T1"/>
                </a:cxn>
                <a:cxn ang="0">
                  <a:pos x="T2" y="T3"/>
                </a:cxn>
                <a:cxn ang="0">
                  <a:pos x="T4" y="T5"/>
                </a:cxn>
              </a:cxnLst>
              <a:rect l="0" t="0" r="r" b="b"/>
              <a:pathLst>
                <a:path w="162" h="324">
                  <a:moveTo>
                    <a:pt x="162" y="0"/>
                  </a:moveTo>
                  <a:cubicBezTo>
                    <a:pt x="73" y="0"/>
                    <a:pt x="0" y="73"/>
                    <a:pt x="0" y="162"/>
                  </a:cubicBezTo>
                  <a:cubicBezTo>
                    <a:pt x="0" y="252"/>
                    <a:pt x="73" y="324"/>
                    <a:pt x="162" y="324"/>
                  </a:cubicBezTo>
                </a:path>
              </a:pathLst>
            </a:custGeom>
            <a:solidFill>
              <a:srgbClr val="93CD66"/>
            </a:solidFill>
            <a:ln>
              <a:noFill/>
            </a:ln>
          </p:spPr>
          <p:txBody>
            <a:bodyPr vert="horz" wrap="square" lIns="91440" tIns="45720" rIns="91440" bIns="45720" numCol="1" anchor="t" anchorCtr="0" compatLnSpc="1"/>
            <a:lstStyle/>
            <a:p>
              <a:endParaRPr lang="zh-CN" altLang="en-US"/>
            </a:p>
          </p:txBody>
        </p:sp>
        <p:sp>
          <p:nvSpPr>
            <p:cNvPr id="99" name="Freeform 9"/>
            <p:cNvSpPr/>
            <p:nvPr/>
          </p:nvSpPr>
          <p:spPr bwMode="auto">
            <a:xfrm>
              <a:off x="12696825" y="3748088"/>
              <a:ext cx="277812" cy="401638"/>
            </a:xfrm>
            <a:custGeom>
              <a:avLst/>
              <a:gdLst>
                <a:gd name="T0" fmla="*/ 28 w 29"/>
                <a:gd name="T1" fmla="*/ 0 h 42"/>
                <a:gd name="T2" fmla="*/ 23 w 29"/>
                <a:gd name="T3" fmla="*/ 2 h 42"/>
                <a:gd name="T4" fmla="*/ 19 w 29"/>
                <a:gd name="T5" fmla="*/ 5 h 42"/>
                <a:gd name="T6" fmla="*/ 16 w 29"/>
                <a:gd name="T7" fmla="*/ 9 h 42"/>
                <a:gd name="T8" fmla="*/ 12 w 29"/>
                <a:gd name="T9" fmla="*/ 10 h 42"/>
                <a:gd name="T10" fmla="*/ 9 w 29"/>
                <a:gd name="T11" fmla="*/ 13 h 42"/>
                <a:gd name="T12" fmla="*/ 8 w 29"/>
                <a:gd name="T13" fmla="*/ 13 h 42"/>
                <a:gd name="T14" fmla="*/ 7 w 29"/>
                <a:gd name="T15" fmla="*/ 14 h 42"/>
                <a:gd name="T16" fmla="*/ 6 w 29"/>
                <a:gd name="T17" fmla="*/ 15 h 42"/>
                <a:gd name="T18" fmla="*/ 1 w 29"/>
                <a:gd name="T19" fmla="*/ 21 h 42"/>
                <a:gd name="T20" fmla="*/ 0 w 29"/>
                <a:gd name="T21" fmla="*/ 28 h 42"/>
                <a:gd name="T22" fmla="*/ 2 w 29"/>
                <a:gd name="T23" fmla="*/ 33 h 42"/>
                <a:gd name="T24" fmla="*/ 2 w 29"/>
                <a:gd name="T25" fmla="*/ 34 h 42"/>
                <a:gd name="T26" fmla="*/ 2 w 29"/>
                <a:gd name="T27" fmla="*/ 37 h 42"/>
                <a:gd name="T28" fmla="*/ 4 w 29"/>
                <a:gd name="T29" fmla="*/ 41 h 42"/>
                <a:gd name="T30" fmla="*/ 10 w 29"/>
                <a:gd name="T31" fmla="*/ 40 h 42"/>
                <a:gd name="T32" fmla="*/ 12 w 29"/>
                <a:gd name="T33" fmla="*/ 39 h 42"/>
                <a:gd name="T34" fmla="*/ 29 w 29"/>
                <a:gd name="T35" fmla="*/ 1 h 42"/>
                <a:gd name="T36" fmla="*/ 28 w 29"/>
                <a:gd name="T3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42">
                  <a:moveTo>
                    <a:pt x="28" y="0"/>
                  </a:moveTo>
                  <a:cubicBezTo>
                    <a:pt x="26" y="0"/>
                    <a:pt x="23" y="1"/>
                    <a:pt x="23" y="2"/>
                  </a:cubicBezTo>
                  <a:cubicBezTo>
                    <a:pt x="23" y="3"/>
                    <a:pt x="20" y="4"/>
                    <a:pt x="19" y="5"/>
                  </a:cubicBezTo>
                  <a:cubicBezTo>
                    <a:pt x="18" y="5"/>
                    <a:pt x="16" y="8"/>
                    <a:pt x="16" y="9"/>
                  </a:cubicBezTo>
                  <a:cubicBezTo>
                    <a:pt x="15" y="10"/>
                    <a:pt x="13" y="10"/>
                    <a:pt x="12" y="10"/>
                  </a:cubicBezTo>
                  <a:cubicBezTo>
                    <a:pt x="11" y="11"/>
                    <a:pt x="9" y="12"/>
                    <a:pt x="9" y="13"/>
                  </a:cubicBezTo>
                  <a:cubicBezTo>
                    <a:pt x="9" y="14"/>
                    <a:pt x="9" y="14"/>
                    <a:pt x="8" y="13"/>
                  </a:cubicBezTo>
                  <a:cubicBezTo>
                    <a:pt x="8" y="13"/>
                    <a:pt x="8" y="13"/>
                    <a:pt x="7" y="14"/>
                  </a:cubicBezTo>
                  <a:cubicBezTo>
                    <a:pt x="6" y="15"/>
                    <a:pt x="6" y="15"/>
                    <a:pt x="6" y="15"/>
                  </a:cubicBezTo>
                  <a:cubicBezTo>
                    <a:pt x="5" y="18"/>
                    <a:pt x="2" y="21"/>
                    <a:pt x="1" y="21"/>
                  </a:cubicBezTo>
                  <a:cubicBezTo>
                    <a:pt x="1" y="22"/>
                    <a:pt x="0" y="26"/>
                    <a:pt x="0" y="28"/>
                  </a:cubicBezTo>
                  <a:cubicBezTo>
                    <a:pt x="0" y="29"/>
                    <a:pt x="1" y="32"/>
                    <a:pt x="2" y="33"/>
                  </a:cubicBezTo>
                  <a:cubicBezTo>
                    <a:pt x="2" y="33"/>
                    <a:pt x="2" y="33"/>
                    <a:pt x="2" y="34"/>
                  </a:cubicBezTo>
                  <a:cubicBezTo>
                    <a:pt x="2" y="37"/>
                    <a:pt x="2" y="37"/>
                    <a:pt x="2" y="37"/>
                  </a:cubicBezTo>
                  <a:cubicBezTo>
                    <a:pt x="2" y="39"/>
                    <a:pt x="4" y="41"/>
                    <a:pt x="4" y="41"/>
                  </a:cubicBezTo>
                  <a:cubicBezTo>
                    <a:pt x="5" y="42"/>
                    <a:pt x="9" y="40"/>
                    <a:pt x="10" y="40"/>
                  </a:cubicBezTo>
                  <a:cubicBezTo>
                    <a:pt x="11" y="40"/>
                    <a:pt x="11" y="40"/>
                    <a:pt x="12" y="39"/>
                  </a:cubicBezTo>
                  <a:cubicBezTo>
                    <a:pt x="19" y="27"/>
                    <a:pt x="25" y="14"/>
                    <a:pt x="29" y="1"/>
                  </a:cubicBezTo>
                  <a:cubicBezTo>
                    <a:pt x="29" y="0"/>
                    <a:pt x="28" y="0"/>
                    <a:pt x="28"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
            <p:cNvSpPr/>
            <p:nvPr/>
          </p:nvSpPr>
          <p:spPr bwMode="auto">
            <a:xfrm>
              <a:off x="9942513" y="2219325"/>
              <a:ext cx="995362" cy="228441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5 w 104"/>
                <a:gd name="T99" fmla="*/ 103 h 239"/>
                <a:gd name="T100" fmla="*/ 9 w 104"/>
                <a:gd name="T101" fmla="*/ 103 h 239"/>
                <a:gd name="T102" fmla="*/ 28 w 104"/>
                <a:gd name="T103" fmla="*/ 120 h 239"/>
                <a:gd name="T104" fmla="*/ 36 w 104"/>
                <a:gd name="T105" fmla="*/ 126 h 239"/>
                <a:gd name="T106" fmla="*/ 45 w 104"/>
                <a:gd name="T107" fmla="*/ 132 h 239"/>
                <a:gd name="T108" fmla="*/ 42 w 104"/>
                <a:gd name="T109" fmla="*/ 149 h 239"/>
                <a:gd name="T110" fmla="*/ 46 w 104"/>
                <a:gd name="T111" fmla="*/ 16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17" y="36"/>
                    <a:pt x="4" y="66"/>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1"/>
            <p:cNvSpPr/>
            <p:nvPr/>
          </p:nvSpPr>
          <p:spPr bwMode="auto">
            <a:xfrm>
              <a:off x="10593388" y="2849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2"/>
            <p:cNvSpPr/>
            <p:nvPr/>
          </p:nvSpPr>
          <p:spPr bwMode="auto">
            <a:xfrm>
              <a:off x="10420350" y="1979613"/>
              <a:ext cx="325437" cy="220663"/>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0 w 34"/>
                <a:gd name="T23" fmla="*/ 23 h 23"/>
                <a:gd name="T24" fmla="*/ 7 w 34"/>
                <a:gd name="T2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13" y="12"/>
                    <a:pt x="7" y="17"/>
                    <a:pt x="0" y="23"/>
                  </a:cubicBezTo>
                  <a:cubicBezTo>
                    <a:pt x="2" y="23"/>
                    <a:pt x="5" y="23"/>
                    <a:pt x="7" y="2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3"/>
            <p:cNvSpPr/>
            <p:nvPr/>
          </p:nvSpPr>
          <p:spPr bwMode="auto">
            <a:xfrm>
              <a:off x="11071225" y="2122488"/>
              <a:ext cx="1873250" cy="2008188"/>
            </a:xfrm>
            <a:custGeom>
              <a:avLst/>
              <a:gdLst>
                <a:gd name="T0" fmla="*/ 67 w 196"/>
                <a:gd name="T1" fmla="*/ 193 h 210"/>
                <a:gd name="T2" fmla="*/ 81 w 196"/>
                <a:gd name="T3" fmla="*/ 152 h 210"/>
                <a:gd name="T4" fmla="*/ 82 w 196"/>
                <a:gd name="T5" fmla="*/ 133 h 210"/>
                <a:gd name="T6" fmla="*/ 69 w 196"/>
                <a:gd name="T7" fmla="*/ 111 h 210"/>
                <a:gd name="T8" fmla="*/ 89 w 196"/>
                <a:gd name="T9" fmla="*/ 128 h 210"/>
                <a:gd name="T10" fmla="*/ 99 w 196"/>
                <a:gd name="T11" fmla="*/ 112 h 210"/>
                <a:gd name="T12" fmla="*/ 90 w 196"/>
                <a:gd name="T13" fmla="*/ 102 h 210"/>
                <a:gd name="T14" fmla="*/ 106 w 196"/>
                <a:gd name="T15" fmla="*/ 112 h 210"/>
                <a:gd name="T16" fmla="*/ 115 w 196"/>
                <a:gd name="T17" fmla="*/ 118 h 210"/>
                <a:gd name="T18" fmla="*/ 123 w 196"/>
                <a:gd name="T19" fmla="*/ 137 h 210"/>
                <a:gd name="T20" fmla="*/ 132 w 196"/>
                <a:gd name="T21" fmla="*/ 126 h 210"/>
                <a:gd name="T22" fmla="*/ 145 w 196"/>
                <a:gd name="T23" fmla="*/ 120 h 210"/>
                <a:gd name="T24" fmla="*/ 153 w 196"/>
                <a:gd name="T25" fmla="*/ 133 h 210"/>
                <a:gd name="T26" fmla="*/ 161 w 196"/>
                <a:gd name="T27" fmla="*/ 143 h 210"/>
                <a:gd name="T28" fmla="*/ 161 w 196"/>
                <a:gd name="T29" fmla="*/ 137 h 210"/>
                <a:gd name="T30" fmla="*/ 171 w 196"/>
                <a:gd name="T31" fmla="*/ 118 h 210"/>
                <a:gd name="T32" fmla="*/ 181 w 196"/>
                <a:gd name="T33" fmla="*/ 97 h 210"/>
                <a:gd name="T34" fmla="*/ 182 w 196"/>
                <a:gd name="T35" fmla="*/ 86 h 210"/>
                <a:gd name="T36" fmla="*/ 193 w 196"/>
                <a:gd name="T37" fmla="*/ 78 h 210"/>
                <a:gd name="T38" fmla="*/ 154 w 196"/>
                <a:gd name="T39" fmla="*/ 10 h 210"/>
                <a:gd name="T40" fmla="*/ 144 w 196"/>
                <a:gd name="T41" fmla="*/ 2 h 210"/>
                <a:gd name="T42" fmla="*/ 131 w 196"/>
                <a:gd name="T43" fmla="*/ 5 h 210"/>
                <a:gd name="T44" fmla="*/ 116 w 196"/>
                <a:gd name="T45" fmla="*/ 12 h 210"/>
                <a:gd name="T46" fmla="*/ 110 w 196"/>
                <a:gd name="T47" fmla="*/ 15 h 210"/>
                <a:gd name="T48" fmla="*/ 92 w 196"/>
                <a:gd name="T49" fmla="*/ 19 h 210"/>
                <a:gd name="T50" fmla="*/ 78 w 196"/>
                <a:gd name="T51" fmla="*/ 24 h 210"/>
                <a:gd name="T52" fmla="*/ 61 w 196"/>
                <a:gd name="T53" fmla="*/ 20 h 210"/>
                <a:gd name="T54" fmla="*/ 46 w 196"/>
                <a:gd name="T55" fmla="*/ 19 h 210"/>
                <a:gd name="T56" fmla="*/ 33 w 196"/>
                <a:gd name="T57" fmla="*/ 34 h 210"/>
                <a:gd name="T58" fmla="*/ 32 w 196"/>
                <a:gd name="T59" fmla="*/ 53 h 210"/>
                <a:gd name="T60" fmla="*/ 23 w 196"/>
                <a:gd name="T61" fmla="*/ 61 h 210"/>
                <a:gd name="T62" fmla="*/ 20 w 196"/>
                <a:gd name="T63" fmla="*/ 47 h 210"/>
                <a:gd name="T64" fmla="*/ 17 w 196"/>
                <a:gd name="T65" fmla="*/ 54 h 210"/>
                <a:gd name="T66" fmla="*/ 20 w 196"/>
                <a:gd name="T67" fmla="*/ 64 h 210"/>
                <a:gd name="T68" fmla="*/ 17 w 196"/>
                <a:gd name="T69" fmla="*/ 70 h 210"/>
                <a:gd name="T70" fmla="*/ 10 w 196"/>
                <a:gd name="T71" fmla="*/ 82 h 210"/>
                <a:gd name="T72" fmla="*/ 23 w 196"/>
                <a:gd name="T73" fmla="*/ 85 h 210"/>
                <a:gd name="T74" fmla="*/ 37 w 196"/>
                <a:gd name="T75" fmla="*/ 83 h 210"/>
                <a:gd name="T76" fmla="*/ 41 w 196"/>
                <a:gd name="T77" fmla="*/ 89 h 210"/>
                <a:gd name="T78" fmla="*/ 43 w 196"/>
                <a:gd name="T79" fmla="*/ 78 h 210"/>
                <a:gd name="T80" fmla="*/ 49 w 196"/>
                <a:gd name="T81" fmla="*/ 85 h 210"/>
                <a:gd name="T82" fmla="*/ 55 w 196"/>
                <a:gd name="T83" fmla="*/ 93 h 210"/>
                <a:gd name="T84" fmla="*/ 55 w 196"/>
                <a:gd name="T85" fmla="*/ 87 h 210"/>
                <a:gd name="T86" fmla="*/ 65 w 196"/>
                <a:gd name="T87" fmla="*/ 93 h 210"/>
                <a:gd name="T88" fmla="*/ 56 w 196"/>
                <a:gd name="T89" fmla="*/ 98 h 210"/>
                <a:gd name="T90" fmla="*/ 37 w 196"/>
                <a:gd name="T91" fmla="*/ 90 h 210"/>
                <a:gd name="T92" fmla="*/ 12 w 196"/>
                <a:gd name="T93" fmla="*/ 94 h 210"/>
                <a:gd name="T94" fmla="*/ 1 w 196"/>
                <a:gd name="T95" fmla="*/ 115 h 210"/>
                <a:gd name="T96" fmla="*/ 18 w 196"/>
                <a:gd name="T97" fmla="*/ 146 h 210"/>
                <a:gd name="T98" fmla="*/ 29 w 196"/>
                <a:gd name="T99" fmla="*/ 145 h 210"/>
                <a:gd name="T100" fmla="*/ 38 w 196"/>
                <a:gd name="T101" fmla="*/ 171 h 210"/>
                <a:gd name="T102" fmla="*/ 45 w 196"/>
                <a:gd name="T103" fmla="*/ 20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6" h="210">
                  <a:moveTo>
                    <a:pt x="56" y="209"/>
                  </a:moveTo>
                  <a:cubicBezTo>
                    <a:pt x="58" y="208"/>
                    <a:pt x="61" y="203"/>
                    <a:pt x="62" y="202"/>
                  </a:cubicBezTo>
                  <a:cubicBezTo>
                    <a:pt x="64" y="201"/>
                    <a:pt x="64" y="197"/>
                    <a:pt x="65" y="196"/>
                  </a:cubicBezTo>
                  <a:cubicBezTo>
                    <a:pt x="65" y="195"/>
                    <a:pt x="67" y="194"/>
                    <a:pt x="67" y="193"/>
                  </a:cubicBezTo>
                  <a:cubicBezTo>
                    <a:pt x="68" y="193"/>
                    <a:pt x="70" y="184"/>
                    <a:pt x="72" y="183"/>
                  </a:cubicBezTo>
                  <a:cubicBezTo>
                    <a:pt x="74" y="181"/>
                    <a:pt x="76" y="171"/>
                    <a:pt x="76" y="168"/>
                  </a:cubicBezTo>
                  <a:cubicBezTo>
                    <a:pt x="76" y="165"/>
                    <a:pt x="77" y="158"/>
                    <a:pt x="77" y="157"/>
                  </a:cubicBezTo>
                  <a:cubicBezTo>
                    <a:pt x="78" y="155"/>
                    <a:pt x="80" y="153"/>
                    <a:pt x="81" y="152"/>
                  </a:cubicBezTo>
                  <a:cubicBezTo>
                    <a:pt x="82" y="152"/>
                    <a:pt x="86" y="145"/>
                    <a:pt x="87" y="143"/>
                  </a:cubicBezTo>
                  <a:cubicBezTo>
                    <a:pt x="89" y="140"/>
                    <a:pt x="90" y="135"/>
                    <a:pt x="90" y="134"/>
                  </a:cubicBezTo>
                  <a:cubicBezTo>
                    <a:pt x="90" y="133"/>
                    <a:pt x="87" y="132"/>
                    <a:pt x="86" y="132"/>
                  </a:cubicBezTo>
                  <a:cubicBezTo>
                    <a:pt x="85" y="133"/>
                    <a:pt x="83" y="133"/>
                    <a:pt x="82" y="133"/>
                  </a:cubicBezTo>
                  <a:cubicBezTo>
                    <a:pt x="81" y="133"/>
                    <a:pt x="79" y="128"/>
                    <a:pt x="77" y="127"/>
                  </a:cubicBezTo>
                  <a:cubicBezTo>
                    <a:pt x="76" y="126"/>
                    <a:pt x="75" y="121"/>
                    <a:pt x="74" y="120"/>
                  </a:cubicBezTo>
                  <a:cubicBezTo>
                    <a:pt x="73" y="118"/>
                    <a:pt x="71" y="116"/>
                    <a:pt x="70" y="115"/>
                  </a:cubicBezTo>
                  <a:cubicBezTo>
                    <a:pt x="70" y="114"/>
                    <a:pt x="70" y="111"/>
                    <a:pt x="69" y="111"/>
                  </a:cubicBezTo>
                  <a:cubicBezTo>
                    <a:pt x="69" y="110"/>
                    <a:pt x="71" y="111"/>
                    <a:pt x="71" y="112"/>
                  </a:cubicBezTo>
                  <a:cubicBezTo>
                    <a:pt x="71" y="114"/>
                    <a:pt x="75" y="118"/>
                    <a:pt x="76" y="120"/>
                  </a:cubicBezTo>
                  <a:cubicBezTo>
                    <a:pt x="77" y="122"/>
                    <a:pt x="80" y="127"/>
                    <a:pt x="80" y="129"/>
                  </a:cubicBezTo>
                  <a:cubicBezTo>
                    <a:pt x="81" y="130"/>
                    <a:pt x="87" y="129"/>
                    <a:pt x="89" y="128"/>
                  </a:cubicBezTo>
                  <a:cubicBezTo>
                    <a:pt x="91" y="128"/>
                    <a:pt x="94" y="126"/>
                    <a:pt x="94" y="125"/>
                  </a:cubicBezTo>
                  <a:cubicBezTo>
                    <a:pt x="94" y="125"/>
                    <a:pt x="97" y="123"/>
                    <a:pt x="98" y="123"/>
                  </a:cubicBezTo>
                  <a:cubicBezTo>
                    <a:pt x="99" y="122"/>
                    <a:pt x="100" y="118"/>
                    <a:pt x="100" y="118"/>
                  </a:cubicBezTo>
                  <a:cubicBezTo>
                    <a:pt x="101" y="117"/>
                    <a:pt x="100" y="113"/>
                    <a:pt x="99" y="112"/>
                  </a:cubicBezTo>
                  <a:cubicBezTo>
                    <a:pt x="99" y="111"/>
                    <a:pt x="95" y="110"/>
                    <a:pt x="95" y="111"/>
                  </a:cubicBezTo>
                  <a:cubicBezTo>
                    <a:pt x="94" y="111"/>
                    <a:pt x="93" y="108"/>
                    <a:pt x="92" y="107"/>
                  </a:cubicBezTo>
                  <a:cubicBezTo>
                    <a:pt x="92" y="106"/>
                    <a:pt x="89" y="105"/>
                    <a:pt x="89" y="104"/>
                  </a:cubicBezTo>
                  <a:cubicBezTo>
                    <a:pt x="89" y="104"/>
                    <a:pt x="90" y="103"/>
                    <a:pt x="90" y="102"/>
                  </a:cubicBezTo>
                  <a:cubicBezTo>
                    <a:pt x="90" y="102"/>
                    <a:pt x="95" y="105"/>
                    <a:pt x="96" y="107"/>
                  </a:cubicBezTo>
                  <a:cubicBezTo>
                    <a:pt x="97" y="108"/>
                    <a:pt x="99" y="111"/>
                    <a:pt x="99" y="112"/>
                  </a:cubicBezTo>
                  <a:cubicBezTo>
                    <a:pt x="99" y="112"/>
                    <a:pt x="103" y="113"/>
                    <a:pt x="104" y="112"/>
                  </a:cubicBezTo>
                  <a:cubicBezTo>
                    <a:pt x="105" y="111"/>
                    <a:pt x="106" y="112"/>
                    <a:pt x="106" y="112"/>
                  </a:cubicBezTo>
                  <a:cubicBezTo>
                    <a:pt x="106" y="112"/>
                    <a:pt x="106" y="112"/>
                    <a:pt x="107" y="112"/>
                  </a:cubicBezTo>
                  <a:cubicBezTo>
                    <a:pt x="111" y="112"/>
                    <a:pt x="111" y="112"/>
                    <a:pt x="111" y="112"/>
                  </a:cubicBezTo>
                  <a:cubicBezTo>
                    <a:pt x="113" y="114"/>
                    <a:pt x="113" y="115"/>
                    <a:pt x="113" y="116"/>
                  </a:cubicBezTo>
                  <a:cubicBezTo>
                    <a:pt x="113" y="116"/>
                    <a:pt x="115" y="118"/>
                    <a:pt x="115" y="118"/>
                  </a:cubicBezTo>
                  <a:cubicBezTo>
                    <a:pt x="116" y="118"/>
                    <a:pt x="117" y="121"/>
                    <a:pt x="117" y="121"/>
                  </a:cubicBezTo>
                  <a:cubicBezTo>
                    <a:pt x="117" y="122"/>
                    <a:pt x="119" y="126"/>
                    <a:pt x="120" y="127"/>
                  </a:cubicBezTo>
                  <a:cubicBezTo>
                    <a:pt x="120" y="129"/>
                    <a:pt x="122" y="132"/>
                    <a:pt x="123" y="133"/>
                  </a:cubicBezTo>
                  <a:cubicBezTo>
                    <a:pt x="123" y="134"/>
                    <a:pt x="123" y="136"/>
                    <a:pt x="123" y="137"/>
                  </a:cubicBezTo>
                  <a:cubicBezTo>
                    <a:pt x="123" y="138"/>
                    <a:pt x="125" y="139"/>
                    <a:pt x="126" y="139"/>
                  </a:cubicBezTo>
                  <a:cubicBezTo>
                    <a:pt x="127" y="139"/>
                    <a:pt x="128" y="133"/>
                    <a:pt x="129" y="131"/>
                  </a:cubicBezTo>
                  <a:cubicBezTo>
                    <a:pt x="129" y="129"/>
                    <a:pt x="131" y="127"/>
                    <a:pt x="131" y="127"/>
                  </a:cubicBezTo>
                  <a:cubicBezTo>
                    <a:pt x="132" y="127"/>
                    <a:pt x="132" y="126"/>
                    <a:pt x="132" y="126"/>
                  </a:cubicBezTo>
                  <a:cubicBezTo>
                    <a:pt x="132" y="125"/>
                    <a:pt x="134" y="125"/>
                    <a:pt x="134" y="125"/>
                  </a:cubicBezTo>
                  <a:cubicBezTo>
                    <a:pt x="135" y="124"/>
                    <a:pt x="135" y="120"/>
                    <a:pt x="136" y="120"/>
                  </a:cubicBezTo>
                  <a:cubicBezTo>
                    <a:pt x="137" y="119"/>
                    <a:pt x="140" y="117"/>
                    <a:pt x="141" y="117"/>
                  </a:cubicBezTo>
                  <a:cubicBezTo>
                    <a:pt x="142" y="117"/>
                    <a:pt x="144" y="119"/>
                    <a:pt x="145" y="120"/>
                  </a:cubicBezTo>
                  <a:cubicBezTo>
                    <a:pt x="146" y="121"/>
                    <a:pt x="146" y="124"/>
                    <a:pt x="146" y="124"/>
                  </a:cubicBezTo>
                  <a:cubicBezTo>
                    <a:pt x="146" y="125"/>
                    <a:pt x="147" y="127"/>
                    <a:pt x="149" y="127"/>
                  </a:cubicBezTo>
                  <a:cubicBezTo>
                    <a:pt x="150" y="127"/>
                    <a:pt x="150" y="129"/>
                    <a:pt x="151" y="129"/>
                  </a:cubicBezTo>
                  <a:cubicBezTo>
                    <a:pt x="151" y="130"/>
                    <a:pt x="152" y="132"/>
                    <a:pt x="153" y="133"/>
                  </a:cubicBezTo>
                  <a:cubicBezTo>
                    <a:pt x="153" y="133"/>
                    <a:pt x="153" y="136"/>
                    <a:pt x="153" y="136"/>
                  </a:cubicBezTo>
                  <a:cubicBezTo>
                    <a:pt x="153" y="137"/>
                    <a:pt x="153" y="140"/>
                    <a:pt x="153" y="140"/>
                  </a:cubicBezTo>
                  <a:cubicBezTo>
                    <a:pt x="153" y="141"/>
                    <a:pt x="157" y="146"/>
                    <a:pt x="159" y="147"/>
                  </a:cubicBezTo>
                  <a:cubicBezTo>
                    <a:pt x="161" y="148"/>
                    <a:pt x="161" y="144"/>
                    <a:pt x="161" y="143"/>
                  </a:cubicBezTo>
                  <a:cubicBezTo>
                    <a:pt x="160" y="142"/>
                    <a:pt x="157" y="139"/>
                    <a:pt x="156" y="138"/>
                  </a:cubicBezTo>
                  <a:cubicBezTo>
                    <a:pt x="156" y="137"/>
                    <a:pt x="156" y="134"/>
                    <a:pt x="156" y="133"/>
                  </a:cubicBezTo>
                  <a:cubicBezTo>
                    <a:pt x="156" y="132"/>
                    <a:pt x="158" y="133"/>
                    <a:pt x="159" y="134"/>
                  </a:cubicBezTo>
                  <a:cubicBezTo>
                    <a:pt x="160" y="135"/>
                    <a:pt x="161" y="136"/>
                    <a:pt x="161" y="137"/>
                  </a:cubicBezTo>
                  <a:cubicBezTo>
                    <a:pt x="161" y="137"/>
                    <a:pt x="167" y="134"/>
                    <a:pt x="167" y="131"/>
                  </a:cubicBezTo>
                  <a:cubicBezTo>
                    <a:pt x="167" y="127"/>
                    <a:pt x="169" y="123"/>
                    <a:pt x="169" y="122"/>
                  </a:cubicBezTo>
                  <a:cubicBezTo>
                    <a:pt x="170" y="121"/>
                    <a:pt x="169" y="120"/>
                    <a:pt x="168" y="120"/>
                  </a:cubicBezTo>
                  <a:cubicBezTo>
                    <a:pt x="168" y="120"/>
                    <a:pt x="169" y="117"/>
                    <a:pt x="171" y="118"/>
                  </a:cubicBezTo>
                  <a:cubicBezTo>
                    <a:pt x="172" y="118"/>
                    <a:pt x="176" y="113"/>
                    <a:pt x="177" y="112"/>
                  </a:cubicBezTo>
                  <a:cubicBezTo>
                    <a:pt x="178" y="110"/>
                    <a:pt x="180" y="109"/>
                    <a:pt x="180" y="108"/>
                  </a:cubicBezTo>
                  <a:cubicBezTo>
                    <a:pt x="180" y="108"/>
                    <a:pt x="182" y="104"/>
                    <a:pt x="182" y="102"/>
                  </a:cubicBezTo>
                  <a:cubicBezTo>
                    <a:pt x="182" y="101"/>
                    <a:pt x="181" y="98"/>
                    <a:pt x="181" y="97"/>
                  </a:cubicBezTo>
                  <a:cubicBezTo>
                    <a:pt x="181" y="96"/>
                    <a:pt x="179" y="94"/>
                    <a:pt x="179" y="94"/>
                  </a:cubicBezTo>
                  <a:cubicBezTo>
                    <a:pt x="179" y="93"/>
                    <a:pt x="178" y="91"/>
                    <a:pt x="178" y="90"/>
                  </a:cubicBezTo>
                  <a:cubicBezTo>
                    <a:pt x="179" y="90"/>
                    <a:pt x="180" y="90"/>
                    <a:pt x="180" y="89"/>
                  </a:cubicBezTo>
                  <a:cubicBezTo>
                    <a:pt x="180" y="89"/>
                    <a:pt x="182" y="87"/>
                    <a:pt x="182" y="86"/>
                  </a:cubicBezTo>
                  <a:cubicBezTo>
                    <a:pt x="182" y="85"/>
                    <a:pt x="183" y="87"/>
                    <a:pt x="184" y="88"/>
                  </a:cubicBezTo>
                  <a:cubicBezTo>
                    <a:pt x="185" y="89"/>
                    <a:pt x="185" y="93"/>
                    <a:pt x="186" y="93"/>
                  </a:cubicBezTo>
                  <a:cubicBezTo>
                    <a:pt x="187" y="94"/>
                    <a:pt x="191" y="89"/>
                    <a:pt x="190" y="86"/>
                  </a:cubicBezTo>
                  <a:cubicBezTo>
                    <a:pt x="190" y="82"/>
                    <a:pt x="192" y="79"/>
                    <a:pt x="193" y="78"/>
                  </a:cubicBezTo>
                  <a:cubicBezTo>
                    <a:pt x="193" y="78"/>
                    <a:pt x="195" y="75"/>
                    <a:pt x="196" y="74"/>
                  </a:cubicBezTo>
                  <a:cubicBezTo>
                    <a:pt x="188" y="50"/>
                    <a:pt x="174" y="28"/>
                    <a:pt x="156" y="11"/>
                  </a:cubicBezTo>
                  <a:cubicBezTo>
                    <a:pt x="156" y="11"/>
                    <a:pt x="156" y="11"/>
                    <a:pt x="156" y="11"/>
                  </a:cubicBezTo>
                  <a:cubicBezTo>
                    <a:pt x="154" y="10"/>
                    <a:pt x="154" y="10"/>
                    <a:pt x="154" y="10"/>
                  </a:cubicBezTo>
                  <a:cubicBezTo>
                    <a:pt x="152" y="10"/>
                    <a:pt x="151" y="7"/>
                    <a:pt x="151" y="7"/>
                  </a:cubicBezTo>
                  <a:cubicBezTo>
                    <a:pt x="151" y="7"/>
                    <a:pt x="151" y="6"/>
                    <a:pt x="151" y="6"/>
                  </a:cubicBezTo>
                  <a:cubicBezTo>
                    <a:pt x="150" y="5"/>
                    <a:pt x="148" y="3"/>
                    <a:pt x="147" y="2"/>
                  </a:cubicBezTo>
                  <a:cubicBezTo>
                    <a:pt x="146" y="2"/>
                    <a:pt x="145" y="2"/>
                    <a:pt x="144" y="2"/>
                  </a:cubicBezTo>
                  <a:cubicBezTo>
                    <a:pt x="143" y="2"/>
                    <a:pt x="140" y="1"/>
                    <a:pt x="139" y="1"/>
                  </a:cubicBezTo>
                  <a:cubicBezTo>
                    <a:pt x="139" y="0"/>
                    <a:pt x="137" y="1"/>
                    <a:pt x="137" y="2"/>
                  </a:cubicBezTo>
                  <a:cubicBezTo>
                    <a:pt x="137" y="3"/>
                    <a:pt x="133" y="4"/>
                    <a:pt x="133" y="4"/>
                  </a:cubicBezTo>
                  <a:cubicBezTo>
                    <a:pt x="133" y="5"/>
                    <a:pt x="131" y="5"/>
                    <a:pt x="131" y="5"/>
                  </a:cubicBezTo>
                  <a:cubicBezTo>
                    <a:pt x="131" y="4"/>
                    <a:pt x="128" y="6"/>
                    <a:pt x="126" y="6"/>
                  </a:cubicBezTo>
                  <a:cubicBezTo>
                    <a:pt x="125" y="6"/>
                    <a:pt x="122" y="7"/>
                    <a:pt x="121" y="8"/>
                  </a:cubicBezTo>
                  <a:cubicBezTo>
                    <a:pt x="121" y="8"/>
                    <a:pt x="119" y="9"/>
                    <a:pt x="119" y="10"/>
                  </a:cubicBezTo>
                  <a:cubicBezTo>
                    <a:pt x="119" y="11"/>
                    <a:pt x="117" y="12"/>
                    <a:pt x="116" y="12"/>
                  </a:cubicBezTo>
                  <a:cubicBezTo>
                    <a:pt x="115" y="12"/>
                    <a:pt x="116" y="15"/>
                    <a:pt x="116" y="15"/>
                  </a:cubicBezTo>
                  <a:cubicBezTo>
                    <a:pt x="117" y="16"/>
                    <a:pt x="115" y="15"/>
                    <a:pt x="114" y="15"/>
                  </a:cubicBezTo>
                  <a:cubicBezTo>
                    <a:pt x="113" y="14"/>
                    <a:pt x="112" y="16"/>
                    <a:pt x="112" y="16"/>
                  </a:cubicBezTo>
                  <a:cubicBezTo>
                    <a:pt x="111" y="17"/>
                    <a:pt x="110" y="16"/>
                    <a:pt x="110" y="15"/>
                  </a:cubicBezTo>
                  <a:cubicBezTo>
                    <a:pt x="110" y="14"/>
                    <a:pt x="108" y="14"/>
                    <a:pt x="108" y="14"/>
                  </a:cubicBezTo>
                  <a:cubicBezTo>
                    <a:pt x="107" y="15"/>
                    <a:pt x="106" y="14"/>
                    <a:pt x="105" y="14"/>
                  </a:cubicBezTo>
                  <a:cubicBezTo>
                    <a:pt x="104" y="13"/>
                    <a:pt x="101" y="17"/>
                    <a:pt x="100" y="18"/>
                  </a:cubicBezTo>
                  <a:cubicBezTo>
                    <a:pt x="99" y="19"/>
                    <a:pt x="93" y="20"/>
                    <a:pt x="92" y="19"/>
                  </a:cubicBezTo>
                  <a:cubicBezTo>
                    <a:pt x="91" y="19"/>
                    <a:pt x="90" y="22"/>
                    <a:pt x="91" y="22"/>
                  </a:cubicBezTo>
                  <a:cubicBezTo>
                    <a:pt x="92" y="22"/>
                    <a:pt x="89" y="22"/>
                    <a:pt x="87" y="22"/>
                  </a:cubicBezTo>
                  <a:cubicBezTo>
                    <a:pt x="86" y="22"/>
                    <a:pt x="81" y="24"/>
                    <a:pt x="80" y="25"/>
                  </a:cubicBezTo>
                  <a:cubicBezTo>
                    <a:pt x="79" y="26"/>
                    <a:pt x="78" y="25"/>
                    <a:pt x="78" y="24"/>
                  </a:cubicBezTo>
                  <a:cubicBezTo>
                    <a:pt x="78" y="23"/>
                    <a:pt x="76" y="23"/>
                    <a:pt x="75" y="23"/>
                  </a:cubicBezTo>
                  <a:cubicBezTo>
                    <a:pt x="75" y="22"/>
                    <a:pt x="74" y="26"/>
                    <a:pt x="73" y="27"/>
                  </a:cubicBezTo>
                  <a:cubicBezTo>
                    <a:pt x="72" y="28"/>
                    <a:pt x="70" y="24"/>
                    <a:pt x="68" y="23"/>
                  </a:cubicBezTo>
                  <a:cubicBezTo>
                    <a:pt x="66" y="23"/>
                    <a:pt x="62" y="21"/>
                    <a:pt x="61" y="20"/>
                  </a:cubicBezTo>
                  <a:cubicBezTo>
                    <a:pt x="60" y="20"/>
                    <a:pt x="58" y="18"/>
                    <a:pt x="58" y="17"/>
                  </a:cubicBezTo>
                  <a:cubicBezTo>
                    <a:pt x="57" y="17"/>
                    <a:pt x="54" y="16"/>
                    <a:pt x="53" y="16"/>
                  </a:cubicBezTo>
                  <a:cubicBezTo>
                    <a:pt x="52" y="16"/>
                    <a:pt x="49" y="18"/>
                    <a:pt x="49" y="19"/>
                  </a:cubicBezTo>
                  <a:cubicBezTo>
                    <a:pt x="48" y="19"/>
                    <a:pt x="47" y="19"/>
                    <a:pt x="46" y="19"/>
                  </a:cubicBezTo>
                  <a:cubicBezTo>
                    <a:pt x="46" y="20"/>
                    <a:pt x="42" y="23"/>
                    <a:pt x="41" y="24"/>
                  </a:cubicBezTo>
                  <a:cubicBezTo>
                    <a:pt x="40" y="25"/>
                    <a:pt x="37" y="29"/>
                    <a:pt x="37" y="31"/>
                  </a:cubicBezTo>
                  <a:cubicBezTo>
                    <a:pt x="36" y="32"/>
                    <a:pt x="35" y="32"/>
                    <a:pt x="34" y="32"/>
                  </a:cubicBezTo>
                  <a:cubicBezTo>
                    <a:pt x="34" y="32"/>
                    <a:pt x="33" y="33"/>
                    <a:pt x="33" y="34"/>
                  </a:cubicBezTo>
                  <a:cubicBezTo>
                    <a:pt x="33" y="34"/>
                    <a:pt x="30" y="36"/>
                    <a:pt x="29" y="38"/>
                  </a:cubicBezTo>
                  <a:cubicBezTo>
                    <a:pt x="29" y="40"/>
                    <a:pt x="30" y="44"/>
                    <a:pt x="30" y="45"/>
                  </a:cubicBezTo>
                  <a:cubicBezTo>
                    <a:pt x="30" y="47"/>
                    <a:pt x="31" y="49"/>
                    <a:pt x="32" y="49"/>
                  </a:cubicBezTo>
                  <a:cubicBezTo>
                    <a:pt x="33" y="49"/>
                    <a:pt x="33" y="52"/>
                    <a:pt x="32" y="53"/>
                  </a:cubicBezTo>
                  <a:cubicBezTo>
                    <a:pt x="32" y="53"/>
                    <a:pt x="33" y="54"/>
                    <a:pt x="33" y="55"/>
                  </a:cubicBezTo>
                  <a:cubicBezTo>
                    <a:pt x="33" y="55"/>
                    <a:pt x="30" y="56"/>
                    <a:pt x="29" y="56"/>
                  </a:cubicBezTo>
                  <a:cubicBezTo>
                    <a:pt x="29" y="57"/>
                    <a:pt x="27" y="58"/>
                    <a:pt x="27" y="59"/>
                  </a:cubicBezTo>
                  <a:cubicBezTo>
                    <a:pt x="27" y="60"/>
                    <a:pt x="24" y="60"/>
                    <a:pt x="23" y="61"/>
                  </a:cubicBezTo>
                  <a:cubicBezTo>
                    <a:pt x="24" y="60"/>
                    <a:pt x="24" y="60"/>
                    <a:pt x="24" y="59"/>
                  </a:cubicBezTo>
                  <a:cubicBezTo>
                    <a:pt x="25" y="58"/>
                    <a:pt x="24" y="57"/>
                    <a:pt x="24" y="56"/>
                  </a:cubicBezTo>
                  <a:cubicBezTo>
                    <a:pt x="23" y="56"/>
                    <a:pt x="23" y="51"/>
                    <a:pt x="22" y="50"/>
                  </a:cubicBezTo>
                  <a:cubicBezTo>
                    <a:pt x="22" y="49"/>
                    <a:pt x="20" y="47"/>
                    <a:pt x="20" y="47"/>
                  </a:cubicBezTo>
                  <a:cubicBezTo>
                    <a:pt x="19" y="47"/>
                    <a:pt x="20" y="46"/>
                    <a:pt x="20" y="45"/>
                  </a:cubicBezTo>
                  <a:cubicBezTo>
                    <a:pt x="20" y="44"/>
                    <a:pt x="18" y="44"/>
                    <a:pt x="17" y="45"/>
                  </a:cubicBezTo>
                  <a:cubicBezTo>
                    <a:pt x="17" y="45"/>
                    <a:pt x="16" y="50"/>
                    <a:pt x="16" y="51"/>
                  </a:cubicBezTo>
                  <a:cubicBezTo>
                    <a:pt x="16" y="52"/>
                    <a:pt x="17" y="54"/>
                    <a:pt x="17" y="54"/>
                  </a:cubicBezTo>
                  <a:cubicBezTo>
                    <a:pt x="18" y="54"/>
                    <a:pt x="18" y="57"/>
                    <a:pt x="17" y="57"/>
                  </a:cubicBezTo>
                  <a:cubicBezTo>
                    <a:pt x="16" y="57"/>
                    <a:pt x="15" y="60"/>
                    <a:pt x="16" y="61"/>
                  </a:cubicBezTo>
                  <a:cubicBezTo>
                    <a:pt x="16" y="62"/>
                    <a:pt x="15" y="63"/>
                    <a:pt x="15" y="64"/>
                  </a:cubicBezTo>
                  <a:cubicBezTo>
                    <a:pt x="14" y="64"/>
                    <a:pt x="18" y="64"/>
                    <a:pt x="20" y="64"/>
                  </a:cubicBezTo>
                  <a:cubicBezTo>
                    <a:pt x="21" y="64"/>
                    <a:pt x="23" y="64"/>
                    <a:pt x="22" y="64"/>
                  </a:cubicBezTo>
                  <a:cubicBezTo>
                    <a:pt x="22" y="65"/>
                    <a:pt x="19" y="65"/>
                    <a:pt x="19" y="66"/>
                  </a:cubicBezTo>
                  <a:cubicBezTo>
                    <a:pt x="18" y="67"/>
                    <a:pt x="16" y="68"/>
                    <a:pt x="16" y="69"/>
                  </a:cubicBezTo>
                  <a:cubicBezTo>
                    <a:pt x="15" y="69"/>
                    <a:pt x="16" y="70"/>
                    <a:pt x="17" y="70"/>
                  </a:cubicBezTo>
                  <a:cubicBezTo>
                    <a:pt x="18" y="70"/>
                    <a:pt x="19" y="73"/>
                    <a:pt x="20" y="74"/>
                  </a:cubicBezTo>
                  <a:cubicBezTo>
                    <a:pt x="20" y="75"/>
                    <a:pt x="20" y="76"/>
                    <a:pt x="20" y="77"/>
                  </a:cubicBezTo>
                  <a:cubicBezTo>
                    <a:pt x="20" y="77"/>
                    <a:pt x="15" y="76"/>
                    <a:pt x="14" y="77"/>
                  </a:cubicBezTo>
                  <a:cubicBezTo>
                    <a:pt x="12" y="77"/>
                    <a:pt x="10" y="81"/>
                    <a:pt x="10" y="82"/>
                  </a:cubicBezTo>
                  <a:cubicBezTo>
                    <a:pt x="10" y="83"/>
                    <a:pt x="10" y="87"/>
                    <a:pt x="10" y="88"/>
                  </a:cubicBezTo>
                  <a:cubicBezTo>
                    <a:pt x="11" y="89"/>
                    <a:pt x="14" y="89"/>
                    <a:pt x="15" y="90"/>
                  </a:cubicBezTo>
                  <a:cubicBezTo>
                    <a:pt x="15" y="90"/>
                    <a:pt x="19" y="90"/>
                    <a:pt x="19" y="90"/>
                  </a:cubicBezTo>
                  <a:cubicBezTo>
                    <a:pt x="20" y="91"/>
                    <a:pt x="22" y="87"/>
                    <a:pt x="23" y="85"/>
                  </a:cubicBezTo>
                  <a:cubicBezTo>
                    <a:pt x="23" y="84"/>
                    <a:pt x="26" y="81"/>
                    <a:pt x="27" y="80"/>
                  </a:cubicBezTo>
                  <a:cubicBezTo>
                    <a:pt x="28" y="78"/>
                    <a:pt x="31" y="79"/>
                    <a:pt x="32" y="78"/>
                  </a:cubicBezTo>
                  <a:cubicBezTo>
                    <a:pt x="33" y="77"/>
                    <a:pt x="33" y="81"/>
                    <a:pt x="33" y="83"/>
                  </a:cubicBezTo>
                  <a:cubicBezTo>
                    <a:pt x="34" y="84"/>
                    <a:pt x="37" y="84"/>
                    <a:pt x="37" y="83"/>
                  </a:cubicBezTo>
                  <a:cubicBezTo>
                    <a:pt x="36" y="81"/>
                    <a:pt x="37" y="80"/>
                    <a:pt x="37" y="81"/>
                  </a:cubicBezTo>
                  <a:cubicBezTo>
                    <a:pt x="37" y="81"/>
                    <a:pt x="41" y="83"/>
                    <a:pt x="41" y="84"/>
                  </a:cubicBezTo>
                  <a:cubicBezTo>
                    <a:pt x="42" y="85"/>
                    <a:pt x="42" y="87"/>
                    <a:pt x="41" y="87"/>
                  </a:cubicBezTo>
                  <a:cubicBezTo>
                    <a:pt x="40" y="87"/>
                    <a:pt x="40" y="89"/>
                    <a:pt x="41" y="89"/>
                  </a:cubicBezTo>
                  <a:cubicBezTo>
                    <a:pt x="42" y="89"/>
                    <a:pt x="43" y="87"/>
                    <a:pt x="44" y="86"/>
                  </a:cubicBezTo>
                  <a:cubicBezTo>
                    <a:pt x="45" y="86"/>
                    <a:pt x="45" y="84"/>
                    <a:pt x="45" y="84"/>
                  </a:cubicBezTo>
                  <a:cubicBezTo>
                    <a:pt x="45" y="84"/>
                    <a:pt x="46" y="82"/>
                    <a:pt x="46" y="83"/>
                  </a:cubicBezTo>
                  <a:cubicBezTo>
                    <a:pt x="47" y="83"/>
                    <a:pt x="44" y="79"/>
                    <a:pt x="43" y="78"/>
                  </a:cubicBezTo>
                  <a:cubicBezTo>
                    <a:pt x="41" y="76"/>
                    <a:pt x="42" y="77"/>
                    <a:pt x="45" y="79"/>
                  </a:cubicBezTo>
                  <a:cubicBezTo>
                    <a:pt x="45" y="79"/>
                    <a:pt x="45" y="79"/>
                    <a:pt x="47" y="82"/>
                  </a:cubicBezTo>
                  <a:cubicBezTo>
                    <a:pt x="47" y="82"/>
                    <a:pt x="48" y="84"/>
                    <a:pt x="48" y="84"/>
                  </a:cubicBezTo>
                  <a:cubicBezTo>
                    <a:pt x="49" y="85"/>
                    <a:pt x="49" y="85"/>
                    <a:pt x="49" y="85"/>
                  </a:cubicBezTo>
                  <a:cubicBezTo>
                    <a:pt x="49" y="86"/>
                    <a:pt x="49" y="88"/>
                    <a:pt x="49" y="89"/>
                  </a:cubicBezTo>
                  <a:cubicBezTo>
                    <a:pt x="49" y="90"/>
                    <a:pt x="51" y="91"/>
                    <a:pt x="52" y="91"/>
                  </a:cubicBezTo>
                  <a:cubicBezTo>
                    <a:pt x="53" y="91"/>
                    <a:pt x="53" y="91"/>
                    <a:pt x="53" y="91"/>
                  </a:cubicBezTo>
                  <a:cubicBezTo>
                    <a:pt x="53" y="91"/>
                    <a:pt x="54" y="93"/>
                    <a:pt x="55" y="93"/>
                  </a:cubicBezTo>
                  <a:cubicBezTo>
                    <a:pt x="55" y="93"/>
                    <a:pt x="56" y="91"/>
                    <a:pt x="55" y="91"/>
                  </a:cubicBezTo>
                  <a:cubicBezTo>
                    <a:pt x="54" y="91"/>
                    <a:pt x="54" y="88"/>
                    <a:pt x="54" y="86"/>
                  </a:cubicBezTo>
                  <a:cubicBezTo>
                    <a:pt x="54" y="85"/>
                    <a:pt x="55" y="84"/>
                    <a:pt x="55" y="84"/>
                  </a:cubicBezTo>
                  <a:cubicBezTo>
                    <a:pt x="55" y="84"/>
                    <a:pt x="55" y="87"/>
                    <a:pt x="55" y="87"/>
                  </a:cubicBezTo>
                  <a:cubicBezTo>
                    <a:pt x="55" y="88"/>
                    <a:pt x="55" y="89"/>
                    <a:pt x="56" y="90"/>
                  </a:cubicBezTo>
                  <a:cubicBezTo>
                    <a:pt x="56" y="90"/>
                    <a:pt x="56" y="90"/>
                    <a:pt x="57" y="91"/>
                  </a:cubicBezTo>
                  <a:cubicBezTo>
                    <a:pt x="59" y="92"/>
                    <a:pt x="59" y="92"/>
                    <a:pt x="59" y="92"/>
                  </a:cubicBezTo>
                  <a:cubicBezTo>
                    <a:pt x="62" y="92"/>
                    <a:pt x="66" y="92"/>
                    <a:pt x="65" y="93"/>
                  </a:cubicBezTo>
                  <a:cubicBezTo>
                    <a:pt x="65" y="93"/>
                    <a:pt x="68" y="94"/>
                    <a:pt x="68" y="93"/>
                  </a:cubicBezTo>
                  <a:cubicBezTo>
                    <a:pt x="68" y="92"/>
                    <a:pt x="68" y="93"/>
                    <a:pt x="68" y="93"/>
                  </a:cubicBezTo>
                  <a:cubicBezTo>
                    <a:pt x="68" y="94"/>
                    <a:pt x="66" y="97"/>
                    <a:pt x="66" y="98"/>
                  </a:cubicBezTo>
                  <a:cubicBezTo>
                    <a:pt x="65" y="99"/>
                    <a:pt x="59" y="98"/>
                    <a:pt x="56" y="98"/>
                  </a:cubicBezTo>
                  <a:cubicBezTo>
                    <a:pt x="53" y="98"/>
                    <a:pt x="49" y="99"/>
                    <a:pt x="48" y="100"/>
                  </a:cubicBezTo>
                  <a:cubicBezTo>
                    <a:pt x="48" y="100"/>
                    <a:pt x="43" y="98"/>
                    <a:pt x="41" y="97"/>
                  </a:cubicBezTo>
                  <a:cubicBezTo>
                    <a:pt x="39" y="96"/>
                    <a:pt x="38" y="93"/>
                    <a:pt x="37" y="92"/>
                  </a:cubicBezTo>
                  <a:cubicBezTo>
                    <a:pt x="37" y="92"/>
                    <a:pt x="37" y="91"/>
                    <a:pt x="37" y="90"/>
                  </a:cubicBezTo>
                  <a:cubicBezTo>
                    <a:pt x="37" y="90"/>
                    <a:pt x="32" y="89"/>
                    <a:pt x="31" y="90"/>
                  </a:cubicBezTo>
                  <a:cubicBezTo>
                    <a:pt x="30" y="90"/>
                    <a:pt x="22" y="91"/>
                    <a:pt x="21" y="92"/>
                  </a:cubicBezTo>
                  <a:cubicBezTo>
                    <a:pt x="19" y="93"/>
                    <a:pt x="16" y="92"/>
                    <a:pt x="16" y="92"/>
                  </a:cubicBezTo>
                  <a:cubicBezTo>
                    <a:pt x="15" y="92"/>
                    <a:pt x="13" y="94"/>
                    <a:pt x="12" y="94"/>
                  </a:cubicBezTo>
                  <a:cubicBezTo>
                    <a:pt x="11" y="95"/>
                    <a:pt x="10" y="98"/>
                    <a:pt x="9" y="102"/>
                  </a:cubicBezTo>
                  <a:cubicBezTo>
                    <a:pt x="9" y="102"/>
                    <a:pt x="9" y="102"/>
                    <a:pt x="8" y="104"/>
                  </a:cubicBezTo>
                  <a:cubicBezTo>
                    <a:pt x="7" y="106"/>
                    <a:pt x="7" y="106"/>
                    <a:pt x="7" y="106"/>
                  </a:cubicBezTo>
                  <a:cubicBezTo>
                    <a:pt x="5" y="108"/>
                    <a:pt x="2" y="114"/>
                    <a:pt x="1" y="115"/>
                  </a:cubicBezTo>
                  <a:cubicBezTo>
                    <a:pt x="1" y="116"/>
                    <a:pt x="0" y="125"/>
                    <a:pt x="0" y="128"/>
                  </a:cubicBezTo>
                  <a:cubicBezTo>
                    <a:pt x="0" y="130"/>
                    <a:pt x="3" y="137"/>
                    <a:pt x="3" y="138"/>
                  </a:cubicBezTo>
                  <a:cubicBezTo>
                    <a:pt x="4" y="140"/>
                    <a:pt x="8" y="144"/>
                    <a:pt x="10" y="145"/>
                  </a:cubicBezTo>
                  <a:cubicBezTo>
                    <a:pt x="11" y="145"/>
                    <a:pt x="16" y="146"/>
                    <a:pt x="18" y="146"/>
                  </a:cubicBezTo>
                  <a:cubicBezTo>
                    <a:pt x="19" y="146"/>
                    <a:pt x="21" y="144"/>
                    <a:pt x="22" y="142"/>
                  </a:cubicBezTo>
                  <a:cubicBezTo>
                    <a:pt x="22" y="142"/>
                    <a:pt x="22" y="142"/>
                    <a:pt x="24" y="143"/>
                  </a:cubicBezTo>
                  <a:cubicBezTo>
                    <a:pt x="25" y="143"/>
                    <a:pt x="25" y="143"/>
                    <a:pt x="25" y="143"/>
                  </a:cubicBezTo>
                  <a:cubicBezTo>
                    <a:pt x="25" y="144"/>
                    <a:pt x="28" y="145"/>
                    <a:pt x="29" y="145"/>
                  </a:cubicBezTo>
                  <a:cubicBezTo>
                    <a:pt x="30" y="146"/>
                    <a:pt x="32" y="145"/>
                    <a:pt x="33" y="145"/>
                  </a:cubicBezTo>
                  <a:cubicBezTo>
                    <a:pt x="34" y="145"/>
                    <a:pt x="34" y="151"/>
                    <a:pt x="34" y="153"/>
                  </a:cubicBezTo>
                  <a:cubicBezTo>
                    <a:pt x="33" y="155"/>
                    <a:pt x="35" y="161"/>
                    <a:pt x="35" y="162"/>
                  </a:cubicBezTo>
                  <a:cubicBezTo>
                    <a:pt x="36" y="164"/>
                    <a:pt x="38" y="169"/>
                    <a:pt x="38" y="171"/>
                  </a:cubicBezTo>
                  <a:cubicBezTo>
                    <a:pt x="38" y="173"/>
                    <a:pt x="37" y="179"/>
                    <a:pt x="37" y="181"/>
                  </a:cubicBezTo>
                  <a:cubicBezTo>
                    <a:pt x="37" y="183"/>
                    <a:pt x="39" y="189"/>
                    <a:pt x="40" y="191"/>
                  </a:cubicBezTo>
                  <a:cubicBezTo>
                    <a:pt x="41" y="193"/>
                    <a:pt x="41" y="197"/>
                    <a:pt x="41" y="198"/>
                  </a:cubicBezTo>
                  <a:cubicBezTo>
                    <a:pt x="41" y="199"/>
                    <a:pt x="44" y="205"/>
                    <a:pt x="45" y="207"/>
                  </a:cubicBezTo>
                  <a:cubicBezTo>
                    <a:pt x="46" y="210"/>
                    <a:pt x="54" y="210"/>
                    <a:pt x="56" y="209"/>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4"/>
            <p:cNvSpPr/>
            <p:nvPr/>
          </p:nvSpPr>
          <p:spPr bwMode="auto">
            <a:xfrm>
              <a:off x="12849225" y="3346450"/>
              <a:ext cx="85725" cy="76200"/>
            </a:xfrm>
            <a:custGeom>
              <a:avLst/>
              <a:gdLst>
                <a:gd name="T0" fmla="*/ 3 w 9"/>
                <a:gd name="T1" fmla="*/ 8 h 8"/>
                <a:gd name="T2" fmla="*/ 7 w 9"/>
                <a:gd name="T3" fmla="*/ 6 h 8"/>
                <a:gd name="T4" fmla="*/ 8 w 9"/>
                <a:gd name="T5" fmla="*/ 3 h 8"/>
                <a:gd name="T6" fmla="*/ 5 w 9"/>
                <a:gd name="T7" fmla="*/ 0 h 8"/>
                <a:gd name="T8" fmla="*/ 3 w 9"/>
                <a:gd name="T9" fmla="*/ 2 h 8"/>
                <a:gd name="T10" fmla="*/ 0 w 9"/>
                <a:gd name="T11" fmla="*/ 4 h 8"/>
                <a:gd name="T12" fmla="*/ 0 w 9"/>
                <a:gd name="T13" fmla="*/ 5 h 8"/>
                <a:gd name="T14" fmla="*/ 3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3" y="8"/>
                  </a:moveTo>
                  <a:cubicBezTo>
                    <a:pt x="3" y="8"/>
                    <a:pt x="5" y="7"/>
                    <a:pt x="7" y="6"/>
                  </a:cubicBezTo>
                  <a:cubicBezTo>
                    <a:pt x="8" y="6"/>
                    <a:pt x="9" y="3"/>
                    <a:pt x="8" y="3"/>
                  </a:cubicBezTo>
                  <a:cubicBezTo>
                    <a:pt x="7" y="3"/>
                    <a:pt x="6" y="0"/>
                    <a:pt x="5" y="0"/>
                  </a:cubicBezTo>
                  <a:cubicBezTo>
                    <a:pt x="4" y="0"/>
                    <a:pt x="3" y="1"/>
                    <a:pt x="3" y="2"/>
                  </a:cubicBezTo>
                  <a:cubicBezTo>
                    <a:pt x="3" y="3"/>
                    <a:pt x="1" y="3"/>
                    <a:pt x="0" y="4"/>
                  </a:cubicBezTo>
                  <a:cubicBezTo>
                    <a:pt x="0" y="5"/>
                    <a:pt x="0" y="5"/>
                    <a:pt x="0" y="5"/>
                  </a:cubicBezTo>
                  <a:cubicBezTo>
                    <a:pt x="1" y="5"/>
                    <a:pt x="3" y="7"/>
                    <a:pt x="3" y="8"/>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5"/>
            <p:cNvSpPr/>
            <p:nvPr/>
          </p:nvSpPr>
          <p:spPr bwMode="auto">
            <a:xfrm>
              <a:off x="12801600" y="3548063"/>
              <a:ext cx="57150" cy="85725"/>
            </a:xfrm>
            <a:custGeom>
              <a:avLst/>
              <a:gdLst>
                <a:gd name="T0" fmla="*/ 6 w 6"/>
                <a:gd name="T1" fmla="*/ 4 h 9"/>
                <a:gd name="T2" fmla="*/ 5 w 6"/>
                <a:gd name="T3" fmla="*/ 0 h 9"/>
                <a:gd name="T4" fmla="*/ 1 w 6"/>
                <a:gd name="T5" fmla="*/ 7 h 9"/>
                <a:gd name="T6" fmla="*/ 2 w 6"/>
                <a:gd name="T7" fmla="*/ 8 h 9"/>
                <a:gd name="T8" fmla="*/ 5 w 6"/>
                <a:gd name="T9" fmla="*/ 9 h 9"/>
                <a:gd name="T10" fmla="*/ 5 w 6"/>
                <a:gd name="T11" fmla="*/ 8 h 9"/>
                <a:gd name="T12" fmla="*/ 6 w 6"/>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4"/>
                  </a:moveTo>
                  <a:cubicBezTo>
                    <a:pt x="6" y="3"/>
                    <a:pt x="6" y="0"/>
                    <a:pt x="5" y="0"/>
                  </a:cubicBezTo>
                  <a:cubicBezTo>
                    <a:pt x="3" y="0"/>
                    <a:pt x="0" y="4"/>
                    <a:pt x="1" y="7"/>
                  </a:cubicBezTo>
                  <a:cubicBezTo>
                    <a:pt x="1" y="9"/>
                    <a:pt x="2" y="9"/>
                    <a:pt x="2" y="8"/>
                  </a:cubicBezTo>
                  <a:cubicBezTo>
                    <a:pt x="3" y="8"/>
                    <a:pt x="5" y="9"/>
                    <a:pt x="5" y="9"/>
                  </a:cubicBezTo>
                  <a:cubicBezTo>
                    <a:pt x="6" y="9"/>
                    <a:pt x="6" y="9"/>
                    <a:pt x="5" y="8"/>
                  </a:cubicBezTo>
                  <a:cubicBezTo>
                    <a:pt x="5" y="7"/>
                    <a:pt x="5" y="4"/>
                    <a:pt x="6"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6"/>
            <p:cNvSpPr/>
            <p:nvPr/>
          </p:nvSpPr>
          <p:spPr bwMode="auto">
            <a:xfrm>
              <a:off x="12677775" y="3471863"/>
              <a:ext cx="123825" cy="171450"/>
            </a:xfrm>
            <a:custGeom>
              <a:avLst/>
              <a:gdLst>
                <a:gd name="T0" fmla="*/ 12 w 13"/>
                <a:gd name="T1" fmla="*/ 9 h 18"/>
                <a:gd name="T2" fmla="*/ 13 w 13"/>
                <a:gd name="T3" fmla="*/ 3 h 18"/>
                <a:gd name="T4" fmla="*/ 10 w 13"/>
                <a:gd name="T5" fmla="*/ 0 h 18"/>
                <a:gd name="T6" fmla="*/ 3 w 13"/>
                <a:gd name="T7" fmla="*/ 8 h 18"/>
                <a:gd name="T8" fmla="*/ 1 w 13"/>
                <a:gd name="T9" fmla="*/ 15 h 18"/>
                <a:gd name="T10" fmla="*/ 7 w 13"/>
                <a:gd name="T11" fmla="*/ 17 h 18"/>
                <a:gd name="T12" fmla="*/ 9 w 13"/>
                <a:gd name="T13" fmla="*/ 17 h 18"/>
                <a:gd name="T14" fmla="*/ 10 w 13"/>
                <a:gd name="T15" fmla="*/ 16 h 18"/>
                <a:gd name="T16" fmla="*/ 12 w 13"/>
                <a:gd name="T17" fmla="*/ 13 h 18"/>
                <a:gd name="T18" fmla="*/ 12 w 13"/>
                <a:gd name="T19"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8">
                  <a:moveTo>
                    <a:pt x="12" y="9"/>
                  </a:moveTo>
                  <a:cubicBezTo>
                    <a:pt x="12" y="8"/>
                    <a:pt x="13" y="4"/>
                    <a:pt x="13" y="3"/>
                  </a:cubicBezTo>
                  <a:cubicBezTo>
                    <a:pt x="13" y="3"/>
                    <a:pt x="11" y="1"/>
                    <a:pt x="10" y="0"/>
                  </a:cubicBezTo>
                  <a:cubicBezTo>
                    <a:pt x="9" y="0"/>
                    <a:pt x="6" y="7"/>
                    <a:pt x="3" y="8"/>
                  </a:cubicBezTo>
                  <a:cubicBezTo>
                    <a:pt x="1" y="10"/>
                    <a:pt x="0" y="14"/>
                    <a:pt x="1" y="15"/>
                  </a:cubicBezTo>
                  <a:cubicBezTo>
                    <a:pt x="1" y="16"/>
                    <a:pt x="6" y="16"/>
                    <a:pt x="7" y="17"/>
                  </a:cubicBezTo>
                  <a:cubicBezTo>
                    <a:pt x="8" y="18"/>
                    <a:pt x="9" y="17"/>
                    <a:pt x="9" y="17"/>
                  </a:cubicBezTo>
                  <a:cubicBezTo>
                    <a:pt x="10" y="17"/>
                    <a:pt x="10" y="17"/>
                    <a:pt x="10" y="16"/>
                  </a:cubicBezTo>
                  <a:cubicBezTo>
                    <a:pt x="9" y="16"/>
                    <a:pt x="11" y="14"/>
                    <a:pt x="12" y="13"/>
                  </a:cubicBezTo>
                  <a:cubicBezTo>
                    <a:pt x="12" y="12"/>
                    <a:pt x="12" y="10"/>
                    <a:pt x="12" y="9"/>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7"/>
            <p:cNvSpPr/>
            <p:nvPr/>
          </p:nvSpPr>
          <p:spPr bwMode="auto">
            <a:xfrm>
              <a:off x="12630150" y="3662363"/>
              <a:ext cx="123825" cy="47625"/>
            </a:xfrm>
            <a:custGeom>
              <a:avLst/>
              <a:gdLst>
                <a:gd name="T0" fmla="*/ 4 w 13"/>
                <a:gd name="T1" fmla="*/ 0 h 5"/>
                <a:gd name="T2" fmla="*/ 0 w 13"/>
                <a:gd name="T3" fmla="*/ 2 h 5"/>
                <a:gd name="T4" fmla="*/ 9 w 13"/>
                <a:gd name="T5" fmla="*/ 4 h 5"/>
                <a:gd name="T6" fmla="*/ 13 w 13"/>
                <a:gd name="T7" fmla="*/ 5 h 5"/>
                <a:gd name="T8" fmla="*/ 4 w 13"/>
                <a:gd name="T9" fmla="*/ 0 h 5"/>
              </a:gdLst>
              <a:ahLst/>
              <a:cxnLst>
                <a:cxn ang="0">
                  <a:pos x="T0" y="T1"/>
                </a:cxn>
                <a:cxn ang="0">
                  <a:pos x="T2" y="T3"/>
                </a:cxn>
                <a:cxn ang="0">
                  <a:pos x="T4" y="T5"/>
                </a:cxn>
                <a:cxn ang="0">
                  <a:pos x="T6" y="T7"/>
                </a:cxn>
                <a:cxn ang="0">
                  <a:pos x="T8" y="T9"/>
                </a:cxn>
              </a:cxnLst>
              <a:rect l="0" t="0" r="r" b="b"/>
              <a:pathLst>
                <a:path w="13" h="5">
                  <a:moveTo>
                    <a:pt x="4" y="0"/>
                  </a:moveTo>
                  <a:cubicBezTo>
                    <a:pt x="2" y="0"/>
                    <a:pt x="0" y="1"/>
                    <a:pt x="0" y="2"/>
                  </a:cubicBezTo>
                  <a:cubicBezTo>
                    <a:pt x="0" y="2"/>
                    <a:pt x="7" y="3"/>
                    <a:pt x="9" y="4"/>
                  </a:cubicBezTo>
                  <a:cubicBezTo>
                    <a:pt x="12" y="5"/>
                    <a:pt x="13" y="5"/>
                    <a:pt x="13" y="5"/>
                  </a:cubicBezTo>
                  <a:cubicBezTo>
                    <a:pt x="12" y="4"/>
                    <a:pt x="6" y="1"/>
                    <a:pt x="4"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8"/>
            <p:cNvSpPr/>
            <p:nvPr/>
          </p:nvSpPr>
          <p:spPr bwMode="auto">
            <a:xfrm>
              <a:off x="12782550" y="3175000"/>
              <a:ext cx="28575" cy="47625"/>
            </a:xfrm>
            <a:custGeom>
              <a:avLst/>
              <a:gdLst>
                <a:gd name="T0" fmla="*/ 3 w 3"/>
                <a:gd name="T1" fmla="*/ 4 h 5"/>
                <a:gd name="T2" fmla="*/ 1 w 3"/>
                <a:gd name="T3" fmla="*/ 1 h 5"/>
                <a:gd name="T4" fmla="*/ 1 w 3"/>
                <a:gd name="T5" fmla="*/ 4 h 5"/>
                <a:gd name="T6" fmla="*/ 3 w 3"/>
                <a:gd name="T7" fmla="*/ 4 h 5"/>
              </a:gdLst>
              <a:ahLst/>
              <a:cxnLst>
                <a:cxn ang="0">
                  <a:pos x="T0" y="T1"/>
                </a:cxn>
                <a:cxn ang="0">
                  <a:pos x="T2" y="T3"/>
                </a:cxn>
                <a:cxn ang="0">
                  <a:pos x="T4" y="T5"/>
                </a:cxn>
                <a:cxn ang="0">
                  <a:pos x="T6" y="T7"/>
                </a:cxn>
              </a:cxnLst>
              <a:rect l="0" t="0" r="r" b="b"/>
              <a:pathLst>
                <a:path w="3" h="5">
                  <a:moveTo>
                    <a:pt x="3" y="4"/>
                  </a:moveTo>
                  <a:cubicBezTo>
                    <a:pt x="3" y="4"/>
                    <a:pt x="2" y="0"/>
                    <a:pt x="1" y="1"/>
                  </a:cubicBezTo>
                  <a:cubicBezTo>
                    <a:pt x="0" y="1"/>
                    <a:pt x="1" y="4"/>
                    <a:pt x="1" y="4"/>
                  </a:cubicBezTo>
                  <a:cubicBezTo>
                    <a:pt x="1" y="5"/>
                    <a:pt x="2" y="5"/>
                    <a:pt x="3"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9"/>
            <p:cNvSpPr/>
            <p:nvPr/>
          </p:nvSpPr>
          <p:spPr bwMode="auto">
            <a:xfrm>
              <a:off x="12811125" y="3270250"/>
              <a:ext cx="38100" cy="57150"/>
            </a:xfrm>
            <a:custGeom>
              <a:avLst/>
              <a:gdLst>
                <a:gd name="T0" fmla="*/ 4 w 4"/>
                <a:gd name="T1" fmla="*/ 2 h 6"/>
                <a:gd name="T2" fmla="*/ 2 w 4"/>
                <a:gd name="T3" fmla="*/ 0 h 6"/>
                <a:gd name="T4" fmla="*/ 1 w 4"/>
                <a:gd name="T5" fmla="*/ 5 h 6"/>
                <a:gd name="T6" fmla="*/ 4 w 4"/>
                <a:gd name="T7" fmla="*/ 2 h 6"/>
              </a:gdLst>
              <a:ahLst/>
              <a:cxnLst>
                <a:cxn ang="0">
                  <a:pos x="T0" y="T1"/>
                </a:cxn>
                <a:cxn ang="0">
                  <a:pos x="T2" y="T3"/>
                </a:cxn>
                <a:cxn ang="0">
                  <a:pos x="T4" y="T5"/>
                </a:cxn>
                <a:cxn ang="0">
                  <a:pos x="T6" y="T7"/>
                </a:cxn>
              </a:cxnLst>
              <a:rect l="0" t="0" r="r" b="b"/>
              <a:pathLst>
                <a:path w="4" h="6">
                  <a:moveTo>
                    <a:pt x="4" y="2"/>
                  </a:moveTo>
                  <a:cubicBezTo>
                    <a:pt x="4" y="1"/>
                    <a:pt x="4" y="0"/>
                    <a:pt x="2" y="0"/>
                  </a:cubicBezTo>
                  <a:cubicBezTo>
                    <a:pt x="0" y="0"/>
                    <a:pt x="1" y="4"/>
                    <a:pt x="1" y="5"/>
                  </a:cubicBezTo>
                  <a:cubicBezTo>
                    <a:pt x="2" y="6"/>
                    <a:pt x="4" y="3"/>
                    <a:pt x="4"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20"/>
            <p:cNvSpPr/>
            <p:nvPr/>
          </p:nvSpPr>
          <p:spPr bwMode="auto">
            <a:xfrm>
              <a:off x="12925425" y="3548063"/>
              <a:ext cx="58737" cy="38100"/>
            </a:xfrm>
            <a:custGeom>
              <a:avLst/>
              <a:gdLst>
                <a:gd name="T0" fmla="*/ 0 w 6"/>
                <a:gd name="T1" fmla="*/ 3 h 4"/>
                <a:gd name="T2" fmla="*/ 6 w 6"/>
                <a:gd name="T3" fmla="*/ 1 h 4"/>
                <a:gd name="T4" fmla="*/ 0 w 6"/>
                <a:gd name="T5" fmla="*/ 3 h 4"/>
              </a:gdLst>
              <a:ahLst/>
              <a:cxnLst>
                <a:cxn ang="0">
                  <a:pos x="T0" y="T1"/>
                </a:cxn>
                <a:cxn ang="0">
                  <a:pos x="T2" y="T3"/>
                </a:cxn>
                <a:cxn ang="0">
                  <a:pos x="T4" y="T5"/>
                </a:cxn>
              </a:cxnLst>
              <a:rect l="0" t="0" r="r" b="b"/>
              <a:pathLst>
                <a:path w="6" h="4">
                  <a:moveTo>
                    <a:pt x="0" y="3"/>
                  </a:moveTo>
                  <a:cubicBezTo>
                    <a:pt x="2" y="4"/>
                    <a:pt x="6" y="3"/>
                    <a:pt x="6" y="1"/>
                  </a:cubicBezTo>
                  <a:cubicBezTo>
                    <a:pt x="5" y="0"/>
                    <a:pt x="0" y="0"/>
                    <a:pt x="0"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21"/>
            <p:cNvSpPr/>
            <p:nvPr/>
          </p:nvSpPr>
          <p:spPr bwMode="auto">
            <a:xfrm>
              <a:off x="12896850" y="2973388"/>
              <a:ext cx="106362" cy="106363"/>
            </a:xfrm>
            <a:custGeom>
              <a:avLst/>
              <a:gdLst>
                <a:gd name="T0" fmla="*/ 2 w 11"/>
                <a:gd name="T1" fmla="*/ 5 h 11"/>
                <a:gd name="T2" fmla="*/ 1 w 11"/>
                <a:gd name="T3" fmla="*/ 7 h 11"/>
                <a:gd name="T4" fmla="*/ 1 w 11"/>
                <a:gd name="T5" fmla="*/ 7 h 11"/>
                <a:gd name="T6" fmla="*/ 1 w 11"/>
                <a:gd name="T7" fmla="*/ 10 h 11"/>
                <a:gd name="T8" fmla="*/ 4 w 11"/>
                <a:gd name="T9" fmla="*/ 8 h 11"/>
                <a:gd name="T10" fmla="*/ 7 w 11"/>
                <a:gd name="T11" fmla="*/ 7 h 11"/>
                <a:gd name="T12" fmla="*/ 10 w 11"/>
                <a:gd name="T13" fmla="*/ 6 h 11"/>
                <a:gd name="T14" fmla="*/ 11 w 11"/>
                <a:gd name="T15" fmla="*/ 5 h 11"/>
                <a:gd name="T16" fmla="*/ 10 w 11"/>
                <a:gd name="T17" fmla="*/ 0 h 11"/>
                <a:gd name="T18" fmla="*/ 8 w 11"/>
                <a:gd name="T19" fmla="*/ 1 h 11"/>
                <a:gd name="T20" fmla="*/ 2 w 11"/>
                <a:gd name="T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2" y="5"/>
                  </a:moveTo>
                  <a:cubicBezTo>
                    <a:pt x="1" y="5"/>
                    <a:pt x="1" y="7"/>
                    <a:pt x="1" y="7"/>
                  </a:cubicBezTo>
                  <a:cubicBezTo>
                    <a:pt x="1" y="7"/>
                    <a:pt x="1" y="7"/>
                    <a:pt x="1" y="7"/>
                  </a:cubicBezTo>
                  <a:cubicBezTo>
                    <a:pt x="0" y="7"/>
                    <a:pt x="0" y="10"/>
                    <a:pt x="1" y="10"/>
                  </a:cubicBezTo>
                  <a:cubicBezTo>
                    <a:pt x="2" y="11"/>
                    <a:pt x="3" y="8"/>
                    <a:pt x="4" y="8"/>
                  </a:cubicBezTo>
                  <a:cubicBezTo>
                    <a:pt x="5" y="7"/>
                    <a:pt x="6" y="7"/>
                    <a:pt x="7" y="7"/>
                  </a:cubicBezTo>
                  <a:cubicBezTo>
                    <a:pt x="7" y="7"/>
                    <a:pt x="8" y="7"/>
                    <a:pt x="10" y="6"/>
                  </a:cubicBezTo>
                  <a:cubicBezTo>
                    <a:pt x="10" y="6"/>
                    <a:pt x="10" y="6"/>
                    <a:pt x="11" y="5"/>
                  </a:cubicBezTo>
                  <a:cubicBezTo>
                    <a:pt x="10" y="3"/>
                    <a:pt x="10" y="1"/>
                    <a:pt x="10" y="0"/>
                  </a:cubicBezTo>
                  <a:cubicBezTo>
                    <a:pt x="9" y="0"/>
                    <a:pt x="8" y="1"/>
                    <a:pt x="8" y="1"/>
                  </a:cubicBezTo>
                  <a:cubicBezTo>
                    <a:pt x="7" y="2"/>
                    <a:pt x="3" y="4"/>
                    <a:pt x="2"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2"/>
            <p:cNvSpPr/>
            <p:nvPr/>
          </p:nvSpPr>
          <p:spPr bwMode="auto">
            <a:xfrm>
              <a:off x="12504738" y="3490913"/>
              <a:ext cx="0" cy="9525"/>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23"/>
            <p:cNvSpPr/>
            <p:nvPr/>
          </p:nvSpPr>
          <p:spPr bwMode="auto">
            <a:xfrm>
              <a:off x="12504738" y="3481388"/>
              <a:ext cx="125412" cy="161925"/>
            </a:xfrm>
            <a:custGeom>
              <a:avLst/>
              <a:gdLst>
                <a:gd name="T0" fmla="*/ 12 w 13"/>
                <a:gd name="T1" fmla="*/ 12 h 17"/>
                <a:gd name="T2" fmla="*/ 7 w 13"/>
                <a:gd name="T3" fmla="*/ 7 h 17"/>
                <a:gd name="T4" fmla="*/ 6 w 13"/>
                <a:gd name="T5" fmla="*/ 5 h 17"/>
                <a:gd name="T6" fmla="*/ 5 w 13"/>
                <a:gd name="T7" fmla="*/ 4 h 17"/>
                <a:gd name="T8" fmla="*/ 2 w 13"/>
                <a:gd name="T9" fmla="*/ 1 h 17"/>
                <a:gd name="T10" fmla="*/ 0 w 13"/>
                <a:gd name="T11" fmla="*/ 2 h 17"/>
                <a:gd name="T12" fmla="*/ 3 w 13"/>
                <a:gd name="T13" fmla="*/ 3 h 17"/>
                <a:gd name="T14" fmla="*/ 10 w 13"/>
                <a:gd name="T15" fmla="*/ 16 h 17"/>
                <a:gd name="T16" fmla="*/ 12 w 13"/>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2" y="12"/>
                  </a:moveTo>
                  <a:cubicBezTo>
                    <a:pt x="11" y="11"/>
                    <a:pt x="9" y="8"/>
                    <a:pt x="7" y="7"/>
                  </a:cubicBezTo>
                  <a:cubicBezTo>
                    <a:pt x="7" y="7"/>
                    <a:pt x="7" y="7"/>
                    <a:pt x="6" y="5"/>
                  </a:cubicBezTo>
                  <a:cubicBezTo>
                    <a:pt x="5" y="4"/>
                    <a:pt x="5" y="4"/>
                    <a:pt x="5" y="4"/>
                  </a:cubicBezTo>
                  <a:cubicBezTo>
                    <a:pt x="5" y="2"/>
                    <a:pt x="2" y="1"/>
                    <a:pt x="2" y="1"/>
                  </a:cubicBezTo>
                  <a:cubicBezTo>
                    <a:pt x="2" y="0"/>
                    <a:pt x="1" y="2"/>
                    <a:pt x="0" y="2"/>
                  </a:cubicBezTo>
                  <a:cubicBezTo>
                    <a:pt x="1" y="2"/>
                    <a:pt x="2" y="3"/>
                    <a:pt x="3" y="3"/>
                  </a:cubicBezTo>
                  <a:cubicBezTo>
                    <a:pt x="5" y="5"/>
                    <a:pt x="9" y="15"/>
                    <a:pt x="10" y="16"/>
                  </a:cubicBezTo>
                  <a:cubicBezTo>
                    <a:pt x="11" y="17"/>
                    <a:pt x="13" y="14"/>
                    <a:pt x="12" y="1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24"/>
            <p:cNvSpPr/>
            <p:nvPr/>
          </p:nvSpPr>
          <p:spPr bwMode="auto">
            <a:xfrm>
              <a:off x="12295188" y="3422650"/>
              <a:ext cx="38100" cy="49213"/>
            </a:xfrm>
            <a:custGeom>
              <a:avLst/>
              <a:gdLst>
                <a:gd name="T0" fmla="*/ 1 w 4"/>
                <a:gd name="T1" fmla="*/ 1 h 5"/>
                <a:gd name="T2" fmla="*/ 4 w 4"/>
                <a:gd name="T3" fmla="*/ 5 h 5"/>
                <a:gd name="T4" fmla="*/ 3 w 4"/>
                <a:gd name="T5" fmla="*/ 0 h 5"/>
                <a:gd name="T6" fmla="*/ 1 w 4"/>
                <a:gd name="T7" fmla="*/ 1 h 5"/>
              </a:gdLst>
              <a:ahLst/>
              <a:cxnLst>
                <a:cxn ang="0">
                  <a:pos x="T0" y="T1"/>
                </a:cxn>
                <a:cxn ang="0">
                  <a:pos x="T2" y="T3"/>
                </a:cxn>
                <a:cxn ang="0">
                  <a:pos x="T4" y="T5"/>
                </a:cxn>
                <a:cxn ang="0">
                  <a:pos x="T6" y="T7"/>
                </a:cxn>
              </a:cxnLst>
              <a:rect l="0" t="0" r="r" b="b"/>
              <a:pathLst>
                <a:path w="4" h="5">
                  <a:moveTo>
                    <a:pt x="1" y="1"/>
                  </a:moveTo>
                  <a:cubicBezTo>
                    <a:pt x="0" y="3"/>
                    <a:pt x="4" y="5"/>
                    <a:pt x="4" y="5"/>
                  </a:cubicBezTo>
                  <a:cubicBezTo>
                    <a:pt x="4" y="4"/>
                    <a:pt x="3" y="1"/>
                    <a:pt x="3" y="0"/>
                  </a:cubicBezTo>
                  <a:cubicBezTo>
                    <a:pt x="2" y="0"/>
                    <a:pt x="1" y="0"/>
                    <a:pt x="1"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25"/>
            <p:cNvSpPr/>
            <p:nvPr/>
          </p:nvSpPr>
          <p:spPr bwMode="auto">
            <a:xfrm>
              <a:off x="11817350" y="3757613"/>
              <a:ext cx="104775" cy="239713"/>
            </a:xfrm>
            <a:custGeom>
              <a:avLst/>
              <a:gdLst>
                <a:gd name="T0" fmla="*/ 2 w 11"/>
                <a:gd name="T1" fmla="*/ 23 h 25"/>
                <a:gd name="T2" fmla="*/ 5 w 11"/>
                <a:gd name="T3" fmla="*/ 25 h 25"/>
                <a:gd name="T4" fmla="*/ 8 w 11"/>
                <a:gd name="T5" fmla="*/ 20 h 25"/>
                <a:gd name="T6" fmla="*/ 9 w 11"/>
                <a:gd name="T7" fmla="*/ 16 h 25"/>
                <a:gd name="T8" fmla="*/ 9 w 11"/>
                <a:gd name="T9" fmla="*/ 14 h 25"/>
                <a:gd name="T10" fmla="*/ 10 w 11"/>
                <a:gd name="T11" fmla="*/ 11 h 25"/>
                <a:gd name="T12" fmla="*/ 9 w 11"/>
                <a:gd name="T13" fmla="*/ 2 h 25"/>
                <a:gd name="T14" fmla="*/ 7 w 11"/>
                <a:gd name="T15" fmla="*/ 3 h 25"/>
                <a:gd name="T16" fmla="*/ 3 w 11"/>
                <a:gd name="T17" fmla="*/ 8 h 25"/>
                <a:gd name="T18" fmla="*/ 1 w 11"/>
                <a:gd name="T19" fmla="*/ 13 h 25"/>
                <a:gd name="T20" fmla="*/ 1 w 11"/>
                <a:gd name="T21" fmla="*/ 17 h 25"/>
                <a:gd name="T22" fmla="*/ 2 w 11"/>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5">
                  <a:moveTo>
                    <a:pt x="2" y="23"/>
                  </a:moveTo>
                  <a:cubicBezTo>
                    <a:pt x="2" y="24"/>
                    <a:pt x="4" y="25"/>
                    <a:pt x="5" y="25"/>
                  </a:cubicBezTo>
                  <a:cubicBezTo>
                    <a:pt x="6" y="25"/>
                    <a:pt x="8" y="21"/>
                    <a:pt x="8" y="20"/>
                  </a:cubicBezTo>
                  <a:cubicBezTo>
                    <a:pt x="8" y="19"/>
                    <a:pt x="9" y="16"/>
                    <a:pt x="9" y="16"/>
                  </a:cubicBezTo>
                  <a:cubicBezTo>
                    <a:pt x="9" y="15"/>
                    <a:pt x="9" y="14"/>
                    <a:pt x="9" y="14"/>
                  </a:cubicBezTo>
                  <a:cubicBezTo>
                    <a:pt x="10" y="14"/>
                    <a:pt x="10" y="12"/>
                    <a:pt x="10" y="11"/>
                  </a:cubicBezTo>
                  <a:cubicBezTo>
                    <a:pt x="11" y="9"/>
                    <a:pt x="9" y="3"/>
                    <a:pt x="9" y="2"/>
                  </a:cubicBezTo>
                  <a:cubicBezTo>
                    <a:pt x="9" y="0"/>
                    <a:pt x="7" y="2"/>
                    <a:pt x="7" y="3"/>
                  </a:cubicBezTo>
                  <a:cubicBezTo>
                    <a:pt x="7" y="5"/>
                    <a:pt x="3" y="7"/>
                    <a:pt x="3" y="8"/>
                  </a:cubicBezTo>
                  <a:cubicBezTo>
                    <a:pt x="2" y="9"/>
                    <a:pt x="1" y="12"/>
                    <a:pt x="1" y="13"/>
                  </a:cubicBezTo>
                  <a:cubicBezTo>
                    <a:pt x="2" y="14"/>
                    <a:pt x="1" y="16"/>
                    <a:pt x="1" y="17"/>
                  </a:cubicBezTo>
                  <a:cubicBezTo>
                    <a:pt x="0" y="17"/>
                    <a:pt x="2" y="22"/>
                    <a:pt x="2" y="2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26"/>
            <p:cNvSpPr/>
            <p:nvPr/>
          </p:nvSpPr>
          <p:spPr bwMode="auto">
            <a:xfrm>
              <a:off x="10688638" y="4389438"/>
              <a:ext cx="28575" cy="28575"/>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27"/>
            <p:cNvSpPr/>
            <p:nvPr/>
          </p:nvSpPr>
          <p:spPr bwMode="auto">
            <a:xfrm>
              <a:off x="10612438" y="1951038"/>
              <a:ext cx="649287" cy="592138"/>
            </a:xfrm>
            <a:custGeom>
              <a:avLst/>
              <a:gdLst>
                <a:gd name="T0" fmla="*/ 68 w 68"/>
                <a:gd name="T1" fmla="*/ 7 h 62"/>
                <a:gd name="T2" fmla="*/ 64 w 68"/>
                <a:gd name="T3" fmla="*/ 6 h 62"/>
                <a:gd name="T4" fmla="*/ 59 w 68"/>
                <a:gd name="T5" fmla="*/ 6 h 62"/>
                <a:gd name="T6" fmla="*/ 60 w 68"/>
                <a:gd name="T7" fmla="*/ 3 h 62"/>
                <a:gd name="T8" fmla="*/ 59 w 68"/>
                <a:gd name="T9" fmla="*/ 1 h 62"/>
                <a:gd name="T10" fmla="*/ 52 w 68"/>
                <a:gd name="T11" fmla="*/ 0 h 62"/>
                <a:gd name="T12" fmla="*/ 49 w 68"/>
                <a:gd name="T13" fmla="*/ 0 h 62"/>
                <a:gd name="T14" fmla="*/ 42 w 68"/>
                <a:gd name="T15" fmla="*/ 1 h 62"/>
                <a:gd name="T16" fmla="*/ 33 w 68"/>
                <a:gd name="T17" fmla="*/ 1 h 62"/>
                <a:gd name="T18" fmla="*/ 31 w 68"/>
                <a:gd name="T19" fmla="*/ 5 h 62"/>
                <a:gd name="T20" fmla="*/ 24 w 68"/>
                <a:gd name="T21" fmla="*/ 5 h 62"/>
                <a:gd name="T22" fmla="*/ 11 w 68"/>
                <a:gd name="T23" fmla="*/ 9 h 62"/>
                <a:gd name="T24" fmla="*/ 8 w 68"/>
                <a:gd name="T25" fmla="*/ 13 h 62"/>
                <a:gd name="T26" fmla="*/ 5 w 68"/>
                <a:gd name="T27" fmla="*/ 16 h 62"/>
                <a:gd name="T28" fmla="*/ 0 w 68"/>
                <a:gd name="T29" fmla="*/ 17 h 62"/>
                <a:gd name="T30" fmla="*/ 1 w 68"/>
                <a:gd name="T31" fmla="*/ 19 h 62"/>
                <a:gd name="T32" fmla="*/ 3 w 68"/>
                <a:gd name="T33" fmla="*/ 19 h 62"/>
                <a:gd name="T34" fmla="*/ 7 w 68"/>
                <a:gd name="T35" fmla="*/ 20 h 62"/>
                <a:gd name="T36" fmla="*/ 4 w 68"/>
                <a:gd name="T37" fmla="*/ 21 h 62"/>
                <a:gd name="T38" fmla="*/ 4 w 68"/>
                <a:gd name="T39" fmla="*/ 24 h 62"/>
                <a:gd name="T40" fmla="*/ 8 w 68"/>
                <a:gd name="T41" fmla="*/ 24 h 62"/>
                <a:gd name="T42" fmla="*/ 13 w 68"/>
                <a:gd name="T43" fmla="*/ 25 h 62"/>
                <a:gd name="T44" fmla="*/ 16 w 68"/>
                <a:gd name="T45" fmla="*/ 29 h 62"/>
                <a:gd name="T46" fmla="*/ 16 w 68"/>
                <a:gd name="T47" fmla="*/ 33 h 62"/>
                <a:gd name="T48" fmla="*/ 19 w 68"/>
                <a:gd name="T49" fmla="*/ 35 h 62"/>
                <a:gd name="T50" fmla="*/ 19 w 68"/>
                <a:gd name="T51" fmla="*/ 36 h 62"/>
                <a:gd name="T52" fmla="*/ 19 w 68"/>
                <a:gd name="T53" fmla="*/ 39 h 62"/>
                <a:gd name="T54" fmla="*/ 19 w 68"/>
                <a:gd name="T55" fmla="*/ 42 h 62"/>
                <a:gd name="T56" fmla="*/ 18 w 68"/>
                <a:gd name="T57" fmla="*/ 45 h 62"/>
                <a:gd name="T58" fmla="*/ 21 w 68"/>
                <a:gd name="T59" fmla="*/ 55 h 62"/>
                <a:gd name="T60" fmla="*/ 23 w 68"/>
                <a:gd name="T61" fmla="*/ 60 h 62"/>
                <a:gd name="T62" fmla="*/ 27 w 68"/>
                <a:gd name="T63" fmla="*/ 62 h 62"/>
                <a:gd name="T64" fmla="*/ 29 w 68"/>
                <a:gd name="T65" fmla="*/ 61 h 62"/>
                <a:gd name="T66" fmla="*/ 31 w 68"/>
                <a:gd name="T67" fmla="*/ 57 h 62"/>
                <a:gd name="T68" fmla="*/ 34 w 68"/>
                <a:gd name="T69" fmla="*/ 49 h 62"/>
                <a:gd name="T70" fmla="*/ 38 w 68"/>
                <a:gd name="T71" fmla="*/ 49 h 62"/>
                <a:gd name="T72" fmla="*/ 41 w 68"/>
                <a:gd name="T73" fmla="*/ 46 h 62"/>
                <a:gd name="T74" fmla="*/ 46 w 68"/>
                <a:gd name="T75" fmla="*/ 43 h 62"/>
                <a:gd name="T76" fmla="*/ 50 w 68"/>
                <a:gd name="T77" fmla="*/ 38 h 62"/>
                <a:gd name="T78" fmla="*/ 49 w 68"/>
                <a:gd name="T79" fmla="*/ 37 h 62"/>
                <a:gd name="T80" fmla="*/ 48 w 68"/>
                <a:gd name="T81" fmla="*/ 35 h 62"/>
                <a:gd name="T82" fmla="*/ 53 w 68"/>
                <a:gd name="T83" fmla="*/ 36 h 62"/>
                <a:gd name="T84" fmla="*/ 56 w 68"/>
                <a:gd name="T85" fmla="*/ 35 h 62"/>
                <a:gd name="T86" fmla="*/ 56 w 68"/>
                <a:gd name="T87" fmla="*/ 34 h 62"/>
                <a:gd name="T88" fmla="*/ 56 w 68"/>
                <a:gd name="T89" fmla="*/ 32 h 62"/>
                <a:gd name="T90" fmla="*/ 59 w 68"/>
                <a:gd name="T91" fmla="*/ 26 h 62"/>
                <a:gd name="T92" fmla="*/ 61 w 68"/>
                <a:gd name="T93" fmla="*/ 21 h 62"/>
                <a:gd name="T94" fmla="*/ 60 w 68"/>
                <a:gd name="T95" fmla="*/ 18 h 62"/>
                <a:gd name="T96" fmla="*/ 61 w 68"/>
                <a:gd name="T97" fmla="*/ 17 h 62"/>
                <a:gd name="T98" fmla="*/ 61 w 68"/>
                <a:gd name="T99" fmla="*/ 13 h 62"/>
                <a:gd name="T100" fmla="*/ 64 w 68"/>
                <a:gd name="T101" fmla="*/ 11 h 62"/>
                <a:gd name="T102" fmla="*/ 67 w 68"/>
                <a:gd name="T103" fmla="*/ 10 h 62"/>
                <a:gd name="T104" fmla="*/ 68 w 68"/>
                <a:gd name="T105"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68" y="7"/>
                  </a:move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28"/>
            <p:cNvSpPr/>
            <p:nvPr/>
          </p:nvSpPr>
          <p:spPr bwMode="auto">
            <a:xfrm>
              <a:off x="11377613" y="2036763"/>
              <a:ext cx="171450" cy="142875"/>
            </a:xfrm>
            <a:custGeom>
              <a:avLst/>
              <a:gdLst>
                <a:gd name="T0" fmla="*/ 9 w 18"/>
                <a:gd name="T1" fmla="*/ 0 h 15"/>
                <a:gd name="T2" fmla="*/ 5 w 18"/>
                <a:gd name="T3" fmla="*/ 2 h 15"/>
                <a:gd name="T4" fmla="*/ 2 w 18"/>
                <a:gd name="T5" fmla="*/ 2 h 15"/>
                <a:gd name="T6" fmla="*/ 1 w 18"/>
                <a:gd name="T7" fmla="*/ 6 h 15"/>
                <a:gd name="T8" fmla="*/ 2 w 18"/>
                <a:gd name="T9" fmla="*/ 9 h 15"/>
                <a:gd name="T10" fmla="*/ 6 w 18"/>
                <a:gd name="T11" fmla="*/ 8 h 15"/>
                <a:gd name="T12" fmla="*/ 6 w 18"/>
                <a:gd name="T13" fmla="*/ 11 h 15"/>
                <a:gd name="T14" fmla="*/ 7 w 18"/>
                <a:gd name="T15" fmla="*/ 13 h 15"/>
                <a:gd name="T16" fmla="*/ 10 w 18"/>
                <a:gd name="T17" fmla="*/ 15 h 15"/>
                <a:gd name="T18" fmla="*/ 12 w 18"/>
                <a:gd name="T19" fmla="*/ 11 h 15"/>
                <a:gd name="T20" fmla="*/ 17 w 18"/>
                <a:gd name="T21" fmla="*/ 11 h 15"/>
                <a:gd name="T22" fmla="*/ 17 w 18"/>
                <a:gd name="T23" fmla="*/ 6 h 15"/>
                <a:gd name="T24" fmla="*/ 13 w 18"/>
                <a:gd name="T25" fmla="*/ 5 h 15"/>
                <a:gd name="T26" fmla="*/ 11 w 18"/>
                <a:gd name="T27" fmla="*/ 4 h 15"/>
                <a:gd name="T28" fmla="*/ 9 w 18"/>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2" y="12"/>
                    <a:pt x="12" y="11"/>
                  </a:cubicBezTo>
                  <a:cubicBezTo>
                    <a:pt x="13" y="10"/>
                    <a:pt x="15" y="11"/>
                    <a:pt x="17" y="11"/>
                  </a:cubicBezTo>
                  <a:cubicBezTo>
                    <a:pt x="18" y="11"/>
                    <a:pt x="18" y="7"/>
                    <a:pt x="17" y="6"/>
                  </a:cubicBezTo>
                  <a:cubicBezTo>
                    <a:pt x="16" y="5"/>
                    <a:pt x="14" y="5"/>
                    <a:pt x="13" y="5"/>
                  </a:cubicBezTo>
                  <a:cubicBezTo>
                    <a:pt x="13" y="4"/>
                    <a:pt x="12" y="4"/>
                    <a:pt x="11" y="4"/>
                  </a:cubicBezTo>
                  <a:cubicBezTo>
                    <a:pt x="10" y="4"/>
                    <a:pt x="10" y="1"/>
                    <a:pt x="9"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29"/>
            <p:cNvSpPr/>
            <p:nvPr/>
          </p:nvSpPr>
          <p:spPr bwMode="auto">
            <a:xfrm>
              <a:off x="11491913" y="2017713"/>
              <a:ext cx="133350" cy="47625"/>
            </a:xfrm>
            <a:custGeom>
              <a:avLst/>
              <a:gdLst>
                <a:gd name="T0" fmla="*/ 8 w 14"/>
                <a:gd name="T1" fmla="*/ 5 h 5"/>
                <a:gd name="T2" fmla="*/ 13 w 14"/>
                <a:gd name="T3" fmla="*/ 3 h 5"/>
                <a:gd name="T4" fmla="*/ 4 w 14"/>
                <a:gd name="T5" fmla="*/ 1 h 5"/>
                <a:gd name="T6" fmla="*/ 0 w 14"/>
                <a:gd name="T7" fmla="*/ 1 h 5"/>
                <a:gd name="T8" fmla="*/ 8 w 14"/>
                <a:gd name="T9" fmla="*/ 5 h 5"/>
              </a:gdLst>
              <a:ahLst/>
              <a:cxnLst>
                <a:cxn ang="0">
                  <a:pos x="T0" y="T1"/>
                </a:cxn>
                <a:cxn ang="0">
                  <a:pos x="T2" y="T3"/>
                </a:cxn>
                <a:cxn ang="0">
                  <a:pos x="T4" y="T5"/>
                </a:cxn>
                <a:cxn ang="0">
                  <a:pos x="T6" y="T7"/>
                </a:cxn>
                <a:cxn ang="0">
                  <a:pos x="T8" y="T9"/>
                </a:cxn>
              </a:cxnLst>
              <a:rect l="0" t="0" r="r" b="b"/>
              <a:pathLst>
                <a:path w="14" h="5">
                  <a:moveTo>
                    <a:pt x="8" y="5"/>
                  </a:moveTo>
                  <a:cubicBezTo>
                    <a:pt x="10" y="5"/>
                    <a:pt x="13" y="3"/>
                    <a:pt x="13" y="3"/>
                  </a:cubicBezTo>
                  <a:cubicBezTo>
                    <a:pt x="14" y="2"/>
                    <a:pt x="7" y="1"/>
                    <a:pt x="4" y="1"/>
                  </a:cubicBezTo>
                  <a:cubicBezTo>
                    <a:pt x="2" y="0"/>
                    <a:pt x="0" y="1"/>
                    <a:pt x="0" y="1"/>
                  </a:cubicBezTo>
                  <a:cubicBezTo>
                    <a:pt x="0" y="2"/>
                    <a:pt x="6" y="4"/>
                    <a:pt x="8"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0"/>
            <p:cNvSpPr/>
            <p:nvPr/>
          </p:nvSpPr>
          <p:spPr bwMode="auto">
            <a:xfrm>
              <a:off x="11156950" y="2630488"/>
              <a:ext cx="47625" cy="57150"/>
            </a:xfrm>
            <a:custGeom>
              <a:avLst/>
              <a:gdLst>
                <a:gd name="T0" fmla="*/ 1 w 5"/>
                <a:gd name="T1" fmla="*/ 2 h 6"/>
                <a:gd name="T2" fmla="*/ 0 w 5"/>
                <a:gd name="T3" fmla="*/ 5 h 6"/>
                <a:gd name="T4" fmla="*/ 4 w 5"/>
                <a:gd name="T5" fmla="*/ 6 h 6"/>
                <a:gd name="T6" fmla="*/ 5 w 5"/>
                <a:gd name="T7" fmla="*/ 4 h 6"/>
                <a:gd name="T8" fmla="*/ 3 w 5"/>
                <a:gd name="T9" fmla="*/ 0 h 6"/>
                <a:gd name="T10" fmla="*/ 1 w 5"/>
                <a:gd name="T11" fmla="*/ 2 h 6"/>
              </a:gdLst>
              <a:ahLst/>
              <a:cxnLst>
                <a:cxn ang="0">
                  <a:pos x="T0" y="T1"/>
                </a:cxn>
                <a:cxn ang="0">
                  <a:pos x="T2" y="T3"/>
                </a:cxn>
                <a:cxn ang="0">
                  <a:pos x="T4" y="T5"/>
                </a:cxn>
                <a:cxn ang="0">
                  <a:pos x="T6" y="T7"/>
                </a:cxn>
                <a:cxn ang="0">
                  <a:pos x="T8" y="T9"/>
                </a:cxn>
                <a:cxn ang="0">
                  <a:pos x="T10" y="T11"/>
                </a:cxn>
              </a:cxnLst>
              <a:rect l="0" t="0" r="r" b="b"/>
              <a:pathLst>
                <a:path w="5" h="6">
                  <a:moveTo>
                    <a:pt x="1" y="2"/>
                  </a:moveTo>
                  <a:cubicBezTo>
                    <a:pt x="1" y="2"/>
                    <a:pt x="0" y="4"/>
                    <a:pt x="0" y="5"/>
                  </a:cubicBezTo>
                  <a:cubicBezTo>
                    <a:pt x="1" y="6"/>
                    <a:pt x="3" y="6"/>
                    <a:pt x="4" y="6"/>
                  </a:cubicBezTo>
                  <a:cubicBezTo>
                    <a:pt x="5" y="6"/>
                    <a:pt x="5" y="5"/>
                    <a:pt x="5" y="4"/>
                  </a:cubicBezTo>
                  <a:cubicBezTo>
                    <a:pt x="5" y="4"/>
                    <a:pt x="4" y="0"/>
                    <a:pt x="3" y="0"/>
                  </a:cubicBezTo>
                  <a:cubicBezTo>
                    <a:pt x="3" y="0"/>
                    <a:pt x="2" y="3"/>
                    <a:pt x="1"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1"/>
            <p:cNvSpPr/>
            <p:nvPr/>
          </p:nvSpPr>
          <p:spPr bwMode="auto">
            <a:xfrm>
              <a:off x="11128375" y="2371725"/>
              <a:ext cx="114300" cy="85725"/>
            </a:xfrm>
            <a:custGeom>
              <a:avLst/>
              <a:gdLst>
                <a:gd name="T0" fmla="*/ 11 w 12"/>
                <a:gd name="T1" fmla="*/ 3 h 9"/>
                <a:gd name="T2" fmla="*/ 6 w 12"/>
                <a:gd name="T3" fmla="*/ 2 h 9"/>
                <a:gd name="T4" fmla="*/ 2 w 12"/>
                <a:gd name="T5" fmla="*/ 1 h 9"/>
                <a:gd name="T6" fmla="*/ 0 w 12"/>
                <a:gd name="T7" fmla="*/ 3 h 9"/>
                <a:gd name="T8" fmla="*/ 1 w 12"/>
                <a:gd name="T9" fmla="*/ 4 h 9"/>
                <a:gd name="T10" fmla="*/ 1 w 12"/>
                <a:gd name="T11" fmla="*/ 6 h 9"/>
                <a:gd name="T12" fmla="*/ 3 w 12"/>
                <a:gd name="T13" fmla="*/ 8 h 9"/>
                <a:gd name="T14" fmla="*/ 6 w 12"/>
                <a:gd name="T15" fmla="*/ 9 h 9"/>
                <a:gd name="T16" fmla="*/ 10 w 12"/>
                <a:gd name="T17" fmla="*/ 8 h 9"/>
                <a:gd name="T18" fmla="*/ 11 w 12"/>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11" y="3"/>
                  </a:move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ubicBezTo>
                    <a:pt x="4" y="9"/>
                    <a:pt x="5" y="9"/>
                    <a:pt x="6" y="9"/>
                  </a:cubicBezTo>
                  <a:cubicBezTo>
                    <a:pt x="7" y="9"/>
                    <a:pt x="9" y="8"/>
                    <a:pt x="10" y="8"/>
                  </a:cubicBezTo>
                  <a:cubicBezTo>
                    <a:pt x="11" y="8"/>
                    <a:pt x="12" y="4"/>
                    <a:pt x="11" y="3"/>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2"/>
            <p:cNvSpPr/>
            <p:nvPr/>
          </p:nvSpPr>
          <p:spPr bwMode="auto">
            <a:xfrm>
              <a:off x="11855450" y="2141538"/>
              <a:ext cx="171450" cy="173038"/>
            </a:xfrm>
            <a:custGeom>
              <a:avLst/>
              <a:gdLst>
                <a:gd name="T0" fmla="*/ 10 w 18"/>
                <a:gd name="T1" fmla="*/ 7 h 18"/>
                <a:gd name="T2" fmla="*/ 17 w 18"/>
                <a:gd name="T3" fmla="*/ 2 h 18"/>
                <a:gd name="T4" fmla="*/ 16 w 18"/>
                <a:gd name="T5" fmla="*/ 0 h 18"/>
                <a:gd name="T6" fmla="*/ 15 w 18"/>
                <a:gd name="T7" fmla="*/ 1 h 18"/>
                <a:gd name="T8" fmla="*/ 7 w 18"/>
                <a:gd name="T9" fmla="*/ 3 h 18"/>
                <a:gd name="T10" fmla="*/ 3 w 18"/>
                <a:gd name="T11" fmla="*/ 6 h 18"/>
                <a:gd name="T12" fmla="*/ 0 w 18"/>
                <a:gd name="T13" fmla="*/ 14 h 18"/>
                <a:gd name="T14" fmla="*/ 3 w 18"/>
                <a:gd name="T15" fmla="*/ 17 h 18"/>
                <a:gd name="T16" fmla="*/ 6 w 18"/>
                <a:gd name="T17" fmla="*/ 17 h 18"/>
                <a:gd name="T18" fmla="*/ 5 w 18"/>
                <a:gd name="T19" fmla="*/ 12 h 18"/>
                <a:gd name="T20" fmla="*/ 10 w 18"/>
                <a:gd name="T2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0" y="7"/>
                  </a:moveTo>
                  <a:cubicBezTo>
                    <a:pt x="12" y="5"/>
                    <a:pt x="17" y="4"/>
                    <a:pt x="17" y="2"/>
                  </a:cubicBezTo>
                  <a:cubicBezTo>
                    <a:pt x="18" y="1"/>
                    <a:pt x="17" y="0"/>
                    <a:pt x="16" y="0"/>
                  </a:cubicBezTo>
                  <a:cubicBezTo>
                    <a:pt x="16" y="0"/>
                    <a:pt x="15" y="1"/>
                    <a:pt x="15" y="1"/>
                  </a:cubicBezTo>
                  <a:cubicBezTo>
                    <a:pt x="15" y="1"/>
                    <a:pt x="9" y="3"/>
                    <a:pt x="7" y="3"/>
                  </a:cubicBezTo>
                  <a:cubicBezTo>
                    <a:pt x="6" y="4"/>
                    <a:pt x="4" y="6"/>
                    <a:pt x="3" y="6"/>
                  </a:cubicBezTo>
                  <a:cubicBezTo>
                    <a:pt x="2" y="7"/>
                    <a:pt x="1" y="13"/>
                    <a:pt x="0" y="14"/>
                  </a:cubicBezTo>
                  <a:cubicBezTo>
                    <a:pt x="0" y="14"/>
                    <a:pt x="2" y="17"/>
                    <a:pt x="3" y="17"/>
                  </a:cubicBezTo>
                  <a:cubicBezTo>
                    <a:pt x="4" y="18"/>
                    <a:pt x="6" y="17"/>
                    <a:pt x="6" y="17"/>
                  </a:cubicBezTo>
                  <a:cubicBezTo>
                    <a:pt x="7" y="17"/>
                    <a:pt x="6" y="13"/>
                    <a:pt x="5" y="12"/>
                  </a:cubicBezTo>
                  <a:cubicBezTo>
                    <a:pt x="5" y="10"/>
                    <a:pt x="9" y="8"/>
                    <a:pt x="10" y="7"/>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33"/>
            <p:cNvSpPr/>
            <p:nvPr/>
          </p:nvSpPr>
          <p:spPr bwMode="auto">
            <a:xfrm>
              <a:off x="11893550" y="2017713"/>
              <a:ext cx="47625" cy="57150"/>
            </a:xfrm>
            <a:custGeom>
              <a:avLst/>
              <a:gdLst>
                <a:gd name="T0" fmla="*/ 0 w 5"/>
                <a:gd name="T1" fmla="*/ 5 h 6"/>
                <a:gd name="T2" fmla="*/ 5 w 5"/>
                <a:gd name="T3" fmla="*/ 4 h 6"/>
                <a:gd name="T4" fmla="*/ 0 w 5"/>
                <a:gd name="T5" fmla="*/ 5 h 6"/>
              </a:gdLst>
              <a:ahLst/>
              <a:cxnLst>
                <a:cxn ang="0">
                  <a:pos x="T0" y="T1"/>
                </a:cxn>
                <a:cxn ang="0">
                  <a:pos x="T2" y="T3"/>
                </a:cxn>
                <a:cxn ang="0">
                  <a:pos x="T4" y="T5"/>
                </a:cxn>
              </a:cxnLst>
              <a:rect l="0" t="0" r="r" b="b"/>
              <a:pathLst>
                <a:path w="5" h="6">
                  <a:moveTo>
                    <a:pt x="0" y="5"/>
                  </a:moveTo>
                  <a:cubicBezTo>
                    <a:pt x="2" y="6"/>
                    <a:pt x="3" y="4"/>
                    <a:pt x="5" y="4"/>
                  </a:cubicBezTo>
                  <a:cubicBezTo>
                    <a:pt x="5" y="0"/>
                    <a:pt x="0" y="1"/>
                    <a:pt x="0"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34"/>
            <p:cNvSpPr/>
            <p:nvPr/>
          </p:nvSpPr>
          <p:spPr bwMode="auto">
            <a:xfrm>
              <a:off x="12247563" y="2055813"/>
              <a:ext cx="85725" cy="28575"/>
            </a:xfrm>
            <a:custGeom>
              <a:avLst/>
              <a:gdLst>
                <a:gd name="T0" fmla="*/ 0 w 9"/>
                <a:gd name="T1" fmla="*/ 1 h 3"/>
                <a:gd name="T2" fmla="*/ 7 w 9"/>
                <a:gd name="T3" fmla="*/ 2 h 3"/>
                <a:gd name="T4" fmla="*/ 5 w 9"/>
                <a:gd name="T5" fmla="*/ 0 h 3"/>
                <a:gd name="T6" fmla="*/ 0 w 9"/>
                <a:gd name="T7" fmla="*/ 1 h 3"/>
              </a:gdLst>
              <a:ahLst/>
              <a:cxnLst>
                <a:cxn ang="0">
                  <a:pos x="T0" y="T1"/>
                </a:cxn>
                <a:cxn ang="0">
                  <a:pos x="T2" y="T3"/>
                </a:cxn>
                <a:cxn ang="0">
                  <a:pos x="T4" y="T5"/>
                </a:cxn>
                <a:cxn ang="0">
                  <a:pos x="T6" y="T7"/>
                </a:cxn>
              </a:cxnLst>
              <a:rect l="0" t="0" r="r" b="b"/>
              <a:pathLst>
                <a:path w="9" h="3">
                  <a:moveTo>
                    <a:pt x="0" y="1"/>
                  </a:moveTo>
                  <a:cubicBezTo>
                    <a:pt x="0" y="2"/>
                    <a:pt x="6" y="3"/>
                    <a:pt x="7" y="2"/>
                  </a:cubicBezTo>
                  <a:cubicBezTo>
                    <a:pt x="9" y="2"/>
                    <a:pt x="7" y="0"/>
                    <a:pt x="5" y="0"/>
                  </a:cubicBezTo>
                  <a:cubicBezTo>
                    <a:pt x="2" y="0"/>
                    <a:pt x="0" y="1"/>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35"/>
            <p:cNvSpPr/>
            <p:nvPr/>
          </p:nvSpPr>
          <p:spPr bwMode="auto">
            <a:xfrm>
              <a:off x="10391775" y="2428875"/>
              <a:ext cx="77787" cy="47625"/>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36"/>
            <p:cNvSpPr/>
            <p:nvPr/>
          </p:nvSpPr>
          <p:spPr bwMode="auto">
            <a:xfrm>
              <a:off x="10526713" y="3279775"/>
              <a:ext cx="28575" cy="1905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37"/>
            <p:cNvSpPr/>
            <p:nvPr/>
          </p:nvSpPr>
          <p:spPr bwMode="auto">
            <a:xfrm>
              <a:off x="10315575" y="3213100"/>
              <a:ext cx="192087" cy="85725"/>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38"/>
            <p:cNvSpPr/>
            <p:nvPr/>
          </p:nvSpPr>
          <p:spPr bwMode="auto">
            <a:xfrm>
              <a:off x="10382250" y="3289300"/>
              <a:ext cx="28575" cy="9525"/>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39"/>
            <p:cNvSpPr/>
            <p:nvPr/>
          </p:nvSpPr>
          <p:spPr bwMode="auto">
            <a:xfrm>
              <a:off x="10382250" y="3184525"/>
              <a:ext cx="19050" cy="1905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0"/>
            <p:cNvSpPr/>
            <p:nvPr/>
          </p:nvSpPr>
          <p:spPr bwMode="auto">
            <a:xfrm>
              <a:off x="10420350" y="3175000"/>
              <a:ext cx="28575" cy="28575"/>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1"/>
            <p:cNvSpPr/>
            <p:nvPr/>
          </p:nvSpPr>
          <p:spPr bwMode="auto">
            <a:xfrm>
              <a:off x="10448925" y="3203575"/>
              <a:ext cx="39687" cy="38100"/>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2"/>
            <p:cNvSpPr/>
            <p:nvPr/>
          </p:nvSpPr>
          <p:spPr bwMode="auto">
            <a:xfrm>
              <a:off x="12944475" y="3586163"/>
              <a:ext cx="68262" cy="47625"/>
            </a:xfrm>
            <a:custGeom>
              <a:avLst/>
              <a:gdLst>
                <a:gd name="T0" fmla="*/ 5 w 7"/>
                <a:gd name="T1" fmla="*/ 1 h 5"/>
                <a:gd name="T2" fmla="*/ 2 w 7"/>
                <a:gd name="T3" fmla="*/ 1 h 5"/>
                <a:gd name="T4" fmla="*/ 1 w 7"/>
                <a:gd name="T5" fmla="*/ 2 h 5"/>
                <a:gd name="T6" fmla="*/ 1 w 7"/>
                <a:gd name="T7" fmla="*/ 3 h 5"/>
                <a:gd name="T8" fmla="*/ 6 w 7"/>
                <a:gd name="T9" fmla="*/ 5 h 5"/>
                <a:gd name="T10" fmla="*/ 7 w 7"/>
                <a:gd name="T11" fmla="*/ 0 h 5"/>
                <a:gd name="T12" fmla="*/ 5 w 7"/>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1"/>
                  </a:moveTo>
                  <a:cubicBezTo>
                    <a:pt x="5" y="1"/>
                    <a:pt x="2" y="1"/>
                    <a:pt x="2" y="1"/>
                  </a:cubicBezTo>
                  <a:cubicBezTo>
                    <a:pt x="2" y="0"/>
                    <a:pt x="1" y="2"/>
                    <a:pt x="1" y="2"/>
                  </a:cubicBezTo>
                  <a:cubicBezTo>
                    <a:pt x="0" y="2"/>
                    <a:pt x="1" y="3"/>
                    <a:pt x="1" y="3"/>
                  </a:cubicBezTo>
                  <a:cubicBezTo>
                    <a:pt x="2" y="3"/>
                    <a:pt x="4" y="4"/>
                    <a:pt x="6" y="5"/>
                  </a:cubicBezTo>
                  <a:cubicBezTo>
                    <a:pt x="6" y="3"/>
                    <a:pt x="7" y="1"/>
                    <a:pt x="7" y="0"/>
                  </a:cubicBezTo>
                  <a:cubicBezTo>
                    <a:pt x="6" y="0"/>
                    <a:pt x="6" y="0"/>
                    <a:pt x="5" y="1"/>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43"/>
            <p:cNvSpPr/>
            <p:nvPr/>
          </p:nvSpPr>
          <p:spPr bwMode="auto">
            <a:xfrm>
              <a:off x="9942513" y="2219325"/>
              <a:ext cx="995362" cy="2284413"/>
            </a:xfrm>
            <a:custGeom>
              <a:avLst/>
              <a:gdLst>
                <a:gd name="T0" fmla="*/ 56 w 104"/>
                <a:gd name="T1" fmla="*/ 176 h 239"/>
                <a:gd name="T2" fmla="*/ 56 w 104"/>
                <a:gd name="T3" fmla="*/ 191 h 239"/>
                <a:gd name="T4" fmla="*/ 56 w 104"/>
                <a:gd name="T5" fmla="*/ 212 h 239"/>
                <a:gd name="T6" fmla="*/ 56 w 104"/>
                <a:gd name="T7" fmla="*/ 226 h 239"/>
                <a:gd name="T8" fmla="*/ 60 w 104"/>
                <a:gd name="T9" fmla="*/ 238 h 239"/>
                <a:gd name="T10" fmla="*/ 67 w 104"/>
                <a:gd name="T11" fmla="*/ 237 h 239"/>
                <a:gd name="T12" fmla="*/ 68 w 104"/>
                <a:gd name="T13" fmla="*/ 226 h 239"/>
                <a:gd name="T14" fmla="*/ 71 w 104"/>
                <a:gd name="T15" fmla="*/ 211 h 239"/>
                <a:gd name="T16" fmla="*/ 79 w 104"/>
                <a:gd name="T17" fmla="*/ 200 h 239"/>
                <a:gd name="T18" fmla="*/ 86 w 104"/>
                <a:gd name="T19" fmla="*/ 192 h 239"/>
                <a:gd name="T20" fmla="*/ 95 w 104"/>
                <a:gd name="T21" fmla="*/ 181 h 239"/>
                <a:gd name="T22" fmla="*/ 99 w 104"/>
                <a:gd name="T23" fmla="*/ 166 h 239"/>
                <a:gd name="T24" fmla="*/ 104 w 104"/>
                <a:gd name="T25" fmla="*/ 155 h 239"/>
                <a:gd name="T26" fmla="*/ 101 w 104"/>
                <a:gd name="T27" fmla="*/ 148 h 239"/>
                <a:gd name="T28" fmla="*/ 88 w 104"/>
                <a:gd name="T29" fmla="*/ 143 h 239"/>
                <a:gd name="T30" fmla="*/ 73 w 104"/>
                <a:gd name="T31" fmla="*/ 130 h 239"/>
                <a:gd name="T32" fmla="*/ 61 w 104"/>
                <a:gd name="T33" fmla="*/ 122 h 239"/>
                <a:gd name="T34" fmla="*/ 52 w 104"/>
                <a:gd name="T35" fmla="*/ 121 h 239"/>
                <a:gd name="T36" fmla="*/ 42 w 104"/>
                <a:gd name="T37" fmla="*/ 126 h 239"/>
                <a:gd name="T38" fmla="*/ 35 w 104"/>
                <a:gd name="T39" fmla="*/ 109 h 239"/>
                <a:gd name="T40" fmla="*/ 21 w 104"/>
                <a:gd name="T41" fmla="*/ 104 h 239"/>
                <a:gd name="T42" fmla="*/ 35 w 104"/>
                <a:gd name="T43" fmla="*/ 94 h 239"/>
                <a:gd name="T44" fmla="*/ 46 w 104"/>
                <a:gd name="T45" fmla="*/ 96 h 239"/>
                <a:gd name="T46" fmla="*/ 52 w 104"/>
                <a:gd name="T47" fmla="*/ 82 h 239"/>
                <a:gd name="T48" fmla="*/ 59 w 104"/>
                <a:gd name="T49" fmla="*/ 72 h 239"/>
                <a:gd name="T50" fmla="*/ 68 w 104"/>
                <a:gd name="T51" fmla="*/ 66 h 239"/>
                <a:gd name="T52" fmla="*/ 71 w 104"/>
                <a:gd name="T53" fmla="*/ 58 h 239"/>
                <a:gd name="T54" fmla="*/ 77 w 104"/>
                <a:gd name="T55" fmla="*/ 58 h 239"/>
                <a:gd name="T56" fmla="*/ 82 w 104"/>
                <a:gd name="T57" fmla="*/ 62 h 239"/>
                <a:gd name="T58" fmla="*/ 81 w 104"/>
                <a:gd name="T59" fmla="*/ 49 h 239"/>
                <a:gd name="T60" fmla="*/ 75 w 104"/>
                <a:gd name="T61" fmla="*/ 40 h 239"/>
                <a:gd name="T62" fmla="*/ 68 w 104"/>
                <a:gd name="T63" fmla="*/ 35 h 239"/>
                <a:gd name="T64" fmla="*/ 59 w 104"/>
                <a:gd name="T65" fmla="*/ 28 h 239"/>
                <a:gd name="T66" fmla="*/ 53 w 104"/>
                <a:gd name="T67" fmla="*/ 41 h 239"/>
                <a:gd name="T68" fmla="*/ 49 w 104"/>
                <a:gd name="T69" fmla="*/ 45 h 239"/>
                <a:gd name="T70" fmla="*/ 40 w 104"/>
                <a:gd name="T71" fmla="*/ 40 h 239"/>
                <a:gd name="T72" fmla="*/ 41 w 104"/>
                <a:gd name="T73" fmla="*/ 30 h 239"/>
                <a:gd name="T74" fmla="*/ 53 w 104"/>
                <a:gd name="T75" fmla="*/ 19 h 239"/>
                <a:gd name="T76" fmla="*/ 56 w 104"/>
                <a:gd name="T77" fmla="*/ 11 h 239"/>
                <a:gd name="T78" fmla="*/ 65 w 104"/>
                <a:gd name="T79" fmla="*/ 16 h 239"/>
                <a:gd name="T80" fmla="*/ 69 w 104"/>
                <a:gd name="T81" fmla="*/ 28 h 239"/>
                <a:gd name="T82" fmla="*/ 75 w 104"/>
                <a:gd name="T83" fmla="*/ 21 h 239"/>
                <a:gd name="T84" fmla="*/ 77 w 104"/>
                <a:gd name="T85" fmla="*/ 16 h 239"/>
                <a:gd name="T86" fmla="*/ 72 w 104"/>
                <a:gd name="T87" fmla="*/ 8 h 239"/>
                <a:gd name="T88" fmla="*/ 60 w 104"/>
                <a:gd name="T89" fmla="*/ 3 h 239"/>
                <a:gd name="T90" fmla="*/ 48 w 104"/>
                <a:gd name="T91" fmla="*/ 6 h 239"/>
                <a:gd name="T92" fmla="*/ 48 w 104"/>
                <a:gd name="T93" fmla="*/ 13 h 239"/>
                <a:gd name="T94" fmla="*/ 40 w 104"/>
                <a:gd name="T95" fmla="*/ 9 h 239"/>
                <a:gd name="T96" fmla="*/ 37 w 104"/>
                <a:gd name="T97" fmla="*/ 13 h 239"/>
                <a:gd name="T98" fmla="*/ 30 w 104"/>
                <a:gd name="T99" fmla="*/ 21 h 239"/>
                <a:gd name="T100" fmla="*/ 23 w 104"/>
                <a:gd name="T101" fmla="*/ 32 h 239"/>
                <a:gd name="T102" fmla="*/ 18 w 104"/>
                <a:gd name="T103" fmla="*/ 41 h 239"/>
                <a:gd name="T104" fmla="*/ 12 w 104"/>
                <a:gd name="T105" fmla="*/ 52 h 239"/>
                <a:gd name="T106" fmla="*/ 8 w 104"/>
                <a:gd name="T107" fmla="*/ 63 h 239"/>
                <a:gd name="T108" fmla="*/ 3 w 104"/>
                <a:gd name="T109" fmla="*/ 80 h 239"/>
                <a:gd name="T110" fmla="*/ 2 w 104"/>
                <a:gd name="T111" fmla="*/ 100 h 239"/>
                <a:gd name="T112" fmla="*/ 6 w 104"/>
                <a:gd name="T113" fmla="*/ 99 h 239"/>
                <a:gd name="T114" fmla="*/ 22 w 104"/>
                <a:gd name="T115" fmla="*/ 116 h 239"/>
                <a:gd name="T116" fmla="*/ 35 w 104"/>
                <a:gd name="T117" fmla="*/ 124 h 239"/>
                <a:gd name="T118" fmla="*/ 44 w 104"/>
                <a:gd name="T119" fmla="*/ 129 h 239"/>
                <a:gd name="T120" fmla="*/ 44 w 104"/>
                <a:gd name="T121" fmla="*/ 141 h 239"/>
                <a:gd name="T122" fmla="*/ 45 w 104"/>
                <a:gd name="T123" fmla="*/ 15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 h="239">
                  <a:moveTo>
                    <a:pt x="49" y="165"/>
                  </a:moveTo>
                  <a:cubicBezTo>
                    <a:pt x="48" y="165"/>
                    <a:pt x="51" y="168"/>
                    <a:pt x="52" y="169"/>
                  </a:cubicBezTo>
                  <a:cubicBezTo>
                    <a:pt x="53" y="170"/>
                    <a:pt x="56" y="175"/>
                    <a:pt x="56" y="176"/>
                  </a:cubicBezTo>
                  <a:cubicBezTo>
                    <a:pt x="57" y="178"/>
                    <a:pt x="57" y="181"/>
                    <a:pt x="56" y="181"/>
                  </a:cubicBezTo>
                  <a:cubicBezTo>
                    <a:pt x="56" y="182"/>
                    <a:pt x="57" y="183"/>
                    <a:pt x="57" y="184"/>
                  </a:cubicBezTo>
                  <a:cubicBezTo>
                    <a:pt x="57" y="184"/>
                    <a:pt x="56" y="189"/>
                    <a:pt x="56" y="191"/>
                  </a:cubicBezTo>
                  <a:cubicBezTo>
                    <a:pt x="57" y="193"/>
                    <a:pt x="54" y="199"/>
                    <a:pt x="54" y="202"/>
                  </a:cubicBezTo>
                  <a:cubicBezTo>
                    <a:pt x="54" y="205"/>
                    <a:pt x="56" y="209"/>
                    <a:pt x="56" y="208"/>
                  </a:cubicBezTo>
                  <a:cubicBezTo>
                    <a:pt x="57" y="208"/>
                    <a:pt x="57" y="211"/>
                    <a:pt x="56" y="212"/>
                  </a:cubicBezTo>
                  <a:cubicBezTo>
                    <a:pt x="55" y="212"/>
                    <a:pt x="54" y="214"/>
                    <a:pt x="55" y="214"/>
                  </a:cubicBezTo>
                  <a:cubicBezTo>
                    <a:pt x="55" y="215"/>
                    <a:pt x="55" y="217"/>
                    <a:pt x="55" y="218"/>
                  </a:cubicBezTo>
                  <a:cubicBezTo>
                    <a:pt x="55" y="219"/>
                    <a:pt x="56" y="225"/>
                    <a:pt x="56" y="226"/>
                  </a:cubicBezTo>
                  <a:cubicBezTo>
                    <a:pt x="56" y="228"/>
                    <a:pt x="58" y="232"/>
                    <a:pt x="59" y="233"/>
                  </a:cubicBezTo>
                  <a:cubicBezTo>
                    <a:pt x="59" y="234"/>
                    <a:pt x="60" y="237"/>
                    <a:pt x="60" y="237"/>
                  </a:cubicBezTo>
                  <a:cubicBezTo>
                    <a:pt x="60" y="237"/>
                    <a:pt x="60" y="238"/>
                    <a:pt x="60" y="238"/>
                  </a:cubicBezTo>
                  <a:cubicBezTo>
                    <a:pt x="60" y="238"/>
                    <a:pt x="62" y="238"/>
                    <a:pt x="63" y="239"/>
                  </a:cubicBezTo>
                  <a:cubicBezTo>
                    <a:pt x="63" y="239"/>
                    <a:pt x="66" y="239"/>
                    <a:pt x="68" y="239"/>
                  </a:cubicBezTo>
                  <a:cubicBezTo>
                    <a:pt x="69" y="239"/>
                    <a:pt x="68" y="237"/>
                    <a:pt x="67" y="237"/>
                  </a:cubicBezTo>
                  <a:cubicBezTo>
                    <a:pt x="67" y="236"/>
                    <a:pt x="66" y="234"/>
                    <a:pt x="66" y="233"/>
                  </a:cubicBezTo>
                  <a:cubicBezTo>
                    <a:pt x="65" y="233"/>
                    <a:pt x="65" y="230"/>
                    <a:pt x="65" y="229"/>
                  </a:cubicBezTo>
                  <a:cubicBezTo>
                    <a:pt x="66" y="228"/>
                    <a:pt x="68" y="227"/>
                    <a:pt x="68" y="226"/>
                  </a:cubicBezTo>
                  <a:cubicBezTo>
                    <a:pt x="68" y="225"/>
                    <a:pt x="68" y="222"/>
                    <a:pt x="68" y="222"/>
                  </a:cubicBezTo>
                  <a:cubicBezTo>
                    <a:pt x="67" y="222"/>
                    <a:pt x="68" y="218"/>
                    <a:pt x="68" y="216"/>
                  </a:cubicBezTo>
                  <a:cubicBezTo>
                    <a:pt x="67" y="214"/>
                    <a:pt x="71" y="213"/>
                    <a:pt x="71" y="211"/>
                  </a:cubicBezTo>
                  <a:cubicBezTo>
                    <a:pt x="71" y="210"/>
                    <a:pt x="75" y="208"/>
                    <a:pt x="76" y="207"/>
                  </a:cubicBezTo>
                  <a:cubicBezTo>
                    <a:pt x="77" y="207"/>
                    <a:pt x="78" y="203"/>
                    <a:pt x="77" y="202"/>
                  </a:cubicBezTo>
                  <a:cubicBezTo>
                    <a:pt x="77" y="201"/>
                    <a:pt x="79" y="200"/>
                    <a:pt x="79" y="200"/>
                  </a:cubicBezTo>
                  <a:cubicBezTo>
                    <a:pt x="80" y="200"/>
                    <a:pt x="81" y="199"/>
                    <a:pt x="82" y="199"/>
                  </a:cubicBezTo>
                  <a:cubicBezTo>
                    <a:pt x="82" y="199"/>
                    <a:pt x="83" y="198"/>
                    <a:pt x="83" y="197"/>
                  </a:cubicBezTo>
                  <a:cubicBezTo>
                    <a:pt x="84" y="197"/>
                    <a:pt x="85" y="192"/>
                    <a:pt x="86" y="192"/>
                  </a:cubicBezTo>
                  <a:cubicBezTo>
                    <a:pt x="87" y="191"/>
                    <a:pt x="88" y="188"/>
                    <a:pt x="88" y="187"/>
                  </a:cubicBezTo>
                  <a:cubicBezTo>
                    <a:pt x="88" y="187"/>
                    <a:pt x="89" y="184"/>
                    <a:pt x="90" y="184"/>
                  </a:cubicBezTo>
                  <a:cubicBezTo>
                    <a:pt x="90" y="183"/>
                    <a:pt x="94" y="181"/>
                    <a:pt x="95" y="181"/>
                  </a:cubicBezTo>
                  <a:cubicBezTo>
                    <a:pt x="95" y="181"/>
                    <a:pt x="96" y="175"/>
                    <a:pt x="96" y="173"/>
                  </a:cubicBezTo>
                  <a:cubicBezTo>
                    <a:pt x="97" y="171"/>
                    <a:pt x="98" y="168"/>
                    <a:pt x="98" y="167"/>
                  </a:cubicBezTo>
                  <a:cubicBezTo>
                    <a:pt x="98" y="167"/>
                    <a:pt x="99" y="166"/>
                    <a:pt x="99" y="166"/>
                  </a:cubicBezTo>
                  <a:cubicBezTo>
                    <a:pt x="100" y="166"/>
                    <a:pt x="100" y="163"/>
                    <a:pt x="101" y="162"/>
                  </a:cubicBezTo>
                  <a:cubicBezTo>
                    <a:pt x="101" y="162"/>
                    <a:pt x="103" y="159"/>
                    <a:pt x="104" y="159"/>
                  </a:cubicBezTo>
                  <a:cubicBezTo>
                    <a:pt x="104" y="158"/>
                    <a:pt x="104" y="156"/>
                    <a:pt x="104" y="155"/>
                  </a:cubicBezTo>
                  <a:cubicBezTo>
                    <a:pt x="104" y="155"/>
                    <a:pt x="104" y="155"/>
                    <a:pt x="104" y="154"/>
                  </a:cubicBezTo>
                  <a:cubicBezTo>
                    <a:pt x="104" y="152"/>
                    <a:pt x="104" y="152"/>
                    <a:pt x="104" y="152"/>
                  </a:cubicBezTo>
                  <a:cubicBezTo>
                    <a:pt x="104" y="150"/>
                    <a:pt x="102" y="148"/>
                    <a:pt x="101" y="148"/>
                  </a:cubicBezTo>
                  <a:cubicBezTo>
                    <a:pt x="101" y="149"/>
                    <a:pt x="98" y="147"/>
                    <a:pt x="97" y="146"/>
                  </a:cubicBezTo>
                  <a:cubicBezTo>
                    <a:pt x="96" y="146"/>
                    <a:pt x="93" y="145"/>
                    <a:pt x="93" y="145"/>
                  </a:cubicBezTo>
                  <a:cubicBezTo>
                    <a:pt x="92" y="145"/>
                    <a:pt x="89" y="143"/>
                    <a:pt x="88" y="143"/>
                  </a:cubicBezTo>
                  <a:cubicBezTo>
                    <a:pt x="87" y="143"/>
                    <a:pt x="84" y="142"/>
                    <a:pt x="84" y="142"/>
                  </a:cubicBezTo>
                  <a:cubicBezTo>
                    <a:pt x="83" y="141"/>
                    <a:pt x="82" y="137"/>
                    <a:pt x="80" y="136"/>
                  </a:cubicBezTo>
                  <a:cubicBezTo>
                    <a:pt x="78" y="134"/>
                    <a:pt x="74" y="131"/>
                    <a:pt x="73" y="130"/>
                  </a:cubicBezTo>
                  <a:cubicBezTo>
                    <a:pt x="73" y="129"/>
                    <a:pt x="68" y="126"/>
                    <a:pt x="67" y="125"/>
                  </a:cubicBezTo>
                  <a:cubicBezTo>
                    <a:pt x="66" y="125"/>
                    <a:pt x="64" y="124"/>
                    <a:pt x="63" y="125"/>
                  </a:cubicBezTo>
                  <a:cubicBezTo>
                    <a:pt x="63" y="125"/>
                    <a:pt x="61" y="122"/>
                    <a:pt x="61" y="122"/>
                  </a:cubicBezTo>
                  <a:cubicBezTo>
                    <a:pt x="60" y="121"/>
                    <a:pt x="57" y="120"/>
                    <a:pt x="57" y="121"/>
                  </a:cubicBezTo>
                  <a:cubicBezTo>
                    <a:pt x="57" y="122"/>
                    <a:pt x="55" y="121"/>
                    <a:pt x="55" y="121"/>
                  </a:cubicBezTo>
                  <a:cubicBezTo>
                    <a:pt x="54" y="120"/>
                    <a:pt x="53" y="121"/>
                    <a:pt x="52" y="121"/>
                  </a:cubicBezTo>
                  <a:cubicBezTo>
                    <a:pt x="52" y="121"/>
                    <a:pt x="49" y="125"/>
                    <a:pt x="48" y="126"/>
                  </a:cubicBezTo>
                  <a:cubicBezTo>
                    <a:pt x="47" y="126"/>
                    <a:pt x="46" y="125"/>
                    <a:pt x="45" y="125"/>
                  </a:cubicBezTo>
                  <a:cubicBezTo>
                    <a:pt x="45" y="124"/>
                    <a:pt x="42" y="125"/>
                    <a:pt x="42" y="126"/>
                  </a:cubicBezTo>
                  <a:cubicBezTo>
                    <a:pt x="41" y="126"/>
                    <a:pt x="39" y="122"/>
                    <a:pt x="40" y="120"/>
                  </a:cubicBezTo>
                  <a:cubicBezTo>
                    <a:pt x="40" y="118"/>
                    <a:pt x="38" y="115"/>
                    <a:pt x="36" y="114"/>
                  </a:cubicBezTo>
                  <a:cubicBezTo>
                    <a:pt x="35" y="114"/>
                    <a:pt x="34" y="110"/>
                    <a:pt x="35" y="109"/>
                  </a:cubicBezTo>
                  <a:cubicBezTo>
                    <a:pt x="35" y="108"/>
                    <a:pt x="32" y="107"/>
                    <a:pt x="31" y="107"/>
                  </a:cubicBezTo>
                  <a:cubicBezTo>
                    <a:pt x="30" y="106"/>
                    <a:pt x="28" y="109"/>
                    <a:pt x="28" y="109"/>
                  </a:cubicBezTo>
                  <a:cubicBezTo>
                    <a:pt x="28" y="110"/>
                    <a:pt x="20" y="108"/>
                    <a:pt x="21" y="104"/>
                  </a:cubicBezTo>
                  <a:cubicBezTo>
                    <a:pt x="22" y="100"/>
                    <a:pt x="25" y="95"/>
                    <a:pt x="26" y="95"/>
                  </a:cubicBezTo>
                  <a:cubicBezTo>
                    <a:pt x="27" y="94"/>
                    <a:pt x="32" y="94"/>
                    <a:pt x="33" y="94"/>
                  </a:cubicBezTo>
                  <a:cubicBezTo>
                    <a:pt x="34" y="95"/>
                    <a:pt x="35" y="94"/>
                    <a:pt x="35" y="94"/>
                  </a:cubicBezTo>
                  <a:cubicBezTo>
                    <a:pt x="35" y="94"/>
                    <a:pt x="39" y="94"/>
                    <a:pt x="40" y="95"/>
                  </a:cubicBezTo>
                  <a:cubicBezTo>
                    <a:pt x="41" y="95"/>
                    <a:pt x="43" y="99"/>
                    <a:pt x="44" y="100"/>
                  </a:cubicBezTo>
                  <a:cubicBezTo>
                    <a:pt x="45" y="101"/>
                    <a:pt x="45" y="97"/>
                    <a:pt x="46" y="96"/>
                  </a:cubicBezTo>
                  <a:cubicBezTo>
                    <a:pt x="46" y="96"/>
                    <a:pt x="45" y="93"/>
                    <a:pt x="45" y="93"/>
                  </a:cubicBezTo>
                  <a:cubicBezTo>
                    <a:pt x="44" y="92"/>
                    <a:pt x="47" y="87"/>
                    <a:pt x="48" y="86"/>
                  </a:cubicBezTo>
                  <a:cubicBezTo>
                    <a:pt x="50" y="85"/>
                    <a:pt x="52" y="82"/>
                    <a:pt x="52" y="82"/>
                  </a:cubicBezTo>
                  <a:cubicBezTo>
                    <a:pt x="52" y="81"/>
                    <a:pt x="53" y="81"/>
                    <a:pt x="54" y="81"/>
                  </a:cubicBezTo>
                  <a:cubicBezTo>
                    <a:pt x="54" y="80"/>
                    <a:pt x="54" y="76"/>
                    <a:pt x="54" y="75"/>
                  </a:cubicBezTo>
                  <a:cubicBezTo>
                    <a:pt x="55" y="74"/>
                    <a:pt x="58" y="72"/>
                    <a:pt x="59" y="72"/>
                  </a:cubicBezTo>
                  <a:cubicBezTo>
                    <a:pt x="60" y="72"/>
                    <a:pt x="61" y="69"/>
                    <a:pt x="61" y="68"/>
                  </a:cubicBezTo>
                  <a:cubicBezTo>
                    <a:pt x="60" y="68"/>
                    <a:pt x="63" y="65"/>
                    <a:pt x="65" y="65"/>
                  </a:cubicBezTo>
                  <a:cubicBezTo>
                    <a:pt x="67" y="64"/>
                    <a:pt x="68" y="66"/>
                    <a:pt x="68" y="66"/>
                  </a:cubicBezTo>
                  <a:cubicBezTo>
                    <a:pt x="68" y="66"/>
                    <a:pt x="70" y="65"/>
                    <a:pt x="71" y="64"/>
                  </a:cubicBezTo>
                  <a:cubicBezTo>
                    <a:pt x="72" y="63"/>
                    <a:pt x="71" y="61"/>
                    <a:pt x="70" y="61"/>
                  </a:cubicBezTo>
                  <a:cubicBezTo>
                    <a:pt x="70" y="60"/>
                    <a:pt x="70" y="58"/>
                    <a:pt x="71" y="58"/>
                  </a:cubicBezTo>
                  <a:cubicBezTo>
                    <a:pt x="72" y="57"/>
                    <a:pt x="73" y="55"/>
                    <a:pt x="72" y="55"/>
                  </a:cubicBezTo>
                  <a:cubicBezTo>
                    <a:pt x="72" y="54"/>
                    <a:pt x="76" y="55"/>
                    <a:pt x="77" y="54"/>
                  </a:cubicBezTo>
                  <a:cubicBezTo>
                    <a:pt x="79" y="53"/>
                    <a:pt x="78" y="57"/>
                    <a:pt x="77" y="58"/>
                  </a:cubicBezTo>
                  <a:cubicBezTo>
                    <a:pt x="76" y="60"/>
                    <a:pt x="77" y="61"/>
                    <a:pt x="78" y="61"/>
                  </a:cubicBezTo>
                  <a:cubicBezTo>
                    <a:pt x="79" y="60"/>
                    <a:pt x="79" y="61"/>
                    <a:pt x="80" y="62"/>
                  </a:cubicBezTo>
                  <a:cubicBezTo>
                    <a:pt x="80" y="62"/>
                    <a:pt x="81" y="61"/>
                    <a:pt x="82" y="62"/>
                  </a:cubicBezTo>
                  <a:cubicBezTo>
                    <a:pt x="83" y="62"/>
                    <a:pt x="84" y="61"/>
                    <a:pt x="84" y="60"/>
                  </a:cubicBezTo>
                  <a:cubicBezTo>
                    <a:pt x="84" y="59"/>
                    <a:pt x="81" y="57"/>
                    <a:pt x="81" y="56"/>
                  </a:cubicBezTo>
                  <a:cubicBezTo>
                    <a:pt x="81" y="56"/>
                    <a:pt x="81" y="50"/>
                    <a:pt x="81" y="49"/>
                  </a:cubicBezTo>
                  <a:cubicBezTo>
                    <a:pt x="80" y="48"/>
                    <a:pt x="79" y="46"/>
                    <a:pt x="78" y="46"/>
                  </a:cubicBezTo>
                  <a:cubicBezTo>
                    <a:pt x="78" y="47"/>
                    <a:pt x="77" y="43"/>
                    <a:pt x="76" y="43"/>
                  </a:cubicBezTo>
                  <a:cubicBezTo>
                    <a:pt x="75" y="42"/>
                    <a:pt x="75" y="40"/>
                    <a:pt x="75" y="40"/>
                  </a:cubicBezTo>
                  <a:cubicBezTo>
                    <a:pt x="75" y="39"/>
                    <a:pt x="73" y="37"/>
                    <a:pt x="72" y="35"/>
                  </a:cubicBezTo>
                  <a:cubicBezTo>
                    <a:pt x="71" y="34"/>
                    <a:pt x="70" y="34"/>
                    <a:pt x="70" y="35"/>
                  </a:cubicBezTo>
                  <a:cubicBezTo>
                    <a:pt x="70" y="35"/>
                    <a:pt x="68" y="35"/>
                    <a:pt x="68" y="35"/>
                  </a:cubicBezTo>
                  <a:cubicBezTo>
                    <a:pt x="67" y="35"/>
                    <a:pt x="66" y="32"/>
                    <a:pt x="66" y="31"/>
                  </a:cubicBezTo>
                  <a:cubicBezTo>
                    <a:pt x="66" y="30"/>
                    <a:pt x="63" y="30"/>
                    <a:pt x="62" y="29"/>
                  </a:cubicBezTo>
                  <a:cubicBezTo>
                    <a:pt x="62" y="28"/>
                    <a:pt x="59" y="29"/>
                    <a:pt x="59" y="28"/>
                  </a:cubicBezTo>
                  <a:cubicBezTo>
                    <a:pt x="59" y="27"/>
                    <a:pt x="57" y="27"/>
                    <a:pt x="56" y="27"/>
                  </a:cubicBezTo>
                  <a:cubicBezTo>
                    <a:pt x="56" y="27"/>
                    <a:pt x="56" y="35"/>
                    <a:pt x="56" y="37"/>
                  </a:cubicBezTo>
                  <a:cubicBezTo>
                    <a:pt x="55" y="40"/>
                    <a:pt x="53" y="41"/>
                    <a:pt x="53" y="41"/>
                  </a:cubicBezTo>
                  <a:cubicBezTo>
                    <a:pt x="52" y="41"/>
                    <a:pt x="53" y="43"/>
                    <a:pt x="53" y="43"/>
                  </a:cubicBezTo>
                  <a:cubicBezTo>
                    <a:pt x="53" y="43"/>
                    <a:pt x="52" y="45"/>
                    <a:pt x="51" y="47"/>
                  </a:cubicBezTo>
                  <a:cubicBezTo>
                    <a:pt x="51" y="49"/>
                    <a:pt x="50" y="47"/>
                    <a:pt x="49" y="45"/>
                  </a:cubicBezTo>
                  <a:cubicBezTo>
                    <a:pt x="49" y="44"/>
                    <a:pt x="47" y="42"/>
                    <a:pt x="47" y="42"/>
                  </a:cubicBezTo>
                  <a:cubicBezTo>
                    <a:pt x="47" y="43"/>
                    <a:pt x="46" y="42"/>
                    <a:pt x="45" y="42"/>
                  </a:cubicBezTo>
                  <a:cubicBezTo>
                    <a:pt x="45" y="42"/>
                    <a:pt x="42" y="40"/>
                    <a:pt x="40" y="40"/>
                  </a:cubicBezTo>
                  <a:cubicBezTo>
                    <a:pt x="39" y="39"/>
                    <a:pt x="38" y="35"/>
                    <a:pt x="38" y="35"/>
                  </a:cubicBezTo>
                  <a:cubicBezTo>
                    <a:pt x="37" y="34"/>
                    <a:pt x="38" y="34"/>
                    <a:pt x="37" y="33"/>
                  </a:cubicBezTo>
                  <a:cubicBezTo>
                    <a:pt x="37" y="33"/>
                    <a:pt x="40" y="30"/>
                    <a:pt x="41" y="30"/>
                  </a:cubicBezTo>
                  <a:cubicBezTo>
                    <a:pt x="41" y="29"/>
                    <a:pt x="44" y="25"/>
                    <a:pt x="45" y="24"/>
                  </a:cubicBezTo>
                  <a:cubicBezTo>
                    <a:pt x="46" y="24"/>
                    <a:pt x="47" y="22"/>
                    <a:pt x="47" y="21"/>
                  </a:cubicBezTo>
                  <a:cubicBezTo>
                    <a:pt x="47" y="21"/>
                    <a:pt x="51" y="20"/>
                    <a:pt x="53" y="19"/>
                  </a:cubicBezTo>
                  <a:cubicBezTo>
                    <a:pt x="54" y="19"/>
                    <a:pt x="55" y="15"/>
                    <a:pt x="55" y="14"/>
                  </a:cubicBezTo>
                  <a:cubicBezTo>
                    <a:pt x="55" y="13"/>
                    <a:pt x="54" y="11"/>
                    <a:pt x="54" y="11"/>
                  </a:cubicBezTo>
                  <a:cubicBezTo>
                    <a:pt x="53" y="11"/>
                    <a:pt x="56" y="10"/>
                    <a:pt x="56" y="11"/>
                  </a:cubicBezTo>
                  <a:cubicBezTo>
                    <a:pt x="57" y="11"/>
                    <a:pt x="60" y="10"/>
                    <a:pt x="61" y="11"/>
                  </a:cubicBezTo>
                  <a:cubicBezTo>
                    <a:pt x="62" y="11"/>
                    <a:pt x="63" y="12"/>
                    <a:pt x="65" y="13"/>
                  </a:cubicBezTo>
                  <a:cubicBezTo>
                    <a:pt x="65" y="13"/>
                    <a:pt x="65" y="13"/>
                    <a:pt x="65" y="16"/>
                  </a:cubicBezTo>
                  <a:cubicBezTo>
                    <a:pt x="64" y="20"/>
                    <a:pt x="64" y="20"/>
                    <a:pt x="64" y="20"/>
                  </a:cubicBezTo>
                  <a:cubicBezTo>
                    <a:pt x="60" y="22"/>
                    <a:pt x="59" y="24"/>
                    <a:pt x="61" y="24"/>
                  </a:cubicBezTo>
                  <a:cubicBezTo>
                    <a:pt x="62" y="24"/>
                    <a:pt x="68" y="27"/>
                    <a:pt x="69" y="28"/>
                  </a:cubicBezTo>
                  <a:cubicBezTo>
                    <a:pt x="71" y="29"/>
                    <a:pt x="72" y="26"/>
                    <a:pt x="72" y="25"/>
                  </a:cubicBezTo>
                  <a:cubicBezTo>
                    <a:pt x="73" y="25"/>
                    <a:pt x="73" y="22"/>
                    <a:pt x="72" y="21"/>
                  </a:cubicBezTo>
                  <a:cubicBezTo>
                    <a:pt x="72" y="21"/>
                    <a:pt x="74" y="21"/>
                    <a:pt x="75" y="21"/>
                  </a:cubicBezTo>
                  <a:cubicBezTo>
                    <a:pt x="75" y="22"/>
                    <a:pt x="76" y="21"/>
                    <a:pt x="77" y="20"/>
                  </a:cubicBezTo>
                  <a:cubicBezTo>
                    <a:pt x="77" y="20"/>
                    <a:pt x="77" y="18"/>
                    <a:pt x="78" y="17"/>
                  </a:cubicBezTo>
                  <a:cubicBezTo>
                    <a:pt x="78" y="17"/>
                    <a:pt x="77" y="16"/>
                    <a:pt x="77" y="16"/>
                  </a:cubicBezTo>
                  <a:cubicBezTo>
                    <a:pt x="76" y="15"/>
                    <a:pt x="74" y="14"/>
                    <a:pt x="73" y="14"/>
                  </a:cubicBezTo>
                  <a:cubicBezTo>
                    <a:pt x="72" y="13"/>
                    <a:pt x="72" y="11"/>
                    <a:pt x="72" y="11"/>
                  </a:cubicBezTo>
                  <a:cubicBezTo>
                    <a:pt x="73" y="11"/>
                    <a:pt x="72" y="8"/>
                    <a:pt x="72" y="8"/>
                  </a:cubicBezTo>
                  <a:cubicBezTo>
                    <a:pt x="71" y="7"/>
                    <a:pt x="68" y="6"/>
                    <a:pt x="67" y="6"/>
                  </a:cubicBezTo>
                  <a:cubicBezTo>
                    <a:pt x="67" y="6"/>
                    <a:pt x="66" y="4"/>
                    <a:pt x="65" y="4"/>
                  </a:cubicBezTo>
                  <a:cubicBezTo>
                    <a:pt x="64" y="3"/>
                    <a:pt x="61" y="3"/>
                    <a:pt x="60" y="3"/>
                  </a:cubicBezTo>
                  <a:cubicBezTo>
                    <a:pt x="59" y="3"/>
                    <a:pt x="57" y="1"/>
                    <a:pt x="56" y="1"/>
                  </a:cubicBezTo>
                  <a:cubicBezTo>
                    <a:pt x="54" y="2"/>
                    <a:pt x="53" y="0"/>
                    <a:pt x="52" y="0"/>
                  </a:cubicBezTo>
                  <a:cubicBezTo>
                    <a:pt x="52" y="0"/>
                    <a:pt x="48" y="4"/>
                    <a:pt x="48" y="6"/>
                  </a:cubicBezTo>
                  <a:cubicBezTo>
                    <a:pt x="48" y="9"/>
                    <a:pt x="49" y="11"/>
                    <a:pt x="50" y="11"/>
                  </a:cubicBezTo>
                  <a:cubicBezTo>
                    <a:pt x="51" y="12"/>
                    <a:pt x="50" y="14"/>
                    <a:pt x="49" y="15"/>
                  </a:cubicBezTo>
                  <a:cubicBezTo>
                    <a:pt x="49" y="15"/>
                    <a:pt x="47" y="14"/>
                    <a:pt x="48" y="13"/>
                  </a:cubicBezTo>
                  <a:cubicBezTo>
                    <a:pt x="48" y="13"/>
                    <a:pt x="46" y="10"/>
                    <a:pt x="46" y="9"/>
                  </a:cubicBezTo>
                  <a:cubicBezTo>
                    <a:pt x="45" y="8"/>
                    <a:pt x="43" y="7"/>
                    <a:pt x="42" y="7"/>
                  </a:cubicBezTo>
                  <a:cubicBezTo>
                    <a:pt x="41" y="8"/>
                    <a:pt x="41" y="8"/>
                    <a:pt x="40" y="9"/>
                  </a:cubicBezTo>
                  <a:cubicBezTo>
                    <a:pt x="40" y="10"/>
                    <a:pt x="40" y="11"/>
                    <a:pt x="40" y="12"/>
                  </a:cubicBezTo>
                  <a:cubicBezTo>
                    <a:pt x="40" y="14"/>
                    <a:pt x="38" y="14"/>
                    <a:pt x="38" y="13"/>
                  </a:cubicBezTo>
                  <a:cubicBezTo>
                    <a:pt x="38" y="13"/>
                    <a:pt x="37" y="13"/>
                    <a:pt x="37" y="13"/>
                  </a:cubicBezTo>
                  <a:cubicBezTo>
                    <a:pt x="36" y="14"/>
                    <a:pt x="35" y="15"/>
                    <a:pt x="34" y="15"/>
                  </a:cubicBezTo>
                  <a:cubicBezTo>
                    <a:pt x="34" y="16"/>
                    <a:pt x="33" y="17"/>
                    <a:pt x="32" y="18"/>
                  </a:cubicBezTo>
                  <a:cubicBezTo>
                    <a:pt x="32" y="19"/>
                    <a:pt x="31" y="20"/>
                    <a:pt x="30" y="21"/>
                  </a:cubicBezTo>
                  <a:cubicBezTo>
                    <a:pt x="30" y="22"/>
                    <a:pt x="29" y="23"/>
                    <a:pt x="28" y="24"/>
                  </a:cubicBezTo>
                  <a:cubicBezTo>
                    <a:pt x="27" y="25"/>
                    <a:pt x="27" y="26"/>
                    <a:pt x="26" y="28"/>
                  </a:cubicBezTo>
                  <a:cubicBezTo>
                    <a:pt x="25" y="29"/>
                    <a:pt x="24" y="30"/>
                    <a:pt x="23" y="32"/>
                  </a:cubicBezTo>
                  <a:cubicBezTo>
                    <a:pt x="22" y="33"/>
                    <a:pt x="22" y="34"/>
                    <a:pt x="21" y="35"/>
                  </a:cubicBezTo>
                  <a:cubicBezTo>
                    <a:pt x="21" y="36"/>
                    <a:pt x="20" y="37"/>
                    <a:pt x="20" y="37"/>
                  </a:cubicBezTo>
                  <a:cubicBezTo>
                    <a:pt x="19" y="39"/>
                    <a:pt x="18" y="40"/>
                    <a:pt x="18" y="41"/>
                  </a:cubicBezTo>
                  <a:cubicBezTo>
                    <a:pt x="17" y="42"/>
                    <a:pt x="17" y="42"/>
                    <a:pt x="17" y="43"/>
                  </a:cubicBezTo>
                  <a:cubicBezTo>
                    <a:pt x="15" y="46"/>
                    <a:pt x="14" y="49"/>
                    <a:pt x="13" y="52"/>
                  </a:cubicBezTo>
                  <a:cubicBezTo>
                    <a:pt x="13" y="52"/>
                    <a:pt x="12" y="52"/>
                    <a:pt x="12" y="52"/>
                  </a:cubicBezTo>
                  <a:cubicBezTo>
                    <a:pt x="12" y="53"/>
                    <a:pt x="11" y="55"/>
                    <a:pt x="11" y="56"/>
                  </a:cubicBezTo>
                  <a:cubicBezTo>
                    <a:pt x="10" y="57"/>
                    <a:pt x="10" y="58"/>
                    <a:pt x="10" y="58"/>
                  </a:cubicBezTo>
                  <a:cubicBezTo>
                    <a:pt x="9" y="60"/>
                    <a:pt x="9" y="61"/>
                    <a:pt x="8" y="63"/>
                  </a:cubicBezTo>
                  <a:cubicBezTo>
                    <a:pt x="8" y="63"/>
                    <a:pt x="8" y="63"/>
                    <a:pt x="8" y="63"/>
                  </a:cubicBezTo>
                  <a:cubicBezTo>
                    <a:pt x="6" y="69"/>
                    <a:pt x="5" y="74"/>
                    <a:pt x="3" y="79"/>
                  </a:cubicBezTo>
                  <a:cubicBezTo>
                    <a:pt x="3" y="80"/>
                    <a:pt x="3" y="80"/>
                    <a:pt x="3" y="80"/>
                  </a:cubicBezTo>
                  <a:cubicBezTo>
                    <a:pt x="2" y="86"/>
                    <a:pt x="1" y="92"/>
                    <a:pt x="0" y="97"/>
                  </a:cubicBezTo>
                  <a:cubicBezTo>
                    <a:pt x="0" y="97"/>
                    <a:pt x="0" y="97"/>
                    <a:pt x="0" y="97"/>
                  </a:cubicBezTo>
                  <a:cubicBezTo>
                    <a:pt x="1" y="98"/>
                    <a:pt x="2" y="99"/>
                    <a:pt x="2" y="100"/>
                  </a:cubicBezTo>
                  <a:cubicBezTo>
                    <a:pt x="3" y="102"/>
                    <a:pt x="5" y="103"/>
                    <a:pt x="5" y="103"/>
                  </a:cubicBezTo>
                  <a:cubicBezTo>
                    <a:pt x="6" y="103"/>
                    <a:pt x="6" y="100"/>
                    <a:pt x="6" y="99"/>
                  </a:cubicBezTo>
                  <a:cubicBezTo>
                    <a:pt x="5" y="99"/>
                    <a:pt x="6" y="98"/>
                    <a:pt x="6" y="99"/>
                  </a:cubicBezTo>
                  <a:cubicBezTo>
                    <a:pt x="6" y="99"/>
                    <a:pt x="9" y="102"/>
                    <a:pt x="9" y="103"/>
                  </a:cubicBezTo>
                  <a:cubicBezTo>
                    <a:pt x="10" y="104"/>
                    <a:pt x="11" y="110"/>
                    <a:pt x="12" y="111"/>
                  </a:cubicBezTo>
                  <a:cubicBezTo>
                    <a:pt x="13" y="113"/>
                    <a:pt x="20" y="115"/>
                    <a:pt x="22" y="116"/>
                  </a:cubicBezTo>
                  <a:cubicBezTo>
                    <a:pt x="24" y="116"/>
                    <a:pt x="27" y="119"/>
                    <a:pt x="28" y="120"/>
                  </a:cubicBezTo>
                  <a:cubicBezTo>
                    <a:pt x="28" y="120"/>
                    <a:pt x="31" y="121"/>
                    <a:pt x="32" y="121"/>
                  </a:cubicBezTo>
                  <a:cubicBezTo>
                    <a:pt x="32" y="121"/>
                    <a:pt x="34" y="123"/>
                    <a:pt x="35" y="124"/>
                  </a:cubicBezTo>
                  <a:cubicBezTo>
                    <a:pt x="35" y="124"/>
                    <a:pt x="36" y="126"/>
                    <a:pt x="36" y="126"/>
                  </a:cubicBezTo>
                  <a:cubicBezTo>
                    <a:pt x="36" y="126"/>
                    <a:pt x="40" y="128"/>
                    <a:pt x="41" y="129"/>
                  </a:cubicBezTo>
                  <a:cubicBezTo>
                    <a:pt x="42" y="130"/>
                    <a:pt x="43" y="130"/>
                    <a:pt x="44" y="129"/>
                  </a:cubicBezTo>
                  <a:cubicBezTo>
                    <a:pt x="44" y="129"/>
                    <a:pt x="45" y="131"/>
                    <a:pt x="45" y="132"/>
                  </a:cubicBezTo>
                  <a:cubicBezTo>
                    <a:pt x="46" y="133"/>
                    <a:pt x="46" y="135"/>
                    <a:pt x="45" y="136"/>
                  </a:cubicBezTo>
                  <a:cubicBezTo>
                    <a:pt x="45" y="136"/>
                    <a:pt x="44" y="140"/>
                    <a:pt x="44" y="141"/>
                  </a:cubicBezTo>
                  <a:cubicBezTo>
                    <a:pt x="43" y="142"/>
                    <a:pt x="42" y="147"/>
                    <a:pt x="42" y="149"/>
                  </a:cubicBezTo>
                  <a:cubicBezTo>
                    <a:pt x="42" y="150"/>
                    <a:pt x="44" y="152"/>
                    <a:pt x="45" y="153"/>
                  </a:cubicBezTo>
                  <a:cubicBezTo>
                    <a:pt x="46" y="153"/>
                    <a:pt x="45" y="154"/>
                    <a:pt x="45" y="154"/>
                  </a:cubicBezTo>
                  <a:cubicBezTo>
                    <a:pt x="44" y="154"/>
                    <a:pt x="44" y="160"/>
                    <a:pt x="46" y="161"/>
                  </a:cubicBezTo>
                  <a:cubicBezTo>
                    <a:pt x="48" y="162"/>
                    <a:pt x="49" y="164"/>
                    <a:pt x="49" y="16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Line 44"/>
            <p:cNvSpPr>
              <a:spLocks noChangeShapeType="1"/>
            </p:cNvSpPr>
            <p:nvPr/>
          </p:nvSpPr>
          <p:spPr bwMode="auto">
            <a:xfrm>
              <a:off x="10593388" y="284956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Line 45"/>
            <p:cNvSpPr>
              <a:spLocks noChangeShapeType="1"/>
            </p:cNvSpPr>
            <p:nvPr/>
          </p:nvSpPr>
          <p:spPr bwMode="auto">
            <a:xfrm>
              <a:off x="10593388" y="2849563"/>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6"/>
            <p:cNvSpPr/>
            <p:nvPr/>
          </p:nvSpPr>
          <p:spPr bwMode="auto">
            <a:xfrm>
              <a:off x="10420350" y="1979613"/>
              <a:ext cx="325437" cy="220663"/>
            </a:xfrm>
            <a:custGeom>
              <a:avLst/>
              <a:gdLst>
                <a:gd name="T0" fmla="*/ 7 w 34"/>
                <a:gd name="T1" fmla="*/ 23 h 23"/>
                <a:gd name="T2" fmla="*/ 12 w 34"/>
                <a:gd name="T3" fmla="*/ 21 h 23"/>
                <a:gd name="T4" fmla="*/ 12 w 34"/>
                <a:gd name="T5" fmla="*/ 19 h 23"/>
                <a:gd name="T6" fmla="*/ 13 w 34"/>
                <a:gd name="T7" fmla="*/ 19 h 23"/>
                <a:gd name="T8" fmla="*/ 15 w 34"/>
                <a:gd name="T9" fmla="*/ 14 h 23"/>
                <a:gd name="T10" fmla="*/ 22 w 34"/>
                <a:gd name="T11" fmla="*/ 11 h 23"/>
                <a:gd name="T12" fmla="*/ 26 w 34"/>
                <a:gd name="T13" fmla="*/ 8 h 23"/>
                <a:gd name="T14" fmla="*/ 28 w 34"/>
                <a:gd name="T15" fmla="*/ 5 h 23"/>
                <a:gd name="T16" fmla="*/ 32 w 34"/>
                <a:gd name="T17" fmla="*/ 2 h 23"/>
                <a:gd name="T18" fmla="*/ 34 w 34"/>
                <a:gd name="T19" fmla="*/ 0 h 23"/>
                <a:gd name="T20" fmla="*/ 20 w 34"/>
                <a:gd name="T21" fmla="*/ 7 h 23"/>
                <a:gd name="T22" fmla="*/ 20 w 34"/>
                <a:gd name="T23" fmla="*/ 7 h 23"/>
                <a:gd name="T24" fmla="*/ 15 w 34"/>
                <a:gd name="T25" fmla="*/ 11 h 23"/>
                <a:gd name="T26" fmla="*/ 11 w 34"/>
                <a:gd name="T27" fmla="*/ 14 h 23"/>
                <a:gd name="T28" fmla="*/ 10 w 34"/>
                <a:gd name="T29" fmla="*/ 15 h 23"/>
                <a:gd name="T30" fmla="*/ 6 w 34"/>
                <a:gd name="T31" fmla="*/ 19 h 23"/>
                <a:gd name="T32" fmla="*/ 5 w 34"/>
                <a:gd name="T33" fmla="*/ 19 h 23"/>
                <a:gd name="T34" fmla="*/ 0 w 34"/>
                <a:gd name="T35" fmla="*/ 23 h 23"/>
                <a:gd name="T36" fmla="*/ 7 w 34"/>
                <a:gd name="T3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23">
                  <a:moveTo>
                    <a:pt x="7" y="23"/>
                  </a:moveTo>
                  <a:cubicBezTo>
                    <a:pt x="9" y="22"/>
                    <a:pt x="12" y="22"/>
                    <a:pt x="12" y="21"/>
                  </a:cubicBezTo>
                  <a:cubicBezTo>
                    <a:pt x="12" y="21"/>
                    <a:pt x="12" y="19"/>
                    <a:pt x="12" y="19"/>
                  </a:cubicBezTo>
                  <a:cubicBezTo>
                    <a:pt x="12" y="19"/>
                    <a:pt x="12" y="19"/>
                    <a:pt x="13" y="19"/>
                  </a:cubicBezTo>
                  <a:cubicBezTo>
                    <a:pt x="13" y="19"/>
                    <a:pt x="15" y="15"/>
                    <a:pt x="15" y="14"/>
                  </a:cubicBezTo>
                  <a:cubicBezTo>
                    <a:pt x="16" y="13"/>
                    <a:pt x="21" y="12"/>
                    <a:pt x="22" y="11"/>
                  </a:cubicBezTo>
                  <a:cubicBezTo>
                    <a:pt x="23" y="10"/>
                    <a:pt x="25" y="8"/>
                    <a:pt x="26" y="8"/>
                  </a:cubicBezTo>
                  <a:cubicBezTo>
                    <a:pt x="27" y="8"/>
                    <a:pt x="28" y="6"/>
                    <a:pt x="28" y="5"/>
                  </a:cubicBezTo>
                  <a:cubicBezTo>
                    <a:pt x="28" y="5"/>
                    <a:pt x="31" y="3"/>
                    <a:pt x="32" y="2"/>
                  </a:cubicBezTo>
                  <a:cubicBezTo>
                    <a:pt x="33" y="2"/>
                    <a:pt x="34" y="0"/>
                    <a:pt x="34" y="0"/>
                  </a:cubicBezTo>
                  <a:cubicBezTo>
                    <a:pt x="33" y="0"/>
                    <a:pt x="26" y="4"/>
                    <a:pt x="20" y="7"/>
                  </a:cubicBezTo>
                  <a:cubicBezTo>
                    <a:pt x="20" y="7"/>
                    <a:pt x="20" y="7"/>
                    <a:pt x="20" y="7"/>
                  </a:cubicBezTo>
                  <a:cubicBezTo>
                    <a:pt x="18" y="9"/>
                    <a:pt x="17" y="10"/>
                    <a:pt x="15" y="11"/>
                  </a:cubicBezTo>
                  <a:cubicBezTo>
                    <a:pt x="14" y="12"/>
                    <a:pt x="13" y="13"/>
                    <a:pt x="11" y="14"/>
                  </a:cubicBezTo>
                  <a:cubicBezTo>
                    <a:pt x="11" y="14"/>
                    <a:pt x="10" y="15"/>
                    <a:pt x="10" y="15"/>
                  </a:cubicBezTo>
                  <a:cubicBezTo>
                    <a:pt x="8" y="16"/>
                    <a:pt x="7" y="17"/>
                    <a:pt x="6" y="19"/>
                  </a:cubicBezTo>
                  <a:cubicBezTo>
                    <a:pt x="5" y="19"/>
                    <a:pt x="5" y="19"/>
                    <a:pt x="5" y="19"/>
                  </a:cubicBezTo>
                  <a:cubicBezTo>
                    <a:pt x="3" y="21"/>
                    <a:pt x="2" y="22"/>
                    <a:pt x="0" y="23"/>
                  </a:cubicBezTo>
                  <a:cubicBezTo>
                    <a:pt x="2" y="23"/>
                    <a:pt x="5" y="23"/>
                    <a:pt x="7" y="23"/>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7"/>
            <p:cNvSpPr/>
            <p:nvPr/>
          </p:nvSpPr>
          <p:spPr bwMode="auto">
            <a:xfrm>
              <a:off x="11166475" y="2333625"/>
              <a:ext cx="315912" cy="658813"/>
            </a:xfrm>
            <a:custGeom>
              <a:avLst/>
              <a:gdLst>
                <a:gd name="T0" fmla="*/ 31 w 33"/>
                <a:gd name="T1" fmla="*/ 65 h 69"/>
                <a:gd name="T2" fmla="*/ 31 w 33"/>
                <a:gd name="T3" fmla="*/ 67 h 69"/>
                <a:gd name="T4" fmla="*/ 33 w 33"/>
                <a:gd name="T5" fmla="*/ 65 h 69"/>
                <a:gd name="T6" fmla="*/ 33 w 33"/>
                <a:gd name="T7" fmla="*/ 56 h 69"/>
                <a:gd name="T8" fmla="*/ 33 w 33"/>
                <a:gd name="T9" fmla="*/ 56 h 69"/>
                <a:gd name="T10" fmla="*/ 33 w 33"/>
                <a:gd name="T11" fmla="*/ 55 h 69"/>
                <a:gd name="T12" fmla="*/ 33 w 33"/>
                <a:gd name="T13" fmla="*/ 0 h 69"/>
                <a:gd name="T14" fmla="*/ 31 w 33"/>
                <a:gd name="T15" fmla="*/ 2 h 69"/>
                <a:gd name="T16" fmla="*/ 27 w 33"/>
                <a:gd name="T17" fmla="*/ 9 h 69"/>
                <a:gd name="T18" fmla="*/ 24 w 33"/>
                <a:gd name="T19" fmla="*/ 10 h 69"/>
                <a:gd name="T20" fmla="*/ 23 w 33"/>
                <a:gd name="T21" fmla="*/ 12 h 69"/>
                <a:gd name="T22" fmla="*/ 19 w 33"/>
                <a:gd name="T23" fmla="*/ 16 h 69"/>
                <a:gd name="T24" fmla="*/ 20 w 33"/>
                <a:gd name="T25" fmla="*/ 23 h 69"/>
                <a:gd name="T26" fmla="*/ 22 w 33"/>
                <a:gd name="T27" fmla="*/ 27 h 69"/>
                <a:gd name="T28" fmla="*/ 22 w 33"/>
                <a:gd name="T29" fmla="*/ 31 h 69"/>
                <a:gd name="T30" fmla="*/ 23 w 33"/>
                <a:gd name="T31" fmla="*/ 33 h 69"/>
                <a:gd name="T32" fmla="*/ 19 w 33"/>
                <a:gd name="T33" fmla="*/ 34 h 69"/>
                <a:gd name="T34" fmla="*/ 17 w 33"/>
                <a:gd name="T35" fmla="*/ 37 h 69"/>
                <a:gd name="T36" fmla="*/ 13 w 33"/>
                <a:gd name="T37" fmla="*/ 39 h 69"/>
                <a:gd name="T38" fmla="*/ 14 w 33"/>
                <a:gd name="T39" fmla="*/ 37 h 69"/>
                <a:gd name="T40" fmla="*/ 14 w 33"/>
                <a:gd name="T41" fmla="*/ 34 h 69"/>
                <a:gd name="T42" fmla="*/ 12 w 33"/>
                <a:gd name="T43" fmla="*/ 28 h 69"/>
                <a:gd name="T44" fmla="*/ 10 w 33"/>
                <a:gd name="T45" fmla="*/ 25 h 69"/>
                <a:gd name="T46" fmla="*/ 10 w 33"/>
                <a:gd name="T47" fmla="*/ 23 h 69"/>
                <a:gd name="T48" fmla="*/ 7 w 33"/>
                <a:gd name="T49" fmla="*/ 23 h 69"/>
                <a:gd name="T50" fmla="*/ 6 w 33"/>
                <a:gd name="T51" fmla="*/ 29 h 69"/>
                <a:gd name="T52" fmla="*/ 7 w 33"/>
                <a:gd name="T53" fmla="*/ 32 h 69"/>
                <a:gd name="T54" fmla="*/ 7 w 33"/>
                <a:gd name="T55" fmla="*/ 35 h 69"/>
                <a:gd name="T56" fmla="*/ 6 w 33"/>
                <a:gd name="T57" fmla="*/ 39 h 69"/>
                <a:gd name="T58" fmla="*/ 5 w 33"/>
                <a:gd name="T59" fmla="*/ 42 h 69"/>
                <a:gd name="T60" fmla="*/ 10 w 33"/>
                <a:gd name="T61" fmla="*/ 42 h 69"/>
                <a:gd name="T62" fmla="*/ 12 w 33"/>
                <a:gd name="T63" fmla="*/ 42 h 69"/>
                <a:gd name="T64" fmla="*/ 9 w 33"/>
                <a:gd name="T65" fmla="*/ 44 h 69"/>
                <a:gd name="T66" fmla="*/ 6 w 33"/>
                <a:gd name="T67" fmla="*/ 47 h 69"/>
                <a:gd name="T68" fmla="*/ 7 w 33"/>
                <a:gd name="T69" fmla="*/ 48 h 69"/>
                <a:gd name="T70" fmla="*/ 10 w 33"/>
                <a:gd name="T71" fmla="*/ 52 h 69"/>
                <a:gd name="T72" fmla="*/ 10 w 33"/>
                <a:gd name="T73" fmla="*/ 55 h 69"/>
                <a:gd name="T74" fmla="*/ 4 w 33"/>
                <a:gd name="T75" fmla="*/ 55 h 69"/>
                <a:gd name="T76" fmla="*/ 0 w 33"/>
                <a:gd name="T77" fmla="*/ 60 h 69"/>
                <a:gd name="T78" fmla="*/ 0 w 33"/>
                <a:gd name="T79" fmla="*/ 66 h 69"/>
                <a:gd name="T80" fmla="*/ 5 w 33"/>
                <a:gd name="T81" fmla="*/ 68 h 69"/>
                <a:gd name="T82" fmla="*/ 9 w 33"/>
                <a:gd name="T83" fmla="*/ 68 h 69"/>
                <a:gd name="T84" fmla="*/ 13 w 33"/>
                <a:gd name="T85" fmla="*/ 63 h 69"/>
                <a:gd name="T86" fmla="*/ 17 w 33"/>
                <a:gd name="T87" fmla="*/ 58 h 69"/>
                <a:gd name="T88" fmla="*/ 22 w 33"/>
                <a:gd name="T89" fmla="*/ 56 h 69"/>
                <a:gd name="T90" fmla="*/ 23 w 33"/>
                <a:gd name="T91" fmla="*/ 61 h 69"/>
                <a:gd name="T92" fmla="*/ 27 w 33"/>
                <a:gd name="T93" fmla="*/ 61 h 69"/>
                <a:gd name="T94" fmla="*/ 27 w 33"/>
                <a:gd name="T95" fmla="*/ 59 h 69"/>
                <a:gd name="T96" fmla="*/ 31 w 33"/>
                <a:gd name="T97" fmla="*/ 62 h 69"/>
                <a:gd name="T98" fmla="*/ 31 w 33"/>
                <a:gd name="T9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69">
                  <a:moveTo>
                    <a:pt x="31" y="65"/>
                  </a:moveTo>
                  <a:cubicBezTo>
                    <a:pt x="30" y="65"/>
                    <a:pt x="30" y="67"/>
                    <a:pt x="31" y="67"/>
                  </a:cubicBezTo>
                  <a:cubicBezTo>
                    <a:pt x="32" y="67"/>
                    <a:pt x="32" y="66"/>
                    <a:pt x="33" y="65"/>
                  </a:cubicBezTo>
                  <a:cubicBezTo>
                    <a:pt x="33" y="56"/>
                    <a:pt x="33" y="56"/>
                    <a:pt x="33" y="56"/>
                  </a:cubicBezTo>
                  <a:cubicBezTo>
                    <a:pt x="33" y="56"/>
                    <a:pt x="33" y="56"/>
                    <a:pt x="33" y="56"/>
                  </a:cubicBezTo>
                  <a:cubicBezTo>
                    <a:pt x="32" y="55"/>
                    <a:pt x="32" y="55"/>
                    <a:pt x="33" y="55"/>
                  </a:cubicBezTo>
                  <a:cubicBezTo>
                    <a:pt x="33" y="0"/>
                    <a:pt x="33" y="0"/>
                    <a:pt x="33" y="0"/>
                  </a:cubicBezTo>
                  <a:cubicBezTo>
                    <a:pt x="32" y="1"/>
                    <a:pt x="31" y="2"/>
                    <a:pt x="31" y="2"/>
                  </a:cubicBezTo>
                  <a:cubicBezTo>
                    <a:pt x="30" y="3"/>
                    <a:pt x="27" y="7"/>
                    <a:pt x="27" y="9"/>
                  </a:cubicBezTo>
                  <a:cubicBezTo>
                    <a:pt x="26" y="10"/>
                    <a:pt x="25" y="10"/>
                    <a:pt x="24" y="10"/>
                  </a:cubicBezTo>
                  <a:cubicBezTo>
                    <a:pt x="24" y="10"/>
                    <a:pt x="23" y="11"/>
                    <a:pt x="23" y="12"/>
                  </a:cubicBezTo>
                  <a:cubicBezTo>
                    <a:pt x="23" y="12"/>
                    <a:pt x="20" y="14"/>
                    <a:pt x="19" y="16"/>
                  </a:cubicBezTo>
                  <a:cubicBezTo>
                    <a:pt x="19" y="18"/>
                    <a:pt x="20" y="22"/>
                    <a:pt x="20" y="23"/>
                  </a:cubicBezTo>
                  <a:cubicBezTo>
                    <a:pt x="20" y="25"/>
                    <a:pt x="21" y="27"/>
                    <a:pt x="22" y="27"/>
                  </a:cubicBezTo>
                  <a:cubicBezTo>
                    <a:pt x="23" y="27"/>
                    <a:pt x="23" y="30"/>
                    <a:pt x="22" y="31"/>
                  </a:cubicBezTo>
                  <a:cubicBezTo>
                    <a:pt x="22" y="31"/>
                    <a:pt x="23" y="32"/>
                    <a:pt x="23" y="33"/>
                  </a:cubicBezTo>
                  <a:cubicBezTo>
                    <a:pt x="23" y="33"/>
                    <a:pt x="20" y="34"/>
                    <a:pt x="19" y="34"/>
                  </a:cubicBezTo>
                  <a:cubicBezTo>
                    <a:pt x="19" y="35"/>
                    <a:pt x="17" y="36"/>
                    <a:pt x="17" y="37"/>
                  </a:cubicBezTo>
                  <a:cubicBezTo>
                    <a:pt x="17" y="38"/>
                    <a:pt x="14" y="38"/>
                    <a:pt x="13" y="39"/>
                  </a:cubicBezTo>
                  <a:cubicBezTo>
                    <a:pt x="14" y="38"/>
                    <a:pt x="14" y="38"/>
                    <a:pt x="14" y="37"/>
                  </a:cubicBezTo>
                  <a:cubicBezTo>
                    <a:pt x="15" y="36"/>
                    <a:pt x="14" y="35"/>
                    <a:pt x="14" y="34"/>
                  </a:cubicBezTo>
                  <a:cubicBezTo>
                    <a:pt x="13" y="34"/>
                    <a:pt x="13" y="29"/>
                    <a:pt x="12" y="28"/>
                  </a:cubicBezTo>
                  <a:cubicBezTo>
                    <a:pt x="12" y="27"/>
                    <a:pt x="10" y="25"/>
                    <a:pt x="10" y="25"/>
                  </a:cubicBezTo>
                  <a:cubicBezTo>
                    <a:pt x="9" y="25"/>
                    <a:pt x="10" y="24"/>
                    <a:pt x="10" y="23"/>
                  </a:cubicBezTo>
                  <a:cubicBezTo>
                    <a:pt x="10" y="22"/>
                    <a:pt x="8" y="22"/>
                    <a:pt x="7" y="23"/>
                  </a:cubicBezTo>
                  <a:cubicBezTo>
                    <a:pt x="7" y="23"/>
                    <a:pt x="6" y="28"/>
                    <a:pt x="6" y="29"/>
                  </a:cubicBezTo>
                  <a:cubicBezTo>
                    <a:pt x="6" y="30"/>
                    <a:pt x="7" y="32"/>
                    <a:pt x="7" y="32"/>
                  </a:cubicBezTo>
                  <a:cubicBezTo>
                    <a:pt x="8" y="32"/>
                    <a:pt x="8" y="35"/>
                    <a:pt x="7" y="35"/>
                  </a:cubicBezTo>
                  <a:cubicBezTo>
                    <a:pt x="6" y="35"/>
                    <a:pt x="5" y="38"/>
                    <a:pt x="6" y="39"/>
                  </a:cubicBezTo>
                  <a:cubicBezTo>
                    <a:pt x="6" y="40"/>
                    <a:pt x="5" y="41"/>
                    <a:pt x="5" y="42"/>
                  </a:cubicBezTo>
                  <a:cubicBezTo>
                    <a:pt x="4" y="42"/>
                    <a:pt x="8" y="42"/>
                    <a:pt x="10" y="42"/>
                  </a:cubicBezTo>
                  <a:cubicBezTo>
                    <a:pt x="11" y="42"/>
                    <a:pt x="13" y="42"/>
                    <a:pt x="12" y="42"/>
                  </a:cubicBezTo>
                  <a:cubicBezTo>
                    <a:pt x="12" y="43"/>
                    <a:pt x="9" y="43"/>
                    <a:pt x="9" y="44"/>
                  </a:cubicBezTo>
                  <a:cubicBezTo>
                    <a:pt x="8" y="45"/>
                    <a:pt x="6" y="46"/>
                    <a:pt x="6" y="47"/>
                  </a:cubicBezTo>
                  <a:cubicBezTo>
                    <a:pt x="5" y="47"/>
                    <a:pt x="6" y="48"/>
                    <a:pt x="7" y="48"/>
                  </a:cubicBezTo>
                  <a:cubicBezTo>
                    <a:pt x="8" y="48"/>
                    <a:pt x="9" y="51"/>
                    <a:pt x="10" y="52"/>
                  </a:cubicBezTo>
                  <a:cubicBezTo>
                    <a:pt x="10" y="53"/>
                    <a:pt x="10" y="54"/>
                    <a:pt x="10" y="55"/>
                  </a:cubicBezTo>
                  <a:cubicBezTo>
                    <a:pt x="10" y="55"/>
                    <a:pt x="5" y="54"/>
                    <a:pt x="4" y="55"/>
                  </a:cubicBezTo>
                  <a:cubicBezTo>
                    <a:pt x="2" y="55"/>
                    <a:pt x="0" y="59"/>
                    <a:pt x="0" y="60"/>
                  </a:cubicBezTo>
                  <a:cubicBezTo>
                    <a:pt x="0" y="61"/>
                    <a:pt x="0" y="65"/>
                    <a:pt x="0" y="66"/>
                  </a:cubicBezTo>
                  <a:cubicBezTo>
                    <a:pt x="1" y="67"/>
                    <a:pt x="4" y="67"/>
                    <a:pt x="5" y="68"/>
                  </a:cubicBezTo>
                  <a:cubicBezTo>
                    <a:pt x="5" y="68"/>
                    <a:pt x="9" y="68"/>
                    <a:pt x="9" y="68"/>
                  </a:cubicBezTo>
                  <a:cubicBezTo>
                    <a:pt x="10" y="69"/>
                    <a:pt x="12" y="65"/>
                    <a:pt x="13" y="63"/>
                  </a:cubicBezTo>
                  <a:cubicBezTo>
                    <a:pt x="13" y="62"/>
                    <a:pt x="16" y="59"/>
                    <a:pt x="17" y="58"/>
                  </a:cubicBezTo>
                  <a:cubicBezTo>
                    <a:pt x="18" y="56"/>
                    <a:pt x="21" y="57"/>
                    <a:pt x="22" y="56"/>
                  </a:cubicBezTo>
                  <a:cubicBezTo>
                    <a:pt x="23" y="55"/>
                    <a:pt x="23" y="59"/>
                    <a:pt x="23" y="61"/>
                  </a:cubicBezTo>
                  <a:cubicBezTo>
                    <a:pt x="24" y="62"/>
                    <a:pt x="27" y="62"/>
                    <a:pt x="27" y="61"/>
                  </a:cubicBezTo>
                  <a:cubicBezTo>
                    <a:pt x="26" y="59"/>
                    <a:pt x="27" y="58"/>
                    <a:pt x="27" y="59"/>
                  </a:cubicBezTo>
                  <a:cubicBezTo>
                    <a:pt x="27" y="59"/>
                    <a:pt x="31" y="61"/>
                    <a:pt x="31" y="62"/>
                  </a:cubicBezTo>
                  <a:cubicBezTo>
                    <a:pt x="32" y="63"/>
                    <a:pt x="32" y="65"/>
                    <a:pt x="31" y="6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8"/>
            <p:cNvSpPr/>
            <p:nvPr/>
          </p:nvSpPr>
          <p:spPr bwMode="auto">
            <a:xfrm>
              <a:off x="11071225" y="2973388"/>
              <a:ext cx="411162" cy="1081088"/>
            </a:xfrm>
            <a:custGeom>
              <a:avLst/>
              <a:gdLst>
                <a:gd name="T0" fmla="*/ 43 w 43"/>
                <a:gd name="T1" fmla="*/ 9 h 113"/>
                <a:gd name="T2" fmla="*/ 41 w 43"/>
                <a:gd name="T3" fmla="*/ 8 h 113"/>
                <a:gd name="T4" fmla="*/ 37 w 43"/>
                <a:gd name="T5" fmla="*/ 3 h 113"/>
                <a:gd name="T6" fmla="*/ 37 w 43"/>
                <a:gd name="T7" fmla="*/ 1 h 113"/>
                <a:gd name="T8" fmla="*/ 31 w 43"/>
                <a:gd name="T9" fmla="*/ 1 h 113"/>
                <a:gd name="T10" fmla="*/ 21 w 43"/>
                <a:gd name="T11" fmla="*/ 3 h 113"/>
                <a:gd name="T12" fmla="*/ 16 w 43"/>
                <a:gd name="T13" fmla="*/ 3 h 113"/>
                <a:gd name="T14" fmla="*/ 12 w 43"/>
                <a:gd name="T15" fmla="*/ 5 h 113"/>
                <a:gd name="T16" fmla="*/ 9 w 43"/>
                <a:gd name="T17" fmla="*/ 13 h 113"/>
                <a:gd name="T18" fmla="*/ 8 w 43"/>
                <a:gd name="T19" fmla="*/ 15 h 113"/>
                <a:gd name="T20" fmla="*/ 7 w 43"/>
                <a:gd name="T21" fmla="*/ 17 h 113"/>
                <a:gd name="T22" fmla="*/ 1 w 43"/>
                <a:gd name="T23" fmla="*/ 26 h 113"/>
                <a:gd name="T24" fmla="*/ 0 w 43"/>
                <a:gd name="T25" fmla="*/ 39 h 113"/>
                <a:gd name="T26" fmla="*/ 3 w 43"/>
                <a:gd name="T27" fmla="*/ 49 h 113"/>
                <a:gd name="T28" fmla="*/ 10 w 43"/>
                <a:gd name="T29" fmla="*/ 56 h 113"/>
                <a:gd name="T30" fmla="*/ 18 w 43"/>
                <a:gd name="T31" fmla="*/ 57 h 113"/>
                <a:gd name="T32" fmla="*/ 22 w 43"/>
                <a:gd name="T33" fmla="*/ 53 h 113"/>
                <a:gd name="T34" fmla="*/ 24 w 43"/>
                <a:gd name="T35" fmla="*/ 54 h 113"/>
                <a:gd name="T36" fmla="*/ 25 w 43"/>
                <a:gd name="T37" fmla="*/ 54 h 113"/>
                <a:gd name="T38" fmla="*/ 29 w 43"/>
                <a:gd name="T39" fmla="*/ 56 h 113"/>
                <a:gd name="T40" fmla="*/ 33 w 43"/>
                <a:gd name="T41" fmla="*/ 56 h 113"/>
                <a:gd name="T42" fmla="*/ 34 w 43"/>
                <a:gd name="T43" fmla="*/ 64 h 113"/>
                <a:gd name="T44" fmla="*/ 35 w 43"/>
                <a:gd name="T45" fmla="*/ 73 h 113"/>
                <a:gd name="T46" fmla="*/ 38 w 43"/>
                <a:gd name="T47" fmla="*/ 82 h 113"/>
                <a:gd name="T48" fmla="*/ 37 w 43"/>
                <a:gd name="T49" fmla="*/ 92 h 113"/>
                <a:gd name="T50" fmla="*/ 40 w 43"/>
                <a:gd name="T51" fmla="*/ 102 h 113"/>
                <a:gd name="T52" fmla="*/ 41 w 43"/>
                <a:gd name="T53" fmla="*/ 109 h 113"/>
                <a:gd name="T54" fmla="*/ 43 w 43"/>
                <a:gd name="T55" fmla="*/ 113 h 113"/>
                <a:gd name="T56" fmla="*/ 43 w 43"/>
                <a:gd name="T57"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13">
                  <a:moveTo>
                    <a:pt x="43" y="9"/>
                  </a:moveTo>
                  <a:cubicBezTo>
                    <a:pt x="42" y="8"/>
                    <a:pt x="42" y="8"/>
                    <a:pt x="41" y="8"/>
                  </a:cubicBezTo>
                  <a:cubicBezTo>
                    <a:pt x="39" y="7"/>
                    <a:pt x="38" y="4"/>
                    <a:pt x="37" y="3"/>
                  </a:cubicBezTo>
                  <a:cubicBezTo>
                    <a:pt x="37" y="3"/>
                    <a:pt x="37" y="2"/>
                    <a:pt x="37" y="1"/>
                  </a:cubicBezTo>
                  <a:cubicBezTo>
                    <a:pt x="37" y="1"/>
                    <a:pt x="32" y="0"/>
                    <a:pt x="31" y="1"/>
                  </a:cubicBezTo>
                  <a:cubicBezTo>
                    <a:pt x="30" y="1"/>
                    <a:pt x="22" y="2"/>
                    <a:pt x="21" y="3"/>
                  </a:cubicBezTo>
                  <a:cubicBezTo>
                    <a:pt x="19" y="4"/>
                    <a:pt x="16" y="3"/>
                    <a:pt x="16" y="3"/>
                  </a:cubicBezTo>
                  <a:cubicBezTo>
                    <a:pt x="15" y="3"/>
                    <a:pt x="13" y="5"/>
                    <a:pt x="12" y="5"/>
                  </a:cubicBezTo>
                  <a:cubicBezTo>
                    <a:pt x="11" y="6"/>
                    <a:pt x="10" y="9"/>
                    <a:pt x="9" y="13"/>
                  </a:cubicBezTo>
                  <a:cubicBezTo>
                    <a:pt x="9" y="13"/>
                    <a:pt x="9" y="13"/>
                    <a:pt x="8" y="15"/>
                  </a:cubicBezTo>
                  <a:cubicBezTo>
                    <a:pt x="7" y="17"/>
                    <a:pt x="7" y="17"/>
                    <a:pt x="7" y="17"/>
                  </a:cubicBezTo>
                  <a:cubicBezTo>
                    <a:pt x="5" y="19"/>
                    <a:pt x="2" y="25"/>
                    <a:pt x="1" y="26"/>
                  </a:cubicBezTo>
                  <a:cubicBezTo>
                    <a:pt x="1" y="27"/>
                    <a:pt x="0" y="36"/>
                    <a:pt x="0" y="39"/>
                  </a:cubicBezTo>
                  <a:cubicBezTo>
                    <a:pt x="0" y="41"/>
                    <a:pt x="3" y="48"/>
                    <a:pt x="3" y="49"/>
                  </a:cubicBezTo>
                  <a:cubicBezTo>
                    <a:pt x="4" y="51"/>
                    <a:pt x="8" y="55"/>
                    <a:pt x="10" y="56"/>
                  </a:cubicBezTo>
                  <a:cubicBezTo>
                    <a:pt x="11" y="56"/>
                    <a:pt x="16" y="57"/>
                    <a:pt x="18" y="57"/>
                  </a:cubicBezTo>
                  <a:cubicBezTo>
                    <a:pt x="19" y="57"/>
                    <a:pt x="21" y="55"/>
                    <a:pt x="22" y="53"/>
                  </a:cubicBezTo>
                  <a:cubicBezTo>
                    <a:pt x="22" y="53"/>
                    <a:pt x="22" y="53"/>
                    <a:pt x="24" y="54"/>
                  </a:cubicBezTo>
                  <a:cubicBezTo>
                    <a:pt x="25" y="54"/>
                    <a:pt x="25" y="54"/>
                    <a:pt x="25" y="54"/>
                  </a:cubicBezTo>
                  <a:cubicBezTo>
                    <a:pt x="25" y="55"/>
                    <a:pt x="28" y="56"/>
                    <a:pt x="29" y="56"/>
                  </a:cubicBezTo>
                  <a:cubicBezTo>
                    <a:pt x="30" y="57"/>
                    <a:pt x="32" y="56"/>
                    <a:pt x="33" y="56"/>
                  </a:cubicBezTo>
                  <a:cubicBezTo>
                    <a:pt x="34" y="56"/>
                    <a:pt x="34" y="62"/>
                    <a:pt x="34" y="64"/>
                  </a:cubicBezTo>
                  <a:cubicBezTo>
                    <a:pt x="33" y="66"/>
                    <a:pt x="35" y="72"/>
                    <a:pt x="35" y="73"/>
                  </a:cubicBezTo>
                  <a:cubicBezTo>
                    <a:pt x="36" y="75"/>
                    <a:pt x="38" y="80"/>
                    <a:pt x="38" y="82"/>
                  </a:cubicBezTo>
                  <a:cubicBezTo>
                    <a:pt x="38" y="84"/>
                    <a:pt x="37" y="90"/>
                    <a:pt x="37" y="92"/>
                  </a:cubicBezTo>
                  <a:cubicBezTo>
                    <a:pt x="37" y="94"/>
                    <a:pt x="39" y="100"/>
                    <a:pt x="40" y="102"/>
                  </a:cubicBezTo>
                  <a:cubicBezTo>
                    <a:pt x="41" y="104"/>
                    <a:pt x="41" y="108"/>
                    <a:pt x="41" y="109"/>
                  </a:cubicBezTo>
                  <a:cubicBezTo>
                    <a:pt x="41" y="109"/>
                    <a:pt x="42" y="111"/>
                    <a:pt x="43" y="113"/>
                  </a:cubicBezTo>
                  <a:lnTo>
                    <a:pt x="43" y="9"/>
                  </a:ln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9"/>
            <p:cNvSpPr/>
            <p:nvPr/>
          </p:nvSpPr>
          <p:spPr bwMode="auto">
            <a:xfrm>
              <a:off x="10688638" y="4389438"/>
              <a:ext cx="28575" cy="28575"/>
            </a:xfrm>
            <a:custGeom>
              <a:avLst/>
              <a:gdLst>
                <a:gd name="T0" fmla="*/ 0 w 3"/>
                <a:gd name="T1" fmla="*/ 3 h 3"/>
                <a:gd name="T2" fmla="*/ 2 w 3"/>
                <a:gd name="T3" fmla="*/ 3 h 3"/>
                <a:gd name="T4" fmla="*/ 0 w 3"/>
                <a:gd name="T5" fmla="*/ 3 h 3"/>
              </a:gdLst>
              <a:ahLst/>
              <a:cxnLst>
                <a:cxn ang="0">
                  <a:pos x="T0" y="T1"/>
                </a:cxn>
                <a:cxn ang="0">
                  <a:pos x="T2" y="T3"/>
                </a:cxn>
                <a:cxn ang="0">
                  <a:pos x="T4" y="T5"/>
                </a:cxn>
              </a:cxnLst>
              <a:rect l="0" t="0" r="r" b="b"/>
              <a:pathLst>
                <a:path w="3" h="3">
                  <a:moveTo>
                    <a:pt x="0" y="3"/>
                  </a:moveTo>
                  <a:cubicBezTo>
                    <a:pt x="1" y="3"/>
                    <a:pt x="2" y="3"/>
                    <a:pt x="2" y="3"/>
                  </a:cubicBezTo>
                  <a:cubicBezTo>
                    <a:pt x="3" y="0"/>
                    <a:pt x="0" y="1"/>
                    <a:pt x="0" y="3"/>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0"/>
            <p:cNvSpPr/>
            <p:nvPr/>
          </p:nvSpPr>
          <p:spPr bwMode="auto">
            <a:xfrm>
              <a:off x="10612438" y="1951038"/>
              <a:ext cx="649287" cy="592138"/>
            </a:xfrm>
            <a:custGeom>
              <a:avLst/>
              <a:gdLst>
                <a:gd name="T0" fmla="*/ 53 w 68"/>
                <a:gd name="T1" fmla="*/ 36 h 62"/>
                <a:gd name="T2" fmla="*/ 56 w 68"/>
                <a:gd name="T3" fmla="*/ 35 h 62"/>
                <a:gd name="T4" fmla="*/ 56 w 68"/>
                <a:gd name="T5" fmla="*/ 34 h 62"/>
                <a:gd name="T6" fmla="*/ 56 w 68"/>
                <a:gd name="T7" fmla="*/ 32 h 62"/>
                <a:gd name="T8" fmla="*/ 59 w 68"/>
                <a:gd name="T9" fmla="*/ 26 h 62"/>
                <a:gd name="T10" fmla="*/ 61 w 68"/>
                <a:gd name="T11" fmla="*/ 21 h 62"/>
                <a:gd name="T12" fmla="*/ 60 w 68"/>
                <a:gd name="T13" fmla="*/ 18 h 62"/>
                <a:gd name="T14" fmla="*/ 61 w 68"/>
                <a:gd name="T15" fmla="*/ 17 h 62"/>
                <a:gd name="T16" fmla="*/ 61 w 68"/>
                <a:gd name="T17" fmla="*/ 13 h 62"/>
                <a:gd name="T18" fmla="*/ 64 w 68"/>
                <a:gd name="T19" fmla="*/ 11 h 62"/>
                <a:gd name="T20" fmla="*/ 67 w 68"/>
                <a:gd name="T21" fmla="*/ 10 h 62"/>
                <a:gd name="T22" fmla="*/ 68 w 68"/>
                <a:gd name="T23" fmla="*/ 7 h 62"/>
                <a:gd name="T24" fmla="*/ 64 w 68"/>
                <a:gd name="T25" fmla="*/ 6 h 62"/>
                <a:gd name="T26" fmla="*/ 59 w 68"/>
                <a:gd name="T27" fmla="*/ 6 h 62"/>
                <a:gd name="T28" fmla="*/ 60 w 68"/>
                <a:gd name="T29" fmla="*/ 3 h 62"/>
                <a:gd name="T30" fmla="*/ 59 w 68"/>
                <a:gd name="T31" fmla="*/ 1 h 62"/>
                <a:gd name="T32" fmla="*/ 52 w 68"/>
                <a:gd name="T33" fmla="*/ 0 h 62"/>
                <a:gd name="T34" fmla="*/ 49 w 68"/>
                <a:gd name="T35" fmla="*/ 0 h 62"/>
                <a:gd name="T36" fmla="*/ 42 w 68"/>
                <a:gd name="T37" fmla="*/ 1 h 62"/>
                <a:gd name="T38" fmla="*/ 33 w 68"/>
                <a:gd name="T39" fmla="*/ 1 h 62"/>
                <a:gd name="T40" fmla="*/ 31 w 68"/>
                <a:gd name="T41" fmla="*/ 5 h 62"/>
                <a:gd name="T42" fmla="*/ 24 w 68"/>
                <a:gd name="T43" fmla="*/ 5 h 62"/>
                <a:gd name="T44" fmla="*/ 11 w 68"/>
                <a:gd name="T45" fmla="*/ 9 h 62"/>
                <a:gd name="T46" fmla="*/ 8 w 68"/>
                <a:gd name="T47" fmla="*/ 13 h 62"/>
                <a:gd name="T48" fmla="*/ 5 w 68"/>
                <a:gd name="T49" fmla="*/ 16 h 62"/>
                <a:gd name="T50" fmla="*/ 0 w 68"/>
                <a:gd name="T51" fmla="*/ 17 h 62"/>
                <a:gd name="T52" fmla="*/ 1 w 68"/>
                <a:gd name="T53" fmla="*/ 19 h 62"/>
                <a:gd name="T54" fmla="*/ 3 w 68"/>
                <a:gd name="T55" fmla="*/ 19 h 62"/>
                <a:gd name="T56" fmla="*/ 7 w 68"/>
                <a:gd name="T57" fmla="*/ 20 h 62"/>
                <a:gd name="T58" fmla="*/ 4 w 68"/>
                <a:gd name="T59" fmla="*/ 21 h 62"/>
                <a:gd name="T60" fmla="*/ 4 w 68"/>
                <a:gd name="T61" fmla="*/ 24 h 62"/>
                <a:gd name="T62" fmla="*/ 8 w 68"/>
                <a:gd name="T63" fmla="*/ 24 h 62"/>
                <a:gd name="T64" fmla="*/ 13 w 68"/>
                <a:gd name="T65" fmla="*/ 25 h 62"/>
                <a:gd name="T66" fmla="*/ 16 w 68"/>
                <a:gd name="T67" fmla="*/ 29 h 62"/>
                <a:gd name="T68" fmla="*/ 16 w 68"/>
                <a:gd name="T69" fmla="*/ 33 h 62"/>
                <a:gd name="T70" fmla="*/ 19 w 68"/>
                <a:gd name="T71" fmla="*/ 35 h 62"/>
                <a:gd name="T72" fmla="*/ 19 w 68"/>
                <a:gd name="T73" fmla="*/ 36 h 62"/>
                <a:gd name="T74" fmla="*/ 19 w 68"/>
                <a:gd name="T75" fmla="*/ 39 h 62"/>
                <a:gd name="T76" fmla="*/ 19 w 68"/>
                <a:gd name="T77" fmla="*/ 42 h 62"/>
                <a:gd name="T78" fmla="*/ 18 w 68"/>
                <a:gd name="T79" fmla="*/ 45 h 62"/>
                <a:gd name="T80" fmla="*/ 21 w 68"/>
                <a:gd name="T81" fmla="*/ 55 h 62"/>
                <a:gd name="T82" fmla="*/ 23 w 68"/>
                <a:gd name="T83" fmla="*/ 60 h 62"/>
                <a:gd name="T84" fmla="*/ 27 w 68"/>
                <a:gd name="T85" fmla="*/ 62 h 62"/>
                <a:gd name="T86" fmla="*/ 29 w 68"/>
                <a:gd name="T87" fmla="*/ 61 h 62"/>
                <a:gd name="T88" fmla="*/ 31 w 68"/>
                <a:gd name="T89" fmla="*/ 57 h 62"/>
                <a:gd name="T90" fmla="*/ 34 w 68"/>
                <a:gd name="T91" fmla="*/ 49 h 62"/>
                <a:gd name="T92" fmla="*/ 38 w 68"/>
                <a:gd name="T93" fmla="*/ 49 h 62"/>
                <a:gd name="T94" fmla="*/ 41 w 68"/>
                <a:gd name="T95" fmla="*/ 46 h 62"/>
                <a:gd name="T96" fmla="*/ 46 w 68"/>
                <a:gd name="T97" fmla="*/ 43 h 62"/>
                <a:gd name="T98" fmla="*/ 50 w 68"/>
                <a:gd name="T99" fmla="*/ 38 h 62"/>
                <a:gd name="T100" fmla="*/ 49 w 68"/>
                <a:gd name="T101" fmla="*/ 37 h 62"/>
                <a:gd name="T102" fmla="*/ 48 w 68"/>
                <a:gd name="T103" fmla="*/ 35 h 62"/>
                <a:gd name="T104" fmla="*/ 53 w 68"/>
                <a:gd name="T105"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2">
                  <a:moveTo>
                    <a:pt x="53" y="36"/>
                  </a:moveTo>
                  <a:cubicBezTo>
                    <a:pt x="54" y="37"/>
                    <a:pt x="56" y="35"/>
                    <a:pt x="56" y="35"/>
                  </a:cubicBezTo>
                  <a:cubicBezTo>
                    <a:pt x="55" y="34"/>
                    <a:pt x="55" y="34"/>
                    <a:pt x="56" y="34"/>
                  </a:cubicBezTo>
                  <a:cubicBezTo>
                    <a:pt x="56" y="35"/>
                    <a:pt x="56" y="32"/>
                    <a:pt x="56" y="32"/>
                  </a:cubicBezTo>
                  <a:cubicBezTo>
                    <a:pt x="56" y="31"/>
                    <a:pt x="59" y="29"/>
                    <a:pt x="59" y="26"/>
                  </a:cubicBezTo>
                  <a:cubicBezTo>
                    <a:pt x="58" y="23"/>
                    <a:pt x="60" y="21"/>
                    <a:pt x="61" y="21"/>
                  </a:cubicBezTo>
                  <a:cubicBezTo>
                    <a:pt x="62" y="21"/>
                    <a:pt x="61" y="18"/>
                    <a:pt x="60" y="18"/>
                  </a:cubicBezTo>
                  <a:cubicBezTo>
                    <a:pt x="59" y="17"/>
                    <a:pt x="60" y="17"/>
                    <a:pt x="61" y="17"/>
                  </a:cubicBezTo>
                  <a:cubicBezTo>
                    <a:pt x="61" y="16"/>
                    <a:pt x="62" y="14"/>
                    <a:pt x="61" y="13"/>
                  </a:cubicBezTo>
                  <a:cubicBezTo>
                    <a:pt x="61" y="13"/>
                    <a:pt x="63" y="12"/>
                    <a:pt x="64" y="11"/>
                  </a:cubicBezTo>
                  <a:cubicBezTo>
                    <a:pt x="64" y="11"/>
                    <a:pt x="66" y="10"/>
                    <a:pt x="67" y="10"/>
                  </a:cubicBezTo>
                  <a:cubicBezTo>
                    <a:pt x="68" y="9"/>
                    <a:pt x="68" y="7"/>
                    <a:pt x="68" y="7"/>
                  </a:cubicBezTo>
                  <a:cubicBezTo>
                    <a:pt x="67" y="7"/>
                    <a:pt x="64" y="7"/>
                    <a:pt x="64" y="6"/>
                  </a:cubicBezTo>
                  <a:cubicBezTo>
                    <a:pt x="63" y="6"/>
                    <a:pt x="60" y="6"/>
                    <a:pt x="59" y="6"/>
                  </a:cubicBezTo>
                  <a:cubicBezTo>
                    <a:pt x="58" y="6"/>
                    <a:pt x="58" y="3"/>
                    <a:pt x="60" y="3"/>
                  </a:cubicBezTo>
                  <a:cubicBezTo>
                    <a:pt x="61" y="3"/>
                    <a:pt x="60" y="1"/>
                    <a:pt x="59" y="1"/>
                  </a:cubicBezTo>
                  <a:cubicBezTo>
                    <a:pt x="57" y="1"/>
                    <a:pt x="53" y="0"/>
                    <a:pt x="52" y="0"/>
                  </a:cubicBezTo>
                  <a:cubicBezTo>
                    <a:pt x="51" y="1"/>
                    <a:pt x="50" y="0"/>
                    <a:pt x="49" y="0"/>
                  </a:cubicBezTo>
                  <a:cubicBezTo>
                    <a:pt x="48" y="0"/>
                    <a:pt x="44" y="1"/>
                    <a:pt x="42" y="1"/>
                  </a:cubicBezTo>
                  <a:cubicBezTo>
                    <a:pt x="39" y="1"/>
                    <a:pt x="34" y="1"/>
                    <a:pt x="33" y="1"/>
                  </a:cubicBezTo>
                  <a:cubicBezTo>
                    <a:pt x="32" y="2"/>
                    <a:pt x="31" y="4"/>
                    <a:pt x="31" y="5"/>
                  </a:cubicBezTo>
                  <a:cubicBezTo>
                    <a:pt x="31" y="5"/>
                    <a:pt x="26" y="5"/>
                    <a:pt x="24" y="5"/>
                  </a:cubicBezTo>
                  <a:cubicBezTo>
                    <a:pt x="23" y="6"/>
                    <a:pt x="14" y="7"/>
                    <a:pt x="11" y="9"/>
                  </a:cubicBezTo>
                  <a:cubicBezTo>
                    <a:pt x="9" y="10"/>
                    <a:pt x="7" y="13"/>
                    <a:pt x="8" y="13"/>
                  </a:cubicBezTo>
                  <a:cubicBezTo>
                    <a:pt x="9" y="13"/>
                    <a:pt x="7" y="15"/>
                    <a:pt x="5" y="16"/>
                  </a:cubicBezTo>
                  <a:cubicBezTo>
                    <a:pt x="4" y="16"/>
                    <a:pt x="1" y="16"/>
                    <a:pt x="0" y="17"/>
                  </a:cubicBezTo>
                  <a:cubicBezTo>
                    <a:pt x="0" y="18"/>
                    <a:pt x="1" y="18"/>
                    <a:pt x="1" y="19"/>
                  </a:cubicBezTo>
                  <a:cubicBezTo>
                    <a:pt x="2" y="19"/>
                    <a:pt x="3" y="18"/>
                    <a:pt x="3" y="19"/>
                  </a:cubicBezTo>
                  <a:cubicBezTo>
                    <a:pt x="4" y="19"/>
                    <a:pt x="7" y="19"/>
                    <a:pt x="7" y="20"/>
                  </a:cubicBezTo>
                  <a:cubicBezTo>
                    <a:pt x="8" y="20"/>
                    <a:pt x="5" y="20"/>
                    <a:pt x="4" y="21"/>
                  </a:cubicBezTo>
                  <a:cubicBezTo>
                    <a:pt x="2" y="21"/>
                    <a:pt x="3" y="23"/>
                    <a:pt x="4" y="24"/>
                  </a:cubicBezTo>
                  <a:cubicBezTo>
                    <a:pt x="5" y="24"/>
                    <a:pt x="8" y="24"/>
                    <a:pt x="8" y="24"/>
                  </a:cubicBezTo>
                  <a:cubicBezTo>
                    <a:pt x="8" y="24"/>
                    <a:pt x="12" y="25"/>
                    <a:pt x="13" y="25"/>
                  </a:cubicBezTo>
                  <a:cubicBezTo>
                    <a:pt x="14" y="25"/>
                    <a:pt x="15" y="28"/>
                    <a:pt x="16" y="29"/>
                  </a:cubicBezTo>
                  <a:cubicBezTo>
                    <a:pt x="16" y="30"/>
                    <a:pt x="16" y="33"/>
                    <a:pt x="16" y="33"/>
                  </a:cubicBezTo>
                  <a:cubicBezTo>
                    <a:pt x="16" y="34"/>
                    <a:pt x="19" y="35"/>
                    <a:pt x="19" y="35"/>
                  </a:cubicBezTo>
                  <a:cubicBezTo>
                    <a:pt x="20" y="35"/>
                    <a:pt x="20" y="36"/>
                    <a:pt x="19" y="36"/>
                  </a:cubicBezTo>
                  <a:cubicBezTo>
                    <a:pt x="17" y="36"/>
                    <a:pt x="18" y="39"/>
                    <a:pt x="19" y="39"/>
                  </a:cubicBezTo>
                  <a:cubicBezTo>
                    <a:pt x="21" y="40"/>
                    <a:pt x="20" y="42"/>
                    <a:pt x="19" y="42"/>
                  </a:cubicBezTo>
                  <a:cubicBezTo>
                    <a:pt x="18" y="43"/>
                    <a:pt x="19" y="45"/>
                    <a:pt x="18" y="45"/>
                  </a:cubicBezTo>
                  <a:cubicBezTo>
                    <a:pt x="17" y="46"/>
                    <a:pt x="21" y="52"/>
                    <a:pt x="21" y="55"/>
                  </a:cubicBezTo>
                  <a:cubicBezTo>
                    <a:pt x="21" y="58"/>
                    <a:pt x="23" y="60"/>
                    <a:pt x="23" y="60"/>
                  </a:cubicBezTo>
                  <a:cubicBezTo>
                    <a:pt x="24" y="60"/>
                    <a:pt x="26" y="61"/>
                    <a:pt x="27" y="62"/>
                  </a:cubicBezTo>
                  <a:cubicBezTo>
                    <a:pt x="27" y="62"/>
                    <a:pt x="28" y="61"/>
                    <a:pt x="29" y="61"/>
                  </a:cubicBezTo>
                  <a:cubicBezTo>
                    <a:pt x="29" y="60"/>
                    <a:pt x="30" y="59"/>
                    <a:pt x="31" y="57"/>
                  </a:cubicBezTo>
                  <a:cubicBezTo>
                    <a:pt x="32" y="56"/>
                    <a:pt x="34" y="50"/>
                    <a:pt x="34" y="49"/>
                  </a:cubicBezTo>
                  <a:cubicBezTo>
                    <a:pt x="34" y="49"/>
                    <a:pt x="37" y="49"/>
                    <a:pt x="38" y="49"/>
                  </a:cubicBezTo>
                  <a:cubicBezTo>
                    <a:pt x="38" y="48"/>
                    <a:pt x="40" y="47"/>
                    <a:pt x="41" y="46"/>
                  </a:cubicBezTo>
                  <a:cubicBezTo>
                    <a:pt x="41" y="46"/>
                    <a:pt x="45" y="44"/>
                    <a:pt x="46" y="43"/>
                  </a:cubicBezTo>
                  <a:cubicBezTo>
                    <a:pt x="47" y="43"/>
                    <a:pt x="49" y="39"/>
                    <a:pt x="50" y="38"/>
                  </a:cubicBezTo>
                  <a:cubicBezTo>
                    <a:pt x="51" y="38"/>
                    <a:pt x="50" y="38"/>
                    <a:pt x="49" y="37"/>
                  </a:cubicBezTo>
                  <a:cubicBezTo>
                    <a:pt x="48" y="37"/>
                    <a:pt x="48" y="36"/>
                    <a:pt x="48" y="35"/>
                  </a:cubicBezTo>
                  <a:cubicBezTo>
                    <a:pt x="49" y="35"/>
                    <a:pt x="52" y="36"/>
                    <a:pt x="53" y="36"/>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1"/>
            <p:cNvSpPr/>
            <p:nvPr/>
          </p:nvSpPr>
          <p:spPr bwMode="auto">
            <a:xfrm>
              <a:off x="11377613" y="2036763"/>
              <a:ext cx="104775" cy="142875"/>
            </a:xfrm>
            <a:custGeom>
              <a:avLst/>
              <a:gdLst>
                <a:gd name="T0" fmla="*/ 9 w 11"/>
                <a:gd name="T1" fmla="*/ 0 h 15"/>
                <a:gd name="T2" fmla="*/ 5 w 11"/>
                <a:gd name="T3" fmla="*/ 2 h 15"/>
                <a:gd name="T4" fmla="*/ 2 w 11"/>
                <a:gd name="T5" fmla="*/ 2 h 15"/>
                <a:gd name="T6" fmla="*/ 1 w 11"/>
                <a:gd name="T7" fmla="*/ 6 h 15"/>
                <a:gd name="T8" fmla="*/ 2 w 11"/>
                <a:gd name="T9" fmla="*/ 9 h 15"/>
                <a:gd name="T10" fmla="*/ 6 w 11"/>
                <a:gd name="T11" fmla="*/ 8 h 15"/>
                <a:gd name="T12" fmla="*/ 6 w 11"/>
                <a:gd name="T13" fmla="*/ 11 h 15"/>
                <a:gd name="T14" fmla="*/ 7 w 11"/>
                <a:gd name="T15" fmla="*/ 13 h 15"/>
                <a:gd name="T16" fmla="*/ 10 w 11"/>
                <a:gd name="T17" fmla="*/ 15 h 15"/>
                <a:gd name="T18" fmla="*/ 11 w 11"/>
                <a:gd name="T19" fmla="*/ 14 h 15"/>
                <a:gd name="T20" fmla="*/ 11 w 11"/>
                <a:gd name="T21" fmla="*/ 4 h 15"/>
                <a:gd name="T22" fmla="*/ 11 w 11"/>
                <a:gd name="T23" fmla="*/ 4 h 15"/>
                <a:gd name="T24" fmla="*/ 9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9" y="0"/>
                  </a:moveTo>
                  <a:cubicBezTo>
                    <a:pt x="8" y="0"/>
                    <a:pt x="5" y="1"/>
                    <a:pt x="5" y="2"/>
                  </a:cubicBezTo>
                  <a:cubicBezTo>
                    <a:pt x="6" y="3"/>
                    <a:pt x="4" y="1"/>
                    <a:pt x="2" y="2"/>
                  </a:cubicBezTo>
                  <a:cubicBezTo>
                    <a:pt x="0" y="3"/>
                    <a:pt x="0" y="5"/>
                    <a:pt x="1" y="6"/>
                  </a:cubicBezTo>
                  <a:cubicBezTo>
                    <a:pt x="1" y="6"/>
                    <a:pt x="2" y="8"/>
                    <a:pt x="2" y="9"/>
                  </a:cubicBezTo>
                  <a:cubicBezTo>
                    <a:pt x="2" y="9"/>
                    <a:pt x="5" y="9"/>
                    <a:pt x="6" y="8"/>
                  </a:cubicBezTo>
                  <a:cubicBezTo>
                    <a:pt x="7" y="7"/>
                    <a:pt x="6" y="10"/>
                    <a:pt x="6" y="11"/>
                  </a:cubicBezTo>
                  <a:cubicBezTo>
                    <a:pt x="5" y="12"/>
                    <a:pt x="6" y="13"/>
                    <a:pt x="7" y="13"/>
                  </a:cubicBezTo>
                  <a:cubicBezTo>
                    <a:pt x="8" y="13"/>
                    <a:pt x="9" y="15"/>
                    <a:pt x="10" y="15"/>
                  </a:cubicBezTo>
                  <a:cubicBezTo>
                    <a:pt x="10" y="15"/>
                    <a:pt x="11" y="15"/>
                    <a:pt x="11" y="14"/>
                  </a:cubicBezTo>
                  <a:cubicBezTo>
                    <a:pt x="11" y="4"/>
                    <a:pt x="11" y="4"/>
                    <a:pt x="11" y="4"/>
                  </a:cubicBezTo>
                  <a:cubicBezTo>
                    <a:pt x="11" y="4"/>
                    <a:pt x="11" y="4"/>
                    <a:pt x="11" y="4"/>
                  </a:cubicBezTo>
                  <a:cubicBezTo>
                    <a:pt x="10" y="4"/>
                    <a:pt x="10" y="1"/>
                    <a:pt x="9"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2"/>
            <p:cNvSpPr/>
            <p:nvPr/>
          </p:nvSpPr>
          <p:spPr bwMode="auto">
            <a:xfrm>
              <a:off x="11156950" y="2630488"/>
              <a:ext cx="47625" cy="57150"/>
            </a:xfrm>
            <a:custGeom>
              <a:avLst/>
              <a:gdLst>
                <a:gd name="T0" fmla="*/ 4 w 5"/>
                <a:gd name="T1" fmla="*/ 6 h 6"/>
                <a:gd name="T2" fmla="*/ 5 w 5"/>
                <a:gd name="T3" fmla="*/ 4 h 6"/>
                <a:gd name="T4" fmla="*/ 3 w 5"/>
                <a:gd name="T5" fmla="*/ 0 h 6"/>
                <a:gd name="T6" fmla="*/ 1 w 5"/>
                <a:gd name="T7" fmla="*/ 2 h 6"/>
                <a:gd name="T8" fmla="*/ 0 w 5"/>
                <a:gd name="T9" fmla="*/ 5 h 6"/>
                <a:gd name="T10" fmla="*/ 4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4" y="6"/>
                  </a:moveTo>
                  <a:cubicBezTo>
                    <a:pt x="5" y="6"/>
                    <a:pt x="5" y="5"/>
                    <a:pt x="5" y="4"/>
                  </a:cubicBezTo>
                  <a:cubicBezTo>
                    <a:pt x="5" y="4"/>
                    <a:pt x="4" y="0"/>
                    <a:pt x="3" y="0"/>
                  </a:cubicBezTo>
                  <a:cubicBezTo>
                    <a:pt x="3" y="0"/>
                    <a:pt x="2" y="3"/>
                    <a:pt x="1" y="2"/>
                  </a:cubicBezTo>
                  <a:cubicBezTo>
                    <a:pt x="1" y="2"/>
                    <a:pt x="0" y="4"/>
                    <a:pt x="0" y="5"/>
                  </a:cubicBezTo>
                  <a:cubicBezTo>
                    <a:pt x="1" y="6"/>
                    <a:pt x="3" y="6"/>
                    <a:pt x="4" y="6"/>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53"/>
            <p:cNvSpPr/>
            <p:nvPr/>
          </p:nvSpPr>
          <p:spPr bwMode="auto">
            <a:xfrm>
              <a:off x="11128375" y="2371725"/>
              <a:ext cx="114300" cy="85725"/>
            </a:xfrm>
            <a:custGeom>
              <a:avLst/>
              <a:gdLst>
                <a:gd name="T0" fmla="*/ 3 w 12"/>
                <a:gd name="T1" fmla="*/ 8 h 9"/>
                <a:gd name="T2" fmla="*/ 6 w 12"/>
                <a:gd name="T3" fmla="*/ 9 h 9"/>
                <a:gd name="T4" fmla="*/ 10 w 12"/>
                <a:gd name="T5" fmla="*/ 8 h 9"/>
                <a:gd name="T6" fmla="*/ 11 w 12"/>
                <a:gd name="T7" fmla="*/ 3 h 9"/>
                <a:gd name="T8" fmla="*/ 6 w 12"/>
                <a:gd name="T9" fmla="*/ 2 h 9"/>
                <a:gd name="T10" fmla="*/ 2 w 12"/>
                <a:gd name="T11" fmla="*/ 1 h 9"/>
                <a:gd name="T12" fmla="*/ 0 w 12"/>
                <a:gd name="T13" fmla="*/ 3 h 9"/>
                <a:gd name="T14" fmla="*/ 1 w 12"/>
                <a:gd name="T15" fmla="*/ 4 h 9"/>
                <a:gd name="T16" fmla="*/ 1 w 12"/>
                <a:gd name="T17" fmla="*/ 6 h 9"/>
                <a:gd name="T18" fmla="*/ 3 w 12"/>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3" y="8"/>
                  </a:moveTo>
                  <a:cubicBezTo>
                    <a:pt x="4" y="9"/>
                    <a:pt x="5" y="9"/>
                    <a:pt x="6" y="9"/>
                  </a:cubicBezTo>
                  <a:cubicBezTo>
                    <a:pt x="7" y="9"/>
                    <a:pt x="9" y="8"/>
                    <a:pt x="10" y="8"/>
                  </a:cubicBezTo>
                  <a:cubicBezTo>
                    <a:pt x="11" y="8"/>
                    <a:pt x="12" y="4"/>
                    <a:pt x="11" y="3"/>
                  </a:cubicBezTo>
                  <a:cubicBezTo>
                    <a:pt x="11" y="2"/>
                    <a:pt x="7" y="2"/>
                    <a:pt x="6" y="2"/>
                  </a:cubicBezTo>
                  <a:cubicBezTo>
                    <a:pt x="5" y="2"/>
                    <a:pt x="3" y="1"/>
                    <a:pt x="2" y="1"/>
                  </a:cubicBezTo>
                  <a:cubicBezTo>
                    <a:pt x="2" y="0"/>
                    <a:pt x="1" y="3"/>
                    <a:pt x="0" y="3"/>
                  </a:cubicBezTo>
                  <a:cubicBezTo>
                    <a:pt x="0" y="4"/>
                    <a:pt x="1" y="4"/>
                    <a:pt x="1" y="4"/>
                  </a:cubicBezTo>
                  <a:cubicBezTo>
                    <a:pt x="1" y="4"/>
                    <a:pt x="1" y="5"/>
                    <a:pt x="1" y="6"/>
                  </a:cubicBezTo>
                  <a:cubicBezTo>
                    <a:pt x="0" y="7"/>
                    <a:pt x="3" y="7"/>
                    <a:pt x="3" y="8"/>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54"/>
            <p:cNvSpPr/>
            <p:nvPr/>
          </p:nvSpPr>
          <p:spPr bwMode="auto">
            <a:xfrm>
              <a:off x="10391775" y="2428875"/>
              <a:ext cx="77787" cy="47625"/>
            </a:xfrm>
            <a:custGeom>
              <a:avLst/>
              <a:gdLst>
                <a:gd name="T0" fmla="*/ 1 w 8"/>
                <a:gd name="T1" fmla="*/ 2 h 5"/>
                <a:gd name="T2" fmla="*/ 2 w 8"/>
                <a:gd name="T3" fmla="*/ 5 h 5"/>
                <a:gd name="T4" fmla="*/ 6 w 8"/>
                <a:gd name="T5" fmla="*/ 2 h 5"/>
                <a:gd name="T6" fmla="*/ 8 w 8"/>
                <a:gd name="T7" fmla="*/ 3 h 5"/>
                <a:gd name="T8" fmla="*/ 3 w 8"/>
                <a:gd name="T9" fmla="*/ 0 h 5"/>
                <a:gd name="T10" fmla="*/ 1 w 8"/>
                <a:gd name="T11" fmla="*/ 2 h 5"/>
              </a:gdLst>
              <a:ahLst/>
              <a:cxnLst>
                <a:cxn ang="0">
                  <a:pos x="T0" y="T1"/>
                </a:cxn>
                <a:cxn ang="0">
                  <a:pos x="T2" y="T3"/>
                </a:cxn>
                <a:cxn ang="0">
                  <a:pos x="T4" y="T5"/>
                </a:cxn>
                <a:cxn ang="0">
                  <a:pos x="T6" y="T7"/>
                </a:cxn>
                <a:cxn ang="0">
                  <a:pos x="T8" y="T9"/>
                </a:cxn>
                <a:cxn ang="0">
                  <a:pos x="T10" y="T11"/>
                </a:cxn>
              </a:cxnLst>
              <a:rect l="0" t="0" r="r" b="b"/>
              <a:pathLst>
                <a:path w="8" h="5">
                  <a:moveTo>
                    <a:pt x="1" y="2"/>
                  </a:moveTo>
                  <a:cubicBezTo>
                    <a:pt x="0" y="3"/>
                    <a:pt x="0" y="5"/>
                    <a:pt x="2" y="5"/>
                  </a:cubicBezTo>
                  <a:cubicBezTo>
                    <a:pt x="3" y="5"/>
                    <a:pt x="4" y="1"/>
                    <a:pt x="6" y="2"/>
                  </a:cubicBezTo>
                  <a:cubicBezTo>
                    <a:pt x="7" y="3"/>
                    <a:pt x="8" y="3"/>
                    <a:pt x="8" y="3"/>
                  </a:cubicBezTo>
                  <a:cubicBezTo>
                    <a:pt x="7" y="2"/>
                    <a:pt x="4" y="1"/>
                    <a:pt x="3" y="0"/>
                  </a:cubicBezTo>
                  <a:cubicBezTo>
                    <a:pt x="3" y="0"/>
                    <a:pt x="1" y="2"/>
                    <a:pt x="1" y="2"/>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55"/>
            <p:cNvSpPr/>
            <p:nvPr/>
          </p:nvSpPr>
          <p:spPr bwMode="auto">
            <a:xfrm>
              <a:off x="10526713" y="3279775"/>
              <a:ext cx="28575" cy="19050"/>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cubicBezTo>
                    <a:pt x="0" y="2"/>
                    <a:pt x="3" y="2"/>
                    <a:pt x="3" y="2"/>
                  </a:cubicBezTo>
                  <a:cubicBezTo>
                    <a:pt x="3" y="1"/>
                    <a:pt x="3" y="0"/>
                    <a:pt x="2" y="0"/>
                  </a:cubicBezTo>
                  <a:cubicBezTo>
                    <a:pt x="2" y="0"/>
                    <a:pt x="0" y="1"/>
                    <a:pt x="0" y="2"/>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6"/>
            <p:cNvSpPr/>
            <p:nvPr/>
          </p:nvSpPr>
          <p:spPr bwMode="auto">
            <a:xfrm>
              <a:off x="10315575" y="3213100"/>
              <a:ext cx="192087" cy="85725"/>
            </a:xfrm>
            <a:custGeom>
              <a:avLst/>
              <a:gdLst>
                <a:gd name="T0" fmla="*/ 12 w 20"/>
                <a:gd name="T1" fmla="*/ 5 h 9"/>
                <a:gd name="T2" fmla="*/ 13 w 20"/>
                <a:gd name="T3" fmla="*/ 7 h 9"/>
                <a:gd name="T4" fmla="*/ 16 w 20"/>
                <a:gd name="T5" fmla="*/ 9 h 9"/>
                <a:gd name="T6" fmla="*/ 19 w 20"/>
                <a:gd name="T7" fmla="*/ 8 h 9"/>
                <a:gd name="T8" fmla="*/ 17 w 20"/>
                <a:gd name="T9" fmla="*/ 5 h 9"/>
                <a:gd name="T10" fmla="*/ 13 w 20"/>
                <a:gd name="T11" fmla="*/ 3 h 9"/>
                <a:gd name="T12" fmla="*/ 10 w 20"/>
                <a:gd name="T13" fmla="*/ 1 h 9"/>
                <a:gd name="T14" fmla="*/ 4 w 20"/>
                <a:gd name="T15" fmla="*/ 0 h 9"/>
                <a:gd name="T16" fmla="*/ 0 w 20"/>
                <a:gd name="T17" fmla="*/ 2 h 9"/>
                <a:gd name="T18" fmla="*/ 3 w 20"/>
                <a:gd name="T19" fmla="*/ 3 h 9"/>
                <a:gd name="T20" fmla="*/ 8 w 20"/>
                <a:gd name="T21" fmla="*/ 4 h 9"/>
                <a:gd name="T22" fmla="*/ 12 w 2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9">
                  <a:moveTo>
                    <a:pt x="12" y="5"/>
                  </a:moveTo>
                  <a:cubicBezTo>
                    <a:pt x="13" y="5"/>
                    <a:pt x="12" y="7"/>
                    <a:pt x="13" y="7"/>
                  </a:cubicBezTo>
                  <a:cubicBezTo>
                    <a:pt x="13" y="8"/>
                    <a:pt x="16" y="8"/>
                    <a:pt x="16" y="9"/>
                  </a:cubicBezTo>
                  <a:cubicBezTo>
                    <a:pt x="17" y="9"/>
                    <a:pt x="18" y="8"/>
                    <a:pt x="19" y="8"/>
                  </a:cubicBezTo>
                  <a:cubicBezTo>
                    <a:pt x="20" y="8"/>
                    <a:pt x="19" y="5"/>
                    <a:pt x="17" y="5"/>
                  </a:cubicBezTo>
                  <a:cubicBezTo>
                    <a:pt x="15" y="5"/>
                    <a:pt x="14" y="3"/>
                    <a:pt x="13" y="3"/>
                  </a:cubicBezTo>
                  <a:cubicBezTo>
                    <a:pt x="13" y="3"/>
                    <a:pt x="11" y="1"/>
                    <a:pt x="10" y="1"/>
                  </a:cubicBezTo>
                  <a:cubicBezTo>
                    <a:pt x="10" y="0"/>
                    <a:pt x="5" y="0"/>
                    <a:pt x="4" y="0"/>
                  </a:cubicBezTo>
                  <a:cubicBezTo>
                    <a:pt x="2" y="0"/>
                    <a:pt x="0" y="2"/>
                    <a:pt x="0" y="2"/>
                  </a:cubicBezTo>
                  <a:cubicBezTo>
                    <a:pt x="0" y="3"/>
                    <a:pt x="2" y="3"/>
                    <a:pt x="3" y="3"/>
                  </a:cubicBezTo>
                  <a:cubicBezTo>
                    <a:pt x="4" y="2"/>
                    <a:pt x="8" y="3"/>
                    <a:pt x="8" y="4"/>
                  </a:cubicBezTo>
                  <a:cubicBezTo>
                    <a:pt x="9" y="5"/>
                    <a:pt x="11" y="5"/>
                    <a:pt x="12" y="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7"/>
            <p:cNvSpPr/>
            <p:nvPr/>
          </p:nvSpPr>
          <p:spPr bwMode="auto">
            <a:xfrm>
              <a:off x="10382250" y="3289300"/>
              <a:ext cx="28575" cy="9525"/>
            </a:xfrm>
            <a:custGeom>
              <a:avLst/>
              <a:gdLst>
                <a:gd name="T0" fmla="*/ 0 w 3"/>
                <a:gd name="T1" fmla="*/ 1 h 1"/>
                <a:gd name="T2" fmla="*/ 3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2" y="1"/>
                    <a:pt x="3" y="1"/>
                  </a:cubicBezTo>
                  <a:cubicBezTo>
                    <a:pt x="3" y="1"/>
                    <a:pt x="3" y="1"/>
                    <a:pt x="3" y="0"/>
                  </a:cubicBezTo>
                  <a:cubicBezTo>
                    <a:pt x="2" y="0"/>
                    <a:pt x="0" y="0"/>
                    <a:pt x="0" y="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8"/>
            <p:cNvSpPr/>
            <p:nvPr/>
          </p:nvSpPr>
          <p:spPr bwMode="auto">
            <a:xfrm>
              <a:off x="10382250" y="3184525"/>
              <a:ext cx="19050" cy="19050"/>
            </a:xfrm>
            <a:custGeom>
              <a:avLst/>
              <a:gdLst>
                <a:gd name="T0" fmla="*/ 2 w 2"/>
                <a:gd name="T1" fmla="*/ 0 h 2"/>
                <a:gd name="T2" fmla="*/ 0 w 2"/>
                <a:gd name="T3" fmla="*/ 1 h 2"/>
                <a:gd name="T4" fmla="*/ 1 w 2"/>
                <a:gd name="T5" fmla="*/ 2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0" y="1"/>
                    <a:pt x="1" y="2"/>
                    <a:pt x="1" y="2"/>
                  </a:cubicBezTo>
                  <a:cubicBezTo>
                    <a:pt x="2" y="2"/>
                    <a:pt x="2" y="0"/>
                    <a:pt x="2"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9"/>
            <p:cNvSpPr/>
            <p:nvPr/>
          </p:nvSpPr>
          <p:spPr bwMode="auto">
            <a:xfrm>
              <a:off x="10420350" y="3175000"/>
              <a:ext cx="28575" cy="28575"/>
            </a:xfrm>
            <a:custGeom>
              <a:avLst/>
              <a:gdLst>
                <a:gd name="T0" fmla="*/ 3 w 3"/>
                <a:gd name="T1" fmla="*/ 1 h 3"/>
                <a:gd name="T2" fmla="*/ 1 w 3"/>
                <a:gd name="T3" fmla="*/ 0 h 3"/>
                <a:gd name="T4" fmla="*/ 1 w 3"/>
                <a:gd name="T5" fmla="*/ 2 h 3"/>
                <a:gd name="T6" fmla="*/ 3 w 3"/>
                <a:gd name="T7" fmla="*/ 1 h 3"/>
              </a:gdLst>
              <a:ahLst/>
              <a:cxnLst>
                <a:cxn ang="0">
                  <a:pos x="T0" y="T1"/>
                </a:cxn>
                <a:cxn ang="0">
                  <a:pos x="T2" y="T3"/>
                </a:cxn>
                <a:cxn ang="0">
                  <a:pos x="T4" y="T5"/>
                </a:cxn>
                <a:cxn ang="0">
                  <a:pos x="T6" y="T7"/>
                </a:cxn>
              </a:cxnLst>
              <a:rect l="0" t="0" r="r" b="b"/>
              <a:pathLst>
                <a:path w="3" h="3">
                  <a:moveTo>
                    <a:pt x="3" y="1"/>
                  </a:moveTo>
                  <a:cubicBezTo>
                    <a:pt x="2" y="1"/>
                    <a:pt x="1" y="0"/>
                    <a:pt x="1" y="0"/>
                  </a:cubicBezTo>
                  <a:cubicBezTo>
                    <a:pt x="1" y="0"/>
                    <a:pt x="0" y="1"/>
                    <a:pt x="1" y="2"/>
                  </a:cubicBezTo>
                  <a:cubicBezTo>
                    <a:pt x="1" y="3"/>
                    <a:pt x="3" y="2"/>
                    <a:pt x="3" y="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60"/>
            <p:cNvSpPr/>
            <p:nvPr/>
          </p:nvSpPr>
          <p:spPr bwMode="auto">
            <a:xfrm>
              <a:off x="10448925" y="3203575"/>
              <a:ext cx="39687" cy="38100"/>
            </a:xfrm>
            <a:custGeom>
              <a:avLst/>
              <a:gdLst>
                <a:gd name="T0" fmla="*/ 3 w 4"/>
                <a:gd name="T1" fmla="*/ 4 h 4"/>
                <a:gd name="T2" fmla="*/ 4 w 4"/>
                <a:gd name="T3" fmla="*/ 2 h 4"/>
                <a:gd name="T4" fmla="*/ 1 w 4"/>
                <a:gd name="T5" fmla="*/ 0 h 4"/>
                <a:gd name="T6" fmla="*/ 0 w 4"/>
                <a:gd name="T7" fmla="*/ 2 h 4"/>
                <a:gd name="T8" fmla="*/ 1 w 4"/>
                <a:gd name="T9" fmla="*/ 3 h 4"/>
                <a:gd name="T10" fmla="*/ 3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3" y="4"/>
                  </a:moveTo>
                  <a:cubicBezTo>
                    <a:pt x="4" y="3"/>
                    <a:pt x="4" y="2"/>
                    <a:pt x="4" y="2"/>
                  </a:cubicBezTo>
                  <a:cubicBezTo>
                    <a:pt x="3" y="2"/>
                    <a:pt x="2" y="0"/>
                    <a:pt x="1" y="0"/>
                  </a:cubicBezTo>
                  <a:cubicBezTo>
                    <a:pt x="1" y="0"/>
                    <a:pt x="0" y="1"/>
                    <a:pt x="0" y="2"/>
                  </a:cubicBezTo>
                  <a:cubicBezTo>
                    <a:pt x="0" y="2"/>
                    <a:pt x="1" y="3"/>
                    <a:pt x="1" y="3"/>
                  </a:cubicBezTo>
                  <a:cubicBezTo>
                    <a:pt x="1" y="2"/>
                    <a:pt x="2" y="4"/>
                    <a:pt x="3" y="4"/>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61"/>
            <p:cNvSpPr/>
            <p:nvPr/>
          </p:nvSpPr>
          <p:spPr bwMode="auto">
            <a:xfrm>
              <a:off x="10526713" y="2160588"/>
              <a:ext cx="9525" cy="952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1" y="1"/>
                    <a:pt x="1" y="1"/>
                    <a:pt x="1" y="0"/>
                  </a:cubicBezTo>
                  <a:close/>
                </a:path>
              </a:pathLst>
            </a:custGeom>
            <a:solidFill>
              <a:srgbClr val="ADE2D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62"/>
            <p:cNvSpPr/>
            <p:nvPr/>
          </p:nvSpPr>
          <p:spPr bwMode="auto">
            <a:xfrm>
              <a:off x="10698163" y="2678113"/>
              <a:ext cx="9525" cy="952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1" y="1"/>
                    <a:pt x="1" y="0"/>
                    <a:pt x="1" y="0"/>
                  </a:cubicBezTo>
                  <a:close/>
                </a:path>
              </a:pathLst>
            </a:custGeom>
            <a:solidFill>
              <a:srgbClr val="ADE2D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63"/>
            <p:cNvSpPr/>
            <p:nvPr/>
          </p:nvSpPr>
          <p:spPr bwMode="auto">
            <a:xfrm>
              <a:off x="9436100" y="2151063"/>
              <a:ext cx="4016375" cy="2773363"/>
            </a:xfrm>
            <a:custGeom>
              <a:avLst/>
              <a:gdLst>
                <a:gd name="T0" fmla="*/ 62 w 420"/>
                <a:gd name="T1" fmla="*/ 270 h 290"/>
                <a:gd name="T2" fmla="*/ 19 w 420"/>
                <a:gd name="T3" fmla="*/ 253 h 290"/>
                <a:gd name="T4" fmla="*/ 50 w 420"/>
                <a:gd name="T5" fmla="*/ 131 h 290"/>
                <a:gd name="T6" fmla="*/ 52 w 420"/>
                <a:gd name="T7" fmla="*/ 131 h 290"/>
                <a:gd name="T8" fmla="*/ 53 w 420"/>
                <a:gd name="T9" fmla="*/ 133 h 290"/>
                <a:gd name="T10" fmla="*/ 21 w 420"/>
                <a:gd name="T11" fmla="*/ 252 h 290"/>
                <a:gd name="T12" fmla="*/ 259 w 420"/>
                <a:gd name="T13" fmla="*/ 174 h 290"/>
                <a:gd name="T14" fmla="*/ 416 w 420"/>
                <a:gd name="T15" fmla="*/ 1 h 290"/>
                <a:gd name="T16" fmla="*/ 419 w 420"/>
                <a:gd name="T17" fmla="*/ 0 h 290"/>
                <a:gd name="T18" fmla="*/ 419 w 420"/>
                <a:gd name="T19" fmla="*/ 3 h 290"/>
                <a:gd name="T20" fmla="*/ 261 w 420"/>
                <a:gd name="T21" fmla="*/ 177 h 290"/>
                <a:gd name="T22" fmla="*/ 62 w 420"/>
                <a:gd name="T23" fmla="*/ 27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0" h="290">
                  <a:moveTo>
                    <a:pt x="62" y="270"/>
                  </a:moveTo>
                  <a:cubicBezTo>
                    <a:pt x="43" y="270"/>
                    <a:pt x="28" y="265"/>
                    <a:pt x="19" y="253"/>
                  </a:cubicBezTo>
                  <a:cubicBezTo>
                    <a:pt x="0" y="230"/>
                    <a:pt x="12" y="184"/>
                    <a:pt x="50" y="131"/>
                  </a:cubicBezTo>
                  <a:cubicBezTo>
                    <a:pt x="51" y="131"/>
                    <a:pt x="52" y="131"/>
                    <a:pt x="52" y="131"/>
                  </a:cubicBezTo>
                  <a:cubicBezTo>
                    <a:pt x="53" y="132"/>
                    <a:pt x="53" y="133"/>
                    <a:pt x="53" y="133"/>
                  </a:cubicBezTo>
                  <a:cubicBezTo>
                    <a:pt x="15" y="185"/>
                    <a:pt x="3" y="229"/>
                    <a:pt x="21" y="252"/>
                  </a:cubicBezTo>
                  <a:cubicBezTo>
                    <a:pt x="52" y="290"/>
                    <a:pt x="159" y="255"/>
                    <a:pt x="259" y="174"/>
                  </a:cubicBezTo>
                  <a:cubicBezTo>
                    <a:pt x="338" y="110"/>
                    <a:pt x="388" y="45"/>
                    <a:pt x="416" y="1"/>
                  </a:cubicBezTo>
                  <a:cubicBezTo>
                    <a:pt x="417" y="0"/>
                    <a:pt x="418" y="0"/>
                    <a:pt x="419" y="0"/>
                  </a:cubicBezTo>
                  <a:cubicBezTo>
                    <a:pt x="419" y="1"/>
                    <a:pt x="420" y="2"/>
                    <a:pt x="419" y="3"/>
                  </a:cubicBezTo>
                  <a:cubicBezTo>
                    <a:pt x="391" y="47"/>
                    <a:pt x="341" y="113"/>
                    <a:pt x="261" y="177"/>
                  </a:cubicBezTo>
                  <a:cubicBezTo>
                    <a:pt x="188" y="235"/>
                    <a:pt x="111" y="270"/>
                    <a:pt x="62" y="27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64"/>
            <p:cNvSpPr/>
            <p:nvPr/>
          </p:nvSpPr>
          <p:spPr bwMode="auto">
            <a:xfrm>
              <a:off x="9578975" y="2055813"/>
              <a:ext cx="3614737" cy="2668588"/>
            </a:xfrm>
            <a:custGeom>
              <a:avLst/>
              <a:gdLst>
                <a:gd name="T0" fmla="*/ 48 w 378"/>
                <a:gd name="T1" fmla="*/ 261 h 279"/>
                <a:gd name="T2" fmla="*/ 15 w 378"/>
                <a:gd name="T3" fmla="*/ 249 h 279"/>
                <a:gd name="T4" fmla="*/ 36 w 378"/>
                <a:gd name="T5" fmla="*/ 150 h 279"/>
                <a:gd name="T6" fmla="*/ 38 w 378"/>
                <a:gd name="T7" fmla="*/ 150 h 279"/>
                <a:gd name="T8" fmla="*/ 38 w 378"/>
                <a:gd name="T9" fmla="*/ 152 h 279"/>
                <a:gd name="T10" fmla="*/ 18 w 378"/>
                <a:gd name="T11" fmla="*/ 247 h 279"/>
                <a:gd name="T12" fmla="*/ 237 w 378"/>
                <a:gd name="T13" fmla="*/ 159 h 279"/>
                <a:gd name="T14" fmla="*/ 375 w 378"/>
                <a:gd name="T15" fmla="*/ 0 h 279"/>
                <a:gd name="T16" fmla="*/ 377 w 378"/>
                <a:gd name="T17" fmla="*/ 0 h 279"/>
                <a:gd name="T18" fmla="*/ 378 w 378"/>
                <a:gd name="T19" fmla="*/ 2 h 279"/>
                <a:gd name="T20" fmla="*/ 238 w 378"/>
                <a:gd name="T21" fmla="*/ 161 h 279"/>
                <a:gd name="T22" fmla="*/ 48 w 378"/>
                <a:gd name="T23" fmla="*/ 26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279">
                  <a:moveTo>
                    <a:pt x="48" y="261"/>
                  </a:moveTo>
                  <a:cubicBezTo>
                    <a:pt x="34" y="261"/>
                    <a:pt x="22" y="257"/>
                    <a:pt x="15" y="249"/>
                  </a:cubicBezTo>
                  <a:cubicBezTo>
                    <a:pt x="0" y="232"/>
                    <a:pt x="8" y="196"/>
                    <a:pt x="36" y="150"/>
                  </a:cubicBezTo>
                  <a:cubicBezTo>
                    <a:pt x="36" y="149"/>
                    <a:pt x="37" y="149"/>
                    <a:pt x="38" y="150"/>
                  </a:cubicBezTo>
                  <a:cubicBezTo>
                    <a:pt x="38" y="150"/>
                    <a:pt x="39" y="151"/>
                    <a:pt x="38" y="152"/>
                  </a:cubicBezTo>
                  <a:cubicBezTo>
                    <a:pt x="11" y="195"/>
                    <a:pt x="4" y="231"/>
                    <a:pt x="18" y="247"/>
                  </a:cubicBezTo>
                  <a:cubicBezTo>
                    <a:pt x="46" y="279"/>
                    <a:pt x="144" y="240"/>
                    <a:pt x="237" y="159"/>
                  </a:cubicBezTo>
                  <a:cubicBezTo>
                    <a:pt x="305" y="99"/>
                    <a:pt x="350" y="40"/>
                    <a:pt x="375" y="0"/>
                  </a:cubicBezTo>
                  <a:cubicBezTo>
                    <a:pt x="376" y="0"/>
                    <a:pt x="377" y="0"/>
                    <a:pt x="377" y="0"/>
                  </a:cubicBezTo>
                  <a:cubicBezTo>
                    <a:pt x="378" y="0"/>
                    <a:pt x="378" y="1"/>
                    <a:pt x="378" y="2"/>
                  </a:cubicBezTo>
                  <a:cubicBezTo>
                    <a:pt x="352" y="41"/>
                    <a:pt x="307" y="101"/>
                    <a:pt x="238" y="161"/>
                  </a:cubicBezTo>
                  <a:cubicBezTo>
                    <a:pt x="167" y="223"/>
                    <a:pt x="92" y="261"/>
                    <a:pt x="48" y="261"/>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65"/>
            <p:cNvSpPr/>
            <p:nvPr/>
          </p:nvSpPr>
          <p:spPr bwMode="auto">
            <a:xfrm>
              <a:off x="12887325" y="1520825"/>
              <a:ext cx="995362" cy="927100"/>
            </a:xfrm>
            <a:custGeom>
              <a:avLst/>
              <a:gdLst>
                <a:gd name="T0" fmla="*/ 55 w 104"/>
                <a:gd name="T1" fmla="*/ 45 h 97"/>
                <a:gd name="T2" fmla="*/ 75 w 104"/>
                <a:gd name="T3" fmla="*/ 97 h 97"/>
                <a:gd name="T4" fmla="*/ 88 w 104"/>
                <a:gd name="T5" fmla="*/ 84 h 97"/>
                <a:gd name="T6" fmla="*/ 76 w 104"/>
                <a:gd name="T7" fmla="*/ 16 h 97"/>
                <a:gd name="T8" fmla="*/ 8 w 104"/>
                <a:gd name="T9" fmla="*/ 27 h 97"/>
                <a:gd name="T10" fmla="*/ 0 w 104"/>
                <a:gd name="T11" fmla="*/ 44 h 97"/>
                <a:gd name="T12" fmla="*/ 55 w 104"/>
                <a:gd name="T13" fmla="*/ 45 h 97"/>
              </a:gdLst>
              <a:ahLst/>
              <a:cxnLst>
                <a:cxn ang="0">
                  <a:pos x="T0" y="T1"/>
                </a:cxn>
                <a:cxn ang="0">
                  <a:pos x="T2" y="T3"/>
                </a:cxn>
                <a:cxn ang="0">
                  <a:pos x="T4" y="T5"/>
                </a:cxn>
                <a:cxn ang="0">
                  <a:pos x="T6" y="T7"/>
                </a:cxn>
                <a:cxn ang="0">
                  <a:pos x="T8" y="T9"/>
                </a:cxn>
                <a:cxn ang="0">
                  <a:pos x="T10" y="T11"/>
                </a:cxn>
                <a:cxn ang="0">
                  <a:pos x="T12" y="T13"/>
                </a:cxn>
              </a:cxnLst>
              <a:rect l="0" t="0" r="r" b="b"/>
              <a:pathLst>
                <a:path w="104" h="97">
                  <a:moveTo>
                    <a:pt x="55" y="45"/>
                  </a:moveTo>
                  <a:cubicBezTo>
                    <a:pt x="72" y="57"/>
                    <a:pt x="79" y="78"/>
                    <a:pt x="75" y="97"/>
                  </a:cubicBezTo>
                  <a:cubicBezTo>
                    <a:pt x="80" y="94"/>
                    <a:pt x="84" y="89"/>
                    <a:pt x="88" y="84"/>
                  </a:cubicBezTo>
                  <a:cubicBezTo>
                    <a:pt x="104" y="62"/>
                    <a:pt x="98" y="31"/>
                    <a:pt x="76" y="16"/>
                  </a:cubicBezTo>
                  <a:cubicBezTo>
                    <a:pt x="54" y="0"/>
                    <a:pt x="23" y="5"/>
                    <a:pt x="8" y="27"/>
                  </a:cubicBezTo>
                  <a:cubicBezTo>
                    <a:pt x="4" y="32"/>
                    <a:pt x="1" y="38"/>
                    <a:pt x="0" y="44"/>
                  </a:cubicBezTo>
                  <a:cubicBezTo>
                    <a:pt x="16" y="33"/>
                    <a:pt x="38" y="33"/>
                    <a:pt x="55" y="45"/>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6"/>
            <p:cNvSpPr/>
            <p:nvPr/>
          </p:nvSpPr>
          <p:spPr bwMode="auto">
            <a:xfrm>
              <a:off x="13509625" y="1749425"/>
              <a:ext cx="344487" cy="698500"/>
            </a:xfrm>
            <a:custGeom>
              <a:avLst/>
              <a:gdLst>
                <a:gd name="T0" fmla="*/ 20 w 36"/>
                <a:gd name="T1" fmla="*/ 0 h 73"/>
                <a:gd name="T2" fmla="*/ 0 w 36"/>
                <a:gd name="T3" fmla="*/ 29 h 73"/>
                <a:gd name="T4" fmla="*/ 10 w 36"/>
                <a:gd name="T5" fmla="*/ 73 h 73"/>
                <a:gd name="T6" fmla="*/ 23 w 36"/>
                <a:gd name="T7" fmla="*/ 60 h 73"/>
                <a:gd name="T8" fmla="*/ 20 w 36"/>
                <a:gd name="T9" fmla="*/ 0 h 73"/>
              </a:gdLst>
              <a:ahLst/>
              <a:cxnLst>
                <a:cxn ang="0">
                  <a:pos x="T0" y="T1"/>
                </a:cxn>
                <a:cxn ang="0">
                  <a:pos x="T2" y="T3"/>
                </a:cxn>
                <a:cxn ang="0">
                  <a:pos x="T4" y="T5"/>
                </a:cxn>
                <a:cxn ang="0">
                  <a:pos x="T6" y="T7"/>
                </a:cxn>
                <a:cxn ang="0">
                  <a:pos x="T8" y="T9"/>
                </a:cxn>
              </a:cxnLst>
              <a:rect l="0" t="0" r="r" b="b"/>
              <a:pathLst>
                <a:path w="36" h="73">
                  <a:moveTo>
                    <a:pt x="20" y="0"/>
                  </a:moveTo>
                  <a:cubicBezTo>
                    <a:pt x="0" y="29"/>
                    <a:pt x="0" y="29"/>
                    <a:pt x="0" y="29"/>
                  </a:cubicBezTo>
                  <a:cubicBezTo>
                    <a:pt x="10" y="42"/>
                    <a:pt x="13" y="58"/>
                    <a:pt x="10" y="73"/>
                  </a:cubicBezTo>
                  <a:cubicBezTo>
                    <a:pt x="15" y="70"/>
                    <a:pt x="19" y="65"/>
                    <a:pt x="23" y="60"/>
                  </a:cubicBezTo>
                  <a:cubicBezTo>
                    <a:pt x="36" y="42"/>
                    <a:pt x="34" y="17"/>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7"/>
            <p:cNvSpPr/>
            <p:nvPr/>
          </p:nvSpPr>
          <p:spPr bwMode="auto">
            <a:xfrm>
              <a:off x="13231813" y="889000"/>
              <a:ext cx="995362" cy="1223963"/>
            </a:xfrm>
            <a:custGeom>
              <a:avLst/>
              <a:gdLst>
                <a:gd name="T0" fmla="*/ 16 w 104"/>
                <a:gd name="T1" fmla="*/ 116 h 128"/>
                <a:gd name="T2" fmla="*/ 28 w 104"/>
                <a:gd name="T3" fmla="*/ 128 h 128"/>
                <a:gd name="T4" fmla="*/ 74 w 104"/>
                <a:gd name="T5" fmla="*/ 86 h 128"/>
                <a:gd name="T6" fmla="*/ 98 w 104"/>
                <a:gd name="T7" fmla="*/ 0 h 128"/>
                <a:gd name="T8" fmla="*/ 25 w 104"/>
                <a:gd name="T9" fmla="*/ 51 h 128"/>
                <a:gd name="T10" fmla="*/ 0 w 104"/>
                <a:gd name="T11" fmla="*/ 108 h 128"/>
                <a:gd name="T12" fmla="*/ 16 w 104"/>
                <a:gd name="T13" fmla="*/ 116 h 128"/>
              </a:gdLst>
              <a:ahLst/>
              <a:cxnLst>
                <a:cxn ang="0">
                  <a:pos x="T0" y="T1"/>
                </a:cxn>
                <a:cxn ang="0">
                  <a:pos x="T2" y="T3"/>
                </a:cxn>
                <a:cxn ang="0">
                  <a:pos x="T4" y="T5"/>
                </a:cxn>
                <a:cxn ang="0">
                  <a:pos x="T6" y="T7"/>
                </a:cxn>
                <a:cxn ang="0">
                  <a:pos x="T8" y="T9"/>
                </a:cxn>
                <a:cxn ang="0">
                  <a:pos x="T10" y="T11"/>
                </a:cxn>
                <a:cxn ang="0">
                  <a:pos x="T12" y="T13"/>
                </a:cxn>
              </a:cxnLst>
              <a:rect l="0" t="0" r="r" b="b"/>
              <a:pathLst>
                <a:path w="104" h="128">
                  <a:moveTo>
                    <a:pt x="16" y="116"/>
                  </a:moveTo>
                  <a:cubicBezTo>
                    <a:pt x="21" y="120"/>
                    <a:pt x="25" y="124"/>
                    <a:pt x="28" y="128"/>
                  </a:cubicBezTo>
                  <a:cubicBezTo>
                    <a:pt x="45" y="120"/>
                    <a:pt x="61" y="105"/>
                    <a:pt x="74" y="86"/>
                  </a:cubicBezTo>
                  <a:cubicBezTo>
                    <a:pt x="96" y="56"/>
                    <a:pt x="104" y="23"/>
                    <a:pt x="98" y="0"/>
                  </a:cubicBezTo>
                  <a:cubicBezTo>
                    <a:pt x="75" y="2"/>
                    <a:pt x="46" y="21"/>
                    <a:pt x="25" y="51"/>
                  </a:cubicBezTo>
                  <a:cubicBezTo>
                    <a:pt x="11" y="70"/>
                    <a:pt x="3" y="90"/>
                    <a:pt x="0" y="108"/>
                  </a:cubicBezTo>
                  <a:cubicBezTo>
                    <a:pt x="6" y="110"/>
                    <a:pt x="11" y="113"/>
                    <a:pt x="16" y="116"/>
                  </a:cubicBezTo>
                  <a:close/>
                </a:path>
              </a:pathLst>
            </a:custGeom>
            <a:solidFill>
              <a:srgbClr val="EC855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8"/>
            <p:cNvSpPr/>
            <p:nvPr/>
          </p:nvSpPr>
          <p:spPr bwMode="auto">
            <a:xfrm>
              <a:off x="13385800" y="889000"/>
              <a:ext cx="841375" cy="1223963"/>
            </a:xfrm>
            <a:custGeom>
              <a:avLst/>
              <a:gdLst>
                <a:gd name="T0" fmla="*/ 82 w 88"/>
                <a:gd name="T1" fmla="*/ 0 h 128"/>
                <a:gd name="T2" fmla="*/ 82 w 88"/>
                <a:gd name="T3" fmla="*/ 0 h 128"/>
                <a:gd name="T4" fmla="*/ 0 w 88"/>
                <a:gd name="T5" fmla="*/ 116 h 128"/>
                <a:gd name="T6" fmla="*/ 0 w 88"/>
                <a:gd name="T7" fmla="*/ 116 h 128"/>
                <a:gd name="T8" fmla="*/ 12 w 88"/>
                <a:gd name="T9" fmla="*/ 128 h 128"/>
                <a:gd name="T10" fmla="*/ 58 w 88"/>
                <a:gd name="T11" fmla="*/ 86 h 128"/>
                <a:gd name="T12" fmla="*/ 82 w 8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88" h="128">
                  <a:moveTo>
                    <a:pt x="82" y="0"/>
                  </a:moveTo>
                  <a:cubicBezTo>
                    <a:pt x="82" y="0"/>
                    <a:pt x="82" y="0"/>
                    <a:pt x="82" y="0"/>
                  </a:cubicBezTo>
                  <a:cubicBezTo>
                    <a:pt x="0" y="116"/>
                    <a:pt x="0" y="116"/>
                    <a:pt x="0" y="116"/>
                  </a:cubicBezTo>
                  <a:cubicBezTo>
                    <a:pt x="0" y="116"/>
                    <a:pt x="0" y="116"/>
                    <a:pt x="0" y="116"/>
                  </a:cubicBezTo>
                  <a:cubicBezTo>
                    <a:pt x="5" y="120"/>
                    <a:pt x="9" y="124"/>
                    <a:pt x="12" y="128"/>
                  </a:cubicBezTo>
                  <a:cubicBezTo>
                    <a:pt x="29" y="120"/>
                    <a:pt x="45" y="105"/>
                    <a:pt x="58" y="86"/>
                  </a:cubicBezTo>
                  <a:cubicBezTo>
                    <a:pt x="80" y="56"/>
                    <a:pt x="88" y="23"/>
                    <a:pt x="82" y="0"/>
                  </a:cubicBezTo>
                  <a:close/>
                </a:path>
              </a:pathLst>
            </a:custGeom>
            <a:solidFill>
              <a:srgbClr val="D46F41"/>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9"/>
            <p:cNvSpPr/>
            <p:nvPr/>
          </p:nvSpPr>
          <p:spPr bwMode="auto">
            <a:xfrm>
              <a:off x="13796963" y="889000"/>
              <a:ext cx="400050" cy="401638"/>
            </a:xfrm>
            <a:custGeom>
              <a:avLst/>
              <a:gdLst>
                <a:gd name="T0" fmla="*/ 19 w 42"/>
                <a:gd name="T1" fmla="*/ 28 h 42"/>
                <a:gd name="T2" fmla="*/ 37 w 42"/>
                <a:gd name="T3" fmla="*/ 42 h 42"/>
                <a:gd name="T4" fmla="*/ 39 w 42"/>
                <a:gd name="T5" fmla="*/ 0 h 42"/>
                <a:gd name="T6" fmla="*/ 0 w 42"/>
                <a:gd name="T7" fmla="*/ 16 h 42"/>
                <a:gd name="T8" fmla="*/ 19 w 42"/>
                <a:gd name="T9" fmla="*/ 28 h 42"/>
              </a:gdLst>
              <a:ahLst/>
              <a:cxnLst>
                <a:cxn ang="0">
                  <a:pos x="T0" y="T1"/>
                </a:cxn>
                <a:cxn ang="0">
                  <a:pos x="T2" y="T3"/>
                </a:cxn>
                <a:cxn ang="0">
                  <a:pos x="T4" y="T5"/>
                </a:cxn>
                <a:cxn ang="0">
                  <a:pos x="T6" y="T7"/>
                </a:cxn>
                <a:cxn ang="0">
                  <a:pos x="T8" y="T9"/>
                </a:cxn>
              </a:cxnLst>
              <a:rect l="0" t="0" r="r" b="b"/>
              <a:pathLst>
                <a:path w="42" h="42">
                  <a:moveTo>
                    <a:pt x="19" y="28"/>
                  </a:moveTo>
                  <a:cubicBezTo>
                    <a:pt x="25" y="33"/>
                    <a:pt x="31" y="37"/>
                    <a:pt x="37" y="42"/>
                  </a:cubicBezTo>
                  <a:cubicBezTo>
                    <a:pt x="41" y="26"/>
                    <a:pt x="42" y="12"/>
                    <a:pt x="39" y="0"/>
                  </a:cubicBezTo>
                  <a:cubicBezTo>
                    <a:pt x="27" y="1"/>
                    <a:pt x="14" y="7"/>
                    <a:pt x="0" y="16"/>
                  </a:cubicBezTo>
                  <a:cubicBezTo>
                    <a:pt x="7" y="20"/>
                    <a:pt x="13" y="24"/>
                    <a:pt x="19" y="28"/>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70"/>
            <p:cNvSpPr/>
            <p:nvPr/>
          </p:nvSpPr>
          <p:spPr bwMode="auto">
            <a:xfrm>
              <a:off x="13977938" y="889000"/>
              <a:ext cx="219075" cy="401638"/>
            </a:xfrm>
            <a:custGeom>
              <a:avLst/>
              <a:gdLst>
                <a:gd name="T0" fmla="*/ 20 w 23"/>
                <a:gd name="T1" fmla="*/ 0 h 42"/>
                <a:gd name="T2" fmla="*/ 0 w 23"/>
                <a:gd name="T3" fmla="*/ 28 h 42"/>
                <a:gd name="T4" fmla="*/ 0 w 23"/>
                <a:gd name="T5" fmla="*/ 28 h 42"/>
                <a:gd name="T6" fmla="*/ 18 w 23"/>
                <a:gd name="T7" fmla="*/ 42 h 42"/>
                <a:gd name="T8" fmla="*/ 20 w 23"/>
                <a:gd name="T9" fmla="*/ 0 h 42"/>
                <a:gd name="T10" fmla="*/ 20 w 23"/>
                <a:gd name="T11" fmla="*/ 0 h 42"/>
              </a:gdLst>
              <a:ahLst/>
              <a:cxnLst>
                <a:cxn ang="0">
                  <a:pos x="T0" y="T1"/>
                </a:cxn>
                <a:cxn ang="0">
                  <a:pos x="T2" y="T3"/>
                </a:cxn>
                <a:cxn ang="0">
                  <a:pos x="T4" y="T5"/>
                </a:cxn>
                <a:cxn ang="0">
                  <a:pos x="T6" y="T7"/>
                </a:cxn>
                <a:cxn ang="0">
                  <a:pos x="T8" y="T9"/>
                </a:cxn>
                <a:cxn ang="0">
                  <a:pos x="T10" y="T11"/>
                </a:cxn>
              </a:cxnLst>
              <a:rect l="0" t="0" r="r" b="b"/>
              <a:pathLst>
                <a:path w="23" h="42">
                  <a:moveTo>
                    <a:pt x="20" y="0"/>
                  </a:moveTo>
                  <a:cubicBezTo>
                    <a:pt x="0" y="28"/>
                    <a:pt x="0" y="28"/>
                    <a:pt x="0" y="28"/>
                  </a:cubicBezTo>
                  <a:cubicBezTo>
                    <a:pt x="0" y="28"/>
                    <a:pt x="0" y="28"/>
                    <a:pt x="0" y="28"/>
                  </a:cubicBezTo>
                  <a:cubicBezTo>
                    <a:pt x="6" y="33"/>
                    <a:pt x="12" y="37"/>
                    <a:pt x="18" y="42"/>
                  </a:cubicBezTo>
                  <a:cubicBezTo>
                    <a:pt x="22" y="26"/>
                    <a:pt x="23" y="12"/>
                    <a:pt x="20" y="0"/>
                  </a:cubicBezTo>
                  <a:cubicBezTo>
                    <a:pt x="20" y="0"/>
                    <a:pt x="20" y="0"/>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71"/>
            <p:cNvSpPr/>
            <p:nvPr/>
          </p:nvSpPr>
          <p:spPr bwMode="auto">
            <a:xfrm>
              <a:off x="13241338" y="1644650"/>
              <a:ext cx="392112" cy="546100"/>
            </a:xfrm>
            <a:custGeom>
              <a:avLst/>
              <a:gdLst>
                <a:gd name="T0" fmla="*/ 41 w 41"/>
                <a:gd name="T1" fmla="*/ 0 h 57"/>
                <a:gd name="T2" fmla="*/ 15 w 41"/>
                <a:gd name="T3" fmla="*/ 25 h 57"/>
                <a:gd name="T4" fmla="*/ 0 w 41"/>
                <a:gd name="T5" fmla="*/ 57 h 57"/>
                <a:gd name="T6" fmla="*/ 26 w 41"/>
                <a:gd name="T7" fmla="*/ 33 h 57"/>
                <a:gd name="T8" fmla="*/ 41 w 41"/>
                <a:gd name="T9" fmla="*/ 0 h 57"/>
              </a:gdLst>
              <a:ahLst/>
              <a:cxnLst>
                <a:cxn ang="0">
                  <a:pos x="T0" y="T1"/>
                </a:cxn>
                <a:cxn ang="0">
                  <a:pos x="T2" y="T3"/>
                </a:cxn>
                <a:cxn ang="0">
                  <a:pos x="T4" y="T5"/>
                </a:cxn>
                <a:cxn ang="0">
                  <a:pos x="T6" y="T7"/>
                </a:cxn>
                <a:cxn ang="0">
                  <a:pos x="T8" y="T9"/>
                </a:cxn>
              </a:cxnLst>
              <a:rect l="0" t="0" r="r" b="b"/>
              <a:pathLst>
                <a:path w="41" h="57">
                  <a:moveTo>
                    <a:pt x="41" y="0"/>
                  </a:moveTo>
                  <a:cubicBezTo>
                    <a:pt x="34" y="3"/>
                    <a:pt x="24" y="13"/>
                    <a:pt x="15" y="25"/>
                  </a:cubicBezTo>
                  <a:cubicBezTo>
                    <a:pt x="6" y="38"/>
                    <a:pt x="1" y="50"/>
                    <a:pt x="0" y="57"/>
                  </a:cubicBezTo>
                  <a:cubicBezTo>
                    <a:pt x="7" y="54"/>
                    <a:pt x="17" y="45"/>
                    <a:pt x="26" y="33"/>
                  </a:cubicBezTo>
                  <a:cubicBezTo>
                    <a:pt x="35" y="20"/>
                    <a:pt x="40" y="8"/>
                    <a:pt x="41" y="0"/>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72"/>
            <p:cNvSpPr/>
            <p:nvPr/>
          </p:nvSpPr>
          <p:spPr bwMode="auto">
            <a:xfrm>
              <a:off x="13241338" y="1644650"/>
              <a:ext cx="392112" cy="546100"/>
            </a:xfrm>
            <a:custGeom>
              <a:avLst/>
              <a:gdLst>
                <a:gd name="T0" fmla="*/ 41 w 41"/>
                <a:gd name="T1" fmla="*/ 0 h 57"/>
                <a:gd name="T2" fmla="*/ 0 w 41"/>
                <a:gd name="T3" fmla="*/ 57 h 57"/>
                <a:gd name="T4" fmla="*/ 0 w 41"/>
                <a:gd name="T5" fmla="*/ 57 h 57"/>
                <a:gd name="T6" fmla="*/ 26 w 41"/>
                <a:gd name="T7" fmla="*/ 33 h 57"/>
                <a:gd name="T8" fmla="*/ 41 w 41"/>
                <a:gd name="T9" fmla="*/ 0 h 57"/>
                <a:gd name="T10" fmla="*/ 41 w 41"/>
                <a:gd name="T11" fmla="*/ 0 h 57"/>
              </a:gdLst>
              <a:ahLst/>
              <a:cxnLst>
                <a:cxn ang="0">
                  <a:pos x="T0" y="T1"/>
                </a:cxn>
                <a:cxn ang="0">
                  <a:pos x="T2" y="T3"/>
                </a:cxn>
                <a:cxn ang="0">
                  <a:pos x="T4" y="T5"/>
                </a:cxn>
                <a:cxn ang="0">
                  <a:pos x="T6" y="T7"/>
                </a:cxn>
                <a:cxn ang="0">
                  <a:pos x="T8" y="T9"/>
                </a:cxn>
                <a:cxn ang="0">
                  <a:pos x="T10" y="T11"/>
                </a:cxn>
              </a:cxnLst>
              <a:rect l="0" t="0" r="r" b="b"/>
              <a:pathLst>
                <a:path w="41" h="57">
                  <a:moveTo>
                    <a:pt x="41" y="0"/>
                  </a:moveTo>
                  <a:cubicBezTo>
                    <a:pt x="0" y="57"/>
                    <a:pt x="0" y="57"/>
                    <a:pt x="0" y="57"/>
                  </a:cubicBezTo>
                  <a:cubicBezTo>
                    <a:pt x="0" y="57"/>
                    <a:pt x="0" y="57"/>
                    <a:pt x="0" y="57"/>
                  </a:cubicBezTo>
                  <a:cubicBezTo>
                    <a:pt x="7" y="54"/>
                    <a:pt x="17" y="45"/>
                    <a:pt x="26" y="33"/>
                  </a:cubicBezTo>
                  <a:cubicBezTo>
                    <a:pt x="35" y="20"/>
                    <a:pt x="40" y="8"/>
                    <a:pt x="41" y="0"/>
                  </a:cubicBezTo>
                  <a:cubicBezTo>
                    <a:pt x="41" y="0"/>
                    <a:pt x="41" y="0"/>
                    <a:pt x="41"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73"/>
            <p:cNvSpPr/>
            <p:nvPr/>
          </p:nvSpPr>
          <p:spPr bwMode="auto">
            <a:xfrm>
              <a:off x="13614400" y="1223963"/>
              <a:ext cx="373062" cy="373063"/>
            </a:xfrm>
            <a:custGeom>
              <a:avLst/>
              <a:gdLst>
                <a:gd name="T0" fmla="*/ 9 w 39"/>
                <a:gd name="T1" fmla="*/ 34 h 39"/>
                <a:gd name="T2" fmla="*/ 5 w 39"/>
                <a:gd name="T3" fmla="*/ 10 h 39"/>
                <a:gd name="T4" fmla="*/ 29 w 39"/>
                <a:gd name="T5" fmla="*/ 6 h 39"/>
                <a:gd name="T6" fmla="*/ 33 w 39"/>
                <a:gd name="T7" fmla="*/ 30 h 39"/>
                <a:gd name="T8" fmla="*/ 9 w 39"/>
                <a:gd name="T9" fmla="*/ 34 h 39"/>
              </a:gdLst>
              <a:ahLst/>
              <a:cxnLst>
                <a:cxn ang="0">
                  <a:pos x="T0" y="T1"/>
                </a:cxn>
                <a:cxn ang="0">
                  <a:pos x="T2" y="T3"/>
                </a:cxn>
                <a:cxn ang="0">
                  <a:pos x="T4" y="T5"/>
                </a:cxn>
                <a:cxn ang="0">
                  <a:pos x="T6" y="T7"/>
                </a:cxn>
                <a:cxn ang="0">
                  <a:pos x="T8" y="T9"/>
                </a:cxn>
              </a:cxnLst>
              <a:rect l="0" t="0" r="r" b="b"/>
              <a:pathLst>
                <a:path w="39" h="39">
                  <a:moveTo>
                    <a:pt x="9" y="34"/>
                  </a:moveTo>
                  <a:cubicBezTo>
                    <a:pt x="2" y="28"/>
                    <a:pt x="0" y="18"/>
                    <a:pt x="5" y="10"/>
                  </a:cubicBezTo>
                  <a:cubicBezTo>
                    <a:pt x="11" y="2"/>
                    <a:pt x="22" y="0"/>
                    <a:pt x="29" y="6"/>
                  </a:cubicBezTo>
                  <a:cubicBezTo>
                    <a:pt x="37" y="11"/>
                    <a:pt x="39" y="22"/>
                    <a:pt x="33" y="30"/>
                  </a:cubicBezTo>
                  <a:cubicBezTo>
                    <a:pt x="28" y="37"/>
                    <a:pt x="17" y="39"/>
                    <a:pt x="9" y="34"/>
                  </a:cubicBezTo>
                  <a:close/>
                </a:path>
              </a:pathLst>
            </a:custGeom>
            <a:solidFill>
              <a:srgbClr val="DCE4E7"/>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74"/>
            <p:cNvSpPr/>
            <p:nvPr/>
          </p:nvSpPr>
          <p:spPr bwMode="auto">
            <a:xfrm>
              <a:off x="13671550" y="1281113"/>
              <a:ext cx="258762" cy="258763"/>
            </a:xfrm>
            <a:custGeom>
              <a:avLst/>
              <a:gdLst>
                <a:gd name="T0" fmla="*/ 20 w 27"/>
                <a:gd name="T1" fmla="*/ 4 h 27"/>
                <a:gd name="T2" fmla="*/ 4 w 27"/>
                <a:gd name="T3" fmla="*/ 7 h 27"/>
                <a:gd name="T4" fmla="*/ 6 w 27"/>
                <a:gd name="T5" fmla="*/ 23 h 27"/>
                <a:gd name="T6" fmla="*/ 23 w 27"/>
                <a:gd name="T7" fmla="*/ 21 h 27"/>
                <a:gd name="T8" fmla="*/ 20 w 27"/>
                <a:gd name="T9" fmla="*/ 4 h 27"/>
              </a:gdLst>
              <a:ahLst/>
              <a:cxnLst>
                <a:cxn ang="0">
                  <a:pos x="T0" y="T1"/>
                </a:cxn>
                <a:cxn ang="0">
                  <a:pos x="T2" y="T3"/>
                </a:cxn>
                <a:cxn ang="0">
                  <a:pos x="T4" y="T5"/>
                </a:cxn>
                <a:cxn ang="0">
                  <a:pos x="T6" y="T7"/>
                </a:cxn>
                <a:cxn ang="0">
                  <a:pos x="T8" y="T9"/>
                </a:cxn>
              </a:cxnLst>
              <a:rect l="0" t="0" r="r" b="b"/>
              <a:pathLst>
                <a:path w="27" h="27">
                  <a:moveTo>
                    <a:pt x="20" y="4"/>
                  </a:moveTo>
                  <a:cubicBezTo>
                    <a:pt x="15" y="0"/>
                    <a:pt x="7" y="2"/>
                    <a:pt x="4" y="7"/>
                  </a:cubicBezTo>
                  <a:cubicBezTo>
                    <a:pt x="0" y="12"/>
                    <a:pt x="1" y="20"/>
                    <a:pt x="6" y="23"/>
                  </a:cubicBezTo>
                  <a:cubicBezTo>
                    <a:pt x="12" y="27"/>
                    <a:pt x="19" y="26"/>
                    <a:pt x="23" y="21"/>
                  </a:cubicBezTo>
                  <a:cubicBezTo>
                    <a:pt x="27" y="15"/>
                    <a:pt x="26" y="8"/>
                    <a:pt x="20" y="4"/>
                  </a:cubicBezTo>
                  <a:close/>
                </a:path>
              </a:pathLst>
            </a:custGeom>
            <a:solidFill>
              <a:srgbClr val="596273"/>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75"/>
            <p:cNvSpPr/>
            <p:nvPr/>
          </p:nvSpPr>
          <p:spPr bwMode="auto">
            <a:xfrm>
              <a:off x="13700125" y="1281113"/>
              <a:ext cx="287337" cy="315913"/>
            </a:xfrm>
            <a:custGeom>
              <a:avLst/>
              <a:gdLst>
                <a:gd name="T0" fmla="*/ 20 w 30"/>
                <a:gd name="T1" fmla="*/ 0 h 33"/>
                <a:gd name="T2" fmla="*/ 20 w 30"/>
                <a:gd name="T3" fmla="*/ 0 h 33"/>
                <a:gd name="T4" fmla="*/ 17 w 30"/>
                <a:gd name="T5" fmla="*/ 4 h 33"/>
                <a:gd name="T6" fmla="*/ 17 w 30"/>
                <a:gd name="T7" fmla="*/ 4 h 33"/>
                <a:gd name="T8" fmla="*/ 20 w 30"/>
                <a:gd name="T9" fmla="*/ 21 h 33"/>
                <a:gd name="T10" fmla="*/ 3 w 30"/>
                <a:gd name="T11" fmla="*/ 23 h 33"/>
                <a:gd name="T12" fmla="*/ 3 w 30"/>
                <a:gd name="T13" fmla="*/ 23 h 33"/>
                <a:gd name="T14" fmla="*/ 0 w 30"/>
                <a:gd name="T15" fmla="*/ 28 h 33"/>
                <a:gd name="T16" fmla="*/ 0 w 30"/>
                <a:gd name="T17" fmla="*/ 28 h 33"/>
                <a:gd name="T18" fmla="*/ 24 w 30"/>
                <a:gd name="T19" fmla="*/ 24 h 33"/>
                <a:gd name="T20" fmla="*/ 20 w 30"/>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3">
                  <a:moveTo>
                    <a:pt x="20" y="0"/>
                  </a:moveTo>
                  <a:cubicBezTo>
                    <a:pt x="20" y="0"/>
                    <a:pt x="20" y="0"/>
                    <a:pt x="20" y="0"/>
                  </a:cubicBezTo>
                  <a:cubicBezTo>
                    <a:pt x="17" y="4"/>
                    <a:pt x="17" y="4"/>
                    <a:pt x="17" y="4"/>
                  </a:cubicBezTo>
                  <a:cubicBezTo>
                    <a:pt x="17" y="4"/>
                    <a:pt x="17" y="4"/>
                    <a:pt x="17" y="4"/>
                  </a:cubicBezTo>
                  <a:cubicBezTo>
                    <a:pt x="23" y="8"/>
                    <a:pt x="24" y="15"/>
                    <a:pt x="20" y="21"/>
                  </a:cubicBezTo>
                  <a:cubicBezTo>
                    <a:pt x="16" y="26"/>
                    <a:pt x="9" y="27"/>
                    <a:pt x="3" y="23"/>
                  </a:cubicBezTo>
                  <a:cubicBezTo>
                    <a:pt x="3" y="23"/>
                    <a:pt x="3" y="23"/>
                    <a:pt x="3" y="23"/>
                  </a:cubicBezTo>
                  <a:cubicBezTo>
                    <a:pt x="0" y="28"/>
                    <a:pt x="0" y="28"/>
                    <a:pt x="0" y="28"/>
                  </a:cubicBezTo>
                  <a:cubicBezTo>
                    <a:pt x="0" y="28"/>
                    <a:pt x="0" y="28"/>
                    <a:pt x="0" y="28"/>
                  </a:cubicBezTo>
                  <a:cubicBezTo>
                    <a:pt x="8" y="33"/>
                    <a:pt x="19" y="31"/>
                    <a:pt x="24" y="24"/>
                  </a:cubicBezTo>
                  <a:cubicBezTo>
                    <a:pt x="30" y="16"/>
                    <a:pt x="28" y="5"/>
                    <a:pt x="20" y="0"/>
                  </a:cubicBezTo>
                  <a:close/>
                </a:path>
              </a:pathLst>
            </a:custGeom>
            <a:solidFill>
              <a:srgbClr val="CDD5D8"/>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76"/>
            <p:cNvSpPr/>
            <p:nvPr/>
          </p:nvSpPr>
          <p:spPr bwMode="auto">
            <a:xfrm>
              <a:off x="13728700" y="1319213"/>
              <a:ext cx="201612" cy="220663"/>
            </a:xfrm>
            <a:custGeom>
              <a:avLst/>
              <a:gdLst>
                <a:gd name="T0" fmla="*/ 17 w 21"/>
                <a:gd name="T1" fmla="*/ 17 h 23"/>
                <a:gd name="T2" fmla="*/ 14 w 21"/>
                <a:gd name="T3" fmla="*/ 0 h 23"/>
                <a:gd name="T4" fmla="*/ 14 w 21"/>
                <a:gd name="T5" fmla="*/ 0 h 23"/>
                <a:gd name="T6" fmla="*/ 0 w 21"/>
                <a:gd name="T7" fmla="*/ 19 h 23"/>
                <a:gd name="T8" fmla="*/ 0 w 21"/>
                <a:gd name="T9" fmla="*/ 19 h 23"/>
                <a:gd name="T10" fmla="*/ 17 w 21"/>
                <a:gd name="T11" fmla="*/ 17 h 23"/>
              </a:gdLst>
              <a:ahLst/>
              <a:cxnLst>
                <a:cxn ang="0">
                  <a:pos x="T0" y="T1"/>
                </a:cxn>
                <a:cxn ang="0">
                  <a:pos x="T2" y="T3"/>
                </a:cxn>
                <a:cxn ang="0">
                  <a:pos x="T4" y="T5"/>
                </a:cxn>
                <a:cxn ang="0">
                  <a:pos x="T6" y="T7"/>
                </a:cxn>
                <a:cxn ang="0">
                  <a:pos x="T8" y="T9"/>
                </a:cxn>
                <a:cxn ang="0">
                  <a:pos x="T10" y="T11"/>
                </a:cxn>
              </a:cxnLst>
              <a:rect l="0" t="0" r="r" b="b"/>
              <a:pathLst>
                <a:path w="21" h="23">
                  <a:moveTo>
                    <a:pt x="17" y="17"/>
                  </a:moveTo>
                  <a:cubicBezTo>
                    <a:pt x="21" y="11"/>
                    <a:pt x="20" y="4"/>
                    <a:pt x="14" y="0"/>
                  </a:cubicBezTo>
                  <a:cubicBezTo>
                    <a:pt x="14" y="0"/>
                    <a:pt x="14" y="0"/>
                    <a:pt x="14" y="0"/>
                  </a:cubicBezTo>
                  <a:cubicBezTo>
                    <a:pt x="0" y="19"/>
                    <a:pt x="0" y="19"/>
                    <a:pt x="0" y="19"/>
                  </a:cubicBezTo>
                  <a:cubicBezTo>
                    <a:pt x="0" y="19"/>
                    <a:pt x="0" y="19"/>
                    <a:pt x="0" y="19"/>
                  </a:cubicBezTo>
                  <a:cubicBezTo>
                    <a:pt x="6" y="23"/>
                    <a:pt x="13" y="22"/>
                    <a:pt x="17" y="17"/>
                  </a:cubicBezTo>
                  <a:close/>
                </a:path>
              </a:pathLst>
            </a:custGeom>
            <a:solidFill>
              <a:srgbClr val="474F59"/>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77"/>
            <p:cNvSpPr/>
            <p:nvPr/>
          </p:nvSpPr>
          <p:spPr bwMode="auto">
            <a:xfrm>
              <a:off x="12045950" y="1100138"/>
              <a:ext cx="277812" cy="287338"/>
            </a:xfrm>
            <a:custGeom>
              <a:avLst/>
              <a:gdLst>
                <a:gd name="T0" fmla="*/ 91 w 175"/>
                <a:gd name="T1" fmla="*/ 0 h 181"/>
                <a:gd name="T2" fmla="*/ 79 w 175"/>
                <a:gd name="T3" fmla="*/ 78 h 181"/>
                <a:gd name="T4" fmla="*/ 0 w 175"/>
                <a:gd name="T5" fmla="*/ 90 h 181"/>
                <a:gd name="T6" fmla="*/ 79 w 175"/>
                <a:gd name="T7" fmla="*/ 102 h 181"/>
                <a:gd name="T8" fmla="*/ 91 w 175"/>
                <a:gd name="T9" fmla="*/ 181 h 181"/>
                <a:gd name="T10" fmla="*/ 103 w 175"/>
                <a:gd name="T11" fmla="*/ 102 h 181"/>
                <a:gd name="T12" fmla="*/ 175 w 175"/>
                <a:gd name="T13" fmla="*/ 90 h 181"/>
                <a:gd name="T14" fmla="*/ 103 w 175"/>
                <a:gd name="T15" fmla="*/ 78 h 181"/>
                <a:gd name="T16" fmla="*/ 91 w 175"/>
                <a:gd name="T1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81">
                  <a:moveTo>
                    <a:pt x="91" y="0"/>
                  </a:moveTo>
                  <a:lnTo>
                    <a:pt x="79" y="78"/>
                  </a:lnTo>
                  <a:lnTo>
                    <a:pt x="0" y="90"/>
                  </a:lnTo>
                  <a:lnTo>
                    <a:pt x="79" y="102"/>
                  </a:lnTo>
                  <a:lnTo>
                    <a:pt x="91" y="181"/>
                  </a:lnTo>
                  <a:lnTo>
                    <a:pt x="103" y="102"/>
                  </a:lnTo>
                  <a:lnTo>
                    <a:pt x="175" y="90"/>
                  </a:lnTo>
                  <a:lnTo>
                    <a:pt x="103" y="78"/>
                  </a:lnTo>
                  <a:lnTo>
                    <a:pt x="91"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78"/>
            <p:cNvSpPr/>
            <p:nvPr/>
          </p:nvSpPr>
          <p:spPr bwMode="auto">
            <a:xfrm>
              <a:off x="9637713" y="1941513"/>
              <a:ext cx="276225" cy="277813"/>
            </a:xfrm>
            <a:custGeom>
              <a:avLst/>
              <a:gdLst>
                <a:gd name="T0" fmla="*/ 84 w 174"/>
                <a:gd name="T1" fmla="*/ 0 h 175"/>
                <a:gd name="T2" fmla="*/ 72 w 174"/>
                <a:gd name="T3" fmla="*/ 78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8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8"/>
                  </a:lnTo>
                  <a:lnTo>
                    <a:pt x="0" y="90"/>
                  </a:lnTo>
                  <a:lnTo>
                    <a:pt x="72" y="102"/>
                  </a:lnTo>
                  <a:lnTo>
                    <a:pt x="84" y="175"/>
                  </a:lnTo>
                  <a:lnTo>
                    <a:pt x="96" y="102"/>
                  </a:lnTo>
                  <a:lnTo>
                    <a:pt x="174" y="90"/>
                  </a:lnTo>
                  <a:lnTo>
                    <a:pt x="96" y="78"/>
                  </a:lnTo>
                  <a:lnTo>
                    <a:pt x="84"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79"/>
            <p:cNvSpPr/>
            <p:nvPr/>
          </p:nvSpPr>
          <p:spPr bwMode="auto">
            <a:xfrm>
              <a:off x="12639675" y="1119188"/>
              <a:ext cx="142875" cy="142875"/>
            </a:xfrm>
            <a:custGeom>
              <a:avLst/>
              <a:gdLst>
                <a:gd name="T0" fmla="*/ 48 w 90"/>
                <a:gd name="T1" fmla="*/ 0 h 90"/>
                <a:gd name="T2" fmla="*/ 36 w 90"/>
                <a:gd name="T3" fmla="*/ 36 h 90"/>
                <a:gd name="T4" fmla="*/ 0 w 90"/>
                <a:gd name="T5" fmla="*/ 42 h 90"/>
                <a:gd name="T6" fmla="*/ 36 w 90"/>
                <a:gd name="T7" fmla="*/ 48 h 90"/>
                <a:gd name="T8" fmla="*/ 48 w 90"/>
                <a:gd name="T9" fmla="*/ 90 h 90"/>
                <a:gd name="T10" fmla="*/ 54 w 90"/>
                <a:gd name="T11" fmla="*/ 48 h 90"/>
                <a:gd name="T12" fmla="*/ 90 w 90"/>
                <a:gd name="T13" fmla="*/ 42 h 90"/>
                <a:gd name="T14" fmla="*/ 54 w 90"/>
                <a:gd name="T15" fmla="*/ 36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36" y="36"/>
                  </a:lnTo>
                  <a:lnTo>
                    <a:pt x="0" y="42"/>
                  </a:lnTo>
                  <a:lnTo>
                    <a:pt x="36" y="48"/>
                  </a:lnTo>
                  <a:lnTo>
                    <a:pt x="48" y="90"/>
                  </a:lnTo>
                  <a:lnTo>
                    <a:pt x="54" y="48"/>
                  </a:lnTo>
                  <a:lnTo>
                    <a:pt x="90" y="42"/>
                  </a:lnTo>
                  <a:lnTo>
                    <a:pt x="54" y="36"/>
                  </a:lnTo>
                  <a:lnTo>
                    <a:pt x="48"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80"/>
            <p:cNvSpPr/>
            <p:nvPr/>
          </p:nvSpPr>
          <p:spPr bwMode="auto">
            <a:xfrm>
              <a:off x="13776325" y="2982913"/>
              <a:ext cx="277812" cy="277813"/>
            </a:xfrm>
            <a:custGeom>
              <a:avLst/>
              <a:gdLst>
                <a:gd name="T0" fmla="*/ 91 w 175"/>
                <a:gd name="T1" fmla="*/ 0 h 175"/>
                <a:gd name="T2" fmla="*/ 73 w 175"/>
                <a:gd name="T3" fmla="*/ 73 h 175"/>
                <a:gd name="T4" fmla="*/ 0 w 175"/>
                <a:gd name="T5" fmla="*/ 85 h 175"/>
                <a:gd name="T6" fmla="*/ 73 w 175"/>
                <a:gd name="T7" fmla="*/ 97 h 175"/>
                <a:gd name="T8" fmla="*/ 91 w 175"/>
                <a:gd name="T9" fmla="*/ 175 h 175"/>
                <a:gd name="T10" fmla="*/ 103 w 175"/>
                <a:gd name="T11" fmla="*/ 97 h 175"/>
                <a:gd name="T12" fmla="*/ 175 w 175"/>
                <a:gd name="T13" fmla="*/ 85 h 175"/>
                <a:gd name="T14" fmla="*/ 103 w 175"/>
                <a:gd name="T15" fmla="*/ 73 h 175"/>
                <a:gd name="T16" fmla="*/ 91 w 175"/>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91" y="0"/>
                  </a:moveTo>
                  <a:lnTo>
                    <a:pt x="73" y="73"/>
                  </a:lnTo>
                  <a:lnTo>
                    <a:pt x="0" y="85"/>
                  </a:lnTo>
                  <a:lnTo>
                    <a:pt x="73" y="97"/>
                  </a:lnTo>
                  <a:lnTo>
                    <a:pt x="91" y="175"/>
                  </a:lnTo>
                  <a:lnTo>
                    <a:pt x="103" y="97"/>
                  </a:lnTo>
                  <a:lnTo>
                    <a:pt x="175" y="85"/>
                  </a:lnTo>
                  <a:lnTo>
                    <a:pt x="103" y="73"/>
                  </a:lnTo>
                  <a:lnTo>
                    <a:pt x="91"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81"/>
            <p:cNvSpPr/>
            <p:nvPr/>
          </p:nvSpPr>
          <p:spPr bwMode="auto">
            <a:xfrm>
              <a:off x="13174663" y="3729038"/>
              <a:ext cx="142875" cy="144463"/>
            </a:xfrm>
            <a:custGeom>
              <a:avLst/>
              <a:gdLst>
                <a:gd name="T0" fmla="*/ 42 w 90"/>
                <a:gd name="T1" fmla="*/ 0 h 91"/>
                <a:gd name="T2" fmla="*/ 36 w 90"/>
                <a:gd name="T3" fmla="*/ 36 h 91"/>
                <a:gd name="T4" fmla="*/ 0 w 90"/>
                <a:gd name="T5" fmla="*/ 42 h 91"/>
                <a:gd name="T6" fmla="*/ 36 w 90"/>
                <a:gd name="T7" fmla="*/ 48 h 91"/>
                <a:gd name="T8" fmla="*/ 42 w 90"/>
                <a:gd name="T9" fmla="*/ 91 h 91"/>
                <a:gd name="T10" fmla="*/ 48 w 90"/>
                <a:gd name="T11" fmla="*/ 48 h 91"/>
                <a:gd name="T12" fmla="*/ 90 w 90"/>
                <a:gd name="T13" fmla="*/ 42 h 91"/>
                <a:gd name="T14" fmla="*/ 48 w 90"/>
                <a:gd name="T15" fmla="*/ 36 h 91"/>
                <a:gd name="T16" fmla="*/ 42 w 90"/>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1">
                  <a:moveTo>
                    <a:pt x="42" y="0"/>
                  </a:moveTo>
                  <a:lnTo>
                    <a:pt x="36" y="36"/>
                  </a:lnTo>
                  <a:lnTo>
                    <a:pt x="0" y="42"/>
                  </a:lnTo>
                  <a:lnTo>
                    <a:pt x="36" y="48"/>
                  </a:lnTo>
                  <a:lnTo>
                    <a:pt x="42" y="91"/>
                  </a:lnTo>
                  <a:lnTo>
                    <a:pt x="48" y="48"/>
                  </a:lnTo>
                  <a:lnTo>
                    <a:pt x="90" y="42"/>
                  </a:lnTo>
                  <a:lnTo>
                    <a:pt x="48" y="36"/>
                  </a:lnTo>
                  <a:lnTo>
                    <a:pt x="42"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82"/>
            <p:cNvSpPr/>
            <p:nvPr/>
          </p:nvSpPr>
          <p:spPr bwMode="auto">
            <a:xfrm>
              <a:off x="9283700" y="2840038"/>
              <a:ext cx="142875" cy="142875"/>
            </a:xfrm>
            <a:custGeom>
              <a:avLst/>
              <a:gdLst>
                <a:gd name="T0" fmla="*/ 48 w 90"/>
                <a:gd name="T1" fmla="*/ 0 h 90"/>
                <a:gd name="T2" fmla="*/ 42 w 90"/>
                <a:gd name="T3" fmla="*/ 42 h 90"/>
                <a:gd name="T4" fmla="*/ 0 w 90"/>
                <a:gd name="T5" fmla="*/ 48 h 90"/>
                <a:gd name="T6" fmla="*/ 42 w 90"/>
                <a:gd name="T7" fmla="*/ 54 h 90"/>
                <a:gd name="T8" fmla="*/ 48 w 90"/>
                <a:gd name="T9" fmla="*/ 90 h 90"/>
                <a:gd name="T10" fmla="*/ 54 w 90"/>
                <a:gd name="T11" fmla="*/ 54 h 90"/>
                <a:gd name="T12" fmla="*/ 90 w 90"/>
                <a:gd name="T13" fmla="*/ 48 h 90"/>
                <a:gd name="T14" fmla="*/ 54 w 90"/>
                <a:gd name="T15" fmla="*/ 42 h 90"/>
                <a:gd name="T16" fmla="*/ 48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48" y="0"/>
                  </a:moveTo>
                  <a:lnTo>
                    <a:pt x="42" y="42"/>
                  </a:lnTo>
                  <a:lnTo>
                    <a:pt x="0" y="48"/>
                  </a:lnTo>
                  <a:lnTo>
                    <a:pt x="42" y="54"/>
                  </a:lnTo>
                  <a:lnTo>
                    <a:pt x="48" y="90"/>
                  </a:lnTo>
                  <a:lnTo>
                    <a:pt x="54" y="54"/>
                  </a:lnTo>
                  <a:lnTo>
                    <a:pt x="90" y="48"/>
                  </a:lnTo>
                  <a:lnTo>
                    <a:pt x="54" y="42"/>
                  </a:lnTo>
                  <a:lnTo>
                    <a:pt x="48"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83"/>
            <p:cNvSpPr/>
            <p:nvPr/>
          </p:nvSpPr>
          <p:spPr bwMode="auto">
            <a:xfrm>
              <a:off x="13395325" y="4637088"/>
              <a:ext cx="285750" cy="277813"/>
            </a:xfrm>
            <a:custGeom>
              <a:avLst/>
              <a:gdLst>
                <a:gd name="T0" fmla="*/ 90 w 180"/>
                <a:gd name="T1" fmla="*/ 0 h 175"/>
                <a:gd name="T2" fmla="*/ 78 w 180"/>
                <a:gd name="T3" fmla="*/ 79 h 175"/>
                <a:gd name="T4" fmla="*/ 0 w 180"/>
                <a:gd name="T5" fmla="*/ 91 h 175"/>
                <a:gd name="T6" fmla="*/ 78 w 180"/>
                <a:gd name="T7" fmla="*/ 103 h 175"/>
                <a:gd name="T8" fmla="*/ 90 w 180"/>
                <a:gd name="T9" fmla="*/ 175 h 175"/>
                <a:gd name="T10" fmla="*/ 102 w 180"/>
                <a:gd name="T11" fmla="*/ 103 h 175"/>
                <a:gd name="T12" fmla="*/ 180 w 180"/>
                <a:gd name="T13" fmla="*/ 91 h 175"/>
                <a:gd name="T14" fmla="*/ 102 w 180"/>
                <a:gd name="T15" fmla="*/ 79 h 175"/>
                <a:gd name="T16" fmla="*/ 90 w 180"/>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75">
                  <a:moveTo>
                    <a:pt x="90" y="0"/>
                  </a:moveTo>
                  <a:lnTo>
                    <a:pt x="78" y="79"/>
                  </a:lnTo>
                  <a:lnTo>
                    <a:pt x="0" y="91"/>
                  </a:lnTo>
                  <a:lnTo>
                    <a:pt x="78" y="103"/>
                  </a:lnTo>
                  <a:lnTo>
                    <a:pt x="90" y="175"/>
                  </a:lnTo>
                  <a:lnTo>
                    <a:pt x="102" y="103"/>
                  </a:lnTo>
                  <a:lnTo>
                    <a:pt x="180" y="91"/>
                  </a:lnTo>
                  <a:lnTo>
                    <a:pt x="102" y="79"/>
                  </a:lnTo>
                  <a:lnTo>
                    <a:pt x="90"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84"/>
            <p:cNvSpPr/>
            <p:nvPr/>
          </p:nvSpPr>
          <p:spPr bwMode="auto">
            <a:xfrm>
              <a:off x="10125075" y="755650"/>
              <a:ext cx="276225" cy="277813"/>
            </a:xfrm>
            <a:custGeom>
              <a:avLst/>
              <a:gdLst>
                <a:gd name="T0" fmla="*/ 84 w 174"/>
                <a:gd name="T1" fmla="*/ 0 h 175"/>
                <a:gd name="T2" fmla="*/ 72 w 174"/>
                <a:gd name="T3" fmla="*/ 72 h 175"/>
                <a:gd name="T4" fmla="*/ 0 w 174"/>
                <a:gd name="T5" fmla="*/ 90 h 175"/>
                <a:gd name="T6" fmla="*/ 72 w 174"/>
                <a:gd name="T7" fmla="*/ 102 h 175"/>
                <a:gd name="T8" fmla="*/ 84 w 174"/>
                <a:gd name="T9" fmla="*/ 175 h 175"/>
                <a:gd name="T10" fmla="*/ 96 w 174"/>
                <a:gd name="T11" fmla="*/ 102 h 175"/>
                <a:gd name="T12" fmla="*/ 174 w 174"/>
                <a:gd name="T13" fmla="*/ 90 h 175"/>
                <a:gd name="T14" fmla="*/ 96 w 174"/>
                <a:gd name="T15" fmla="*/ 72 h 175"/>
                <a:gd name="T16" fmla="*/ 84 w 174"/>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5">
                  <a:moveTo>
                    <a:pt x="84" y="0"/>
                  </a:moveTo>
                  <a:lnTo>
                    <a:pt x="72" y="72"/>
                  </a:lnTo>
                  <a:lnTo>
                    <a:pt x="0" y="90"/>
                  </a:lnTo>
                  <a:lnTo>
                    <a:pt x="72" y="102"/>
                  </a:lnTo>
                  <a:lnTo>
                    <a:pt x="84" y="175"/>
                  </a:lnTo>
                  <a:lnTo>
                    <a:pt x="96" y="102"/>
                  </a:lnTo>
                  <a:lnTo>
                    <a:pt x="174" y="90"/>
                  </a:lnTo>
                  <a:lnTo>
                    <a:pt x="96" y="72"/>
                  </a:lnTo>
                  <a:lnTo>
                    <a:pt x="84" y="0"/>
                  </a:lnTo>
                  <a:close/>
                </a:path>
              </a:pathLst>
            </a:custGeom>
            <a:solidFill>
              <a:srgbClr val="FFFFFF"/>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85"/>
            <p:cNvSpPr/>
            <p:nvPr/>
          </p:nvSpPr>
          <p:spPr bwMode="auto">
            <a:xfrm>
              <a:off x="10736263" y="1300163"/>
              <a:ext cx="144462" cy="144463"/>
            </a:xfrm>
            <a:custGeom>
              <a:avLst/>
              <a:gdLst>
                <a:gd name="T0" fmla="*/ 42 w 91"/>
                <a:gd name="T1" fmla="*/ 0 h 91"/>
                <a:gd name="T2" fmla="*/ 36 w 91"/>
                <a:gd name="T3" fmla="*/ 37 h 91"/>
                <a:gd name="T4" fmla="*/ 0 w 91"/>
                <a:gd name="T5" fmla="*/ 49 h 91"/>
                <a:gd name="T6" fmla="*/ 36 w 91"/>
                <a:gd name="T7" fmla="*/ 55 h 91"/>
                <a:gd name="T8" fmla="*/ 42 w 91"/>
                <a:gd name="T9" fmla="*/ 91 h 91"/>
                <a:gd name="T10" fmla="*/ 48 w 91"/>
                <a:gd name="T11" fmla="*/ 55 h 91"/>
                <a:gd name="T12" fmla="*/ 91 w 91"/>
                <a:gd name="T13" fmla="*/ 49 h 91"/>
                <a:gd name="T14" fmla="*/ 48 w 91"/>
                <a:gd name="T15" fmla="*/ 37 h 91"/>
                <a:gd name="T16" fmla="*/ 42 w 91"/>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42" y="0"/>
                  </a:moveTo>
                  <a:lnTo>
                    <a:pt x="36" y="37"/>
                  </a:lnTo>
                  <a:lnTo>
                    <a:pt x="0" y="49"/>
                  </a:lnTo>
                  <a:lnTo>
                    <a:pt x="36" y="55"/>
                  </a:lnTo>
                  <a:lnTo>
                    <a:pt x="42" y="91"/>
                  </a:lnTo>
                  <a:lnTo>
                    <a:pt x="48" y="55"/>
                  </a:lnTo>
                  <a:lnTo>
                    <a:pt x="91" y="49"/>
                  </a:lnTo>
                  <a:lnTo>
                    <a:pt x="48" y="37"/>
                  </a:lnTo>
                  <a:lnTo>
                    <a:pt x="42" y="0"/>
                  </a:lnTo>
                  <a:close/>
                </a:path>
              </a:pathLst>
            </a:custGeom>
            <a:solidFill>
              <a:srgbClr val="CCCCCC"/>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 name="文本框 4"/>
          <p:cNvSpPr txBox="1"/>
          <p:nvPr/>
        </p:nvSpPr>
        <p:spPr>
          <a:xfrm>
            <a:off x="4737517" y="1543393"/>
            <a:ext cx="2716962" cy="1446550"/>
          </a:xfrm>
          <a:prstGeom prst="rect">
            <a:avLst/>
          </a:prstGeom>
          <a:noFill/>
        </p:spPr>
        <p:txBody>
          <a:bodyPr wrap="none" rtlCol="0">
            <a:spAutoFit/>
          </a:bodyPr>
          <a:lstStyle/>
          <a:p>
            <a:r>
              <a:rPr lang="en-US" altLang="zh-CN" sz="8800" dirty="0" smtClean="0">
                <a:ln>
                  <a:solidFill>
                    <a:schemeClr val="bg1">
                      <a:lumMod val="65000"/>
                    </a:schemeClr>
                  </a:solidFill>
                </a:ln>
                <a:solidFill>
                  <a:schemeClr val="bg1"/>
                </a:solidFill>
              </a:rPr>
              <a:t>Part 1</a:t>
            </a:r>
            <a:endParaRPr lang="zh-CN" altLang="en-US" sz="8800" dirty="0">
              <a:ln>
                <a:solidFill>
                  <a:schemeClr val="bg1">
                    <a:lumMod val="65000"/>
                  </a:schemeClr>
                </a:solidFill>
              </a:ln>
              <a:solidFill>
                <a:schemeClr val="bg1"/>
              </a:solidFill>
            </a:endParaRPr>
          </a:p>
        </p:txBody>
      </p:sp>
      <p:sp>
        <p:nvSpPr>
          <p:cNvPr id="6" name="文本框 5"/>
          <p:cNvSpPr txBox="1"/>
          <p:nvPr/>
        </p:nvSpPr>
        <p:spPr>
          <a:xfrm>
            <a:off x="3349290" y="3358661"/>
            <a:ext cx="5724644" cy="1754326"/>
          </a:xfrm>
          <a:prstGeom prst="rect">
            <a:avLst/>
          </a:prstGeom>
          <a:noFill/>
        </p:spPr>
        <p:txBody>
          <a:bodyPr wrap="none" rtlCol="0">
            <a:spAutoFit/>
          </a:bodyPr>
          <a:lstStyle/>
          <a:p>
            <a:pPr algn="ctr"/>
            <a:r>
              <a:rPr lang="zh-CN" altLang="en-US" sz="5400" b="1" dirty="0" smtClean="0">
                <a:ln>
                  <a:solidFill>
                    <a:schemeClr val="bg1">
                      <a:lumMod val="65000"/>
                    </a:schemeClr>
                  </a:solidFill>
                </a:ln>
                <a:solidFill>
                  <a:schemeClr val="bg1"/>
                </a:solidFill>
              </a:rPr>
              <a:t>机器学习与神经元</a:t>
            </a:r>
          </a:p>
          <a:p>
            <a:endParaRPr lang="zh-CN" altLang="en-US" sz="5400" b="1" dirty="0">
              <a:ln>
                <a:solidFill>
                  <a:schemeClr val="bg1">
                    <a:lumMod val="65000"/>
                  </a:schemeClr>
                </a:solidFill>
              </a:ln>
              <a:solidFill>
                <a:schemeClr val="bg1"/>
              </a:solidFill>
            </a:endParaRPr>
          </a:p>
        </p:txBody>
      </p:sp>
      <p:cxnSp>
        <p:nvCxnSpPr>
          <p:cNvPr id="9" name="直接连接符 8"/>
          <p:cNvCxnSpPr/>
          <p:nvPr/>
        </p:nvCxnSpPr>
        <p:spPr>
          <a:xfrm>
            <a:off x="4726888" y="2866463"/>
            <a:ext cx="2409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55688" y="436014"/>
            <a:ext cx="4059863" cy="712302"/>
            <a:chOff x="874712" y="570404"/>
            <a:chExt cx="5836421" cy="953595"/>
          </a:xfrm>
        </p:grpSpPr>
        <p:grpSp>
          <p:nvGrpSpPr>
            <p:cNvPr id="3" name="组合 2"/>
            <p:cNvGrpSpPr/>
            <p:nvPr/>
          </p:nvGrpSpPr>
          <p:grpSpPr>
            <a:xfrm>
              <a:off x="874712" y="570404"/>
              <a:ext cx="5836421" cy="953595"/>
              <a:chOff x="1727200" y="869950"/>
              <a:chExt cx="15662517" cy="2559050"/>
            </a:xfrm>
          </p:grpSpPr>
          <p:sp>
            <p:nvSpPr>
              <p:cNvPr id="6" name="矩形 5"/>
              <p:cNvSpPr/>
              <p:nvPr/>
            </p:nvSpPr>
            <p:spPr>
              <a:xfrm>
                <a:off x="3035294" y="869950"/>
                <a:ext cx="12525160" cy="2559050"/>
              </a:xfrm>
              <a:prstGeom prst="rect">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727200" y="869950"/>
                <a:ext cx="2607334" cy="2559050"/>
                <a:chOff x="1498600" y="1016000"/>
                <a:chExt cx="3429000" cy="3365500"/>
              </a:xfrm>
            </p:grpSpPr>
            <p:sp>
              <p:nvSpPr>
                <p:cNvPr id="9" name="椭圆 8"/>
                <p:cNvSpPr/>
                <p:nvPr/>
              </p:nvSpPr>
              <p:spPr>
                <a:xfrm>
                  <a:off x="1651000" y="1104900"/>
                  <a:ext cx="3276600" cy="3276600"/>
                </a:xfrm>
                <a:prstGeom prst="ellipse">
                  <a:avLst/>
                </a:prstGeom>
                <a:solidFill>
                  <a:srgbClr val="78B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498600" y="1016000"/>
                  <a:ext cx="3276600" cy="3276600"/>
                </a:xfrm>
                <a:prstGeom prst="ellipse">
                  <a:avLst/>
                </a:prstGeom>
                <a:solidFill>
                  <a:srgbClr val="93C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等腰三角形 7"/>
              <p:cNvSpPr/>
              <p:nvPr/>
            </p:nvSpPr>
            <p:spPr>
              <a:xfrm flipV="1">
                <a:off x="15560453" y="869950"/>
                <a:ext cx="1829264" cy="2559050"/>
              </a:xfrm>
              <a:prstGeom prst="triangle">
                <a:avLst>
                  <a:gd name="adj" fmla="val 0"/>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90030" y="644297"/>
              <a:ext cx="828431" cy="852456"/>
            </a:xfrm>
            <a:prstGeom prst="rect">
              <a:avLst/>
            </a:prstGeom>
            <a:noFill/>
          </p:spPr>
          <p:txBody>
            <a:bodyPr wrap="none" rtlCol="0">
              <a:spAutoFit/>
            </a:bodyPr>
            <a:lstStyle/>
            <a:p>
              <a:r>
                <a:rPr lang="en-US" altLang="zh-CN" sz="2800" b="1" dirty="0" smtClean="0">
                  <a:solidFill>
                    <a:schemeClr val="bg1"/>
                  </a:solidFill>
                  <a:latin typeface="微软雅黑" panose="020B0503020204020204" charset="-122"/>
                  <a:ea typeface="微软雅黑" panose="020B0503020204020204" charset="-122"/>
                </a:rPr>
                <a:t>1.</a:t>
              </a:r>
              <a:endParaRPr lang="zh-CN" altLang="en-US" sz="2800" b="1"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028721" y="671116"/>
              <a:ext cx="1150387" cy="618054"/>
            </a:xfrm>
            <a:prstGeom prst="rect">
              <a:avLst/>
            </a:prstGeom>
            <a:noFill/>
          </p:spPr>
          <p:txBody>
            <a:bodyPr wrap="none" rtlCol="0">
              <a:spAutoFit/>
            </a:bodyPr>
            <a:lstStyle/>
            <a:p>
              <a:r>
                <a:rPr lang="zh-CN" altLang="en-US" sz="2400" b="1" dirty="0" smtClean="0">
                  <a:solidFill>
                    <a:schemeClr val="bg1"/>
                  </a:solidFill>
                  <a:latin typeface="微软雅黑" panose="020B0503020204020204" charset="-122"/>
                  <a:ea typeface="微软雅黑" panose="020B0503020204020204" charset="-122"/>
                </a:rPr>
                <a:t>关系</a:t>
              </a:r>
              <a:endParaRPr lang="zh-CN" altLang="en-US" sz="2400" b="1" dirty="0">
                <a:solidFill>
                  <a:schemeClr val="bg1"/>
                </a:solidFill>
                <a:latin typeface="微软雅黑" panose="020B0503020204020204" charset="-122"/>
                <a:ea typeface="微软雅黑" panose="020B0503020204020204" charset="-122"/>
              </a:endParaRPr>
            </a:p>
          </p:txBody>
        </p:sp>
      </p:grpSp>
      <p:pic>
        <p:nvPicPr>
          <p:cNvPr id="1026" name="Picture 2"/>
          <p:cNvPicPr>
            <a:picLocks noChangeAspect="1" noChangeArrowheads="1"/>
          </p:cNvPicPr>
          <p:nvPr/>
        </p:nvPicPr>
        <p:blipFill>
          <a:blip r:embed="rId3"/>
          <a:srcRect/>
          <a:stretch>
            <a:fillRect/>
          </a:stretch>
        </p:blipFill>
        <p:spPr bwMode="auto">
          <a:xfrm>
            <a:off x="386604" y="1129500"/>
            <a:ext cx="5000625" cy="4493659"/>
          </a:xfrm>
          <a:prstGeom prst="rect">
            <a:avLst/>
          </a:prstGeom>
          <a:noFill/>
          <a:ln w="9525">
            <a:noFill/>
            <a:miter lim="800000"/>
            <a:headEnd/>
            <a:tailEnd/>
          </a:ln>
          <a:effectLst/>
        </p:spPr>
      </p:pic>
      <p:sp>
        <p:nvSpPr>
          <p:cNvPr id="14" name="矩形 13"/>
          <p:cNvSpPr/>
          <p:nvPr/>
        </p:nvSpPr>
        <p:spPr>
          <a:xfrm>
            <a:off x="4861551" y="2209800"/>
            <a:ext cx="7076449" cy="2215991"/>
          </a:xfrm>
          <a:prstGeom prst="rect">
            <a:avLst/>
          </a:prstGeom>
        </p:spPr>
        <p:txBody>
          <a:bodyPr wrap="square">
            <a:spAutoFit/>
          </a:bodyPr>
          <a:lstStyle/>
          <a:p>
            <a:r>
              <a:rPr lang="zh-CN" altLang="en-US" sz="2000" b="1" dirty="0" smtClean="0"/>
              <a:t>机器学习方法是计算机利用已有的数据</a:t>
            </a:r>
            <a:r>
              <a:rPr lang="en-US" altLang="zh-CN" sz="2000" b="1" dirty="0" smtClean="0"/>
              <a:t>(</a:t>
            </a:r>
            <a:r>
              <a:rPr lang="zh-CN" altLang="en-US" sz="2000" b="1" dirty="0" smtClean="0"/>
              <a:t>经验</a:t>
            </a:r>
            <a:r>
              <a:rPr lang="en-US" altLang="zh-CN" sz="2000" b="1" dirty="0" smtClean="0"/>
              <a:t>)</a:t>
            </a:r>
            <a:r>
              <a:rPr lang="zh-CN" altLang="en-US" sz="2000" b="1" dirty="0" smtClean="0"/>
              <a:t>，得出了某种模型</a:t>
            </a:r>
            <a:r>
              <a:rPr lang="en-US" altLang="zh-CN" sz="2000" b="1" dirty="0" smtClean="0"/>
              <a:t>(</a:t>
            </a:r>
            <a:r>
              <a:rPr lang="zh-CN" altLang="en-US" sz="2000" b="1" dirty="0" smtClean="0"/>
              <a:t>规律</a:t>
            </a:r>
            <a:r>
              <a:rPr lang="en-US" altLang="zh-CN" sz="2000" b="1" dirty="0" smtClean="0"/>
              <a:t>)</a:t>
            </a:r>
            <a:r>
              <a:rPr lang="zh-CN" altLang="en-US" sz="2000" b="1" dirty="0" smtClean="0"/>
              <a:t>，并利用此模型预测未来的一种方法。</a:t>
            </a:r>
            <a:endParaRPr lang="en-US" altLang="zh-CN" sz="2000" b="1" dirty="0" smtClean="0"/>
          </a:p>
          <a:p>
            <a:endParaRPr lang="en-US" altLang="zh-CN" sz="2000" dirty="0" smtClean="0"/>
          </a:p>
          <a:p>
            <a:r>
              <a:rPr lang="zh-CN" altLang="en-US" sz="2000" dirty="0" smtClean="0"/>
              <a:t>近来，机器学习的发展产生了一个新的方向，即“深度学习”。</a:t>
            </a:r>
            <a:endParaRPr lang="en-US" altLang="zh-CN" sz="2000" dirty="0" smtClean="0"/>
          </a:p>
          <a:p>
            <a:r>
              <a:rPr lang="zh-CN" altLang="en-US" sz="2000" dirty="0" smtClean="0"/>
              <a:t/>
            </a:r>
            <a:br>
              <a:rPr lang="zh-CN" altLang="en-US" sz="2000" dirty="0" smtClean="0"/>
            </a:br>
            <a:r>
              <a:rPr lang="zh-CN" altLang="en-US" sz="2000" dirty="0" smtClean="0"/>
              <a:t>深度学习简言之是传统的神经网络发展到了多隐藏层的情况。</a:t>
            </a:r>
            <a:endParaRPr lang="en-US" altLang="zh-CN" sz="2000" dirty="0" smtClean="0"/>
          </a:p>
          <a:p>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55688" y="436014"/>
            <a:ext cx="4059863" cy="712302"/>
            <a:chOff x="874712" y="570404"/>
            <a:chExt cx="5836421" cy="953595"/>
          </a:xfrm>
        </p:grpSpPr>
        <p:grpSp>
          <p:nvGrpSpPr>
            <p:cNvPr id="3" name="组合 2"/>
            <p:cNvGrpSpPr/>
            <p:nvPr/>
          </p:nvGrpSpPr>
          <p:grpSpPr>
            <a:xfrm>
              <a:off x="874712" y="570404"/>
              <a:ext cx="5836421" cy="953595"/>
              <a:chOff x="1727200" y="869950"/>
              <a:chExt cx="15662517" cy="2559050"/>
            </a:xfrm>
          </p:grpSpPr>
          <p:sp>
            <p:nvSpPr>
              <p:cNvPr id="6" name="矩形 5"/>
              <p:cNvSpPr/>
              <p:nvPr/>
            </p:nvSpPr>
            <p:spPr>
              <a:xfrm>
                <a:off x="3035294" y="869950"/>
                <a:ext cx="12525160" cy="2559050"/>
              </a:xfrm>
              <a:prstGeom prst="rect">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727200" y="869950"/>
                <a:ext cx="2607334" cy="2559050"/>
                <a:chOff x="1498600" y="1016000"/>
                <a:chExt cx="3429000" cy="3365500"/>
              </a:xfrm>
            </p:grpSpPr>
            <p:sp>
              <p:nvSpPr>
                <p:cNvPr id="9" name="椭圆 8"/>
                <p:cNvSpPr/>
                <p:nvPr/>
              </p:nvSpPr>
              <p:spPr>
                <a:xfrm>
                  <a:off x="1651000" y="1104900"/>
                  <a:ext cx="3276600" cy="3276600"/>
                </a:xfrm>
                <a:prstGeom prst="ellipse">
                  <a:avLst/>
                </a:prstGeom>
                <a:solidFill>
                  <a:srgbClr val="78B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498600" y="1016000"/>
                  <a:ext cx="3276600" cy="3276600"/>
                </a:xfrm>
                <a:prstGeom prst="ellipse">
                  <a:avLst/>
                </a:prstGeom>
                <a:solidFill>
                  <a:srgbClr val="93C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等腰三角形 7"/>
              <p:cNvSpPr/>
              <p:nvPr/>
            </p:nvSpPr>
            <p:spPr>
              <a:xfrm flipV="1">
                <a:off x="15560453" y="869950"/>
                <a:ext cx="1829264" cy="2559050"/>
              </a:xfrm>
              <a:prstGeom prst="triangle">
                <a:avLst>
                  <a:gd name="adj" fmla="val 0"/>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90030" y="644297"/>
              <a:ext cx="828431" cy="852456"/>
            </a:xfrm>
            <a:prstGeom prst="rect">
              <a:avLst/>
            </a:prstGeom>
            <a:noFill/>
          </p:spPr>
          <p:txBody>
            <a:bodyPr wrap="none" rtlCol="0">
              <a:spAutoFit/>
            </a:bodyPr>
            <a:lstStyle/>
            <a:p>
              <a:r>
                <a:rPr lang="en-US" altLang="zh-CN" sz="2800" b="1" dirty="0" smtClean="0">
                  <a:solidFill>
                    <a:schemeClr val="bg1"/>
                  </a:solidFill>
                  <a:latin typeface="微软雅黑" panose="020B0503020204020204" charset="-122"/>
                  <a:ea typeface="微软雅黑" panose="020B0503020204020204" charset="-122"/>
                </a:rPr>
                <a:t>1.</a:t>
              </a:r>
              <a:endParaRPr lang="zh-CN" altLang="en-US" sz="2800" b="1"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028721" y="671116"/>
              <a:ext cx="2035301" cy="618054"/>
            </a:xfrm>
            <a:prstGeom prst="rect">
              <a:avLst/>
            </a:prstGeom>
            <a:noFill/>
          </p:spPr>
          <p:txBody>
            <a:bodyPr wrap="none" rtlCol="0">
              <a:spAutoFit/>
            </a:bodyPr>
            <a:lstStyle/>
            <a:p>
              <a:r>
                <a:rPr lang="zh-CN" altLang="en-US" sz="2400" b="1" dirty="0" smtClean="0">
                  <a:solidFill>
                    <a:schemeClr val="bg1"/>
                  </a:solidFill>
                  <a:latin typeface="微软雅黑" panose="020B0503020204020204" charset="-122"/>
                  <a:ea typeface="微软雅黑" panose="020B0503020204020204" charset="-122"/>
                </a:rPr>
                <a:t>机器学习</a:t>
              </a:r>
              <a:endParaRPr lang="zh-CN" altLang="en-US" sz="2400" b="1" dirty="0">
                <a:solidFill>
                  <a:schemeClr val="bg1"/>
                </a:solidFill>
                <a:latin typeface="微软雅黑" panose="020B0503020204020204" charset="-122"/>
                <a:ea typeface="微软雅黑" panose="020B0503020204020204" charset="-122"/>
              </a:endParaRPr>
            </a:p>
          </p:txBody>
        </p:sp>
      </p:grpSp>
      <p:sp>
        <p:nvSpPr>
          <p:cNvPr id="12" name="矩形 11"/>
          <p:cNvSpPr/>
          <p:nvPr/>
        </p:nvSpPr>
        <p:spPr>
          <a:xfrm>
            <a:off x="5750551" y="4558267"/>
            <a:ext cx="6096000" cy="1323439"/>
          </a:xfrm>
          <a:prstGeom prst="rect">
            <a:avLst/>
          </a:prstGeom>
        </p:spPr>
        <p:txBody>
          <a:bodyPr wrap="square">
            <a:spAutoFit/>
          </a:bodyPr>
          <a:lstStyle/>
          <a:p>
            <a:r>
              <a:rPr lang="zh-CN" altLang="en-US" sz="2000" dirty="0" smtClean="0"/>
              <a:t>从广义上来说，机器学习是一种能够赋予机器学习的能力以此让它完成直接编程无法完成的功能的方法。</a:t>
            </a:r>
            <a:endParaRPr lang="en-US" altLang="zh-CN" sz="2000" dirty="0" smtClean="0"/>
          </a:p>
          <a:p>
            <a:r>
              <a:rPr lang="zh-CN" altLang="en-US" sz="2000" dirty="0" smtClean="0"/>
              <a:t>但从实践的意义上来说，机器学习是一种通过利用数据，训练出模型，然后使用模型预测的一种方法。</a:t>
            </a:r>
            <a:endParaRPr lang="zh-CN" altLang="en-US" sz="2000" dirty="0"/>
          </a:p>
        </p:txBody>
      </p:sp>
      <p:pic>
        <p:nvPicPr>
          <p:cNvPr id="2050" name="Picture 2"/>
          <p:cNvPicPr>
            <a:picLocks noChangeAspect="1" noChangeArrowheads="1"/>
          </p:cNvPicPr>
          <p:nvPr/>
        </p:nvPicPr>
        <p:blipFill>
          <a:blip r:embed="rId3"/>
          <a:srcRect/>
          <a:stretch>
            <a:fillRect/>
          </a:stretch>
        </p:blipFill>
        <p:spPr bwMode="auto">
          <a:xfrm>
            <a:off x="636921" y="1148316"/>
            <a:ext cx="7551737" cy="3409950"/>
          </a:xfrm>
          <a:prstGeom prst="rect">
            <a:avLst/>
          </a:prstGeom>
          <a:noFill/>
          <a:ln w="9525">
            <a:noFill/>
            <a:miter lim="800000"/>
            <a:headEnd/>
            <a:tailEnd/>
          </a:ln>
          <a:effectLst/>
        </p:spPr>
      </p:pic>
    </p:spTree>
    <p:extLst>
      <p:ext uri="{BB962C8B-B14F-4D97-AF65-F5344CB8AC3E}">
        <p14:creationId xmlns="" xmlns:p14="http://schemas.microsoft.com/office/powerpoint/2010/main" val="1837221989"/>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55688" y="436014"/>
            <a:ext cx="4059863" cy="712302"/>
            <a:chOff x="874712" y="570404"/>
            <a:chExt cx="5836421" cy="953595"/>
          </a:xfrm>
        </p:grpSpPr>
        <p:grpSp>
          <p:nvGrpSpPr>
            <p:cNvPr id="3" name="组合 2"/>
            <p:cNvGrpSpPr/>
            <p:nvPr/>
          </p:nvGrpSpPr>
          <p:grpSpPr>
            <a:xfrm>
              <a:off x="874712" y="570404"/>
              <a:ext cx="5836421" cy="953595"/>
              <a:chOff x="1727200" y="869950"/>
              <a:chExt cx="15662517" cy="2559050"/>
            </a:xfrm>
          </p:grpSpPr>
          <p:sp>
            <p:nvSpPr>
              <p:cNvPr id="6" name="矩形 5"/>
              <p:cNvSpPr/>
              <p:nvPr/>
            </p:nvSpPr>
            <p:spPr>
              <a:xfrm>
                <a:off x="3035294" y="869950"/>
                <a:ext cx="12525160" cy="2559050"/>
              </a:xfrm>
              <a:prstGeom prst="rect">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727200" y="869950"/>
                <a:ext cx="2607334" cy="2559050"/>
                <a:chOff x="1498600" y="1016000"/>
                <a:chExt cx="3429000" cy="3365500"/>
              </a:xfrm>
            </p:grpSpPr>
            <p:sp>
              <p:nvSpPr>
                <p:cNvPr id="9" name="椭圆 8"/>
                <p:cNvSpPr/>
                <p:nvPr/>
              </p:nvSpPr>
              <p:spPr>
                <a:xfrm>
                  <a:off x="1651000" y="1104900"/>
                  <a:ext cx="3276600" cy="3276600"/>
                </a:xfrm>
                <a:prstGeom prst="ellipse">
                  <a:avLst/>
                </a:prstGeom>
                <a:solidFill>
                  <a:srgbClr val="78B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498600" y="1016000"/>
                  <a:ext cx="3276600" cy="3276600"/>
                </a:xfrm>
                <a:prstGeom prst="ellipse">
                  <a:avLst/>
                </a:prstGeom>
                <a:solidFill>
                  <a:srgbClr val="93C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等腰三角形 7"/>
              <p:cNvSpPr/>
              <p:nvPr/>
            </p:nvSpPr>
            <p:spPr>
              <a:xfrm flipV="1">
                <a:off x="15560453" y="869950"/>
                <a:ext cx="1829264" cy="2559050"/>
              </a:xfrm>
              <a:prstGeom prst="triangle">
                <a:avLst>
                  <a:gd name="adj" fmla="val 0"/>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90030" y="644297"/>
              <a:ext cx="828431" cy="852456"/>
            </a:xfrm>
            <a:prstGeom prst="rect">
              <a:avLst/>
            </a:prstGeom>
            <a:noFill/>
          </p:spPr>
          <p:txBody>
            <a:bodyPr wrap="none" rtlCol="0">
              <a:spAutoFit/>
            </a:bodyPr>
            <a:lstStyle/>
            <a:p>
              <a:r>
                <a:rPr lang="en-US" altLang="zh-CN" sz="2800" b="1" dirty="0" smtClean="0">
                  <a:solidFill>
                    <a:schemeClr val="bg1"/>
                  </a:solidFill>
                  <a:latin typeface="微软雅黑" panose="020B0503020204020204" charset="-122"/>
                  <a:ea typeface="微软雅黑" panose="020B0503020204020204" charset="-122"/>
                </a:rPr>
                <a:t>1.</a:t>
              </a:r>
              <a:endParaRPr lang="zh-CN" altLang="en-US" sz="2800" b="1"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028721" y="671116"/>
              <a:ext cx="3362671" cy="618054"/>
            </a:xfrm>
            <a:prstGeom prst="rect">
              <a:avLst/>
            </a:prstGeom>
            <a:noFill/>
          </p:spPr>
          <p:txBody>
            <a:bodyPr wrap="none" rtlCol="0">
              <a:spAutoFit/>
            </a:bodyPr>
            <a:lstStyle/>
            <a:p>
              <a:r>
                <a:rPr lang="zh-CN" altLang="en-US" sz="2400" b="1" dirty="0" smtClean="0">
                  <a:solidFill>
                    <a:schemeClr val="bg1"/>
                  </a:solidFill>
                  <a:latin typeface="微软雅黑" panose="020B0503020204020204" charset="-122"/>
                  <a:ea typeface="微软雅黑" panose="020B0503020204020204" charset="-122"/>
                </a:rPr>
                <a:t>机器学习的领域</a:t>
              </a:r>
              <a:endParaRPr lang="zh-CN" altLang="en-US" sz="2400" b="1" dirty="0">
                <a:solidFill>
                  <a:schemeClr val="bg1"/>
                </a:solidFill>
                <a:latin typeface="微软雅黑" panose="020B0503020204020204" charset="-122"/>
                <a:ea typeface="微软雅黑" panose="020B0503020204020204" charset="-122"/>
              </a:endParaRPr>
            </a:p>
          </p:txBody>
        </p:sp>
      </p:grpSp>
      <p:pic>
        <p:nvPicPr>
          <p:cNvPr id="3074" name="Picture 2"/>
          <p:cNvPicPr>
            <a:picLocks noChangeAspect="1" noChangeArrowheads="1"/>
          </p:cNvPicPr>
          <p:nvPr/>
        </p:nvPicPr>
        <p:blipFill>
          <a:blip r:embed="rId3"/>
          <a:srcRect/>
          <a:stretch>
            <a:fillRect/>
          </a:stretch>
        </p:blipFill>
        <p:spPr bwMode="auto">
          <a:xfrm>
            <a:off x="569258" y="1314450"/>
            <a:ext cx="6276975" cy="4229100"/>
          </a:xfrm>
          <a:prstGeom prst="rect">
            <a:avLst/>
          </a:prstGeom>
          <a:noFill/>
          <a:ln w="9525">
            <a:noFill/>
            <a:miter lim="800000"/>
            <a:headEnd/>
            <a:tailEnd/>
          </a:ln>
          <a:effectLst/>
        </p:spPr>
      </p:pic>
      <p:sp>
        <p:nvSpPr>
          <p:cNvPr id="13" name="矩形 12"/>
          <p:cNvSpPr/>
          <p:nvPr/>
        </p:nvSpPr>
        <p:spPr>
          <a:xfrm>
            <a:off x="7341533" y="2607796"/>
            <a:ext cx="6096000" cy="1938992"/>
          </a:xfrm>
          <a:prstGeom prst="rect">
            <a:avLst/>
          </a:prstGeom>
        </p:spPr>
        <p:txBody>
          <a:bodyPr wrap="square">
            <a:spAutoFit/>
          </a:bodyPr>
          <a:lstStyle/>
          <a:p>
            <a:r>
              <a:rPr lang="zh-CN" altLang="en-US" sz="2000" dirty="0" smtClean="0"/>
              <a:t>模式识别</a:t>
            </a:r>
            <a:r>
              <a:rPr lang="en-US" altLang="zh-CN" sz="2000" dirty="0" smtClean="0"/>
              <a:t>=</a:t>
            </a:r>
            <a:r>
              <a:rPr lang="zh-CN" altLang="en-US" sz="2000" dirty="0" smtClean="0"/>
              <a:t>机器学习</a:t>
            </a:r>
            <a:br>
              <a:rPr lang="zh-CN" altLang="en-US" sz="2000" dirty="0" smtClean="0"/>
            </a:br>
            <a:r>
              <a:rPr lang="zh-CN" altLang="en-US" sz="2000" dirty="0" smtClean="0"/>
              <a:t>数据挖掘</a:t>
            </a:r>
            <a:r>
              <a:rPr lang="en-US" altLang="zh-CN" sz="2000" dirty="0" smtClean="0"/>
              <a:t>=</a:t>
            </a:r>
            <a:r>
              <a:rPr lang="zh-CN" altLang="en-US" sz="2000" dirty="0" smtClean="0"/>
              <a:t>机器学习</a:t>
            </a:r>
            <a:r>
              <a:rPr lang="en-US" altLang="zh-CN" sz="2000" dirty="0" smtClean="0"/>
              <a:t>+</a:t>
            </a:r>
            <a:r>
              <a:rPr lang="zh-CN" altLang="en-US" sz="2000" dirty="0" smtClean="0"/>
              <a:t>数据库</a:t>
            </a:r>
            <a:br>
              <a:rPr lang="zh-CN" altLang="en-US" sz="2000" dirty="0" smtClean="0"/>
            </a:br>
            <a:r>
              <a:rPr lang="zh-CN" altLang="en-US" sz="2000" dirty="0" smtClean="0"/>
              <a:t>统计学习近似等于机器学习</a:t>
            </a:r>
            <a:br>
              <a:rPr lang="zh-CN" altLang="en-US" sz="2000" dirty="0" smtClean="0"/>
            </a:br>
            <a:r>
              <a:rPr lang="zh-CN" altLang="en-US" sz="2000" dirty="0" smtClean="0"/>
              <a:t>计算机视觉</a:t>
            </a:r>
            <a:r>
              <a:rPr lang="en-US" altLang="zh-CN" sz="2000" dirty="0" smtClean="0"/>
              <a:t>=</a:t>
            </a:r>
            <a:r>
              <a:rPr lang="zh-CN" altLang="en-US" sz="2000" dirty="0" smtClean="0"/>
              <a:t>图像处理</a:t>
            </a:r>
            <a:r>
              <a:rPr lang="en-US" altLang="zh-CN" sz="2000" dirty="0" smtClean="0"/>
              <a:t>+</a:t>
            </a:r>
            <a:r>
              <a:rPr lang="zh-CN" altLang="en-US" sz="2000" dirty="0" smtClean="0"/>
              <a:t>机器学习</a:t>
            </a:r>
            <a:br>
              <a:rPr lang="zh-CN" altLang="en-US" sz="2000" dirty="0" smtClean="0"/>
            </a:br>
            <a:r>
              <a:rPr lang="zh-CN" altLang="en-US" sz="2000" dirty="0" smtClean="0"/>
              <a:t>语音识别</a:t>
            </a:r>
            <a:r>
              <a:rPr lang="en-US" altLang="zh-CN" sz="2000" dirty="0" smtClean="0"/>
              <a:t>=</a:t>
            </a:r>
            <a:r>
              <a:rPr lang="zh-CN" altLang="en-US" sz="2000" dirty="0" smtClean="0"/>
              <a:t>语音处理</a:t>
            </a:r>
            <a:r>
              <a:rPr lang="en-US" altLang="zh-CN" sz="2000" dirty="0" smtClean="0"/>
              <a:t>+</a:t>
            </a:r>
            <a:r>
              <a:rPr lang="zh-CN" altLang="en-US" sz="2000" dirty="0" smtClean="0"/>
              <a:t>机器学习</a:t>
            </a:r>
            <a:br>
              <a:rPr lang="zh-CN" altLang="en-US" sz="2000" dirty="0" smtClean="0"/>
            </a:br>
            <a:r>
              <a:rPr lang="zh-CN" altLang="en-US" sz="2000" dirty="0" smtClean="0"/>
              <a:t>自然语言处理</a:t>
            </a:r>
            <a:r>
              <a:rPr lang="en-US" altLang="zh-CN" sz="2000" dirty="0" smtClean="0"/>
              <a:t>=</a:t>
            </a:r>
            <a:r>
              <a:rPr lang="zh-CN" altLang="en-US" sz="2000" dirty="0" smtClean="0"/>
              <a:t>文本处理</a:t>
            </a:r>
            <a:r>
              <a:rPr lang="en-US" altLang="zh-CN" sz="2000" dirty="0" smtClean="0"/>
              <a:t>+</a:t>
            </a:r>
            <a:r>
              <a:rPr lang="zh-CN" altLang="en-US" sz="2000" dirty="0" smtClean="0"/>
              <a:t>机器学习。</a:t>
            </a:r>
            <a:endParaRPr lang="zh-CN" altLang="en-US" sz="2000" dirty="0"/>
          </a:p>
        </p:txBody>
      </p:sp>
    </p:spTree>
    <p:extLst>
      <p:ext uri="{BB962C8B-B14F-4D97-AF65-F5344CB8AC3E}">
        <p14:creationId xmlns="" xmlns:p14="http://schemas.microsoft.com/office/powerpoint/2010/main" val="447707696"/>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55688" y="436014"/>
            <a:ext cx="4059863" cy="712302"/>
            <a:chOff x="874712" y="570404"/>
            <a:chExt cx="5836421" cy="953595"/>
          </a:xfrm>
        </p:grpSpPr>
        <p:grpSp>
          <p:nvGrpSpPr>
            <p:cNvPr id="3" name="组合 2"/>
            <p:cNvGrpSpPr/>
            <p:nvPr/>
          </p:nvGrpSpPr>
          <p:grpSpPr>
            <a:xfrm>
              <a:off x="874712" y="570404"/>
              <a:ext cx="5836421" cy="953595"/>
              <a:chOff x="1727200" y="869950"/>
              <a:chExt cx="15662517" cy="2559050"/>
            </a:xfrm>
          </p:grpSpPr>
          <p:sp>
            <p:nvSpPr>
              <p:cNvPr id="6" name="矩形 5"/>
              <p:cNvSpPr/>
              <p:nvPr/>
            </p:nvSpPr>
            <p:spPr>
              <a:xfrm>
                <a:off x="3035294" y="869950"/>
                <a:ext cx="12525160" cy="2559050"/>
              </a:xfrm>
              <a:prstGeom prst="rect">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727200" y="869950"/>
                <a:ext cx="2607334" cy="2559050"/>
                <a:chOff x="1498600" y="1016000"/>
                <a:chExt cx="3429000" cy="3365500"/>
              </a:xfrm>
            </p:grpSpPr>
            <p:sp>
              <p:nvSpPr>
                <p:cNvPr id="9" name="椭圆 8"/>
                <p:cNvSpPr/>
                <p:nvPr/>
              </p:nvSpPr>
              <p:spPr>
                <a:xfrm>
                  <a:off x="1651000" y="1104900"/>
                  <a:ext cx="3276600" cy="3276600"/>
                </a:xfrm>
                <a:prstGeom prst="ellipse">
                  <a:avLst/>
                </a:prstGeom>
                <a:solidFill>
                  <a:srgbClr val="78B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498600" y="1016000"/>
                  <a:ext cx="3276600" cy="3276600"/>
                </a:xfrm>
                <a:prstGeom prst="ellipse">
                  <a:avLst/>
                </a:prstGeom>
                <a:solidFill>
                  <a:srgbClr val="93C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等腰三角形 7"/>
              <p:cNvSpPr/>
              <p:nvPr/>
            </p:nvSpPr>
            <p:spPr>
              <a:xfrm flipV="1">
                <a:off x="15560453" y="869950"/>
                <a:ext cx="1829264" cy="2559050"/>
              </a:xfrm>
              <a:prstGeom prst="triangle">
                <a:avLst>
                  <a:gd name="adj" fmla="val 0"/>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90030" y="644297"/>
              <a:ext cx="828431" cy="852456"/>
            </a:xfrm>
            <a:prstGeom prst="rect">
              <a:avLst/>
            </a:prstGeom>
            <a:noFill/>
          </p:spPr>
          <p:txBody>
            <a:bodyPr wrap="none" rtlCol="0">
              <a:spAutoFit/>
            </a:bodyPr>
            <a:lstStyle/>
            <a:p>
              <a:r>
                <a:rPr lang="en-US" altLang="zh-CN" sz="2800" b="1" dirty="0" smtClean="0">
                  <a:solidFill>
                    <a:schemeClr val="bg1"/>
                  </a:solidFill>
                  <a:latin typeface="微软雅黑" panose="020B0503020204020204" charset="-122"/>
                  <a:ea typeface="微软雅黑" panose="020B0503020204020204" charset="-122"/>
                </a:rPr>
                <a:t>1.</a:t>
              </a:r>
              <a:endParaRPr lang="zh-CN" altLang="en-US" sz="2800" b="1"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028721" y="671116"/>
              <a:ext cx="3362671" cy="618054"/>
            </a:xfrm>
            <a:prstGeom prst="rect">
              <a:avLst/>
            </a:prstGeom>
            <a:noFill/>
          </p:spPr>
          <p:txBody>
            <a:bodyPr wrap="none" rtlCol="0">
              <a:spAutoFit/>
            </a:bodyPr>
            <a:lstStyle/>
            <a:p>
              <a:r>
                <a:rPr lang="zh-CN" altLang="en-US" sz="2400" b="1" dirty="0" smtClean="0">
                  <a:solidFill>
                    <a:schemeClr val="bg1"/>
                  </a:solidFill>
                  <a:latin typeface="微软雅黑" panose="020B0503020204020204" charset="-122"/>
                  <a:ea typeface="微软雅黑" panose="020B0503020204020204" charset="-122"/>
                </a:rPr>
                <a:t>机器学习的方法</a:t>
              </a:r>
              <a:endParaRPr lang="zh-CN" altLang="en-US" sz="2400" b="1" dirty="0">
                <a:solidFill>
                  <a:schemeClr val="bg1"/>
                </a:solidFill>
                <a:latin typeface="微软雅黑" panose="020B0503020204020204" charset="-122"/>
                <a:ea typeface="微软雅黑" panose="020B0503020204020204" charset="-122"/>
              </a:endParaRPr>
            </a:p>
          </p:txBody>
        </p:sp>
      </p:grpSp>
      <p:sp>
        <p:nvSpPr>
          <p:cNvPr id="13" name="矩形 12"/>
          <p:cNvSpPr/>
          <p:nvPr/>
        </p:nvSpPr>
        <p:spPr>
          <a:xfrm>
            <a:off x="2142073" y="1714500"/>
            <a:ext cx="5549901" cy="1292662"/>
          </a:xfrm>
          <a:prstGeom prst="rect">
            <a:avLst/>
          </a:prstGeom>
        </p:spPr>
        <p:txBody>
          <a:bodyPr wrap="square">
            <a:spAutoFit/>
          </a:bodyPr>
          <a:lstStyle/>
          <a:p>
            <a:r>
              <a:rPr lang="en-US" altLang="zh-CN" sz="2000" b="1" dirty="0" smtClean="0"/>
              <a:t>1</a:t>
            </a:r>
            <a:r>
              <a:rPr lang="zh-CN" altLang="en-US" sz="2000" b="1" dirty="0" smtClean="0"/>
              <a:t>、回归算法</a:t>
            </a:r>
            <a:endParaRPr lang="en-US" altLang="zh-CN" sz="2000" b="1" dirty="0" smtClean="0"/>
          </a:p>
          <a:p>
            <a:r>
              <a:rPr lang="en-US" altLang="zh-CN" sz="2000" b="1" dirty="0" smtClean="0"/>
              <a:t>2</a:t>
            </a:r>
            <a:r>
              <a:rPr lang="zh-CN" altLang="en-US" sz="2000" b="1" dirty="0" smtClean="0"/>
              <a:t>、分类</a:t>
            </a:r>
            <a:endParaRPr lang="en-US" altLang="zh-CN" sz="2000" b="1" dirty="0" smtClean="0"/>
          </a:p>
          <a:p>
            <a:r>
              <a:rPr lang="en-US" altLang="zh-CN" sz="2000" b="1" dirty="0" smtClean="0"/>
              <a:t>3</a:t>
            </a:r>
            <a:r>
              <a:rPr lang="zh-CN" altLang="en-US" sz="2000" b="1" dirty="0" smtClean="0"/>
              <a:t>、聚类</a:t>
            </a:r>
            <a:endParaRPr lang="en-US" altLang="zh-CN" sz="2000" b="1" dirty="0" smtClean="0"/>
          </a:p>
          <a:p>
            <a:endParaRPr lang="zh-CN" altLang="en-US" dirty="0"/>
          </a:p>
        </p:txBody>
      </p:sp>
    </p:spTree>
    <p:extLst>
      <p:ext uri="{BB962C8B-B14F-4D97-AF65-F5344CB8AC3E}">
        <p14:creationId xmlns="" xmlns:p14="http://schemas.microsoft.com/office/powerpoint/2010/main" val="1110565856"/>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55688" y="436014"/>
            <a:ext cx="4059863" cy="712302"/>
            <a:chOff x="874712" y="570404"/>
            <a:chExt cx="5836421" cy="953595"/>
          </a:xfrm>
        </p:grpSpPr>
        <p:grpSp>
          <p:nvGrpSpPr>
            <p:cNvPr id="3" name="组合 2"/>
            <p:cNvGrpSpPr/>
            <p:nvPr/>
          </p:nvGrpSpPr>
          <p:grpSpPr>
            <a:xfrm>
              <a:off x="874712" y="570404"/>
              <a:ext cx="5836421" cy="953595"/>
              <a:chOff x="1727200" y="869950"/>
              <a:chExt cx="15662517" cy="2559050"/>
            </a:xfrm>
          </p:grpSpPr>
          <p:sp>
            <p:nvSpPr>
              <p:cNvPr id="6" name="矩形 5"/>
              <p:cNvSpPr/>
              <p:nvPr/>
            </p:nvSpPr>
            <p:spPr>
              <a:xfrm>
                <a:off x="3035294" y="869950"/>
                <a:ext cx="12525160" cy="2559050"/>
              </a:xfrm>
              <a:prstGeom prst="rect">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727200" y="869950"/>
                <a:ext cx="2607334" cy="2559050"/>
                <a:chOff x="1498600" y="1016000"/>
                <a:chExt cx="3429000" cy="3365500"/>
              </a:xfrm>
            </p:grpSpPr>
            <p:sp>
              <p:nvSpPr>
                <p:cNvPr id="9" name="椭圆 8"/>
                <p:cNvSpPr/>
                <p:nvPr/>
              </p:nvSpPr>
              <p:spPr>
                <a:xfrm>
                  <a:off x="1651000" y="1104900"/>
                  <a:ext cx="3276600" cy="3276600"/>
                </a:xfrm>
                <a:prstGeom prst="ellipse">
                  <a:avLst/>
                </a:prstGeom>
                <a:solidFill>
                  <a:srgbClr val="78B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498600" y="1016000"/>
                  <a:ext cx="3276600" cy="3276600"/>
                </a:xfrm>
                <a:prstGeom prst="ellipse">
                  <a:avLst/>
                </a:prstGeom>
                <a:solidFill>
                  <a:srgbClr val="93C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等腰三角形 7"/>
              <p:cNvSpPr/>
              <p:nvPr/>
            </p:nvSpPr>
            <p:spPr>
              <a:xfrm flipV="1">
                <a:off x="15560453" y="869950"/>
                <a:ext cx="1829264" cy="2559050"/>
              </a:xfrm>
              <a:prstGeom prst="triangle">
                <a:avLst>
                  <a:gd name="adj" fmla="val 0"/>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90030" y="644297"/>
              <a:ext cx="828431" cy="852456"/>
            </a:xfrm>
            <a:prstGeom prst="rect">
              <a:avLst/>
            </a:prstGeom>
            <a:noFill/>
          </p:spPr>
          <p:txBody>
            <a:bodyPr wrap="none" rtlCol="0">
              <a:spAutoFit/>
            </a:bodyPr>
            <a:lstStyle/>
            <a:p>
              <a:r>
                <a:rPr lang="en-US" altLang="zh-CN" sz="2800" b="1" dirty="0" smtClean="0">
                  <a:solidFill>
                    <a:schemeClr val="bg1"/>
                  </a:solidFill>
                  <a:latin typeface="微软雅黑" panose="020B0503020204020204" charset="-122"/>
                  <a:ea typeface="微软雅黑" panose="020B0503020204020204" charset="-122"/>
                </a:rPr>
                <a:t>1.</a:t>
              </a:r>
              <a:endParaRPr lang="zh-CN" altLang="en-US" sz="2800" b="1"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028721" y="671116"/>
              <a:ext cx="3362671" cy="618054"/>
            </a:xfrm>
            <a:prstGeom prst="rect">
              <a:avLst/>
            </a:prstGeom>
            <a:noFill/>
          </p:spPr>
          <p:txBody>
            <a:bodyPr wrap="none" rtlCol="0">
              <a:spAutoFit/>
            </a:bodyPr>
            <a:lstStyle/>
            <a:p>
              <a:r>
                <a:rPr lang="zh-CN" altLang="en-US" sz="2400" b="1" dirty="0" smtClean="0">
                  <a:solidFill>
                    <a:schemeClr val="bg1"/>
                  </a:solidFill>
                  <a:latin typeface="微软雅黑" panose="020B0503020204020204" charset="-122"/>
                  <a:ea typeface="微软雅黑" panose="020B0503020204020204" charset="-122"/>
                </a:rPr>
                <a:t>机器学习的方法</a:t>
              </a:r>
              <a:endParaRPr lang="zh-CN" altLang="en-US" sz="2400" b="1" dirty="0">
                <a:solidFill>
                  <a:schemeClr val="bg1"/>
                </a:solidFill>
                <a:latin typeface="微软雅黑" panose="020B0503020204020204" charset="-122"/>
                <a:ea typeface="微软雅黑" panose="020B0503020204020204" charset="-122"/>
              </a:endParaRPr>
            </a:p>
          </p:txBody>
        </p:sp>
      </p:grpSp>
      <p:sp>
        <p:nvSpPr>
          <p:cNvPr id="12" name="矩形 11"/>
          <p:cNvSpPr/>
          <p:nvPr/>
        </p:nvSpPr>
        <p:spPr>
          <a:xfrm>
            <a:off x="1731532" y="1346200"/>
            <a:ext cx="7869668" cy="4801314"/>
          </a:xfrm>
          <a:prstGeom prst="rect">
            <a:avLst/>
          </a:prstGeom>
        </p:spPr>
        <p:txBody>
          <a:bodyPr wrap="square">
            <a:spAutoFit/>
          </a:bodyPr>
          <a:lstStyle/>
          <a:p>
            <a:r>
              <a:rPr lang="zh-CN" altLang="en-US" b="1" dirty="0" smtClean="0"/>
              <a:t>监督学习算法：</a:t>
            </a:r>
            <a:r>
              <a:rPr lang="zh-CN" altLang="en-US" dirty="0" smtClean="0"/>
              <a:t/>
            </a:r>
            <a:br>
              <a:rPr lang="zh-CN" altLang="en-US" dirty="0" smtClean="0"/>
            </a:br>
            <a:r>
              <a:rPr lang="zh-CN" altLang="en-US" dirty="0" smtClean="0"/>
              <a:t>　　线性回归，逻辑回归，神经网络，</a:t>
            </a:r>
            <a:r>
              <a:rPr lang="en-US" altLang="zh-CN" dirty="0" smtClean="0"/>
              <a:t>SVM</a:t>
            </a:r>
            <a:br>
              <a:rPr lang="en-US" altLang="zh-CN" dirty="0" smtClean="0"/>
            </a:br>
            <a:r>
              <a:rPr lang="en-US" altLang="zh-CN" dirty="0" smtClean="0"/>
              <a:t/>
            </a:r>
            <a:br>
              <a:rPr lang="en-US" altLang="zh-CN" dirty="0" smtClean="0"/>
            </a:br>
            <a:r>
              <a:rPr lang="zh-CN" altLang="en-US" b="1" dirty="0" smtClean="0"/>
              <a:t>无监督学习算法：</a:t>
            </a:r>
            <a:r>
              <a:rPr lang="zh-CN" altLang="en-US" dirty="0" smtClean="0"/>
              <a:t/>
            </a:r>
            <a:br>
              <a:rPr lang="zh-CN" altLang="en-US" dirty="0" smtClean="0"/>
            </a:br>
            <a:r>
              <a:rPr lang="zh-CN" altLang="en-US" dirty="0" smtClean="0"/>
              <a:t>　　聚类算法，降维算法</a:t>
            </a:r>
            <a:br>
              <a:rPr lang="zh-CN" altLang="en-US" dirty="0" smtClean="0"/>
            </a:br>
            <a:r>
              <a:rPr lang="zh-CN" altLang="en-US" dirty="0" smtClean="0"/>
              <a:t/>
            </a:r>
            <a:br>
              <a:rPr lang="zh-CN" altLang="en-US" dirty="0" smtClean="0"/>
            </a:br>
            <a:r>
              <a:rPr lang="zh-CN" altLang="en-US" b="1" dirty="0" smtClean="0"/>
              <a:t>特殊算法：</a:t>
            </a:r>
            <a:r>
              <a:rPr lang="zh-CN" altLang="en-US" dirty="0" smtClean="0"/>
              <a:t/>
            </a:r>
            <a:br>
              <a:rPr lang="zh-CN" altLang="en-US" dirty="0" smtClean="0"/>
            </a:br>
            <a:r>
              <a:rPr lang="zh-CN" altLang="en-US" dirty="0" smtClean="0"/>
              <a:t>推荐算法，除了这些算法以外，有一些算法的名字在机器学习领域中也经常出现。但他们本身并不算是一个机器学习算法，而是为了解决某个子问题而诞生的。你可以理解他们为以上算法的子算法，用于大幅度提高训练过程。其中的代表有：</a:t>
            </a:r>
            <a:endParaRPr lang="en-US" altLang="zh-CN" dirty="0" smtClean="0"/>
          </a:p>
          <a:p>
            <a:r>
              <a:rPr lang="zh-CN" altLang="en-US" u="sng" dirty="0" smtClean="0"/>
              <a:t>*梯度下降法</a:t>
            </a:r>
            <a:r>
              <a:rPr lang="zh-CN" altLang="en-US" dirty="0" smtClean="0"/>
              <a:t>，主要运用在线型回归，逻辑回归，神经网络，推荐算法中；</a:t>
            </a:r>
            <a:endParaRPr lang="en-US" altLang="zh-CN" dirty="0" smtClean="0"/>
          </a:p>
          <a:p>
            <a:r>
              <a:rPr lang="zh-CN" altLang="en-US" u="sng" dirty="0" smtClean="0"/>
              <a:t>*牛顿法</a:t>
            </a:r>
            <a:r>
              <a:rPr lang="zh-CN" altLang="en-US" dirty="0" smtClean="0"/>
              <a:t>，主要运用在线型回归中；</a:t>
            </a:r>
            <a:endParaRPr lang="en-US" altLang="zh-CN" dirty="0" smtClean="0"/>
          </a:p>
          <a:p>
            <a:r>
              <a:rPr lang="zh-CN" altLang="en-US" dirty="0" smtClean="0"/>
              <a:t>*</a:t>
            </a:r>
            <a:r>
              <a:rPr lang="en-US" altLang="zh-CN" u="sng" dirty="0" smtClean="0"/>
              <a:t>BP</a:t>
            </a:r>
            <a:r>
              <a:rPr lang="zh-CN" altLang="en-US" u="sng" dirty="0" smtClean="0"/>
              <a:t>算法</a:t>
            </a:r>
            <a:r>
              <a:rPr lang="zh-CN" altLang="en-US" dirty="0" smtClean="0"/>
              <a:t>，主要运用在神经网络中；</a:t>
            </a:r>
            <a:endParaRPr lang="en-US" altLang="zh-CN" dirty="0" smtClean="0"/>
          </a:p>
          <a:p>
            <a:r>
              <a:rPr lang="zh-CN" altLang="en-US" u="sng" dirty="0" smtClean="0"/>
              <a:t>*</a:t>
            </a:r>
            <a:r>
              <a:rPr lang="en-US" altLang="zh-CN" u="sng" dirty="0" smtClean="0"/>
              <a:t>SMO</a:t>
            </a:r>
            <a:r>
              <a:rPr lang="zh-CN" altLang="en-US" u="sng" dirty="0" smtClean="0"/>
              <a:t>算法</a:t>
            </a:r>
            <a:r>
              <a:rPr lang="zh-CN" altLang="en-US" dirty="0" smtClean="0"/>
              <a:t>，主要运用在</a:t>
            </a:r>
            <a:r>
              <a:rPr lang="en-US" altLang="zh-CN" dirty="0" smtClean="0"/>
              <a:t>SVM</a:t>
            </a:r>
            <a:r>
              <a:rPr lang="zh-CN" altLang="en-US" dirty="0" smtClean="0"/>
              <a:t>中。</a:t>
            </a:r>
          </a:p>
          <a:p>
            <a:r>
              <a:rPr lang="zh-CN" altLang="en-US" dirty="0" smtClean="0"/>
              <a:t/>
            </a:r>
            <a:br>
              <a:rPr lang="zh-CN" altLang="en-US" dirty="0" smtClean="0"/>
            </a:br>
            <a:endParaRPr lang="zh-CN" altLang="en-US" dirty="0"/>
          </a:p>
        </p:txBody>
      </p:sp>
    </p:spTree>
    <p:extLst>
      <p:ext uri="{BB962C8B-B14F-4D97-AF65-F5344CB8AC3E}">
        <p14:creationId xmlns="" xmlns:p14="http://schemas.microsoft.com/office/powerpoint/2010/main" val="1110565856"/>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55688" y="436014"/>
            <a:ext cx="4059863" cy="712302"/>
            <a:chOff x="874712" y="570404"/>
            <a:chExt cx="5836421" cy="953595"/>
          </a:xfrm>
        </p:grpSpPr>
        <p:grpSp>
          <p:nvGrpSpPr>
            <p:cNvPr id="3" name="组合 2"/>
            <p:cNvGrpSpPr/>
            <p:nvPr/>
          </p:nvGrpSpPr>
          <p:grpSpPr>
            <a:xfrm>
              <a:off x="874712" y="570404"/>
              <a:ext cx="5836421" cy="953595"/>
              <a:chOff x="1727200" y="869950"/>
              <a:chExt cx="15662517" cy="2559050"/>
            </a:xfrm>
          </p:grpSpPr>
          <p:sp>
            <p:nvSpPr>
              <p:cNvPr id="6" name="矩形 5"/>
              <p:cNvSpPr/>
              <p:nvPr/>
            </p:nvSpPr>
            <p:spPr>
              <a:xfrm>
                <a:off x="3035294" y="869950"/>
                <a:ext cx="12525160" cy="2559050"/>
              </a:xfrm>
              <a:prstGeom prst="rect">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727200" y="869950"/>
                <a:ext cx="2607334" cy="2559050"/>
                <a:chOff x="1498600" y="1016000"/>
                <a:chExt cx="3429000" cy="3365500"/>
              </a:xfrm>
            </p:grpSpPr>
            <p:sp>
              <p:nvSpPr>
                <p:cNvPr id="9" name="椭圆 8"/>
                <p:cNvSpPr/>
                <p:nvPr/>
              </p:nvSpPr>
              <p:spPr>
                <a:xfrm>
                  <a:off x="1651000" y="1104900"/>
                  <a:ext cx="3276600" cy="3276600"/>
                </a:xfrm>
                <a:prstGeom prst="ellipse">
                  <a:avLst/>
                </a:prstGeom>
                <a:solidFill>
                  <a:srgbClr val="78B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498600" y="1016000"/>
                  <a:ext cx="3276600" cy="3276600"/>
                </a:xfrm>
                <a:prstGeom prst="ellipse">
                  <a:avLst/>
                </a:prstGeom>
                <a:solidFill>
                  <a:srgbClr val="93C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等腰三角形 7"/>
              <p:cNvSpPr/>
              <p:nvPr/>
            </p:nvSpPr>
            <p:spPr>
              <a:xfrm flipV="1">
                <a:off x="15560453" y="869950"/>
                <a:ext cx="1829264" cy="2559050"/>
              </a:xfrm>
              <a:prstGeom prst="triangle">
                <a:avLst>
                  <a:gd name="adj" fmla="val 0"/>
                </a:avLst>
              </a:prstGeom>
              <a:solidFill>
                <a:srgbClr val="46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90030" y="644297"/>
              <a:ext cx="828431" cy="852456"/>
            </a:xfrm>
            <a:prstGeom prst="rect">
              <a:avLst/>
            </a:prstGeom>
            <a:noFill/>
          </p:spPr>
          <p:txBody>
            <a:bodyPr wrap="none" rtlCol="0">
              <a:spAutoFit/>
            </a:bodyPr>
            <a:lstStyle/>
            <a:p>
              <a:r>
                <a:rPr lang="en-US" altLang="zh-CN" sz="2800" b="1" dirty="0" smtClean="0">
                  <a:solidFill>
                    <a:schemeClr val="bg1"/>
                  </a:solidFill>
                  <a:latin typeface="微软雅黑" panose="020B0503020204020204" charset="-122"/>
                  <a:ea typeface="微软雅黑" panose="020B0503020204020204" charset="-122"/>
                </a:rPr>
                <a:t>1.</a:t>
              </a:r>
              <a:endParaRPr lang="zh-CN" altLang="en-US" sz="2800" b="1" dirty="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2028721" y="671116"/>
              <a:ext cx="1592845" cy="618054"/>
            </a:xfrm>
            <a:prstGeom prst="rect">
              <a:avLst/>
            </a:prstGeom>
            <a:noFill/>
          </p:spPr>
          <p:txBody>
            <a:bodyPr wrap="none" rtlCol="0">
              <a:spAutoFit/>
            </a:bodyPr>
            <a:lstStyle/>
            <a:p>
              <a:r>
                <a:rPr lang="zh-CN" altLang="en-US" sz="2400" b="1" dirty="0" smtClean="0">
                  <a:solidFill>
                    <a:schemeClr val="bg1"/>
                  </a:solidFill>
                  <a:latin typeface="微软雅黑" panose="020B0503020204020204" charset="-122"/>
                  <a:ea typeface="微软雅黑" panose="020B0503020204020204" charset="-122"/>
                </a:rPr>
                <a:t>神经元</a:t>
              </a:r>
              <a:endParaRPr lang="zh-CN" altLang="en-US" sz="2400" b="1" dirty="0">
                <a:solidFill>
                  <a:schemeClr val="bg1"/>
                </a:solidFill>
                <a:latin typeface="微软雅黑" panose="020B0503020204020204" charset="-122"/>
                <a:ea typeface="微软雅黑" panose="020B0503020204020204" charset="-122"/>
              </a:endParaRPr>
            </a:p>
          </p:txBody>
        </p:sp>
      </p:grpSp>
      <p:sp>
        <p:nvSpPr>
          <p:cNvPr id="13" name="矩形 12"/>
          <p:cNvSpPr/>
          <p:nvPr/>
        </p:nvSpPr>
        <p:spPr>
          <a:xfrm>
            <a:off x="1593389" y="1422400"/>
            <a:ext cx="6956349" cy="923330"/>
          </a:xfrm>
          <a:prstGeom prst="rect">
            <a:avLst/>
          </a:prstGeom>
        </p:spPr>
        <p:txBody>
          <a:bodyPr wrap="square">
            <a:spAutoFit/>
          </a:bodyPr>
          <a:lstStyle/>
          <a:p>
            <a:r>
              <a:rPr lang="zh-CN" altLang="en-US" dirty="0" smtClean="0"/>
              <a:t>神经元模型是一个包含输入，输出与计算功能的模型。</a:t>
            </a:r>
            <a:endParaRPr lang="en-US" altLang="zh-CN" dirty="0" smtClean="0"/>
          </a:p>
          <a:p>
            <a:r>
              <a:rPr lang="zh-CN" altLang="en-US" dirty="0" smtClean="0"/>
              <a:t>这些线称为</a:t>
            </a:r>
            <a:r>
              <a:rPr lang="en-US" dirty="0" smtClean="0"/>
              <a:t>“</a:t>
            </a:r>
            <a:r>
              <a:rPr lang="zh-CN" altLang="en-US" dirty="0" smtClean="0"/>
              <a:t>连接</a:t>
            </a:r>
            <a:r>
              <a:rPr lang="en-US" dirty="0" smtClean="0"/>
              <a:t>”</a:t>
            </a:r>
            <a:r>
              <a:rPr lang="zh-CN" altLang="en-US" dirty="0" smtClean="0"/>
              <a:t>，是神经元中最重要的东西</a:t>
            </a:r>
            <a:r>
              <a:rPr lang="en-US" dirty="0" smtClean="0"/>
              <a:t>,</a:t>
            </a:r>
            <a:r>
              <a:rPr lang="zh-CN" altLang="en-US" dirty="0" smtClean="0"/>
              <a:t>每个上有一个</a:t>
            </a:r>
            <a:r>
              <a:rPr lang="en-US" dirty="0" smtClean="0"/>
              <a:t>“</a:t>
            </a:r>
            <a:r>
              <a:rPr lang="zh-CN" altLang="en-US" dirty="0" smtClean="0"/>
              <a:t>权值</a:t>
            </a:r>
            <a:r>
              <a:rPr lang="en-US" dirty="0" smtClean="0"/>
              <a:t>”</a:t>
            </a:r>
            <a:endParaRPr lang="zh-CN" altLang="en-US" dirty="0" smtClean="0"/>
          </a:p>
          <a:p>
            <a:endParaRPr lang="zh-CN" altLang="en-US" dirty="0"/>
          </a:p>
        </p:txBody>
      </p:sp>
      <p:pic>
        <p:nvPicPr>
          <p:cNvPr id="4098" name="Picture 2"/>
          <p:cNvPicPr>
            <a:picLocks noChangeAspect="1" noChangeArrowheads="1"/>
          </p:cNvPicPr>
          <p:nvPr/>
        </p:nvPicPr>
        <p:blipFill>
          <a:blip r:embed="rId3"/>
          <a:srcRect/>
          <a:stretch>
            <a:fillRect/>
          </a:stretch>
        </p:blipFill>
        <p:spPr bwMode="auto">
          <a:xfrm>
            <a:off x="1432461" y="2043704"/>
            <a:ext cx="6085939" cy="3264895"/>
          </a:xfrm>
          <a:prstGeom prst="rect">
            <a:avLst/>
          </a:prstGeom>
          <a:noFill/>
          <a:ln w="9525">
            <a:noFill/>
            <a:miter lim="800000"/>
            <a:headEnd/>
            <a:tailEnd/>
          </a:ln>
          <a:effectLst/>
        </p:spPr>
      </p:pic>
      <p:sp>
        <p:nvSpPr>
          <p:cNvPr id="15" name="矩形 14"/>
          <p:cNvSpPr/>
          <p:nvPr/>
        </p:nvSpPr>
        <p:spPr>
          <a:xfrm>
            <a:off x="3933763" y="5308599"/>
            <a:ext cx="7169274" cy="923330"/>
          </a:xfrm>
          <a:prstGeom prst="rect">
            <a:avLst/>
          </a:prstGeom>
        </p:spPr>
        <p:txBody>
          <a:bodyPr wrap="square">
            <a:spAutoFit/>
          </a:bodyPr>
          <a:lstStyle/>
          <a:p>
            <a:r>
              <a:rPr lang="zh-CN" altLang="en-US" dirty="0" smtClean="0"/>
              <a:t>在神经网络中，每个处理单元事实上就是一个逻辑回归模型，逻辑回归模型接收上层的输入，把模型的预测结果作为输出传输到下一个层次。通过这样的过程，神经网络可以完成非常复杂的非线性分类。</a:t>
            </a:r>
            <a:endParaRPr lang="zh-CN" altLang="en-US" dirty="0"/>
          </a:p>
        </p:txBody>
      </p:sp>
    </p:spTree>
    <p:extLst>
      <p:ext uri="{BB962C8B-B14F-4D97-AF65-F5344CB8AC3E}">
        <p14:creationId xmlns="" xmlns:p14="http://schemas.microsoft.com/office/powerpoint/2010/main" val="4101057513"/>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theme/theme1.xml><?xml version="1.0" encoding="utf-8"?>
<a:theme xmlns:a="http://schemas.openxmlformats.org/drawingml/2006/main" name="www.33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Impact"/>
        <a:ea typeface="微软雅黑"/>
        <a:cs typeface=""/>
      </a:majorFont>
      <a:minorFont>
        <a:latin typeface="Impac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970</Words>
  <Application>Microsoft Office PowerPoint</Application>
  <PresentationFormat>自定义</PresentationFormat>
  <Paragraphs>116</Paragraphs>
  <Slides>19</Slides>
  <Notes>19</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www.33ppt.com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www.33ppt.com</dc:title>
  <dc:subject>33PPT</dc:subject>
  <dc:creator>33PPT</dc:creator>
  <cp:keywords>www.33ppt.com</cp:keywords>
  <dc:description>www.33ppt.com</dc:description>
  <cp:lastModifiedBy>wmq</cp:lastModifiedBy>
  <cp:revision>33</cp:revision>
  <dcterms:created xsi:type="dcterms:W3CDTF">2015-08-18T02:51:00Z</dcterms:created>
  <dcterms:modified xsi:type="dcterms:W3CDTF">2017-12-19T11:10:53Z</dcterms:modified>
  <cp:category>www.33ppt.com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