
<file path=[Content_Types].xml><?xml version="1.0" encoding="utf-8"?>
<Types xmlns="http://schemas.openxmlformats.org/package/2006/content-types">
  <Default Extension="tmp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E235B4-D6DA-4111-AA96-AD45FFB67E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21D97-21BD-4DBC-8B81-1FF43EA238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269D-7D97-46B8-BF09-82EF1718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269D-7D97-46B8-BF09-82EF1718E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269D-7D97-46B8-BF09-82EF1718E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269D-7D97-46B8-BF09-82EF1718E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269D-7D97-46B8-BF09-82EF1718E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269D-7D97-46B8-BF09-82EF1718E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269D-7D97-46B8-BF09-82EF1718E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269D-7D97-46B8-BF09-82EF1718E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269D-7D97-46B8-BF09-82EF1718E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55EA-F540-4C79-8691-BED356489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C8AA8-4EA3-461A-B2B2-8B04BCD3F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F96C-B565-48C3-8BD7-5558F108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2AF5-6A0A-4C8D-815D-EC5209DC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CFF2-D6D1-4E89-83BF-89EAF82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5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C459-BEFA-48D8-B800-B18EF5F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9D9A1-1175-4551-BF6F-8175B9CA5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18AD-6C41-40BF-8A14-BAA8D0D9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B75C-7611-4E65-B027-31DF0112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AD4C8-61C4-465F-9A86-CB565471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C0F80-FA81-4144-BCAE-5E22D0A4C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8B761-6B6B-4119-BEF2-3DFDBC64D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C5AF0-98C2-4C8D-BB37-14CD0DD2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814B-9A42-4DE4-B8D9-081E7F1A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7C8E-12E6-4773-B704-944DB32E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5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6591-FA06-4FC3-98ED-0BB581E9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398D-BAC8-47AB-81A2-AAD8FA35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9FBB-90DD-4113-82E8-D0594B9D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3EFB-3E6A-44B6-BE4A-06CE0CA3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FC99-DE90-43B9-9767-971FE45F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00FD-F3E4-4060-9D1A-87B686AC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4CB9D-123A-4E82-B821-C4760F14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68B1-B7BD-426A-AF52-3E6607B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23C4-7BD3-4BE9-B3E3-60391F79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4CB4-5A99-448E-97F0-E542C225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4AA9-EA9D-44A0-B5F6-081DB7F4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1F22-F317-4F3D-8413-B416AFA37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EB4D-DA84-4D41-BE88-0E36A078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25F1-1B3A-49AD-A6E8-60710A24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862E3-0EBB-4401-90B5-2F02AB84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B070-869C-4A79-8703-64C297D4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0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5723-0B01-4C12-BE06-24A23BA3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86FB-D1B1-45F1-8650-5F97BC1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EA3FC-25B0-4F5E-B717-51FD5A45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B2DB3-2FD7-4B5A-8515-8C00784F9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358B5-106F-41C1-9BDA-98C48BD39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62E5F-4B31-4B93-8C88-A6B9E4B7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2F1FA-66F1-42E7-ADC5-364B7ABB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BDEC4-55AD-4650-B4F6-158A7F65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F0DF-8795-46BD-B07B-8275A58A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0975-CB18-42D4-B6AA-B9EF2CF6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F7F1D-D1A7-45A0-8D2F-CB24192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9F351-F1A5-4504-B56D-70A75976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A92CB-0100-44F7-972F-34A446A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EBFF1-D3F9-405C-BE8E-167A0F57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CB30E-66D1-44B0-93E8-7F35589A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C34A-116A-4C55-89DC-A527828E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2F67-DFF1-4DBE-B600-CCED9676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2E4B8-F7CD-4B03-A4C5-FFFCB3370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85584-8E8F-4299-8B16-021B0954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5F79E-C69D-4148-839C-A6FB8FD0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6530-DFF1-4B37-882F-636F6346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5D19-51F0-4415-800D-5D7E3C6C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DB99A-1410-4411-954C-346573A21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3A948-8C05-4E52-8EE2-05AA3D08B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6F671-D624-483D-A825-A0690620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DD7C8-7C74-4836-81E8-9019B9D5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93152-1EFA-4EB0-9624-5724551E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EAA19-46C3-4A69-ADED-36B47CC4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DF63-FCD9-43B4-8387-6BF7F37DF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C9C7-BD63-4DB6-B897-9BBCC4150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804B-9191-41BF-BC42-E14422C72F6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8B1A-A011-43C5-95DE-63D2F89D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CBE8-24A4-4AE2-8656-A470BD8DB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BFC4-B52F-4F09-86C3-C5EAB054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74A4-8C66-4F50-AAFC-5D3A0DE8A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Starfarm</a:t>
            </a:r>
            <a:r>
              <a:rPr lang="en-US" dirty="0"/>
              <a:t> Vision Illustrator Sequence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21249-D41C-40BA-92BE-D5EC725B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Jihong Zuo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1572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2ABF-852C-4D72-A16F-1983E364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87" y="268534"/>
            <a:ext cx="10515600" cy="748898"/>
          </a:xfrm>
        </p:spPr>
        <p:txBody>
          <a:bodyPr/>
          <a:lstStyle/>
          <a:p>
            <a:r>
              <a:rPr lang="en-US" dirty="0"/>
              <a:t>Enrollment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8941C-D561-49B7-A9BB-3C64395DD1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941" r="75122" b="38787"/>
          <a:stretch>
            <a:fillRect/>
          </a:stretch>
        </p:blipFill>
        <p:spPr>
          <a:xfrm>
            <a:off x="2926187" y="1787933"/>
            <a:ext cx="6172200" cy="39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8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8723A-5A26-480F-8E85-78243D7FBD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941" r="48560" b="17647"/>
          <a:stretch>
            <a:fillRect/>
          </a:stretch>
        </p:blipFill>
        <p:spPr>
          <a:xfrm>
            <a:off x="3599086" y="1275523"/>
            <a:ext cx="5567440" cy="48736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FB8BED-F3D2-4975-8EED-F29BB9F3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87" y="268534"/>
            <a:ext cx="10515600" cy="748898"/>
          </a:xfrm>
        </p:spPr>
        <p:txBody>
          <a:bodyPr/>
          <a:lstStyle/>
          <a:p>
            <a:r>
              <a:rPr lang="en-US" dirty="0"/>
              <a:t>Enrollment 2</a:t>
            </a:r>
          </a:p>
        </p:txBody>
      </p:sp>
    </p:spTree>
    <p:extLst>
      <p:ext uri="{BB962C8B-B14F-4D97-AF65-F5344CB8AC3E}">
        <p14:creationId xmlns:p14="http://schemas.microsoft.com/office/powerpoint/2010/main" val="270372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C725-1DCA-4779-B96C-62638B24D688}"/>
              </a:ext>
            </a:extLst>
          </p:cNvPr>
          <p:cNvSpPr txBox="1">
            <a:spLocks/>
          </p:cNvSpPr>
          <p:nvPr/>
        </p:nvSpPr>
        <p:spPr>
          <a:xfrm>
            <a:off x="754487" y="268534"/>
            <a:ext cx="10515600" cy="74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Enrollment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3E950-2BD7-48AD-99BD-2AEB265AA3E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5" t="2941" r="23437" b="46140"/>
          <a:stretch>
            <a:fillRect/>
          </a:stretch>
        </p:blipFill>
        <p:spPr>
          <a:xfrm>
            <a:off x="3148326" y="1648063"/>
            <a:ext cx="6172200" cy="35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902A34-A805-44C1-8737-94F4DD93CB77}"/>
              </a:ext>
            </a:extLst>
          </p:cNvPr>
          <p:cNvSpPr txBox="1">
            <a:spLocks/>
          </p:cNvSpPr>
          <p:nvPr/>
        </p:nvSpPr>
        <p:spPr>
          <a:xfrm>
            <a:off x="754487" y="268534"/>
            <a:ext cx="10515600" cy="74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Farming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FD374-925D-4EE0-9263-100822FE05B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t="13695" r="36648" b="50000"/>
          <a:stretch>
            <a:fillRect/>
          </a:stretch>
        </p:blipFill>
        <p:spPr>
          <a:xfrm>
            <a:off x="2926187" y="1728741"/>
            <a:ext cx="6172200" cy="36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9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0C1D-68F8-4E8F-ACA9-C969404B55CA}"/>
              </a:ext>
            </a:extLst>
          </p:cNvPr>
          <p:cNvSpPr txBox="1">
            <a:spLocks/>
          </p:cNvSpPr>
          <p:nvPr/>
        </p:nvSpPr>
        <p:spPr>
          <a:xfrm>
            <a:off x="754487" y="268534"/>
            <a:ext cx="10515600" cy="74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CDEF2-8D1A-4012-B928-65896B332F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7" t="13695" r="15909" b="38235"/>
          <a:stretch>
            <a:fillRect/>
          </a:stretch>
        </p:blipFill>
        <p:spPr>
          <a:xfrm>
            <a:off x="3009900" y="1723706"/>
            <a:ext cx="6172200" cy="31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6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D8B-D197-43BE-AD92-F4308876AFA3}"/>
              </a:ext>
            </a:extLst>
          </p:cNvPr>
          <p:cNvSpPr txBox="1">
            <a:spLocks/>
          </p:cNvSpPr>
          <p:nvPr/>
        </p:nvSpPr>
        <p:spPr>
          <a:xfrm>
            <a:off x="754487" y="268534"/>
            <a:ext cx="10515600" cy="74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25668-CBE9-48CB-9D3C-D0BBD3EAD2F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13603" r="36364" b="50368"/>
          <a:stretch>
            <a:fillRect/>
          </a:stretch>
        </p:blipFill>
        <p:spPr>
          <a:xfrm>
            <a:off x="2926187" y="1776334"/>
            <a:ext cx="6172200" cy="33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F2A4-27D2-4D5C-B1C4-16E9D76C0119}"/>
              </a:ext>
            </a:extLst>
          </p:cNvPr>
          <p:cNvSpPr txBox="1">
            <a:spLocks/>
          </p:cNvSpPr>
          <p:nvPr/>
        </p:nvSpPr>
        <p:spPr>
          <a:xfrm>
            <a:off x="754487" y="268534"/>
            <a:ext cx="10515600" cy="74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Retail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A7E8A-BBFB-489B-BFAE-72BFDCBB0D0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t="13235" r="42685" b="55515"/>
          <a:stretch>
            <a:fillRect/>
          </a:stretch>
        </p:blipFill>
        <p:spPr>
          <a:xfrm>
            <a:off x="3009900" y="1865202"/>
            <a:ext cx="6172200" cy="32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Widescreen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Starfarm Vision Illustrator Sequence Charts</vt:lpstr>
      <vt:lpstr>Enrollment 1</vt:lpstr>
      <vt:lpstr>Enrollment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Starfarm Vision Illustrator Sequence Charts</dc:title>
  <dc:creator>Jihong Zuo</dc:creator>
  <cp:lastModifiedBy>David Yan (CSE GCR)</cp:lastModifiedBy>
  <cp:revision>4</cp:revision>
  <dcterms:created xsi:type="dcterms:W3CDTF">2018-01-11T08:20:31Z</dcterms:created>
  <dcterms:modified xsi:type="dcterms:W3CDTF">2018-01-12T02:55:26Z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jizuo@microsoft.com</vt:lpwstr>
  </property>
  <property fmtid="{D5CDD505-2E9C-101B-9397-08002B2CF9AE}" pid="5" name="MSIP_Label_f42aa342-8706-4288-bd11-ebb85995028c_SetDate">
    <vt:lpwstr>2018-01-11T08:29:40.1595293Z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