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6"/>
    <p:sldMasterId id="2147484125" r:id="rId7"/>
    <p:sldMasterId id="2147484176" r:id="rId8"/>
    <p:sldMasterId id="2147484193" r:id="rId9"/>
  </p:sldMasterIdLst>
  <p:notesMasterIdLst>
    <p:notesMasterId r:id="rId22"/>
  </p:notesMasterIdLst>
  <p:handoutMasterIdLst>
    <p:handoutMasterId r:id="rId23"/>
  </p:handoutMasterIdLst>
  <p:sldIdLst>
    <p:sldId id="536" r:id="rId10"/>
    <p:sldId id="257" r:id="rId11"/>
    <p:sldId id="541" r:id="rId12"/>
    <p:sldId id="542" r:id="rId13"/>
    <p:sldId id="543" r:id="rId14"/>
    <p:sldId id="545" r:id="rId15"/>
    <p:sldId id="544" r:id="rId16"/>
    <p:sldId id="537" r:id="rId17"/>
    <p:sldId id="538" r:id="rId18"/>
    <p:sldId id="540" r:id="rId19"/>
    <p:sldId id="539" r:id="rId20"/>
    <p:sldId id="546"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BF0"/>
    <a:srgbClr val="68217A"/>
    <a:srgbClr val="36ABD9"/>
    <a:srgbClr val="0098DE"/>
    <a:srgbClr val="0070C0"/>
    <a:srgbClr val="713782"/>
    <a:srgbClr val="8A3986"/>
    <a:srgbClr val="2BB8EB"/>
    <a:srgbClr val="682A7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3614" autoAdjust="0"/>
  </p:normalViewPr>
  <p:slideViewPr>
    <p:cSldViewPr snapToGrid="0">
      <p:cViewPr varScale="1">
        <p:scale>
          <a:sx n="75" d="100"/>
          <a:sy n="75" d="100"/>
        </p:scale>
        <p:origin x="288" y="58"/>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ea typeface="Segoe UI" pitchFamily="34" charset="0"/>
                <a:cs typeface="Segoe UI" pitchFamily="34" charset="0"/>
              </a:rPr>
              <a:t>Visual Studio 11</a:t>
            </a:r>
          </a:p>
          <a:p>
            <a:endParaRPr lang="en-US" dirty="0">
              <a:latin typeface="Segoe UI" pitchFamily="34" charset="0"/>
              <a:ea typeface="Segoe UI" pitchFamily="34" charset="0"/>
              <a:cs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ea typeface="Segoe UI" pitchFamily="34" charset="0"/>
                <a:cs typeface="Segoe UI" pitchFamily="34" charset="0"/>
              </a:rPr>
              <a:t>11/20/2016</a:t>
            </a:fld>
            <a:endParaRPr lang="en-US">
              <a:latin typeface="Segoe UI" pitchFamily="34" charset="0"/>
              <a:ea typeface="Segoe UI" pitchFamily="34" charset="0"/>
              <a:cs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ea typeface="Segoe UI" pitchFamily="34" charset="0"/>
                <a:cs typeface="Segoe UI" pitchFamily="34" charset="0"/>
              </a:rPr>
              <a:t>‹#›</a:t>
            </a:fld>
            <a:endParaRPr lang="en-US">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a:t>Visual Studio 11</a:t>
            </a:r>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Segoe UI" pitchFamily="34" charset="0"/>
                <a:ea typeface="Segoe UI" pitchFamily="34" charset="0"/>
                <a:cs typeface="Segoe UI" pitchFamily="34" charset="0"/>
              </a:defRPr>
            </a:lvl1p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ea typeface="Segoe UI" pitchFamily="34" charset="0"/>
                <a:cs typeface="Segoe UI" pitchFamily="34" charset="0"/>
              </a:defRPr>
            </a:lvl1pPr>
          </a:lstStyle>
          <a:p>
            <a:fld id="{D51B1278-D92B-4AF3-A9C1-71DD298190CE}" type="datetimeFigureOut">
              <a:rPr lang="en-US" smtClean="0"/>
              <a:pPr/>
              <a:t>11/20/2016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ea typeface="Segoe UI" pitchFamily="34" charset="0"/>
                <a:cs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80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EA05ED1-98DB-40F0-AEDE-6AA03D2693F1}" type="datetime1">
              <a:rPr lang="en-US" smtClean="0">
                <a:solidFill>
                  <a:prstClr val="black"/>
                </a:solidFill>
              </a:rPr>
              <a:pPr/>
              <a:t>11/20/2016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038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80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EA05ED1-98DB-40F0-AEDE-6AA03D2693F1}" type="datetime1">
              <a:rPr lang="en-US" smtClean="0">
                <a:solidFill>
                  <a:prstClr val="black"/>
                </a:solidFill>
              </a:rPr>
              <a:pPr/>
              <a:t>11/20/2016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4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088982"/>
            <a:ext cx="11149013" cy="1508105"/>
          </a:xfrm>
          <a:prstGeom prst="rect">
            <a:avLst/>
          </a:prstGeom>
        </p:spPr>
        <p:txBody>
          <a:bodyPr/>
          <a:lstStyle>
            <a:lvl1pPr marL="0" indent="0">
              <a:spcBef>
                <a:spcPts val="2400"/>
              </a:spcBef>
              <a:buNone/>
              <a:defRPr sz="38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1600">
                <a:gradFill>
                  <a:gsLst>
                    <a:gs pos="100000">
                      <a:schemeClr val="tx1"/>
                    </a:gs>
                    <a:gs pos="6000">
                      <a:schemeClr val="tx1"/>
                    </a:gs>
                  </a:gsLst>
                  <a:lin ang="5400000" scaled="0"/>
                </a:gradFill>
              </a:defRPr>
            </a:lvl3pPr>
            <a:lvl4pPr marL="457200" indent="0">
              <a:buNone/>
              <a:defRPr sz="1200">
                <a:gradFill>
                  <a:gsLst>
                    <a:gs pos="100000">
                      <a:schemeClr val="tx1"/>
                    </a:gs>
                    <a:gs pos="6000">
                      <a:schemeClr val="tx1"/>
                    </a:gs>
                  </a:gsLst>
                  <a:lin ang="5400000" scaled="0"/>
                </a:gradFill>
              </a:defRPr>
            </a:lvl4pPr>
            <a:lvl5pPr marL="693738" indent="0">
              <a:buNone/>
              <a:defRPr sz="100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8614613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2456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7746327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39193322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8819120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3002522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189659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19007949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867482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5383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02433" y="6027135"/>
            <a:ext cx="1812771" cy="387120"/>
          </a:xfrm>
          <a:prstGeom prst="rect">
            <a:avLst/>
          </a:prstGeom>
          <a:noFill/>
          <a:ln>
            <a:noFill/>
          </a:ln>
        </p:spPr>
      </p:pic>
    </p:spTree>
    <p:extLst>
      <p:ext uri="{BB962C8B-B14F-4D97-AF65-F5344CB8AC3E}">
        <p14:creationId xmlns:p14="http://schemas.microsoft.com/office/powerpoint/2010/main" val="268498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25544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087" y="3085694"/>
            <a:ext cx="3226289" cy="687975"/>
          </a:xfrm>
          <a:prstGeom prst="rect">
            <a:avLst/>
          </a:prstGeom>
        </p:spPr>
      </p:pic>
    </p:spTree>
    <p:extLst>
      <p:ext uri="{BB962C8B-B14F-4D97-AF65-F5344CB8AC3E}">
        <p14:creationId xmlns:p14="http://schemas.microsoft.com/office/powerpoint/2010/main" val="337189291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9012245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09556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19487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955801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224621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87900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0513600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a:t>Click to edit Master title style</a:t>
            </a:r>
            <a:endParaRPr lang="en-US" dirty="0"/>
          </a:p>
        </p:txBody>
      </p:sp>
    </p:spTree>
    <p:extLst>
      <p:ext uri="{BB962C8B-B14F-4D97-AF65-F5344CB8AC3E}">
        <p14:creationId xmlns:p14="http://schemas.microsoft.com/office/powerpoint/2010/main" val="5801545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5360554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
            <a:ext cx="12188826" cy="6992181"/>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2917634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53023054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43468642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4300303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a:t>Click to edit Master text styles</a:t>
            </a:r>
          </a:p>
          <a:p>
            <a:pPr marL="0" lvl="1" indent="0" algn="l" defTabSz="895974" rtl="0" eaLnBrk="1" latinLnBrk="0" hangingPunct="1">
              <a:spcBef>
                <a:spcPct val="20000"/>
              </a:spcBef>
              <a:spcAft>
                <a:spcPts val="800"/>
              </a:spcAft>
              <a:buFont typeface="Arial" pitchFamily="34" charset="0"/>
              <a:buNone/>
            </a:pPr>
            <a:r>
              <a:rPr lang="en-US"/>
              <a:t>Second level</a:t>
            </a:r>
          </a:p>
          <a:p>
            <a:pPr marL="0" lvl="2" indent="0" algn="l" defTabSz="895974"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95934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6934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33134995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087" y="3085694"/>
            <a:ext cx="3226289" cy="687975"/>
          </a:xfrm>
          <a:prstGeom prst="rect">
            <a:avLst/>
          </a:prstGeom>
        </p:spPr>
      </p:pic>
    </p:spTree>
    <p:extLst>
      <p:ext uri="{BB962C8B-B14F-4D97-AF65-F5344CB8AC3E}">
        <p14:creationId xmlns:p14="http://schemas.microsoft.com/office/powerpoint/2010/main" val="200021852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16053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1898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03778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1272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429" b="8674"/>
          <a:stretch/>
        </p:blipFill>
        <p:spPr>
          <a:xfrm flipH="1">
            <a:off x="-3" y="0"/>
            <a:ext cx="12188827" cy="6994525"/>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4065905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
            <a:ext cx="12188826" cy="6992181"/>
          </a:xfrm>
          <a:prstGeom prst="rect">
            <a:avLst/>
          </a:prstGeom>
        </p:spPr>
      </p:pic>
      <p:sp>
        <p:nvSpPr>
          <p:cNvPr id="10" name="Rectangle 9"/>
          <p:cNvSpPr/>
          <p:nvPr userDrawn="1"/>
        </p:nvSpPr>
        <p:spPr bwMode="gray">
          <a:xfrm>
            <a:off x="274702" y="2125677"/>
            <a:ext cx="7315200" cy="3657586"/>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00" y="4476022"/>
            <a:ext cx="6892100"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01" y="3083907"/>
            <a:ext cx="6892100" cy="1163395"/>
          </a:xfrm>
        </p:spPr>
        <p:txBody>
          <a:bodyPr/>
          <a:lstStyle>
            <a:lvl1pPr>
              <a:defRPr sz="4200">
                <a:solidFill>
                  <a:schemeClr val="bg1"/>
                </a:solidFill>
              </a:defRPr>
            </a:lvl1pPr>
          </a:lstStyle>
          <a:p>
            <a:r>
              <a:rPr lang="en-US" dirty="0"/>
              <a:t>Line 1</a:t>
            </a:r>
            <a:br>
              <a:rPr lang="en-US" dirty="0"/>
            </a:br>
            <a:r>
              <a:rPr lang="en-US" dirty="0"/>
              <a:t>Line 2</a:t>
            </a:r>
          </a:p>
        </p:txBody>
      </p:sp>
    </p:spTree>
    <p:extLst>
      <p:ext uri="{BB962C8B-B14F-4D97-AF65-F5344CB8AC3E}">
        <p14:creationId xmlns:p14="http://schemas.microsoft.com/office/powerpoint/2010/main" val="3944263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3">
    <p:bg>
      <p:bgPr>
        <a:solidFill>
          <a:srgbClr val="187DC5"/>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978694" y="3110216"/>
            <a:ext cx="10237787" cy="332399"/>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7" name="Title 1"/>
          <p:cNvSpPr>
            <a:spLocks noGrp="1"/>
          </p:cNvSpPr>
          <p:nvPr>
            <p:ph type="title"/>
          </p:nvPr>
        </p:nvSpPr>
        <p:spPr>
          <a:xfrm>
            <a:off x="978694" y="2464081"/>
            <a:ext cx="11149013" cy="581698"/>
          </a:xfrm>
        </p:spPr>
        <p:txBody>
          <a:bodyPr/>
          <a:lstStyle>
            <a:lvl1pPr>
              <a:defRPr sz="4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827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1824513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a:t>Session Code Here</a:t>
            </a:r>
          </a:p>
        </p:txBody>
      </p:sp>
    </p:spTree>
    <p:extLst>
      <p:ext uri="{BB962C8B-B14F-4D97-AF65-F5344CB8AC3E}">
        <p14:creationId xmlns:p14="http://schemas.microsoft.com/office/powerpoint/2010/main" val="3426347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3.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647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031105"/>
            <a:ext cx="11152188" cy="1535805"/>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7027068"/>
      </p:ext>
    </p:extLst>
  </p:cSld>
  <p:clrMap bg1="lt1" tx1="dk1" bg2="lt2" tx2="dk2" accent1="accent1" accent2="accent2" accent3="accent3" accent4="accent4" accent5="accent5" accent6="accent6" hlink="hlink" folHlink="folHlink"/>
  <p:sldLayoutIdLst>
    <p:sldLayoutId id="2147484167" r:id="rId1"/>
    <p:sldLayoutId id="2147484173" r:id="rId2"/>
    <p:sldLayoutId id="2147484212" r:id="rId3"/>
    <p:sldLayoutId id="2147484213" r:id="rId4"/>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8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16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1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647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1535805"/>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530122"/>
      </p:ext>
    </p:extLst>
  </p:cSld>
  <p:clrMap bg1="lt1" tx1="dk1" bg2="lt2" tx2="dk2" accent1="accent1" accent2="accent2" accent3="accent3" accent4="accent4" accent5="accent5" accent6="accent6" hlink="hlink" folHlink="folHlink"/>
  <p:sldLayoutIdLst>
    <p:sldLayoutId id="2147484147" r:id="rId1"/>
    <p:sldLayoutId id="2147484174" r:id="rId2"/>
    <p:sldLayoutId id="2147484175" r:id="rId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8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16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1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694931899"/>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3006796355"/>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8"/>
            <a:ext cx="12188825" cy="6845464"/>
          </a:xfrm>
          <a:prstGeom prst="rect">
            <a:avLst/>
          </a:prstGeom>
        </p:spPr>
      </p:pic>
    </p:spTree>
    <p:extLst>
      <p:ext uri="{BB962C8B-B14F-4D97-AF65-F5344CB8AC3E}">
        <p14:creationId xmlns:p14="http://schemas.microsoft.com/office/powerpoint/2010/main" val="25265284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解决方案</a:t>
            </a:r>
            <a:endParaRPr lang="en-US" dirty="0"/>
          </a:p>
        </p:txBody>
      </p:sp>
    </p:spTree>
    <p:extLst>
      <p:ext uri="{BB962C8B-B14F-4D97-AF65-F5344CB8AC3E}">
        <p14:creationId xmlns:p14="http://schemas.microsoft.com/office/powerpoint/2010/main" val="32645770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0" y="1"/>
            <a:ext cx="12188825" cy="6857999"/>
          </a:xfrm>
          <a:prstGeom prst="rect">
            <a:avLst/>
          </a:prstGeom>
          <a:solidFill>
            <a:srgbClr val="8A3986"/>
          </a:solidFill>
          <a:ln w="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p:cNvSpPr txBox="1">
            <a:spLocks/>
          </p:cNvSpPr>
          <p:nvPr/>
        </p:nvSpPr>
        <p:spPr>
          <a:xfrm>
            <a:off x="978694" y="3539702"/>
            <a:ext cx="11210131" cy="424732"/>
          </a:xfrm>
          <a:prstGeom prst="rect">
            <a:avLst/>
          </a:prstGeom>
        </p:spPr>
        <p:txBody>
          <a:bodyPr wrap="square">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400" kern="1200" spc="-7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dirty="0" err="1">
                <a:solidFill>
                  <a:srgbClr val="FFFFFF"/>
                </a:solidFill>
              </a:rPr>
              <a:t>xxxxxx</a:t>
            </a:r>
            <a:endParaRPr lang="en-US" dirty="0">
              <a:solidFill>
                <a:srgbClr val="FFFFFF"/>
              </a:solidFill>
            </a:endParaRPr>
          </a:p>
        </p:txBody>
      </p:sp>
      <p:sp>
        <p:nvSpPr>
          <p:cNvPr id="8" name="Title 1"/>
          <p:cNvSpPr txBox="1">
            <a:spLocks/>
          </p:cNvSpPr>
          <p:nvPr/>
        </p:nvSpPr>
        <p:spPr>
          <a:xfrm>
            <a:off x="978694" y="2893566"/>
            <a:ext cx="11210131" cy="646135"/>
          </a:xfrm>
          <a:prstGeom prst="rect">
            <a:avLst/>
          </a:prstGeom>
        </p:spPr>
        <p:txBody>
          <a:bodyPr/>
          <a:lstStyle>
            <a:lvl1pPr algn="l" defTabSz="932742" rtl="0" eaLnBrk="1" latinLnBrk="0" hangingPunct="1">
              <a:lnSpc>
                <a:spcPct val="90000"/>
              </a:lnSpc>
              <a:spcBef>
                <a:spcPct val="0"/>
              </a:spcBef>
              <a:buNone/>
              <a:defRPr lang="en-US" sz="4200" b="0" kern="1200" cap="none" spc="-102" baseline="0">
                <a:ln w="3175">
                  <a:noFill/>
                </a:ln>
                <a:solidFill>
                  <a:schemeClr val="bg1"/>
                </a:solidFill>
                <a:effectLst/>
                <a:latin typeface="+mj-lt"/>
                <a:ea typeface="+mn-ea"/>
                <a:cs typeface="Segoe UI" pitchFamily="34" charset="0"/>
              </a:defRPr>
            </a:lvl1pPr>
          </a:lstStyle>
          <a:p>
            <a:pPr>
              <a:defRPr/>
            </a:pPr>
            <a:r>
              <a:rPr dirty="0">
                <a:solidFill>
                  <a:srgbClr val="FFFFFF"/>
                </a:solidFill>
              </a:rPr>
              <a:t>DEMO</a:t>
            </a:r>
          </a:p>
        </p:txBody>
      </p:sp>
    </p:spTree>
    <p:extLst>
      <p:ext uri="{BB962C8B-B14F-4D97-AF65-F5344CB8AC3E}">
        <p14:creationId xmlns:p14="http://schemas.microsoft.com/office/powerpoint/2010/main" val="22855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8"/>
            <a:ext cx="12188825" cy="6845464"/>
          </a:xfrm>
          <a:prstGeom prst="rect">
            <a:avLst/>
          </a:prstGeom>
        </p:spPr>
      </p:pic>
    </p:spTree>
    <p:extLst>
      <p:ext uri="{BB962C8B-B14F-4D97-AF65-F5344CB8AC3E}">
        <p14:creationId xmlns:p14="http://schemas.microsoft.com/office/powerpoint/2010/main" val="2069972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400" y="4476022"/>
            <a:ext cx="6892100" cy="369332"/>
          </a:xfrm>
        </p:spPr>
        <p:txBody>
          <a:bodyPr/>
          <a:lstStyle/>
          <a:p>
            <a:pPr>
              <a:lnSpc>
                <a:spcPct val="100000"/>
              </a:lnSpc>
            </a:pPr>
            <a:r>
              <a:rPr lang="zh-CN" altLang="en-US" dirty="0"/>
              <a:t>姓名：</a:t>
            </a:r>
            <a:endParaRPr lang="en-US" dirty="0"/>
          </a:p>
        </p:txBody>
      </p:sp>
      <p:sp>
        <p:nvSpPr>
          <p:cNvPr id="3" name="Title 2"/>
          <p:cNvSpPr>
            <a:spLocks noGrp="1"/>
          </p:cNvSpPr>
          <p:nvPr>
            <p:ph type="title"/>
          </p:nvPr>
        </p:nvSpPr>
        <p:spPr/>
        <p:txBody>
          <a:bodyPr/>
          <a:lstStyle/>
          <a:p>
            <a:pPr>
              <a:lnSpc>
                <a:spcPct val="110000"/>
              </a:lnSpc>
            </a:pPr>
            <a:r>
              <a:rPr lang="zh-CN" altLang="en-US" dirty="0"/>
              <a:t>项目名称</a:t>
            </a:r>
            <a:endParaRPr lang="en-US" sz="2500" spc="0" dirty="0"/>
          </a:p>
        </p:txBody>
      </p:sp>
    </p:spTree>
    <p:extLst>
      <p:ext uri="{BB962C8B-B14F-4D97-AF65-F5344CB8AC3E}">
        <p14:creationId xmlns:p14="http://schemas.microsoft.com/office/powerpoint/2010/main" val="102683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401" y="3083907"/>
            <a:ext cx="6892100" cy="1135696"/>
          </a:xfrm>
        </p:spPr>
        <p:txBody>
          <a:bodyPr/>
          <a:lstStyle/>
          <a:p>
            <a:r>
              <a:rPr lang="zh-CN" altLang="en-US" dirty="0"/>
              <a:t>挑战第一关</a:t>
            </a:r>
            <a:br>
              <a:rPr lang="en-US" altLang="zh-CN" dirty="0"/>
            </a:br>
            <a:r>
              <a:rPr lang="en-US" altLang="en-US" sz="4000" spc="0" dirty="0" err="1"/>
              <a:t>语音频谱图分类</a:t>
            </a:r>
            <a:endParaRPr lang="en-US" dirty="0"/>
          </a:p>
        </p:txBody>
      </p:sp>
    </p:spTree>
    <p:extLst>
      <p:ext uri="{BB962C8B-B14F-4D97-AF65-F5344CB8AC3E}">
        <p14:creationId xmlns:p14="http://schemas.microsoft.com/office/powerpoint/2010/main" val="72686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Title 3"/>
          <p:cNvSpPr>
            <a:spLocks noGrp="1"/>
          </p:cNvSpPr>
          <p:nvPr>
            <p:ph type="title"/>
          </p:nvPr>
        </p:nvSpPr>
        <p:spPr/>
        <p:txBody>
          <a:bodyPr/>
          <a:lstStyle/>
          <a:p>
            <a:r>
              <a:rPr lang="zh-CN" altLang="en-US" dirty="0"/>
              <a:t>实现方法</a:t>
            </a:r>
            <a:endParaRPr lang="en-US" dirty="0"/>
          </a:p>
        </p:txBody>
      </p:sp>
    </p:spTree>
    <p:extLst>
      <p:ext uri="{BB962C8B-B14F-4D97-AF65-F5344CB8AC3E}">
        <p14:creationId xmlns:p14="http://schemas.microsoft.com/office/powerpoint/2010/main" val="16223265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结果分析</a:t>
            </a:r>
            <a:endParaRPr lang="en-US" dirty="0"/>
          </a:p>
        </p:txBody>
      </p:sp>
    </p:spTree>
    <p:extLst>
      <p:ext uri="{BB962C8B-B14F-4D97-AF65-F5344CB8AC3E}">
        <p14:creationId xmlns:p14="http://schemas.microsoft.com/office/powerpoint/2010/main" val="301633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0" y="1"/>
            <a:ext cx="12188825" cy="6857999"/>
          </a:xfrm>
          <a:prstGeom prst="rect">
            <a:avLst/>
          </a:prstGeom>
          <a:solidFill>
            <a:srgbClr val="8A3986"/>
          </a:solidFill>
          <a:ln w="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p:cNvSpPr txBox="1">
            <a:spLocks/>
          </p:cNvSpPr>
          <p:nvPr/>
        </p:nvSpPr>
        <p:spPr>
          <a:xfrm>
            <a:off x="978694" y="3539702"/>
            <a:ext cx="11210131" cy="424732"/>
          </a:xfrm>
          <a:prstGeom prst="rect">
            <a:avLst/>
          </a:prstGeom>
        </p:spPr>
        <p:txBody>
          <a:bodyPr wrap="square">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400" kern="1200" spc="-7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dirty="0" err="1">
                <a:solidFill>
                  <a:srgbClr val="FFFFFF"/>
                </a:solidFill>
              </a:rPr>
              <a:t>xxxxxx</a:t>
            </a:r>
            <a:endParaRPr lang="en-US" dirty="0">
              <a:solidFill>
                <a:srgbClr val="FFFFFF"/>
              </a:solidFill>
            </a:endParaRPr>
          </a:p>
        </p:txBody>
      </p:sp>
      <p:sp>
        <p:nvSpPr>
          <p:cNvPr id="8" name="Title 1"/>
          <p:cNvSpPr txBox="1">
            <a:spLocks/>
          </p:cNvSpPr>
          <p:nvPr/>
        </p:nvSpPr>
        <p:spPr>
          <a:xfrm>
            <a:off x="978694" y="2893566"/>
            <a:ext cx="11210131" cy="646135"/>
          </a:xfrm>
          <a:prstGeom prst="rect">
            <a:avLst/>
          </a:prstGeom>
        </p:spPr>
        <p:txBody>
          <a:bodyPr/>
          <a:lstStyle>
            <a:lvl1pPr algn="l" defTabSz="932742" rtl="0" eaLnBrk="1" latinLnBrk="0" hangingPunct="1">
              <a:lnSpc>
                <a:spcPct val="90000"/>
              </a:lnSpc>
              <a:spcBef>
                <a:spcPct val="0"/>
              </a:spcBef>
              <a:buNone/>
              <a:defRPr lang="en-US" sz="4200" b="0" kern="1200" cap="none" spc="-102" baseline="0">
                <a:ln w="3175">
                  <a:noFill/>
                </a:ln>
                <a:solidFill>
                  <a:schemeClr val="bg1"/>
                </a:solidFill>
                <a:effectLst/>
                <a:latin typeface="+mj-lt"/>
                <a:ea typeface="+mn-ea"/>
                <a:cs typeface="Segoe UI" pitchFamily="34" charset="0"/>
              </a:defRPr>
            </a:lvl1pPr>
          </a:lstStyle>
          <a:p>
            <a:pPr>
              <a:defRPr/>
            </a:pPr>
            <a:r>
              <a:rPr dirty="0">
                <a:solidFill>
                  <a:srgbClr val="FFFFFF"/>
                </a:solidFill>
              </a:rPr>
              <a:t>DEMO</a:t>
            </a:r>
          </a:p>
        </p:txBody>
      </p:sp>
    </p:spTree>
    <p:extLst>
      <p:ext uri="{BB962C8B-B14F-4D97-AF65-F5344CB8AC3E}">
        <p14:creationId xmlns:p14="http://schemas.microsoft.com/office/powerpoint/2010/main" val="334930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endParaRPr lang="en-US"/>
          </a:p>
        </p:txBody>
      </p:sp>
      <p:sp>
        <p:nvSpPr>
          <p:cNvPr id="3" name="Title 2"/>
          <p:cNvSpPr>
            <a:spLocks noGrp="1"/>
          </p:cNvSpPr>
          <p:nvPr>
            <p:ph type="title"/>
          </p:nvPr>
        </p:nvSpPr>
        <p:spPr>
          <a:xfrm>
            <a:off x="469401" y="3083907"/>
            <a:ext cx="6892100" cy="1772793"/>
          </a:xfrm>
        </p:spPr>
        <p:txBody>
          <a:bodyPr/>
          <a:lstStyle/>
          <a:p>
            <a:r>
              <a:rPr lang="zh-CN" altLang="en-US" dirty="0"/>
              <a:t>挑战第二关</a:t>
            </a:r>
            <a:br>
              <a:rPr lang="en-US" altLang="zh-CN" dirty="0"/>
            </a:br>
            <a:r>
              <a:rPr lang="zh-CN" altLang="en-US" sz="4400" spc="0" dirty="0"/>
              <a:t>微软智能对话机器人</a:t>
            </a:r>
            <a:br>
              <a:rPr lang="en-US" altLang="zh-CN" dirty="0"/>
            </a:br>
            <a:endParaRPr lang="en-US" dirty="0"/>
          </a:p>
        </p:txBody>
      </p:sp>
    </p:spTree>
    <p:extLst>
      <p:ext uri="{BB962C8B-B14F-4D97-AF65-F5344CB8AC3E}">
        <p14:creationId xmlns:p14="http://schemas.microsoft.com/office/powerpoint/2010/main" val="3093876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088982"/>
            <a:ext cx="11149013" cy="526298"/>
          </a:xfrm>
        </p:spPr>
        <p:txBody>
          <a:bodyPr/>
          <a:lstStyle/>
          <a:p>
            <a:endParaRPr lang="en-US" dirty="0"/>
          </a:p>
        </p:txBody>
      </p:sp>
      <p:sp>
        <p:nvSpPr>
          <p:cNvPr id="4" name="Title 3"/>
          <p:cNvSpPr>
            <a:spLocks noGrp="1"/>
          </p:cNvSpPr>
          <p:nvPr>
            <p:ph type="title"/>
          </p:nvPr>
        </p:nvSpPr>
        <p:spPr/>
        <p:txBody>
          <a:bodyPr/>
          <a:lstStyle/>
          <a:p>
            <a:r>
              <a:rPr lang="zh-CN" altLang="en-US" dirty="0"/>
              <a:t>应用场景：</a:t>
            </a:r>
            <a:endParaRPr lang="en-US" dirty="0"/>
          </a:p>
        </p:txBody>
      </p:sp>
    </p:spTree>
    <p:extLst>
      <p:ext uri="{BB962C8B-B14F-4D97-AF65-F5344CB8AC3E}">
        <p14:creationId xmlns:p14="http://schemas.microsoft.com/office/powerpoint/2010/main" val="2159804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设计功能</a:t>
            </a:r>
            <a:endParaRPr lang="en-US" dirty="0"/>
          </a:p>
        </p:txBody>
      </p:sp>
    </p:spTree>
    <p:extLst>
      <p:ext uri="{BB962C8B-B14F-4D97-AF65-F5344CB8AC3E}">
        <p14:creationId xmlns:p14="http://schemas.microsoft.com/office/powerpoint/2010/main" val="470859669"/>
      </p:ext>
    </p:extLst>
  </p:cSld>
  <p:clrMapOvr>
    <a:masterClrMapping/>
  </p:clrMapOvr>
  <p:transition>
    <p:fade/>
  </p:transition>
</p:sld>
</file>

<file path=ppt/theme/theme1.xml><?xml version="1.0" encoding="utf-8"?>
<a:theme xmlns:a="http://schemas.openxmlformats.org/drawingml/2006/main" name="Content Slides - Light">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Title Slides">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b9c58cf9ffe233d71aca7717c9fab4f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08d24206621a984f0f050508855871de"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Visual Studio Enterprise Overview</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overview articles</TermName>
          <TermId xmlns="http://schemas.microsoft.com/office/infopath/2007/PartnerControls">44a91bc1-0390-48f1-8f35-2950d2160348</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James Rice</DisplayName>
        <AccountId>584</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5</Value>
      <Value>30</Value>
      <Value>430</Value>
      <Value>351</Value>
      <Value>348</Value>
      <Value>346</Value>
      <Value>345</Value>
      <Value>21</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_dlc_DocId xmlns="230e9df3-be65-4c73-a93b-d1236ebd677e">G01KC-99682991-12657</_dlc_DocId>
    <_dlc_DocIdUrl xmlns="230e9df3-be65-4c73-a93b-d1236ebd677e">
      <Url>https://microsoft.sharepoint.com/sites/Infopedia_G01KC/_layouts/15/DocIdRedir.aspx?ID=G01KC-99682991-12657</Url>
      <Description>G01KC-99682991-12657</Description>
    </_dlc_DocIdUrl>
    <AverageRating xmlns="http://schemas.microsoft.com/sharepoint/v3" xsi:nil="true"/>
    <ApplyWorkflowRules xmlns="230E9DF3-BE65-4C73-A93B-D1236EBD677E">No</ApplyWorkflowRules>
    <PublishDate xmlns="230E9DF3-BE65-4C73-A93B-D1236EBD677E" xsi:nil="true"/>
    <Blog_x0020_Name xmlns="230e9df3-be65-4c73-a93b-d1236ebd677e" xsi:nil="true"/>
    <ContentID xmlns="230e9df3-be65-4c73-a93b-d1236ebd677e">KC02-23-85794</ContentID>
    <Coowner xmlns="230e9df3-be65-4c73-a93b-d1236ebd677e">
      <UserInfo>
        <DisplayName>i:0#.f|membership|v-adbors@microsoft.com</DisplayName>
        <AccountId>512</AccountId>
        <AccountType/>
      </UserInfo>
      <UserInfo>
        <DisplayName>i:0#.f|membership|v-anmarv@microsoft.com</DisplayName>
        <AccountId>45</AccountId>
        <AccountType/>
      </UserInfo>
      <UserInfo>
        <DisplayName>i:0#.f|membership|v-danaja@microsoft.com</DisplayName>
        <AccountId>176</AccountId>
        <AccountType/>
      </UserInfo>
      <UserInfo>
        <DisplayName>i:0#.f|membership|erehrlic@microsoft.com</DisplayName>
        <AccountId>585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HTML1 xmlns="230e9df3-be65-4c73-a93b-d1236ebd677e" xsi:nil="true"/>
    <GenericText2 xmlns="230e9df3-be65-4c73-a93b-d1236ebd677e">G01KC-1-5013 KC02-23-83134</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LastSharedByUser xmlns="2478d1b8-79bf-461f-b8e8-704d21601f1a">chgordha@microsoft.com</LastSharedByUser>
    <LastSharedByTime xmlns="2478d1b8-79bf-461f-b8e8-704d21601f1a">2016-10-05T22:56:15+00:00</LastSharedByTim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C4B03DE-3CDE-4A6F-924D-20F9AD114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 ds:uri="230E9DF3-BE65-4C73-A93B-D1236EBD677E"/>
    <ds:schemaRef ds:uri="b3bc04a5-d503-43b1-b98c-a8cf663329d9"/>
    <ds:schemaRef ds:uri="2478d1b8-79bf-461f-b8e8-704d21601f1a"/>
  </ds:schemaRefs>
</ds:datastoreItem>
</file>

<file path=customXml/itemProps4.xml><?xml version="1.0" encoding="utf-8"?>
<ds:datastoreItem xmlns:ds="http://schemas.openxmlformats.org/officeDocument/2006/customXml" ds:itemID="{BF9BB987-3932-4E48-B1B8-E9942EB86F79}">
  <ds:schemaRefs>
    <ds:schemaRef ds:uri="http://schemas.microsoft.com/sharepoint/events"/>
  </ds:schemaRefs>
</ds:datastoreItem>
</file>

<file path=customXml/itemProps5.xml><?xml version="1.0" encoding="utf-8"?>
<ds:datastoreItem xmlns:ds="http://schemas.openxmlformats.org/officeDocument/2006/customXml" ds:itemID="{C88A9B8C-44DE-4642-9A7B-BF6126FB9D9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VS11_Template_White_16x9_v02</Template>
  <TotalTime>332</TotalTime>
  <Words>286</Words>
  <Application>Microsoft Office PowerPoint</Application>
  <PresentationFormat>Custom</PresentationFormat>
  <Paragraphs>23</Paragraphs>
  <Slides>12</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Avenir LT Pro 45 Book</vt:lpstr>
      <vt:lpstr>ＭＳ Ｐゴシック</vt:lpstr>
      <vt:lpstr>Arial</vt:lpstr>
      <vt:lpstr>Consolas</vt:lpstr>
      <vt:lpstr>Segoe UI</vt:lpstr>
      <vt:lpstr>Segoe UI Light</vt:lpstr>
      <vt:lpstr>Wingdings</vt:lpstr>
      <vt:lpstr>Content Slides - Light</vt:lpstr>
      <vt:lpstr>Title Slides</vt:lpstr>
      <vt:lpstr>1_5-30629_Build_Template_WHITE</vt:lpstr>
      <vt:lpstr>2_5-30629_Build_Template_WHITE</vt:lpstr>
      <vt:lpstr>PowerPoint Presentation</vt:lpstr>
      <vt:lpstr>项目名称</vt:lpstr>
      <vt:lpstr>挑战第一关 语音频谱图分类</vt:lpstr>
      <vt:lpstr>实现方法</vt:lpstr>
      <vt:lpstr>结果分析</vt:lpstr>
      <vt:lpstr>PowerPoint Presentation</vt:lpstr>
      <vt:lpstr>挑战第二关 微软智能对话机器人 </vt:lpstr>
      <vt:lpstr>应用场景：</vt:lpstr>
      <vt:lpstr>设计功能</vt:lpstr>
      <vt:lpstr>解决方案</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Tsinghua AI Hackathon Main Deck</dc:title>
  <dc:subject>AI</dc:subject>
  <dc:creator>Yan Zhang (DX)</dc:creator>
  <cp:keywords/>
  <cp:lastModifiedBy>David Yan (CHINA DX TE)</cp:lastModifiedBy>
  <cp:revision>1211</cp:revision>
  <dcterms:created xsi:type="dcterms:W3CDTF">2012-07-11T00:12:46Z</dcterms:created>
  <dcterms:modified xsi:type="dcterms:W3CDTF">2016-11-20T01:09:08Z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346;#software development tools|24853bda-fb66-4716-8bc8-88d26fdb57cb</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TaxKeyword">
    <vt:lpwstr/>
  </property>
  <property fmtid="{D5CDD505-2E9C-101B-9397-08002B2CF9AE}" pid="18" name="Audiences">
    <vt:lpwstr/>
  </property>
  <property fmtid="{D5CDD505-2E9C-101B-9397-08002B2CF9AE}" pid="19" name="Region">
    <vt:lpwstr/>
  </property>
  <property fmtid="{D5CDD505-2E9C-101B-9397-08002B2CF9AE}" pid="20" name="Confidentiality">
    <vt:lpwstr>5;#Microsoft confidential|461efa83-0283-486a-a8d5-943328f3693f</vt:lpwstr>
  </property>
  <property fmtid="{D5CDD505-2E9C-101B-9397-08002B2CF9AE}" pid="21" name="Industries">
    <vt:lpwstr/>
  </property>
  <property fmtid="{D5CDD505-2E9C-101B-9397-08002B2CF9AE}" pid="22" name="Roles">
    <vt:lpwstr/>
  </property>
  <property fmtid="{D5CDD505-2E9C-101B-9397-08002B2CF9AE}" pid="23" name="Competitors">
    <vt:lpwstr/>
  </property>
  <property fmtid="{D5CDD505-2E9C-101B-9397-08002B2CF9AE}" pid="24" name="SMSGDomain">
    <vt:lpwstr>21;#Cloud and Enterprise|adc2fe87-c79a-4ded-a449-3f86b954069d;#345;#Developer Tools Domain|58c4098f-5b04-404d-a0e5-4dc5be632145</vt:lpwstr>
  </property>
  <property fmtid="{D5CDD505-2E9C-101B-9397-08002B2CF9AE}" pid="25" name="BusinessArchitecture">
    <vt:lpwstr/>
  </property>
  <property fmtid="{D5CDD505-2E9C-101B-9397-08002B2CF9AE}" pid="26" name="ActivitiesAndPrograms">
    <vt:lpwstr/>
  </property>
  <property fmtid="{D5CDD505-2E9C-101B-9397-08002B2CF9AE}" pid="27" name="Segments">
    <vt:lpwstr/>
  </property>
  <property fmtid="{D5CDD505-2E9C-101B-9397-08002B2CF9AE}" pid="28" name="Partners">
    <vt:lpwstr/>
  </property>
  <property fmtid="{D5CDD505-2E9C-101B-9397-08002B2CF9AE}" pid="29" name="Topics">
    <vt:lpwstr>30;#hub subset|c6bfd112-b986-4a0a-aa8d-90e767bfdfa6</vt:lpwstr>
  </property>
  <property fmtid="{D5CDD505-2E9C-101B-9397-08002B2CF9AE}" pid="30" name="Groups">
    <vt:lpwstr>348;#Developer Platform and Tools Marketing|b117718f-aa6c-411f-b6a8-3da180b0b2c7</vt:lpwstr>
  </property>
  <property fmtid="{D5CDD505-2E9C-101B-9397-08002B2CF9AE}" pid="31" name="_dlc_policyId">
    <vt:lpwstr/>
  </property>
  <property fmtid="{D5CDD505-2E9C-101B-9397-08002B2CF9AE}" pid="32" name="ItemRetentionFormula">
    <vt:lpwstr/>
  </property>
  <property fmtid="{D5CDD505-2E9C-101B-9397-08002B2CF9AE}" pid="33" name="_dlc_DocIdItemGuid">
    <vt:lpwstr>78fe4112-589b-4f61-a2bb-8fc1a1195a73</vt:lpwstr>
  </property>
  <property fmtid="{D5CDD505-2E9C-101B-9397-08002B2CF9AE}" pid="34" name="p1cd454bacc149bfbcfd764edd279de7">
    <vt:lpwstr/>
  </property>
  <property fmtid="{D5CDD505-2E9C-101B-9397-08002B2CF9AE}" pid="35" name="ItemType">
    <vt:lpwstr>430;#overview articles|44a91bc1-0390-48f1-8f35-2950d2160348;#351;#feedback requests|00ce1828-98a3-430e-af54-eda270e1be04</vt:lpwstr>
  </property>
  <property fmtid="{D5CDD505-2E9C-101B-9397-08002B2CF9AE}" pid="36" name="bc28b5f076654a3b96073bbbebfeb8c9">
    <vt:lpwstr/>
  </property>
  <property fmtid="{D5CDD505-2E9C-101B-9397-08002B2CF9AE}" pid="37" name="j4d667fb28274e85b2214f6e751c8d1f">
    <vt:lpwstr/>
  </property>
  <property fmtid="{D5CDD505-2E9C-101B-9397-08002B2CF9AE}" pid="38" name="MSProducts">
    <vt:lpwstr/>
  </property>
  <property fmtid="{D5CDD505-2E9C-101B-9397-08002B2CF9AE}" pid="39" name="j031aa32f4154c8c9a646efae715ebde">
    <vt:lpwstr/>
  </property>
  <property fmtid="{D5CDD505-2E9C-101B-9397-08002B2CF9AE}" pid="40" name="EnterpriseDomainTags">
    <vt:lpwstr/>
  </property>
  <property fmtid="{D5CDD505-2E9C-101B-9397-08002B2CF9AE}" pid="41" name="l311460e3fdf46688abc31ddb7bdc05a">
    <vt:lpwstr/>
  </property>
  <property fmtid="{D5CDD505-2E9C-101B-9397-08002B2CF9AE}" pid="42" name="la4444b61d19467597d63190b69ac227">
    <vt:lpwstr/>
  </property>
  <property fmtid="{D5CDD505-2E9C-101B-9397-08002B2CF9AE}" pid="43" name="MSProductsTaxHTField0">
    <vt:lpwstr/>
  </property>
  <property fmtid="{D5CDD505-2E9C-101B-9397-08002B2CF9AE}" pid="44" name="_docset_NoMedatataSyncRequired">
    <vt:lpwstr>False</vt:lpwstr>
  </property>
  <property fmtid="{D5CDD505-2E9C-101B-9397-08002B2CF9AE}" pid="45" name="Languages">
    <vt:lpwstr/>
  </property>
  <property fmtid="{D5CDD505-2E9C-101B-9397-08002B2CF9AE}" pid="46" name="messageframeworktype">
    <vt:lpwstr/>
  </property>
  <property fmtid="{D5CDD505-2E9C-101B-9397-08002B2CF9AE}" pid="47" name="MSLanguage">
    <vt:lpwstr/>
  </property>
  <property fmtid="{D5CDD505-2E9C-101B-9397-08002B2CF9AE}" pid="48" name="cb7870d3641f4a52807a63577a9c1b08">
    <vt:lpwstr/>
  </property>
  <property fmtid="{D5CDD505-2E9C-101B-9397-08002B2CF9AE}" pid="49" name="TechnicalLevel">
    <vt:lpwstr/>
  </property>
  <property fmtid="{D5CDD505-2E9C-101B-9397-08002B2CF9AE}" pid="50" name="LearningOrganization">
    <vt:lpwstr/>
  </property>
  <property fmtid="{D5CDD505-2E9C-101B-9397-08002B2CF9AE}" pid="51" name="EmployeeRole">
    <vt:lpwstr/>
  </property>
  <property fmtid="{D5CDD505-2E9C-101B-9397-08002B2CF9AE}" pid="52" name="LearningDeliveryMethod">
    <vt:lpwstr/>
  </property>
  <property fmtid="{D5CDD505-2E9C-101B-9397-08002B2CF9AE}" pid="53" name="SalesGeography">
    <vt:lpwstr/>
  </property>
  <property fmtid="{D5CDD505-2E9C-101B-9397-08002B2CF9AE}" pid="54" name="SMSGTags">
    <vt:lpwstr/>
  </property>
  <property fmtid="{D5CDD505-2E9C-101B-9397-08002B2CF9AE}" pid="55" name="WorkflowChangePath">
    <vt:lpwstr>4c942473-d120-4286-a51a-b65ad3d92ffb,7;4c942473-d120-4286-a51a-b65ad3d92ffb,7;4c942473-d120-4286-a51a-b65ad3d92ffb,7;4c942473-d120-4286-a51a-b65ad3d92ffb,9;4c942473-d120-4286-a51a-b65ad3d92ffb,11;4c942473-d120-4286-a51a-b65ad3d92ffb,13;4c942473-d120-4286-</vt:lpwstr>
  </property>
  <property fmtid="{D5CDD505-2E9C-101B-9397-08002B2CF9AE}" pid="56" name="ContentExtensions">
    <vt:lpwstr/>
  </property>
  <property fmtid="{D5CDD505-2E9C-101B-9397-08002B2CF9AE}" pid="57" name="ldac8aee9d1f469e8cd8c3f8d6a615f2">
    <vt:lpwstr/>
  </property>
  <property fmtid="{D5CDD505-2E9C-101B-9397-08002B2CF9AE}" pid="58" name="of67e5d4b76f4a9db8769983fda9cec0">
    <vt:lpwstr/>
  </property>
  <property fmtid="{D5CDD505-2E9C-101B-9397-08002B2CF9AE}" pid="59" name="NewsType">
    <vt:lpwstr/>
  </property>
  <property fmtid="{D5CDD505-2E9C-101B-9397-08002B2CF9AE}" pid="60" name="ga0c0bf70a6644469c61b3efa7025301">
    <vt:lpwstr/>
  </property>
  <property fmtid="{D5CDD505-2E9C-101B-9397-08002B2CF9AE}" pid="61" name="ExperienceContentType">
    <vt:lpwstr/>
  </property>
  <property fmtid="{D5CDD505-2E9C-101B-9397-08002B2CF9AE}" pid="62" name="l6f004f21209409da86a713c0f24627d">
    <vt:lpwstr/>
  </property>
  <property fmtid="{D5CDD505-2E9C-101B-9397-08002B2CF9AE}" pid="63" name="e8080b0481964c759b2c36ae49591b31">
    <vt:lpwstr/>
  </property>
  <property fmtid="{D5CDD505-2E9C-101B-9397-08002B2CF9AE}" pid="64" name="NewsTopic">
    <vt:lpwstr/>
  </property>
  <property fmtid="{D5CDD505-2E9C-101B-9397-08002B2CF9AE}" pid="65" name="NewsSource">
    <vt:lpwstr/>
  </property>
  <property fmtid="{D5CDD505-2E9C-101B-9397-08002B2CF9AE}" pid="66" name="MSPhysicalGeography">
    <vt:lpwstr/>
  </property>
  <property fmtid="{D5CDD505-2E9C-101B-9397-08002B2CF9AE}" pid="67" name="j3562c58ee414e028925bc902cfc01a1">
    <vt:lpwstr/>
  </property>
  <property fmtid="{D5CDD505-2E9C-101B-9397-08002B2CF9AE}" pid="68" name="SharedWithUsers">
    <vt:lpwstr>20668;#Ahmed Salijee;#27134;#Clifford De Wit</vt:lpwstr>
  </property>
</Properties>
</file>