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3500" type="screen16x9"/>
  <p:notesSz cx="6858000" cy="9144000"/>
  <p:embeddedFontLst>
    <p:embeddedFont>
      <p:font typeface="Fira Sans" panose="020F0502020204030204" pitchFamily="34" charset="0"/>
      <p:regular r:id="rId36"/>
      <p:bold r:id="rId37"/>
      <p:italic r:id="rId38"/>
      <p:boldItalic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Proxima Nova" panose="020B0604020202020204" charset="0"/>
      <p:regular r:id="rId44"/>
      <p:bold r:id="rId45"/>
      <p:italic r:id="rId46"/>
      <p:boldItalic r:id="rId47"/>
    </p:embeddedFont>
    <p:embeddedFont>
      <p:font typeface="Proxima Nova Semibold" panose="020B0604020202020204" charset="0"/>
      <p:regular r:id="rId48"/>
      <p:bold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5">
          <p15:clr>
            <a:srgbClr val="FF0000"/>
          </p15:clr>
        </p15:guide>
        <p15:guide id="2" pos="259">
          <p15:clr>
            <a:srgbClr val="FF0000"/>
          </p15:clr>
        </p15:guide>
        <p15:guide id="3" pos="5472">
          <p15:clr>
            <a:srgbClr val="FF0000"/>
          </p15:clr>
        </p15:guide>
        <p15:guide id="4" orient="horz" pos="2985">
          <p15:clr>
            <a:srgbClr val="EC3A3B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68"/>
      </p:cViewPr>
      <p:guideLst>
        <p:guide orient="horz" pos="315"/>
        <p:guide pos="259"/>
        <p:guide pos="5472"/>
        <p:guide orient="horz" pos="2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94ff60a97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94ff60a97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94ff60a97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94ff60a97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94ff60a97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94ff60a97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94ff60a97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94ff60a97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94ff60a97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94ff60a97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94ff60a97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94ff60a97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94ff60a97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94ff60a97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94ff60a97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94ff60a97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94ff60a97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94ff60a97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94ff60a97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94ff60a97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92345ea7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92345ea7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94ff60a97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94ff60a97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94ff60a97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94ff60a97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94ff60a97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7" name="Google Shape;2317;g94ff60a97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94ff60a97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94ff60a97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g94ff60a97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9" name="Google Shape;2419;g94ff60a97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g94ff60a97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6" name="Google Shape;2476;g94ff60a97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g94ff60a9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5" name="Google Shape;2535;g94ff60a97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g94ff60a97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" name="Google Shape;2564;g94ff60a97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g94ff60a97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8" name="Google Shape;2588;g94ff60a97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g94ff60a9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3" name="Google Shape;2623;g94ff60a9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92345ea7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92345ea7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94ff60a97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94ff60a97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531f3d4fe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531f3d4fe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g531f3d4fe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0" name="Google Shape;2790;g531f3d4fe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92345ea75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92345ea75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92345ea75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92345ea75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94ff60a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94ff60a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94ff60a9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94ff60a9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94ff60a97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94ff60a97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3600" y="1447438"/>
            <a:ext cx="4756800" cy="1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76000" y="2981913"/>
            <a:ext cx="43920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113">
          <p15:clr>
            <a:srgbClr val="EA4335"/>
          </p15:clr>
        </p15:guide>
        <p15:guide id="4" orient="horz" pos="113">
          <p15:clr>
            <a:srgbClr val="EA4335"/>
          </p15:clr>
        </p15:guide>
        <p15:guide id="5" orient="horz" pos="3127">
          <p15:clr>
            <a:srgbClr val="EA4335"/>
          </p15:clr>
        </p15:guide>
        <p15:guide id="6" pos="5647">
          <p15:clr>
            <a:srgbClr val="EA4335"/>
          </p15:clr>
        </p15:guide>
        <p15:guide id="7" pos="1497">
          <p15:clr>
            <a:srgbClr val="EA4335"/>
          </p15:clr>
        </p15:guide>
        <p15:guide id="8" pos="426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2193600" y="1447438"/>
            <a:ext cx="4756800" cy="1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Finance </a:t>
            </a:r>
            <a:r>
              <a:rPr lang="en" sz="4200"/>
              <a:t>Infographics</a:t>
            </a:r>
            <a:endParaRPr sz="4200"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2376000" y="2981913"/>
            <a:ext cx="43920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58" name="Google Shape;58;p15"/>
          <p:cNvGrpSpPr/>
          <p:nvPr/>
        </p:nvGrpSpPr>
        <p:grpSpPr>
          <a:xfrm>
            <a:off x="888155" y="3743512"/>
            <a:ext cx="7368374" cy="1614621"/>
            <a:chOff x="3869350" y="1865175"/>
            <a:chExt cx="815275" cy="178650"/>
          </a:xfrm>
        </p:grpSpPr>
        <p:sp>
          <p:nvSpPr>
            <p:cNvPr id="59" name="Google Shape;59;p15"/>
            <p:cNvSpPr/>
            <p:nvPr/>
          </p:nvSpPr>
          <p:spPr>
            <a:xfrm>
              <a:off x="3869350" y="2012725"/>
              <a:ext cx="130225" cy="31100"/>
            </a:xfrm>
            <a:custGeom>
              <a:avLst/>
              <a:gdLst/>
              <a:ahLst/>
              <a:cxnLst/>
              <a:rect l="l" t="t" r="r" b="b"/>
              <a:pathLst>
                <a:path w="5209" h="1244" extrusionOk="0">
                  <a:moveTo>
                    <a:pt x="2605" y="1"/>
                  </a:moveTo>
                  <a:cubicBezTo>
                    <a:pt x="1188" y="1"/>
                    <a:pt x="1" y="285"/>
                    <a:pt x="1" y="633"/>
                  </a:cubicBezTo>
                  <a:cubicBezTo>
                    <a:pt x="1" y="980"/>
                    <a:pt x="1188" y="1244"/>
                    <a:pt x="2605" y="1244"/>
                  </a:cubicBezTo>
                  <a:cubicBezTo>
                    <a:pt x="4049" y="1244"/>
                    <a:pt x="5209" y="980"/>
                    <a:pt x="5209" y="633"/>
                  </a:cubicBezTo>
                  <a:cubicBezTo>
                    <a:pt x="5209" y="285"/>
                    <a:pt x="4049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882375" y="2012725"/>
              <a:ext cx="104875" cy="20875"/>
            </a:xfrm>
            <a:custGeom>
              <a:avLst/>
              <a:gdLst/>
              <a:ahLst/>
              <a:cxnLst/>
              <a:rect l="l" t="t" r="r" b="b"/>
              <a:pathLst>
                <a:path w="4195" h="835" extrusionOk="0">
                  <a:moveTo>
                    <a:pt x="1" y="1"/>
                  </a:moveTo>
                  <a:lnTo>
                    <a:pt x="1" y="487"/>
                  </a:lnTo>
                  <a:cubicBezTo>
                    <a:pt x="1" y="695"/>
                    <a:pt x="924" y="834"/>
                    <a:pt x="2084" y="834"/>
                  </a:cubicBezTo>
                  <a:cubicBezTo>
                    <a:pt x="3237" y="834"/>
                    <a:pt x="4195" y="695"/>
                    <a:pt x="4195" y="487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882375" y="2012725"/>
              <a:ext cx="104875" cy="10800"/>
            </a:xfrm>
            <a:custGeom>
              <a:avLst/>
              <a:gdLst/>
              <a:ahLst/>
              <a:cxnLst/>
              <a:rect l="l" t="t" r="r" b="b"/>
              <a:pathLst>
                <a:path w="4195" h="432" extrusionOk="0">
                  <a:moveTo>
                    <a:pt x="1" y="1"/>
                  </a:moveTo>
                  <a:lnTo>
                    <a:pt x="1" y="112"/>
                  </a:lnTo>
                  <a:cubicBezTo>
                    <a:pt x="202" y="285"/>
                    <a:pt x="1042" y="431"/>
                    <a:pt x="2084" y="431"/>
                  </a:cubicBezTo>
                  <a:cubicBezTo>
                    <a:pt x="3126" y="431"/>
                    <a:pt x="3994" y="285"/>
                    <a:pt x="4195" y="112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882375" y="2004750"/>
              <a:ext cx="104875" cy="16675"/>
            </a:xfrm>
            <a:custGeom>
              <a:avLst/>
              <a:gdLst/>
              <a:ahLst/>
              <a:cxnLst/>
              <a:rect l="l" t="t" r="r" b="b"/>
              <a:pathLst>
                <a:path w="4195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95" y="521"/>
                    <a:pt x="4195" y="320"/>
                  </a:cubicBezTo>
                  <a:cubicBezTo>
                    <a:pt x="4195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880825" y="2003175"/>
              <a:ext cx="107825" cy="19650"/>
            </a:xfrm>
            <a:custGeom>
              <a:avLst/>
              <a:gdLst/>
              <a:ahLst/>
              <a:cxnLst/>
              <a:rect l="l" t="t" r="r" b="b"/>
              <a:pathLst>
                <a:path w="4313" h="786" extrusionOk="0">
                  <a:moveTo>
                    <a:pt x="2146" y="119"/>
                  </a:moveTo>
                  <a:cubicBezTo>
                    <a:pt x="2722" y="119"/>
                    <a:pt x="3243" y="147"/>
                    <a:pt x="3618" y="209"/>
                  </a:cubicBezTo>
                  <a:cubicBezTo>
                    <a:pt x="3819" y="237"/>
                    <a:pt x="3965" y="265"/>
                    <a:pt x="4056" y="320"/>
                  </a:cubicBezTo>
                  <a:cubicBezTo>
                    <a:pt x="4111" y="320"/>
                    <a:pt x="4139" y="348"/>
                    <a:pt x="4167" y="383"/>
                  </a:cubicBezTo>
                  <a:lnTo>
                    <a:pt x="4201" y="383"/>
                  </a:lnTo>
                  <a:cubicBezTo>
                    <a:pt x="4201" y="383"/>
                    <a:pt x="4167" y="411"/>
                    <a:pt x="4139" y="438"/>
                  </a:cubicBezTo>
                  <a:cubicBezTo>
                    <a:pt x="4111" y="466"/>
                    <a:pt x="4028" y="494"/>
                    <a:pt x="3882" y="522"/>
                  </a:cubicBezTo>
                  <a:cubicBezTo>
                    <a:pt x="3535" y="612"/>
                    <a:pt x="2896" y="667"/>
                    <a:pt x="2146" y="667"/>
                  </a:cubicBezTo>
                  <a:cubicBezTo>
                    <a:pt x="1563" y="667"/>
                    <a:pt x="1042" y="640"/>
                    <a:pt x="695" y="584"/>
                  </a:cubicBezTo>
                  <a:cubicBezTo>
                    <a:pt x="493" y="556"/>
                    <a:pt x="347" y="494"/>
                    <a:pt x="236" y="466"/>
                  </a:cubicBezTo>
                  <a:cubicBezTo>
                    <a:pt x="209" y="438"/>
                    <a:pt x="174" y="438"/>
                    <a:pt x="146" y="411"/>
                  </a:cubicBezTo>
                  <a:lnTo>
                    <a:pt x="118" y="383"/>
                  </a:lnTo>
                  <a:lnTo>
                    <a:pt x="146" y="348"/>
                  </a:lnTo>
                  <a:cubicBezTo>
                    <a:pt x="209" y="320"/>
                    <a:pt x="292" y="292"/>
                    <a:pt x="410" y="265"/>
                  </a:cubicBezTo>
                  <a:cubicBezTo>
                    <a:pt x="785" y="174"/>
                    <a:pt x="1424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36"/>
                    <a:pt x="667" y="91"/>
                  </a:cubicBezTo>
                  <a:cubicBezTo>
                    <a:pt x="465" y="119"/>
                    <a:pt x="320" y="174"/>
                    <a:pt x="209" y="209"/>
                  </a:cubicBezTo>
                  <a:cubicBezTo>
                    <a:pt x="146" y="237"/>
                    <a:pt x="118" y="265"/>
                    <a:pt x="63" y="265"/>
                  </a:cubicBezTo>
                  <a:cubicBezTo>
                    <a:pt x="63" y="292"/>
                    <a:pt x="35" y="292"/>
                    <a:pt x="35" y="320"/>
                  </a:cubicBezTo>
                  <a:cubicBezTo>
                    <a:pt x="0" y="348"/>
                    <a:pt x="0" y="383"/>
                    <a:pt x="0" y="383"/>
                  </a:cubicBezTo>
                  <a:cubicBezTo>
                    <a:pt x="0" y="411"/>
                    <a:pt x="0" y="438"/>
                    <a:pt x="35" y="466"/>
                  </a:cubicBezTo>
                  <a:cubicBezTo>
                    <a:pt x="63" y="494"/>
                    <a:pt x="90" y="522"/>
                    <a:pt x="118" y="522"/>
                  </a:cubicBezTo>
                  <a:cubicBezTo>
                    <a:pt x="209" y="584"/>
                    <a:pt x="292" y="612"/>
                    <a:pt x="438" y="640"/>
                  </a:cubicBezTo>
                  <a:cubicBezTo>
                    <a:pt x="813" y="730"/>
                    <a:pt x="1452" y="785"/>
                    <a:pt x="2146" y="785"/>
                  </a:cubicBezTo>
                  <a:cubicBezTo>
                    <a:pt x="2722" y="785"/>
                    <a:pt x="3271" y="758"/>
                    <a:pt x="3646" y="695"/>
                  </a:cubicBezTo>
                  <a:cubicBezTo>
                    <a:pt x="3819" y="640"/>
                    <a:pt x="3993" y="612"/>
                    <a:pt x="4111" y="584"/>
                  </a:cubicBezTo>
                  <a:cubicBezTo>
                    <a:pt x="4167" y="556"/>
                    <a:pt x="4201" y="522"/>
                    <a:pt x="4229" y="494"/>
                  </a:cubicBezTo>
                  <a:cubicBezTo>
                    <a:pt x="4257" y="494"/>
                    <a:pt x="4257" y="466"/>
                    <a:pt x="4285" y="466"/>
                  </a:cubicBezTo>
                  <a:cubicBezTo>
                    <a:pt x="4285" y="438"/>
                    <a:pt x="4312" y="411"/>
                    <a:pt x="4312" y="383"/>
                  </a:cubicBezTo>
                  <a:cubicBezTo>
                    <a:pt x="4312" y="383"/>
                    <a:pt x="4285" y="348"/>
                    <a:pt x="4285" y="320"/>
                  </a:cubicBezTo>
                  <a:cubicBezTo>
                    <a:pt x="4257" y="292"/>
                    <a:pt x="4229" y="265"/>
                    <a:pt x="4201" y="237"/>
                  </a:cubicBezTo>
                  <a:cubicBezTo>
                    <a:pt x="4111" y="209"/>
                    <a:pt x="4028" y="174"/>
                    <a:pt x="3882" y="147"/>
                  </a:cubicBezTo>
                  <a:cubicBezTo>
                    <a:pt x="3507" y="63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8515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8837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8903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8888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8961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8947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9011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8997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90685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9054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9120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9105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9171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91555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9228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9214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9278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9264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9337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9322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9388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93725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9445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9431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9495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9481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9554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9539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9605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95895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9662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9648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9712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9698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9771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9756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9822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98065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896100" y="2006825"/>
              <a:ext cx="76750" cy="11650"/>
            </a:xfrm>
            <a:custGeom>
              <a:avLst/>
              <a:gdLst/>
              <a:ahLst/>
              <a:cxnLst/>
              <a:rect l="l" t="t" r="r" b="b"/>
              <a:pathLst>
                <a:path w="3070" h="466" extrusionOk="0">
                  <a:moveTo>
                    <a:pt x="1535" y="1"/>
                  </a:moveTo>
                  <a:cubicBezTo>
                    <a:pt x="695" y="1"/>
                    <a:pt x="0" y="119"/>
                    <a:pt x="0" y="237"/>
                  </a:cubicBezTo>
                  <a:cubicBezTo>
                    <a:pt x="0" y="376"/>
                    <a:pt x="695" y="466"/>
                    <a:pt x="1535" y="466"/>
                  </a:cubicBezTo>
                  <a:cubicBezTo>
                    <a:pt x="2403" y="466"/>
                    <a:pt x="3070" y="376"/>
                    <a:pt x="3070" y="237"/>
                  </a:cubicBezTo>
                  <a:cubicBezTo>
                    <a:pt x="3070" y="119"/>
                    <a:pt x="2403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882375" y="1993125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24" y="840"/>
                    <a:pt x="2084" y="840"/>
                  </a:cubicBezTo>
                  <a:cubicBezTo>
                    <a:pt x="3237" y="840"/>
                    <a:pt x="4195" y="667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882375" y="1993125"/>
              <a:ext cx="104875" cy="10075"/>
            </a:xfrm>
            <a:custGeom>
              <a:avLst/>
              <a:gdLst/>
              <a:ahLst/>
              <a:cxnLst/>
              <a:rect l="l" t="t" r="r" b="b"/>
              <a:pathLst>
                <a:path w="4195" h="403" extrusionOk="0">
                  <a:moveTo>
                    <a:pt x="1" y="0"/>
                  </a:moveTo>
                  <a:lnTo>
                    <a:pt x="1" y="118"/>
                  </a:lnTo>
                  <a:cubicBezTo>
                    <a:pt x="202" y="292"/>
                    <a:pt x="1042" y="403"/>
                    <a:pt x="2084" y="403"/>
                  </a:cubicBezTo>
                  <a:cubicBezTo>
                    <a:pt x="3126" y="403"/>
                    <a:pt x="3994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882375" y="198512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084" y="1"/>
                  </a:moveTo>
                  <a:cubicBezTo>
                    <a:pt x="924" y="1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95" y="521"/>
                    <a:pt x="4195" y="320"/>
                  </a:cubicBezTo>
                  <a:cubicBezTo>
                    <a:pt x="4195" y="146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880825" y="1983750"/>
              <a:ext cx="107825" cy="19450"/>
            </a:xfrm>
            <a:custGeom>
              <a:avLst/>
              <a:gdLst/>
              <a:ahLst/>
              <a:cxnLst/>
              <a:rect l="l" t="t" r="r" b="b"/>
              <a:pathLst>
                <a:path w="4313" h="778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1"/>
                  </a:cubicBezTo>
                  <a:cubicBezTo>
                    <a:pt x="3819" y="229"/>
                    <a:pt x="3965" y="257"/>
                    <a:pt x="4056" y="292"/>
                  </a:cubicBezTo>
                  <a:cubicBezTo>
                    <a:pt x="4111" y="320"/>
                    <a:pt x="4139" y="347"/>
                    <a:pt x="4167" y="347"/>
                  </a:cubicBezTo>
                  <a:lnTo>
                    <a:pt x="4201" y="375"/>
                  </a:lnTo>
                  <a:cubicBezTo>
                    <a:pt x="4201" y="375"/>
                    <a:pt x="4167" y="403"/>
                    <a:pt x="4139" y="403"/>
                  </a:cubicBezTo>
                  <a:cubicBezTo>
                    <a:pt x="4111" y="431"/>
                    <a:pt x="4028" y="493"/>
                    <a:pt x="3882" y="521"/>
                  </a:cubicBezTo>
                  <a:cubicBezTo>
                    <a:pt x="3535" y="604"/>
                    <a:pt x="2896" y="667"/>
                    <a:pt x="2146" y="667"/>
                  </a:cubicBezTo>
                  <a:cubicBezTo>
                    <a:pt x="1563" y="667"/>
                    <a:pt x="1042" y="604"/>
                    <a:pt x="695" y="549"/>
                  </a:cubicBezTo>
                  <a:cubicBezTo>
                    <a:pt x="493" y="521"/>
                    <a:pt x="347" y="493"/>
                    <a:pt x="236" y="465"/>
                  </a:cubicBezTo>
                  <a:cubicBezTo>
                    <a:pt x="209" y="431"/>
                    <a:pt x="174" y="403"/>
                    <a:pt x="146" y="403"/>
                  </a:cubicBezTo>
                  <a:lnTo>
                    <a:pt x="118" y="375"/>
                  </a:lnTo>
                  <a:lnTo>
                    <a:pt x="146" y="347"/>
                  </a:lnTo>
                  <a:cubicBezTo>
                    <a:pt x="209" y="320"/>
                    <a:pt x="292" y="292"/>
                    <a:pt x="410" y="257"/>
                  </a:cubicBezTo>
                  <a:cubicBezTo>
                    <a:pt x="785" y="174"/>
                    <a:pt x="1424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5" y="118"/>
                    <a:pt x="320" y="146"/>
                    <a:pt x="209" y="201"/>
                  </a:cubicBezTo>
                  <a:cubicBezTo>
                    <a:pt x="146" y="229"/>
                    <a:pt x="118" y="229"/>
                    <a:pt x="63" y="257"/>
                  </a:cubicBezTo>
                  <a:cubicBezTo>
                    <a:pt x="63" y="292"/>
                    <a:pt x="35" y="292"/>
                    <a:pt x="35" y="320"/>
                  </a:cubicBezTo>
                  <a:cubicBezTo>
                    <a:pt x="0" y="347"/>
                    <a:pt x="0" y="347"/>
                    <a:pt x="0" y="375"/>
                  </a:cubicBezTo>
                  <a:cubicBezTo>
                    <a:pt x="0" y="403"/>
                    <a:pt x="0" y="431"/>
                    <a:pt x="35" y="431"/>
                  </a:cubicBezTo>
                  <a:cubicBezTo>
                    <a:pt x="63" y="493"/>
                    <a:pt x="90" y="493"/>
                    <a:pt x="118" y="521"/>
                  </a:cubicBezTo>
                  <a:cubicBezTo>
                    <a:pt x="209" y="576"/>
                    <a:pt x="292" y="604"/>
                    <a:pt x="438" y="639"/>
                  </a:cubicBezTo>
                  <a:cubicBezTo>
                    <a:pt x="813" y="722"/>
                    <a:pt x="1452" y="778"/>
                    <a:pt x="2146" y="778"/>
                  </a:cubicBezTo>
                  <a:cubicBezTo>
                    <a:pt x="2722" y="778"/>
                    <a:pt x="3271" y="722"/>
                    <a:pt x="3646" y="667"/>
                  </a:cubicBezTo>
                  <a:cubicBezTo>
                    <a:pt x="3819" y="639"/>
                    <a:pt x="3993" y="604"/>
                    <a:pt x="4111" y="576"/>
                  </a:cubicBezTo>
                  <a:cubicBezTo>
                    <a:pt x="4167" y="549"/>
                    <a:pt x="4201" y="521"/>
                    <a:pt x="4229" y="493"/>
                  </a:cubicBezTo>
                  <a:cubicBezTo>
                    <a:pt x="4257" y="493"/>
                    <a:pt x="4257" y="465"/>
                    <a:pt x="4285" y="431"/>
                  </a:cubicBezTo>
                  <a:cubicBezTo>
                    <a:pt x="4285" y="431"/>
                    <a:pt x="4312" y="403"/>
                    <a:pt x="4312" y="375"/>
                  </a:cubicBezTo>
                  <a:cubicBezTo>
                    <a:pt x="4312" y="347"/>
                    <a:pt x="4285" y="347"/>
                    <a:pt x="4285" y="320"/>
                  </a:cubicBezTo>
                  <a:cubicBezTo>
                    <a:pt x="4257" y="292"/>
                    <a:pt x="4229" y="257"/>
                    <a:pt x="4201" y="229"/>
                  </a:cubicBezTo>
                  <a:cubicBezTo>
                    <a:pt x="4111" y="201"/>
                    <a:pt x="4028" y="174"/>
                    <a:pt x="3882" y="146"/>
                  </a:cubicBezTo>
                  <a:cubicBezTo>
                    <a:pt x="3507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88515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8837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8903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888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8961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8947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9011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8997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90685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9054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9120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9105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9171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91555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9228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9214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9278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9264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9337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9322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9388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93725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445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9431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9495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9481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9554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9539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9605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95895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9662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9648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9712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9698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9771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9756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9822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98065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896100" y="1987375"/>
              <a:ext cx="76750" cy="11500"/>
            </a:xfrm>
            <a:custGeom>
              <a:avLst/>
              <a:gdLst/>
              <a:ahLst/>
              <a:cxnLst/>
              <a:rect l="l" t="t" r="r" b="b"/>
              <a:pathLst>
                <a:path w="3070" h="460" extrusionOk="0">
                  <a:moveTo>
                    <a:pt x="1535" y="1"/>
                  </a:moveTo>
                  <a:cubicBezTo>
                    <a:pt x="695" y="1"/>
                    <a:pt x="0" y="112"/>
                    <a:pt x="0" y="230"/>
                  </a:cubicBezTo>
                  <a:cubicBezTo>
                    <a:pt x="0" y="376"/>
                    <a:pt x="695" y="459"/>
                    <a:pt x="1535" y="459"/>
                  </a:cubicBezTo>
                  <a:cubicBezTo>
                    <a:pt x="2403" y="459"/>
                    <a:pt x="3070" y="376"/>
                    <a:pt x="3070" y="230"/>
                  </a:cubicBezTo>
                  <a:cubicBezTo>
                    <a:pt x="3070" y="112"/>
                    <a:pt x="2403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882375" y="1973675"/>
              <a:ext cx="104875" cy="20150"/>
            </a:xfrm>
            <a:custGeom>
              <a:avLst/>
              <a:gdLst/>
              <a:ahLst/>
              <a:cxnLst/>
              <a:rect l="l" t="t" r="r" b="b"/>
              <a:pathLst>
                <a:path w="4195" h="806" extrusionOk="0">
                  <a:moveTo>
                    <a:pt x="1" y="0"/>
                  </a:moveTo>
                  <a:lnTo>
                    <a:pt x="1" y="486"/>
                  </a:lnTo>
                  <a:cubicBezTo>
                    <a:pt x="1" y="660"/>
                    <a:pt x="924" y="806"/>
                    <a:pt x="2084" y="806"/>
                  </a:cubicBezTo>
                  <a:cubicBezTo>
                    <a:pt x="3237" y="806"/>
                    <a:pt x="4195" y="660"/>
                    <a:pt x="4195" y="486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882375" y="1973675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1" y="0"/>
                  </a:moveTo>
                  <a:lnTo>
                    <a:pt x="1" y="84"/>
                  </a:lnTo>
                  <a:cubicBezTo>
                    <a:pt x="202" y="285"/>
                    <a:pt x="1042" y="403"/>
                    <a:pt x="2084" y="403"/>
                  </a:cubicBezTo>
                  <a:cubicBezTo>
                    <a:pt x="3126" y="403"/>
                    <a:pt x="3994" y="285"/>
                    <a:pt x="4195" y="84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882375" y="1965000"/>
              <a:ext cx="104875" cy="17375"/>
            </a:xfrm>
            <a:custGeom>
              <a:avLst/>
              <a:gdLst/>
              <a:ahLst/>
              <a:cxnLst/>
              <a:rect l="l" t="t" r="r" b="b"/>
              <a:pathLst>
                <a:path w="4195" h="695" extrusionOk="0">
                  <a:moveTo>
                    <a:pt x="2084" y="0"/>
                  </a:moveTo>
                  <a:cubicBezTo>
                    <a:pt x="924" y="0"/>
                    <a:pt x="1" y="174"/>
                    <a:pt x="1" y="347"/>
                  </a:cubicBezTo>
                  <a:cubicBezTo>
                    <a:pt x="1" y="521"/>
                    <a:pt x="924" y="695"/>
                    <a:pt x="2084" y="695"/>
                  </a:cubicBezTo>
                  <a:cubicBezTo>
                    <a:pt x="3237" y="695"/>
                    <a:pt x="4195" y="521"/>
                    <a:pt x="4195" y="347"/>
                  </a:cubicBezTo>
                  <a:cubicBezTo>
                    <a:pt x="4195" y="174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880825" y="1963425"/>
              <a:ext cx="107825" cy="20350"/>
            </a:xfrm>
            <a:custGeom>
              <a:avLst/>
              <a:gdLst/>
              <a:ahLst/>
              <a:cxnLst/>
              <a:rect l="l" t="t" r="r" b="b"/>
              <a:pathLst>
                <a:path w="4313" h="814" extrusionOk="0">
                  <a:moveTo>
                    <a:pt x="2146" y="119"/>
                  </a:moveTo>
                  <a:cubicBezTo>
                    <a:pt x="2722" y="119"/>
                    <a:pt x="3243" y="174"/>
                    <a:pt x="3618" y="237"/>
                  </a:cubicBezTo>
                  <a:cubicBezTo>
                    <a:pt x="3819" y="264"/>
                    <a:pt x="3965" y="292"/>
                    <a:pt x="4056" y="320"/>
                  </a:cubicBezTo>
                  <a:cubicBezTo>
                    <a:pt x="4111" y="348"/>
                    <a:pt x="4139" y="376"/>
                    <a:pt x="4167" y="376"/>
                  </a:cubicBezTo>
                  <a:lnTo>
                    <a:pt x="4201" y="410"/>
                  </a:lnTo>
                  <a:cubicBezTo>
                    <a:pt x="4201" y="410"/>
                    <a:pt x="4167" y="410"/>
                    <a:pt x="4139" y="438"/>
                  </a:cubicBezTo>
                  <a:cubicBezTo>
                    <a:pt x="4111" y="466"/>
                    <a:pt x="4028" y="494"/>
                    <a:pt x="3882" y="521"/>
                  </a:cubicBezTo>
                  <a:cubicBezTo>
                    <a:pt x="3535" y="612"/>
                    <a:pt x="2896" y="695"/>
                    <a:pt x="2146" y="695"/>
                  </a:cubicBezTo>
                  <a:cubicBezTo>
                    <a:pt x="1563" y="695"/>
                    <a:pt x="1042" y="639"/>
                    <a:pt x="695" y="584"/>
                  </a:cubicBezTo>
                  <a:cubicBezTo>
                    <a:pt x="493" y="549"/>
                    <a:pt x="347" y="521"/>
                    <a:pt x="236" y="494"/>
                  </a:cubicBezTo>
                  <a:cubicBezTo>
                    <a:pt x="209" y="466"/>
                    <a:pt x="174" y="438"/>
                    <a:pt x="146" y="438"/>
                  </a:cubicBezTo>
                  <a:lnTo>
                    <a:pt x="118" y="410"/>
                  </a:lnTo>
                  <a:cubicBezTo>
                    <a:pt x="118" y="410"/>
                    <a:pt x="118" y="376"/>
                    <a:pt x="146" y="376"/>
                  </a:cubicBezTo>
                  <a:cubicBezTo>
                    <a:pt x="209" y="348"/>
                    <a:pt x="292" y="320"/>
                    <a:pt x="410" y="292"/>
                  </a:cubicBezTo>
                  <a:cubicBezTo>
                    <a:pt x="785" y="174"/>
                    <a:pt x="1424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63"/>
                    <a:pt x="667" y="119"/>
                  </a:cubicBezTo>
                  <a:cubicBezTo>
                    <a:pt x="465" y="146"/>
                    <a:pt x="320" y="174"/>
                    <a:pt x="209" y="237"/>
                  </a:cubicBezTo>
                  <a:cubicBezTo>
                    <a:pt x="146" y="237"/>
                    <a:pt x="118" y="264"/>
                    <a:pt x="63" y="292"/>
                  </a:cubicBezTo>
                  <a:cubicBezTo>
                    <a:pt x="63" y="292"/>
                    <a:pt x="35" y="320"/>
                    <a:pt x="35" y="348"/>
                  </a:cubicBezTo>
                  <a:cubicBezTo>
                    <a:pt x="0" y="348"/>
                    <a:pt x="0" y="376"/>
                    <a:pt x="0" y="410"/>
                  </a:cubicBezTo>
                  <a:cubicBezTo>
                    <a:pt x="0" y="438"/>
                    <a:pt x="0" y="466"/>
                    <a:pt x="35" y="466"/>
                  </a:cubicBezTo>
                  <a:cubicBezTo>
                    <a:pt x="63" y="494"/>
                    <a:pt x="90" y="521"/>
                    <a:pt x="118" y="549"/>
                  </a:cubicBezTo>
                  <a:cubicBezTo>
                    <a:pt x="209" y="584"/>
                    <a:pt x="292" y="612"/>
                    <a:pt x="438" y="639"/>
                  </a:cubicBezTo>
                  <a:cubicBezTo>
                    <a:pt x="813" y="758"/>
                    <a:pt x="1452" y="813"/>
                    <a:pt x="2146" y="813"/>
                  </a:cubicBezTo>
                  <a:cubicBezTo>
                    <a:pt x="2722" y="813"/>
                    <a:pt x="3271" y="758"/>
                    <a:pt x="3646" y="695"/>
                  </a:cubicBezTo>
                  <a:cubicBezTo>
                    <a:pt x="3819" y="667"/>
                    <a:pt x="3993" y="639"/>
                    <a:pt x="4111" y="584"/>
                  </a:cubicBezTo>
                  <a:cubicBezTo>
                    <a:pt x="4167" y="584"/>
                    <a:pt x="4201" y="549"/>
                    <a:pt x="4229" y="521"/>
                  </a:cubicBezTo>
                  <a:cubicBezTo>
                    <a:pt x="4257" y="494"/>
                    <a:pt x="4257" y="494"/>
                    <a:pt x="4285" y="466"/>
                  </a:cubicBezTo>
                  <a:cubicBezTo>
                    <a:pt x="4285" y="466"/>
                    <a:pt x="4312" y="438"/>
                    <a:pt x="4312" y="410"/>
                  </a:cubicBezTo>
                  <a:cubicBezTo>
                    <a:pt x="4312" y="376"/>
                    <a:pt x="4285" y="348"/>
                    <a:pt x="4285" y="348"/>
                  </a:cubicBezTo>
                  <a:cubicBezTo>
                    <a:pt x="4257" y="292"/>
                    <a:pt x="4229" y="292"/>
                    <a:pt x="4201" y="264"/>
                  </a:cubicBezTo>
                  <a:cubicBezTo>
                    <a:pt x="4111" y="202"/>
                    <a:pt x="4028" y="174"/>
                    <a:pt x="3882" y="146"/>
                  </a:cubicBezTo>
                  <a:cubicBezTo>
                    <a:pt x="3507" y="63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88515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8837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8903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8888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8961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8947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9011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8997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90685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39054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39120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9105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9171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91555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8" y="1042"/>
                  </a:lnTo>
                  <a:lnTo>
                    <a:pt x="208" y="9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9228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9214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9278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9264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9337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39322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9388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3725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8" y="1042"/>
                  </a:lnTo>
                  <a:lnTo>
                    <a:pt x="208" y="9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9445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9431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9495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9481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9554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9539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9605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95895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8" y="1042"/>
                  </a:lnTo>
                  <a:lnTo>
                    <a:pt x="208" y="9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9662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9648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9712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9698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9771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9756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9822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98065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8" y="1042"/>
                  </a:lnTo>
                  <a:lnTo>
                    <a:pt x="208" y="9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896100" y="1967775"/>
              <a:ext cx="76750" cy="11650"/>
            </a:xfrm>
            <a:custGeom>
              <a:avLst/>
              <a:gdLst/>
              <a:ahLst/>
              <a:cxnLst/>
              <a:rect l="l" t="t" r="r" b="b"/>
              <a:pathLst>
                <a:path w="3070" h="466" extrusionOk="0">
                  <a:moveTo>
                    <a:pt x="1535" y="0"/>
                  </a:moveTo>
                  <a:cubicBezTo>
                    <a:pt x="695" y="0"/>
                    <a:pt x="0" y="118"/>
                    <a:pt x="0" y="236"/>
                  </a:cubicBezTo>
                  <a:cubicBezTo>
                    <a:pt x="0" y="347"/>
                    <a:pt x="695" y="465"/>
                    <a:pt x="1535" y="465"/>
                  </a:cubicBezTo>
                  <a:cubicBezTo>
                    <a:pt x="2403" y="465"/>
                    <a:pt x="3070" y="347"/>
                    <a:pt x="3070" y="236"/>
                  </a:cubicBezTo>
                  <a:cubicBezTo>
                    <a:pt x="3070" y="118"/>
                    <a:pt x="2403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3882375" y="1954050"/>
              <a:ext cx="104875" cy="20350"/>
            </a:xfrm>
            <a:custGeom>
              <a:avLst/>
              <a:gdLst/>
              <a:ahLst/>
              <a:cxnLst/>
              <a:rect l="l" t="t" r="r" b="b"/>
              <a:pathLst>
                <a:path w="4195" h="814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24" y="813"/>
                    <a:pt x="2084" y="813"/>
                  </a:cubicBezTo>
                  <a:cubicBezTo>
                    <a:pt x="3237" y="813"/>
                    <a:pt x="4195" y="667"/>
                    <a:pt x="4195" y="494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882375" y="1954050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1" y="1"/>
                  </a:moveTo>
                  <a:lnTo>
                    <a:pt x="1" y="91"/>
                  </a:lnTo>
                  <a:cubicBezTo>
                    <a:pt x="202" y="265"/>
                    <a:pt x="1042" y="403"/>
                    <a:pt x="2084" y="403"/>
                  </a:cubicBezTo>
                  <a:cubicBezTo>
                    <a:pt x="3126" y="403"/>
                    <a:pt x="3994" y="265"/>
                    <a:pt x="4195" y="91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882375" y="194537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084" y="0"/>
                  </a:moveTo>
                  <a:cubicBezTo>
                    <a:pt x="924" y="0"/>
                    <a:pt x="1" y="146"/>
                    <a:pt x="1" y="348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95" y="521"/>
                    <a:pt x="4195" y="348"/>
                  </a:cubicBezTo>
                  <a:cubicBezTo>
                    <a:pt x="4195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880825" y="1943975"/>
              <a:ext cx="107825" cy="19475"/>
            </a:xfrm>
            <a:custGeom>
              <a:avLst/>
              <a:gdLst/>
              <a:ahLst/>
              <a:cxnLst/>
              <a:rect l="l" t="t" r="r" b="b"/>
              <a:pathLst>
                <a:path w="4313" h="779" extrusionOk="0">
                  <a:moveTo>
                    <a:pt x="2146" y="112"/>
                  </a:moveTo>
                  <a:cubicBezTo>
                    <a:pt x="2722" y="112"/>
                    <a:pt x="3243" y="147"/>
                    <a:pt x="3618" y="202"/>
                  </a:cubicBezTo>
                  <a:cubicBezTo>
                    <a:pt x="3819" y="230"/>
                    <a:pt x="3965" y="286"/>
                    <a:pt x="4056" y="320"/>
                  </a:cubicBezTo>
                  <a:cubicBezTo>
                    <a:pt x="4111" y="348"/>
                    <a:pt x="4139" y="348"/>
                    <a:pt x="4167" y="376"/>
                  </a:cubicBezTo>
                  <a:lnTo>
                    <a:pt x="4201" y="404"/>
                  </a:lnTo>
                  <a:cubicBezTo>
                    <a:pt x="4201" y="404"/>
                    <a:pt x="4167" y="404"/>
                    <a:pt x="4139" y="431"/>
                  </a:cubicBezTo>
                  <a:cubicBezTo>
                    <a:pt x="4111" y="459"/>
                    <a:pt x="4028" y="494"/>
                    <a:pt x="3882" y="522"/>
                  </a:cubicBezTo>
                  <a:cubicBezTo>
                    <a:pt x="3535" y="605"/>
                    <a:pt x="2896" y="668"/>
                    <a:pt x="2146" y="668"/>
                  </a:cubicBezTo>
                  <a:cubicBezTo>
                    <a:pt x="1563" y="668"/>
                    <a:pt x="1042" y="633"/>
                    <a:pt x="695" y="577"/>
                  </a:cubicBezTo>
                  <a:cubicBezTo>
                    <a:pt x="493" y="549"/>
                    <a:pt x="347" y="522"/>
                    <a:pt x="236" y="459"/>
                  </a:cubicBezTo>
                  <a:cubicBezTo>
                    <a:pt x="209" y="459"/>
                    <a:pt x="174" y="431"/>
                    <a:pt x="146" y="404"/>
                  </a:cubicBezTo>
                  <a:lnTo>
                    <a:pt x="118" y="404"/>
                  </a:lnTo>
                  <a:cubicBezTo>
                    <a:pt x="118" y="404"/>
                    <a:pt x="118" y="376"/>
                    <a:pt x="146" y="376"/>
                  </a:cubicBezTo>
                  <a:cubicBezTo>
                    <a:pt x="209" y="320"/>
                    <a:pt x="292" y="286"/>
                    <a:pt x="410" y="258"/>
                  </a:cubicBezTo>
                  <a:cubicBezTo>
                    <a:pt x="785" y="174"/>
                    <a:pt x="1424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9"/>
                    <a:pt x="667" y="112"/>
                  </a:cubicBezTo>
                  <a:cubicBezTo>
                    <a:pt x="465" y="147"/>
                    <a:pt x="320" y="174"/>
                    <a:pt x="209" y="202"/>
                  </a:cubicBezTo>
                  <a:cubicBezTo>
                    <a:pt x="146" y="230"/>
                    <a:pt x="118" y="258"/>
                    <a:pt x="63" y="286"/>
                  </a:cubicBezTo>
                  <a:lnTo>
                    <a:pt x="35" y="320"/>
                  </a:lnTo>
                  <a:cubicBezTo>
                    <a:pt x="0" y="348"/>
                    <a:pt x="0" y="376"/>
                    <a:pt x="0" y="404"/>
                  </a:cubicBezTo>
                  <a:cubicBezTo>
                    <a:pt x="0" y="431"/>
                    <a:pt x="0" y="431"/>
                    <a:pt x="35" y="459"/>
                  </a:cubicBezTo>
                  <a:cubicBezTo>
                    <a:pt x="63" y="494"/>
                    <a:pt x="90" y="522"/>
                    <a:pt x="118" y="549"/>
                  </a:cubicBezTo>
                  <a:cubicBezTo>
                    <a:pt x="209" y="577"/>
                    <a:pt x="292" y="605"/>
                    <a:pt x="438" y="633"/>
                  </a:cubicBezTo>
                  <a:cubicBezTo>
                    <a:pt x="813" y="723"/>
                    <a:pt x="1452" y="779"/>
                    <a:pt x="2146" y="779"/>
                  </a:cubicBezTo>
                  <a:cubicBezTo>
                    <a:pt x="2722" y="779"/>
                    <a:pt x="3271" y="751"/>
                    <a:pt x="3646" y="695"/>
                  </a:cubicBezTo>
                  <a:cubicBezTo>
                    <a:pt x="3819" y="668"/>
                    <a:pt x="3993" y="633"/>
                    <a:pt x="4111" y="577"/>
                  </a:cubicBezTo>
                  <a:cubicBezTo>
                    <a:pt x="4167" y="549"/>
                    <a:pt x="4201" y="549"/>
                    <a:pt x="4229" y="522"/>
                  </a:cubicBezTo>
                  <a:cubicBezTo>
                    <a:pt x="4257" y="494"/>
                    <a:pt x="4257" y="494"/>
                    <a:pt x="4285" y="459"/>
                  </a:cubicBezTo>
                  <a:cubicBezTo>
                    <a:pt x="4285" y="431"/>
                    <a:pt x="4312" y="431"/>
                    <a:pt x="4312" y="404"/>
                  </a:cubicBezTo>
                  <a:cubicBezTo>
                    <a:pt x="4312" y="376"/>
                    <a:pt x="4285" y="348"/>
                    <a:pt x="4285" y="320"/>
                  </a:cubicBezTo>
                  <a:cubicBezTo>
                    <a:pt x="4257" y="286"/>
                    <a:pt x="4229" y="258"/>
                    <a:pt x="4201" y="258"/>
                  </a:cubicBezTo>
                  <a:cubicBezTo>
                    <a:pt x="4111" y="202"/>
                    <a:pt x="4028" y="174"/>
                    <a:pt x="3882" y="147"/>
                  </a:cubicBezTo>
                  <a:cubicBezTo>
                    <a:pt x="3507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88515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38837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8903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8888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89610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8947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9011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8997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90685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9054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9120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9105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91710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915550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9228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9214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92787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9264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9337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9322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93880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937250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9445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9431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94957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9481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9554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39539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96050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958950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9662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39648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97127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9698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9771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9756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398220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80650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896100" y="1948325"/>
              <a:ext cx="76750" cy="11475"/>
            </a:xfrm>
            <a:custGeom>
              <a:avLst/>
              <a:gdLst/>
              <a:ahLst/>
              <a:cxnLst/>
              <a:rect l="l" t="t" r="r" b="b"/>
              <a:pathLst>
                <a:path w="3070" h="459" extrusionOk="0">
                  <a:moveTo>
                    <a:pt x="1535" y="0"/>
                  </a:moveTo>
                  <a:cubicBezTo>
                    <a:pt x="695" y="0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403" y="459"/>
                    <a:pt x="3070" y="348"/>
                    <a:pt x="3070" y="230"/>
                  </a:cubicBezTo>
                  <a:cubicBezTo>
                    <a:pt x="3070" y="84"/>
                    <a:pt x="2403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882375" y="1933750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24" y="840"/>
                    <a:pt x="2084" y="840"/>
                  </a:cubicBezTo>
                  <a:cubicBezTo>
                    <a:pt x="3237" y="840"/>
                    <a:pt x="4195" y="695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3882375" y="1933750"/>
              <a:ext cx="104875" cy="10950"/>
            </a:xfrm>
            <a:custGeom>
              <a:avLst/>
              <a:gdLst/>
              <a:ahLst/>
              <a:cxnLst/>
              <a:rect l="l" t="t" r="r" b="b"/>
              <a:pathLst>
                <a:path w="4195" h="438" extrusionOk="0">
                  <a:moveTo>
                    <a:pt x="1" y="0"/>
                  </a:moveTo>
                  <a:lnTo>
                    <a:pt x="1" y="118"/>
                  </a:lnTo>
                  <a:cubicBezTo>
                    <a:pt x="202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3882375" y="1925925"/>
              <a:ext cx="104875" cy="16525"/>
            </a:xfrm>
            <a:custGeom>
              <a:avLst/>
              <a:gdLst/>
              <a:ahLst/>
              <a:cxnLst/>
              <a:rect l="l" t="t" r="r" b="b"/>
              <a:pathLst>
                <a:path w="4195" h="661" extrusionOk="0">
                  <a:moveTo>
                    <a:pt x="2084" y="1"/>
                  </a:moveTo>
                  <a:cubicBezTo>
                    <a:pt x="924" y="1"/>
                    <a:pt x="1" y="140"/>
                    <a:pt x="1" y="313"/>
                  </a:cubicBezTo>
                  <a:cubicBezTo>
                    <a:pt x="1" y="522"/>
                    <a:pt x="924" y="660"/>
                    <a:pt x="2084" y="660"/>
                  </a:cubicBezTo>
                  <a:cubicBezTo>
                    <a:pt x="3237" y="660"/>
                    <a:pt x="4195" y="522"/>
                    <a:pt x="4195" y="313"/>
                  </a:cubicBezTo>
                  <a:cubicBezTo>
                    <a:pt x="4195" y="140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3880825" y="1924375"/>
              <a:ext cx="107825" cy="19625"/>
            </a:xfrm>
            <a:custGeom>
              <a:avLst/>
              <a:gdLst/>
              <a:ahLst/>
              <a:cxnLst/>
              <a:rect l="l" t="t" r="r" b="b"/>
              <a:pathLst>
                <a:path w="4313" h="785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2"/>
                  </a:cubicBezTo>
                  <a:cubicBezTo>
                    <a:pt x="3819" y="236"/>
                    <a:pt x="3965" y="292"/>
                    <a:pt x="4056" y="320"/>
                  </a:cubicBezTo>
                  <a:cubicBezTo>
                    <a:pt x="4111" y="320"/>
                    <a:pt x="4139" y="347"/>
                    <a:pt x="4167" y="375"/>
                  </a:cubicBezTo>
                  <a:lnTo>
                    <a:pt x="4201" y="375"/>
                  </a:lnTo>
                  <a:cubicBezTo>
                    <a:pt x="4201" y="375"/>
                    <a:pt x="4167" y="410"/>
                    <a:pt x="4139" y="438"/>
                  </a:cubicBezTo>
                  <a:cubicBezTo>
                    <a:pt x="4111" y="465"/>
                    <a:pt x="4028" y="493"/>
                    <a:pt x="3882" y="521"/>
                  </a:cubicBezTo>
                  <a:cubicBezTo>
                    <a:pt x="3535" y="611"/>
                    <a:pt x="2896" y="667"/>
                    <a:pt x="2146" y="667"/>
                  </a:cubicBezTo>
                  <a:cubicBezTo>
                    <a:pt x="1563" y="667"/>
                    <a:pt x="1042" y="639"/>
                    <a:pt x="695" y="584"/>
                  </a:cubicBezTo>
                  <a:cubicBezTo>
                    <a:pt x="493" y="549"/>
                    <a:pt x="347" y="493"/>
                    <a:pt x="236" y="465"/>
                  </a:cubicBezTo>
                  <a:cubicBezTo>
                    <a:pt x="209" y="438"/>
                    <a:pt x="174" y="438"/>
                    <a:pt x="146" y="410"/>
                  </a:cubicBezTo>
                  <a:lnTo>
                    <a:pt x="118" y="410"/>
                  </a:lnTo>
                  <a:lnTo>
                    <a:pt x="118" y="375"/>
                  </a:lnTo>
                  <a:lnTo>
                    <a:pt x="146" y="347"/>
                  </a:lnTo>
                  <a:cubicBezTo>
                    <a:pt x="209" y="320"/>
                    <a:pt x="292" y="292"/>
                    <a:pt x="410" y="264"/>
                  </a:cubicBezTo>
                  <a:cubicBezTo>
                    <a:pt x="785" y="174"/>
                    <a:pt x="1424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0"/>
                  </a:cubicBezTo>
                  <a:cubicBezTo>
                    <a:pt x="465" y="118"/>
                    <a:pt x="320" y="174"/>
                    <a:pt x="209" y="202"/>
                  </a:cubicBezTo>
                  <a:cubicBezTo>
                    <a:pt x="146" y="236"/>
                    <a:pt x="118" y="264"/>
                    <a:pt x="63" y="292"/>
                  </a:cubicBezTo>
                  <a:lnTo>
                    <a:pt x="35" y="320"/>
                  </a:lnTo>
                  <a:cubicBezTo>
                    <a:pt x="0" y="347"/>
                    <a:pt x="0" y="375"/>
                    <a:pt x="0" y="375"/>
                  </a:cubicBezTo>
                  <a:cubicBezTo>
                    <a:pt x="0" y="410"/>
                    <a:pt x="0" y="438"/>
                    <a:pt x="35" y="465"/>
                  </a:cubicBezTo>
                  <a:cubicBezTo>
                    <a:pt x="63" y="493"/>
                    <a:pt x="90" y="521"/>
                    <a:pt x="118" y="549"/>
                  </a:cubicBezTo>
                  <a:cubicBezTo>
                    <a:pt x="209" y="584"/>
                    <a:pt x="292" y="611"/>
                    <a:pt x="438" y="639"/>
                  </a:cubicBezTo>
                  <a:cubicBezTo>
                    <a:pt x="813" y="722"/>
                    <a:pt x="1452" y="785"/>
                    <a:pt x="2146" y="785"/>
                  </a:cubicBezTo>
                  <a:cubicBezTo>
                    <a:pt x="2722" y="785"/>
                    <a:pt x="3271" y="757"/>
                    <a:pt x="3646" y="695"/>
                  </a:cubicBezTo>
                  <a:cubicBezTo>
                    <a:pt x="3819" y="667"/>
                    <a:pt x="3993" y="611"/>
                    <a:pt x="4111" y="584"/>
                  </a:cubicBezTo>
                  <a:cubicBezTo>
                    <a:pt x="4167" y="549"/>
                    <a:pt x="4201" y="521"/>
                    <a:pt x="4229" y="493"/>
                  </a:cubicBezTo>
                  <a:cubicBezTo>
                    <a:pt x="4257" y="493"/>
                    <a:pt x="4257" y="465"/>
                    <a:pt x="4285" y="465"/>
                  </a:cubicBezTo>
                  <a:cubicBezTo>
                    <a:pt x="4285" y="438"/>
                    <a:pt x="4312" y="410"/>
                    <a:pt x="4312" y="375"/>
                  </a:cubicBezTo>
                  <a:cubicBezTo>
                    <a:pt x="4312" y="375"/>
                    <a:pt x="4285" y="347"/>
                    <a:pt x="4285" y="320"/>
                  </a:cubicBezTo>
                  <a:cubicBezTo>
                    <a:pt x="4257" y="292"/>
                    <a:pt x="4229" y="264"/>
                    <a:pt x="4201" y="236"/>
                  </a:cubicBezTo>
                  <a:cubicBezTo>
                    <a:pt x="4111" y="202"/>
                    <a:pt x="4028" y="174"/>
                    <a:pt x="3882" y="146"/>
                  </a:cubicBezTo>
                  <a:cubicBezTo>
                    <a:pt x="3507" y="63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388515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38837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38903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8888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89610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38947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39011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38997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390685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9054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39120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39105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391710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3915550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9228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9214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392787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39264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39337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39322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393880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3937250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39445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39431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394957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39481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9554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39539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396050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3958950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39662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9648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97127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9698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39771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39756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398220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980650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3896100" y="1928700"/>
              <a:ext cx="76750" cy="10975"/>
            </a:xfrm>
            <a:custGeom>
              <a:avLst/>
              <a:gdLst/>
              <a:ahLst/>
              <a:cxnLst/>
              <a:rect l="l" t="t" r="r" b="b"/>
              <a:pathLst>
                <a:path w="3070" h="439" extrusionOk="0">
                  <a:moveTo>
                    <a:pt x="1535" y="1"/>
                  </a:moveTo>
                  <a:cubicBezTo>
                    <a:pt x="695" y="1"/>
                    <a:pt x="0" y="91"/>
                    <a:pt x="0" y="202"/>
                  </a:cubicBezTo>
                  <a:cubicBezTo>
                    <a:pt x="0" y="348"/>
                    <a:pt x="695" y="438"/>
                    <a:pt x="1535" y="438"/>
                  </a:cubicBezTo>
                  <a:cubicBezTo>
                    <a:pt x="2403" y="438"/>
                    <a:pt x="3070" y="348"/>
                    <a:pt x="3070" y="202"/>
                  </a:cubicBezTo>
                  <a:cubicBezTo>
                    <a:pt x="3070" y="91"/>
                    <a:pt x="2403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3882375" y="1914300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24" y="841"/>
                    <a:pt x="2084" y="841"/>
                  </a:cubicBezTo>
                  <a:cubicBezTo>
                    <a:pt x="3237" y="841"/>
                    <a:pt x="4195" y="667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882375" y="1914300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1" y="0"/>
                  </a:moveTo>
                  <a:lnTo>
                    <a:pt x="1" y="118"/>
                  </a:lnTo>
                  <a:cubicBezTo>
                    <a:pt x="202" y="292"/>
                    <a:pt x="1042" y="403"/>
                    <a:pt x="2084" y="403"/>
                  </a:cubicBezTo>
                  <a:cubicBezTo>
                    <a:pt x="3126" y="403"/>
                    <a:pt x="3994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3882375" y="1906325"/>
              <a:ext cx="104875" cy="16675"/>
            </a:xfrm>
            <a:custGeom>
              <a:avLst/>
              <a:gdLst/>
              <a:ahLst/>
              <a:cxnLst/>
              <a:rect l="l" t="t" r="r" b="b"/>
              <a:pathLst>
                <a:path w="4195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19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95" y="521"/>
                    <a:pt x="4195" y="319"/>
                  </a:cubicBezTo>
                  <a:cubicBezTo>
                    <a:pt x="4195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3880825" y="1904925"/>
              <a:ext cx="107825" cy="19475"/>
            </a:xfrm>
            <a:custGeom>
              <a:avLst/>
              <a:gdLst/>
              <a:ahLst/>
              <a:cxnLst/>
              <a:rect l="l" t="t" r="r" b="b"/>
              <a:pathLst>
                <a:path w="4313" h="779" extrusionOk="0">
                  <a:moveTo>
                    <a:pt x="2146" y="112"/>
                  </a:moveTo>
                  <a:cubicBezTo>
                    <a:pt x="2722" y="112"/>
                    <a:pt x="3243" y="146"/>
                    <a:pt x="3618" y="202"/>
                  </a:cubicBezTo>
                  <a:cubicBezTo>
                    <a:pt x="3819" y="230"/>
                    <a:pt x="3965" y="257"/>
                    <a:pt x="4056" y="320"/>
                  </a:cubicBezTo>
                  <a:cubicBezTo>
                    <a:pt x="4111" y="320"/>
                    <a:pt x="4139" y="348"/>
                    <a:pt x="4167" y="348"/>
                  </a:cubicBezTo>
                  <a:lnTo>
                    <a:pt x="4201" y="375"/>
                  </a:lnTo>
                  <a:cubicBezTo>
                    <a:pt x="4201" y="375"/>
                    <a:pt x="4167" y="403"/>
                    <a:pt x="4139" y="403"/>
                  </a:cubicBezTo>
                  <a:cubicBezTo>
                    <a:pt x="4111" y="431"/>
                    <a:pt x="4028" y="493"/>
                    <a:pt x="3882" y="521"/>
                  </a:cubicBezTo>
                  <a:cubicBezTo>
                    <a:pt x="3535" y="605"/>
                    <a:pt x="2896" y="667"/>
                    <a:pt x="2146" y="667"/>
                  </a:cubicBezTo>
                  <a:cubicBezTo>
                    <a:pt x="1563" y="667"/>
                    <a:pt x="1042" y="632"/>
                    <a:pt x="695" y="549"/>
                  </a:cubicBezTo>
                  <a:cubicBezTo>
                    <a:pt x="493" y="521"/>
                    <a:pt x="347" y="493"/>
                    <a:pt x="236" y="459"/>
                  </a:cubicBezTo>
                  <a:cubicBezTo>
                    <a:pt x="209" y="431"/>
                    <a:pt x="174" y="431"/>
                    <a:pt x="146" y="403"/>
                  </a:cubicBezTo>
                  <a:lnTo>
                    <a:pt x="118" y="375"/>
                  </a:lnTo>
                  <a:lnTo>
                    <a:pt x="146" y="348"/>
                  </a:lnTo>
                  <a:cubicBezTo>
                    <a:pt x="209" y="320"/>
                    <a:pt x="292" y="285"/>
                    <a:pt x="410" y="257"/>
                  </a:cubicBezTo>
                  <a:cubicBezTo>
                    <a:pt x="785" y="174"/>
                    <a:pt x="1424" y="112"/>
                    <a:pt x="2146" y="112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4"/>
                  </a:cubicBezTo>
                  <a:cubicBezTo>
                    <a:pt x="465" y="112"/>
                    <a:pt x="320" y="146"/>
                    <a:pt x="209" y="202"/>
                  </a:cubicBezTo>
                  <a:cubicBezTo>
                    <a:pt x="146" y="230"/>
                    <a:pt x="118" y="230"/>
                    <a:pt x="63" y="257"/>
                  </a:cubicBezTo>
                  <a:cubicBezTo>
                    <a:pt x="63" y="285"/>
                    <a:pt x="35" y="285"/>
                    <a:pt x="35" y="320"/>
                  </a:cubicBezTo>
                  <a:cubicBezTo>
                    <a:pt x="0" y="348"/>
                    <a:pt x="0" y="348"/>
                    <a:pt x="0" y="375"/>
                  </a:cubicBezTo>
                  <a:cubicBezTo>
                    <a:pt x="0" y="403"/>
                    <a:pt x="0" y="431"/>
                    <a:pt x="35" y="431"/>
                  </a:cubicBezTo>
                  <a:cubicBezTo>
                    <a:pt x="63" y="493"/>
                    <a:pt x="90" y="521"/>
                    <a:pt x="118" y="521"/>
                  </a:cubicBezTo>
                  <a:cubicBezTo>
                    <a:pt x="209" y="577"/>
                    <a:pt x="292" y="605"/>
                    <a:pt x="438" y="632"/>
                  </a:cubicBezTo>
                  <a:cubicBezTo>
                    <a:pt x="813" y="723"/>
                    <a:pt x="1452" y="778"/>
                    <a:pt x="2146" y="778"/>
                  </a:cubicBezTo>
                  <a:cubicBezTo>
                    <a:pt x="2722" y="778"/>
                    <a:pt x="3271" y="750"/>
                    <a:pt x="3646" y="667"/>
                  </a:cubicBezTo>
                  <a:cubicBezTo>
                    <a:pt x="3819" y="632"/>
                    <a:pt x="3993" y="605"/>
                    <a:pt x="4111" y="577"/>
                  </a:cubicBezTo>
                  <a:cubicBezTo>
                    <a:pt x="4167" y="549"/>
                    <a:pt x="4201" y="521"/>
                    <a:pt x="4229" y="493"/>
                  </a:cubicBezTo>
                  <a:cubicBezTo>
                    <a:pt x="4257" y="493"/>
                    <a:pt x="4257" y="459"/>
                    <a:pt x="4285" y="431"/>
                  </a:cubicBezTo>
                  <a:cubicBezTo>
                    <a:pt x="4285" y="431"/>
                    <a:pt x="4312" y="403"/>
                    <a:pt x="4312" y="375"/>
                  </a:cubicBezTo>
                  <a:cubicBezTo>
                    <a:pt x="4312" y="348"/>
                    <a:pt x="4285" y="348"/>
                    <a:pt x="4285" y="320"/>
                  </a:cubicBezTo>
                  <a:cubicBezTo>
                    <a:pt x="4257" y="285"/>
                    <a:pt x="4229" y="257"/>
                    <a:pt x="4201" y="230"/>
                  </a:cubicBezTo>
                  <a:cubicBezTo>
                    <a:pt x="4111" y="202"/>
                    <a:pt x="4028" y="174"/>
                    <a:pt x="3882" y="146"/>
                  </a:cubicBezTo>
                  <a:cubicBezTo>
                    <a:pt x="3507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88515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388377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389037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38888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389610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389470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39011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389975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390685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390547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391207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391050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91710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915550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39228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92145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392787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92647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393377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93220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93880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937250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9445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94315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94957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94817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95547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95390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396050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3958950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39662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96485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97127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96987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97717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397560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398220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3980650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3896100" y="1908575"/>
              <a:ext cx="76750" cy="11475"/>
            </a:xfrm>
            <a:custGeom>
              <a:avLst/>
              <a:gdLst/>
              <a:ahLst/>
              <a:cxnLst/>
              <a:rect l="l" t="t" r="r" b="b"/>
              <a:pathLst>
                <a:path w="3070" h="459" extrusionOk="0">
                  <a:moveTo>
                    <a:pt x="1535" y="0"/>
                  </a:moveTo>
                  <a:cubicBezTo>
                    <a:pt x="695" y="0"/>
                    <a:pt x="0" y="111"/>
                    <a:pt x="0" y="229"/>
                  </a:cubicBezTo>
                  <a:cubicBezTo>
                    <a:pt x="0" y="375"/>
                    <a:pt x="695" y="459"/>
                    <a:pt x="1535" y="459"/>
                  </a:cubicBezTo>
                  <a:cubicBezTo>
                    <a:pt x="2403" y="459"/>
                    <a:pt x="3070" y="375"/>
                    <a:pt x="3070" y="229"/>
                  </a:cubicBezTo>
                  <a:cubicBezTo>
                    <a:pt x="3070" y="111"/>
                    <a:pt x="2403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4040700" y="2012725"/>
              <a:ext cx="130225" cy="31100"/>
            </a:xfrm>
            <a:custGeom>
              <a:avLst/>
              <a:gdLst/>
              <a:ahLst/>
              <a:cxnLst/>
              <a:rect l="l" t="t" r="r" b="b"/>
              <a:pathLst>
                <a:path w="5209" h="1244" extrusionOk="0">
                  <a:moveTo>
                    <a:pt x="2605" y="1"/>
                  </a:moveTo>
                  <a:cubicBezTo>
                    <a:pt x="1160" y="1"/>
                    <a:pt x="1" y="285"/>
                    <a:pt x="1" y="633"/>
                  </a:cubicBezTo>
                  <a:cubicBezTo>
                    <a:pt x="1" y="980"/>
                    <a:pt x="1160" y="1244"/>
                    <a:pt x="2605" y="1244"/>
                  </a:cubicBezTo>
                  <a:cubicBezTo>
                    <a:pt x="4056" y="1244"/>
                    <a:pt x="5209" y="980"/>
                    <a:pt x="5209" y="633"/>
                  </a:cubicBezTo>
                  <a:cubicBezTo>
                    <a:pt x="5209" y="285"/>
                    <a:pt x="4056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4053725" y="2012725"/>
              <a:ext cx="104175" cy="20875"/>
            </a:xfrm>
            <a:custGeom>
              <a:avLst/>
              <a:gdLst/>
              <a:ahLst/>
              <a:cxnLst/>
              <a:rect l="l" t="t" r="r" b="b"/>
              <a:pathLst>
                <a:path w="4167" h="835" extrusionOk="0">
                  <a:moveTo>
                    <a:pt x="1" y="1"/>
                  </a:moveTo>
                  <a:lnTo>
                    <a:pt x="1" y="487"/>
                  </a:lnTo>
                  <a:cubicBezTo>
                    <a:pt x="1" y="695"/>
                    <a:pt x="931" y="834"/>
                    <a:pt x="2084" y="834"/>
                  </a:cubicBezTo>
                  <a:cubicBezTo>
                    <a:pt x="3243" y="834"/>
                    <a:pt x="4167" y="695"/>
                    <a:pt x="4167" y="487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053725" y="2012725"/>
              <a:ext cx="104175" cy="10800"/>
            </a:xfrm>
            <a:custGeom>
              <a:avLst/>
              <a:gdLst/>
              <a:ahLst/>
              <a:cxnLst/>
              <a:rect l="l" t="t" r="r" b="b"/>
              <a:pathLst>
                <a:path w="4167" h="432" extrusionOk="0">
                  <a:moveTo>
                    <a:pt x="1" y="1"/>
                  </a:moveTo>
                  <a:lnTo>
                    <a:pt x="1" y="112"/>
                  </a:lnTo>
                  <a:cubicBezTo>
                    <a:pt x="174" y="285"/>
                    <a:pt x="1042" y="431"/>
                    <a:pt x="2084" y="431"/>
                  </a:cubicBezTo>
                  <a:cubicBezTo>
                    <a:pt x="3125" y="431"/>
                    <a:pt x="3993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053725" y="2004750"/>
              <a:ext cx="104175" cy="16675"/>
            </a:xfrm>
            <a:custGeom>
              <a:avLst/>
              <a:gdLst/>
              <a:ahLst/>
              <a:cxnLst/>
              <a:rect l="l" t="t" r="r" b="b"/>
              <a:pathLst>
                <a:path w="4167" h="667" extrusionOk="0">
                  <a:moveTo>
                    <a:pt x="2084" y="0"/>
                  </a:moveTo>
                  <a:cubicBezTo>
                    <a:pt x="931" y="0"/>
                    <a:pt x="1" y="146"/>
                    <a:pt x="1" y="320"/>
                  </a:cubicBezTo>
                  <a:cubicBezTo>
                    <a:pt x="1" y="521"/>
                    <a:pt x="931" y="667"/>
                    <a:pt x="2084" y="667"/>
                  </a:cubicBezTo>
                  <a:cubicBezTo>
                    <a:pt x="3243" y="667"/>
                    <a:pt x="4167" y="521"/>
                    <a:pt x="4167" y="320"/>
                  </a:cubicBezTo>
                  <a:cubicBezTo>
                    <a:pt x="4167" y="146"/>
                    <a:pt x="3243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052325" y="2003175"/>
              <a:ext cx="107150" cy="19650"/>
            </a:xfrm>
            <a:custGeom>
              <a:avLst/>
              <a:gdLst/>
              <a:ahLst/>
              <a:cxnLst/>
              <a:rect l="l" t="t" r="r" b="b"/>
              <a:pathLst>
                <a:path w="4286" h="786" extrusionOk="0">
                  <a:moveTo>
                    <a:pt x="2140" y="119"/>
                  </a:moveTo>
                  <a:cubicBezTo>
                    <a:pt x="2723" y="119"/>
                    <a:pt x="3244" y="147"/>
                    <a:pt x="3619" y="209"/>
                  </a:cubicBezTo>
                  <a:cubicBezTo>
                    <a:pt x="3792" y="237"/>
                    <a:pt x="3966" y="265"/>
                    <a:pt x="4049" y="320"/>
                  </a:cubicBezTo>
                  <a:cubicBezTo>
                    <a:pt x="4112" y="320"/>
                    <a:pt x="4140" y="348"/>
                    <a:pt x="4167" y="383"/>
                  </a:cubicBezTo>
                  <a:cubicBezTo>
                    <a:pt x="4167" y="383"/>
                    <a:pt x="4167" y="411"/>
                    <a:pt x="4140" y="438"/>
                  </a:cubicBezTo>
                  <a:cubicBezTo>
                    <a:pt x="4112" y="466"/>
                    <a:pt x="3994" y="494"/>
                    <a:pt x="3876" y="522"/>
                  </a:cubicBezTo>
                  <a:cubicBezTo>
                    <a:pt x="3529" y="612"/>
                    <a:pt x="2862" y="667"/>
                    <a:pt x="2140" y="667"/>
                  </a:cubicBezTo>
                  <a:cubicBezTo>
                    <a:pt x="1563" y="667"/>
                    <a:pt x="1043" y="640"/>
                    <a:pt x="668" y="584"/>
                  </a:cubicBezTo>
                  <a:cubicBezTo>
                    <a:pt x="494" y="556"/>
                    <a:pt x="348" y="494"/>
                    <a:pt x="230" y="466"/>
                  </a:cubicBezTo>
                  <a:cubicBezTo>
                    <a:pt x="202" y="438"/>
                    <a:pt x="147" y="438"/>
                    <a:pt x="147" y="411"/>
                  </a:cubicBezTo>
                  <a:lnTo>
                    <a:pt x="119" y="383"/>
                  </a:lnTo>
                  <a:lnTo>
                    <a:pt x="147" y="348"/>
                  </a:lnTo>
                  <a:cubicBezTo>
                    <a:pt x="202" y="320"/>
                    <a:pt x="293" y="292"/>
                    <a:pt x="404" y="265"/>
                  </a:cubicBezTo>
                  <a:cubicBezTo>
                    <a:pt x="779" y="174"/>
                    <a:pt x="1418" y="119"/>
                    <a:pt x="2140" y="119"/>
                  </a:cubicBezTo>
                  <a:close/>
                  <a:moveTo>
                    <a:pt x="2140" y="1"/>
                  </a:moveTo>
                  <a:cubicBezTo>
                    <a:pt x="1563" y="1"/>
                    <a:pt x="1043" y="36"/>
                    <a:pt x="668" y="91"/>
                  </a:cubicBezTo>
                  <a:cubicBezTo>
                    <a:pt x="466" y="119"/>
                    <a:pt x="320" y="174"/>
                    <a:pt x="202" y="209"/>
                  </a:cubicBezTo>
                  <a:cubicBezTo>
                    <a:pt x="147" y="237"/>
                    <a:pt x="84" y="265"/>
                    <a:pt x="57" y="265"/>
                  </a:cubicBezTo>
                  <a:cubicBezTo>
                    <a:pt x="57" y="292"/>
                    <a:pt x="29" y="292"/>
                    <a:pt x="29" y="320"/>
                  </a:cubicBezTo>
                  <a:cubicBezTo>
                    <a:pt x="1" y="348"/>
                    <a:pt x="1" y="383"/>
                    <a:pt x="1" y="383"/>
                  </a:cubicBezTo>
                  <a:cubicBezTo>
                    <a:pt x="1" y="411"/>
                    <a:pt x="1" y="438"/>
                    <a:pt x="29" y="466"/>
                  </a:cubicBezTo>
                  <a:cubicBezTo>
                    <a:pt x="29" y="494"/>
                    <a:pt x="57" y="522"/>
                    <a:pt x="119" y="522"/>
                  </a:cubicBezTo>
                  <a:cubicBezTo>
                    <a:pt x="175" y="584"/>
                    <a:pt x="293" y="612"/>
                    <a:pt x="404" y="640"/>
                  </a:cubicBezTo>
                  <a:cubicBezTo>
                    <a:pt x="813" y="730"/>
                    <a:pt x="1418" y="785"/>
                    <a:pt x="2140" y="785"/>
                  </a:cubicBezTo>
                  <a:cubicBezTo>
                    <a:pt x="2723" y="785"/>
                    <a:pt x="3244" y="758"/>
                    <a:pt x="3647" y="695"/>
                  </a:cubicBezTo>
                  <a:cubicBezTo>
                    <a:pt x="3820" y="640"/>
                    <a:pt x="3994" y="612"/>
                    <a:pt x="4077" y="584"/>
                  </a:cubicBezTo>
                  <a:cubicBezTo>
                    <a:pt x="4140" y="556"/>
                    <a:pt x="4195" y="522"/>
                    <a:pt x="4223" y="494"/>
                  </a:cubicBezTo>
                  <a:cubicBezTo>
                    <a:pt x="4251" y="494"/>
                    <a:pt x="4251" y="466"/>
                    <a:pt x="4285" y="466"/>
                  </a:cubicBezTo>
                  <a:lnTo>
                    <a:pt x="4285" y="383"/>
                  </a:lnTo>
                  <a:lnTo>
                    <a:pt x="4285" y="320"/>
                  </a:lnTo>
                  <a:cubicBezTo>
                    <a:pt x="4251" y="292"/>
                    <a:pt x="4223" y="265"/>
                    <a:pt x="4167" y="237"/>
                  </a:cubicBezTo>
                  <a:cubicBezTo>
                    <a:pt x="4112" y="209"/>
                    <a:pt x="3994" y="174"/>
                    <a:pt x="3876" y="147"/>
                  </a:cubicBezTo>
                  <a:cubicBezTo>
                    <a:pt x="3501" y="63"/>
                    <a:pt x="2862" y="1"/>
                    <a:pt x="2140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0559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405442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0617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0603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40667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0653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0726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4071075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0776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07612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0834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0820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40884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0870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40943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092775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40993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409782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41051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1037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1101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1087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1160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114475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1210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11952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1268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1254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41318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41304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41377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4136175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41427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414122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414782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4146425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41535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1521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4067450" y="2006825"/>
              <a:ext cx="76750" cy="11650"/>
            </a:xfrm>
            <a:custGeom>
              <a:avLst/>
              <a:gdLst/>
              <a:ahLst/>
              <a:cxnLst/>
              <a:rect l="l" t="t" r="r" b="b"/>
              <a:pathLst>
                <a:path w="3070" h="466" extrusionOk="0">
                  <a:moveTo>
                    <a:pt x="1535" y="1"/>
                  </a:moveTo>
                  <a:cubicBezTo>
                    <a:pt x="695" y="1"/>
                    <a:pt x="0" y="119"/>
                    <a:pt x="0" y="237"/>
                  </a:cubicBezTo>
                  <a:cubicBezTo>
                    <a:pt x="0" y="376"/>
                    <a:pt x="695" y="466"/>
                    <a:pt x="1535" y="466"/>
                  </a:cubicBezTo>
                  <a:cubicBezTo>
                    <a:pt x="2375" y="466"/>
                    <a:pt x="3069" y="376"/>
                    <a:pt x="3069" y="237"/>
                  </a:cubicBezTo>
                  <a:cubicBezTo>
                    <a:pt x="3069" y="119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053725" y="1993125"/>
              <a:ext cx="104175" cy="21025"/>
            </a:xfrm>
            <a:custGeom>
              <a:avLst/>
              <a:gdLst/>
              <a:ahLst/>
              <a:cxnLst/>
              <a:rect l="l" t="t" r="r" b="b"/>
              <a:pathLst>
                <a:path w="4167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31" y="840"/>
                    <a:pt x="2084" y="840"/>
                  </a:cubicBezTo>
                  <a:cubicBezTo>
                    <a:pt x="3243" y="840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4053725" y="1993125"/>
              <a:ext cx="104175" cy="10075"/>
            </a:xfrm>
            <a:custGeom>
              <a:avLst/>
              <a:gdLst/>
              <a:ahLst/>
              <a:cxnLst/>
              <a:rect l="l" t="t" r="r" b="b"/>
              <a:pathLst>
                <a:path w="4167" h="403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03"/>
                    <a:pt x="2084" y="403"/>
                  </a:cubicBezTo>
                  <a:cubicBezTo>
                    <a:pt x="3125" y="403"/>
                    <a:pt x="3993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053725" y="1985125"/>
              <a:ext cx="104175" cy="16700"/>
            </a:xfrm>
            <a:custGeom>
              <a:avLst/>
              <a:gdLst/>
              <a:ahLst/>
              <a:cxnLst/>
              <a:rect l="l" t="t" r="r" b="b"/>
              <a:pathLst>
                <a:path w="4167" h="668" extrusionOk="0">
                  <a:moveTo>
                    <a:pt x="2084" y="1"/>
                  </a:moveTo>
                  <a:cubicBezTo>
                    <a:pt x="931" y="1"/>
                    <a:pt x="1" y="146"/>
                    <a:pt x="1" y="320"/>
                  </a:cubicBezTo>
                  <a:cubicBezTo>
                    <a:pt x="1" y="521"/>
                    <a:pt x="931" y="667"/>
                    <a:pt x="2084" y="667"/>
                  </a:cubicBezTo>
                  <a:cubicBezTo>
                    <a:pt x="3243" y="667"/>
                    <a:pt x="4167" y="521"/>
                    <a:pt x="4167" y="320"/>
                  </a:cubicBezTo>
                  <a:cubicBezTo>
                    <a:pt x="4167" y="146"/>
                    <a:pt x="3243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4052325" y="1983750"/>
              <a:ext cx="107150" cy="19450"/>
            </a:xfrm>
            <a:custGeom>
              <a:avLst/>
              <a:gdLst/>
              <a:ahLst/>
              <a:cxnLst/>
              <a:rect l="l" t="t" r="r" b="b"/>
              <a:pathLst>
                <a:path w="4286" h="778" extrusionOk="0">
                  <a:moveTo>
                    <a:pt x="2140" y="118"/>
                  </a:moveTo>
                  <a:cubicBezTo>
                    <a:pt x="2723" y="118"/>
                    <a:pt x="3244" y="146"/>
                    <a:pt x="3619" y="201"/>
                  </a:cubicBezTo>
                  <a:cubicBezTo>
                    <a:pt x="3792" y="229"/>
                    <a:pt x="3966" y="257"/>
                    <a:pt x="4049" y="292"/>
                  </a:cubicBezTo>
                  <a:cubicBezTo>
                    <a:pt x="4112" y="320"/>
                    <a:pt x="4140" y="347"/>
                    <a:pt x="4167" y="347"/>
                  </a:cubicBezTo>
                  <a:lnTo>
                    <a:pt x="4167" y="375"/>
                  </a:lnTo>
                  <a:cubicBezTo>
                    <a:pt x="4167" y="375"/>
                    <a:pt x="4167" y="403"/>
                    <a:pt x="4140" y="403"/>
                  </a:cubicBezTo>
                  <a:cubicBezTo>
                    <a:pt x="4112" y="431"/>
                    <a:pt x="3994" y="493"/>
                    <a:pt x="3876" y="521"/>
                  </a:cubicBezTo>
                  <a:cubicBezTo>
                    <a:pt x="3529" y="604"/>
                    <a:pt x="2862" y="667"/>
                    <a:pt x="2140" y="667"/>
                  </a:cubicBezTo>
                  <a:cubicBezTo>
                    <a:pt x="1563" y="667"/>
                    <a:pt x="1043" y="604"/>
                    <a:pt x="668" y="549"/>
                  </a:cubicBezTo>
                  <a:cubicBezTo>
                    <a:pt x="494" y="521"/>
                    <a:pt x="348" y="493"/>
                    <a:pt x="230" y="465"/>
                  </a:cubicBezTo>
                  <a:cubicBezTo>
                    <a:pt x="202" y="431"/>
                    <a:pt x="147" y="403"/>
                    <a:pt x="147" y="403"/>
                  </a:cubicBezTo>
                  <a:lnTo>
                    <a:pt x="119" y="375"/>
                  </a:lnTo>
                  <a:lnTo>
                    <a:pt x="147" y="347"/>
                  </a:lnTo>
                  <a:cubicBezTo>
                    <a:pt x="202" y="320"/>
                    <a:pt x="293" y="292"/>
                    <a:pt x="404" y="257"/>
                  </a:cubicBezTo>
                  <a:cubicBezTo>
                    <a:pt x="779" y="174"/>
                    <a:pt x="1418" y="118"/>
                    <a:pt x="2140" y="118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28"/>
                    <a:pt x="668" y="83"/>
                  </a:cubicBezTo>
                  <a:cubicBezTo>
                    <a:pt x="466" y="118"/>
                    <a:pt x="320" y="146"/>
                    <a:pt x="202" y="201"/>
                  </a:cubicBezTo>
                  <a:cubicBezTo>
                    <a:pt x="147" y="229"/>
                    <a:pt x="84" y="229"/>
                    <a:pt x="57" y="257"/>
                  </a:cubicBezTo>
                  <a:cubicBezTo>
                    <a:pt x="57" y="292"/>
                    <a:pt x="29" y="292"/>
                    <a:pt x="29" y="320"/>
                  </a:cubicBezTo>
                  <a:cubicBezTo>
                    <a:pt x="1" y="347"/>
                    <a:pt x="1" y="347"/>
                    <a:pt x="1" y="375"/>
                  </a:cubicBezTo>
                  <a:cubicBezTo>
                    <a:pt x="1" y="403"/>
                    <a:pt x="1" y="431"/>
                    <a:pt x="29" y="431"/>
                  </a:cubicBezTo>
                  <a:cubicBezTo>
                    <a:pt x="29" y="493"/>
                    <a:pt x="57" y="493"/>
                    <a:pt x="119" y="521"/>
                  </a:cubicBezTo>
                  <a:cubicBezTo>
                    <a:pt x="175" y="576"/>
                    <a:pt x="293" y="604"/>
                    <a:pt x="404" y="639"/>
                  </a:cubicBezTo>
                  <a:cubicBezTo>
                    <a:pt x="813" y="722"/>
                    <a:pt x="1418" y="778"/>
                    <a:pt x="2140" y="778"/>
                  </a:cubicBezTo>
                  <a:cubicBezTo>
                    <a:pt x="2723" y="778"/>
                    <a:pt x="3244" y="722"/>
                    <a:pt x="3647" y="667"/>
                  </a:cubicBezTo>
                  <a:cubicBezTo>
                    <a:pt x="3820" y="639"/>
                    <a:pt x="3994" y="604"/>
                    <a:pt x="4077" y="576"/>
                  </a:cubicBezTo>
                  <a:cubicBezTo>
                    <a:pt x="4140" y="549"/>
                    <a:pt x="4195" y="521"/>
                    <a:pt x="4223" y="493"/>
                  </a:cubicBezTo>
                  <a:cubicBezTo>
                    <a:pt x="4251" y="493"/>
                    <a:pt x="4251" y="465"/>
                    <a:pt x="4285" y="431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1" y="292"/>
                    <a:pt x="4223" y="257"/>
                    <a:pt x="4167" y="229"/>
                  </a:cubicBezTo>
                  <a:cubicBezTo>
                    <a:pt x="4112" y="201"/>
                    <a:pt x="3994" y="174"/>
                    <a:pt x="3876" y="146"/>
                  </a:cubicBezTo>
                  <a:cubicBezTo>
                    <a:pt x="3501" y="56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40559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405442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40617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40603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40667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40653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40726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4071075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40776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407612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40834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40820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40884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40870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40943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4092775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40993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409782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41051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41037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1101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41087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41160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4114475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1210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11952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41268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41254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41318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1304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41377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4136175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41427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414122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414782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146425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41535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1521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067450" y="1987375"/>
              <a:ext cx="76750" cy="11500"/>
            </a:xfrm>
            <a:custGeom>
              <a:avLst/>
              <a:gdLst/>
              <a:ahLst/>
              <a:cxnLst/>
              <a:rect l="l" t="t" r="r" b="b"/>
              <a:pathLst>
                <a:path w="3070" h="460" extrusionOk="0">
                  <a:moveTo>
                    <a:pt x="1535" y="1"/>
                  </a:moveTo>
                  <a:cubicBezTo>
                    <a:pt x="695" y="1"/>
                    <a:pt x="0" y="112"/>
                    <a:pt x="0" y="230"/>
                  </a:cubicBezTo>
                  <a:cubicBezTo>
                    <a:pt x="0" y="376"/>
                    <a:pt x="695" y="459"/>
                    <a:pt x="1535" y="459"/>
                  </a:cubicBezTo>
                  <a:cubicBezTo>
                    <a:pt x="2375" y="459"/>
                    <a:pt x="3069" y="376"/>
                    <a:pt x="3069" y="230"/>
                  </a:cubicBezTo>
                  <a:cubicBezTo>
                    <a:pt x="3069" y="112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4053725" y="1973675"/>
              <a:ext cx="104175" cy="20150"/>
            </a:xfrm>
            <a:custGeom>
              <a:avLst/>
              <a:gdLst/>
              <a:ahLst/>
              <a:cxnLst/>
              <a:rect l="l" t="t" r="r" b="b"/>
              <a:pathLst>
                <a:path w="4167" h="806" extrusionOk="0">
                  <a:moveTo>
                    <a:pt x="1" y="0"/>
                  </a:moveTo>
                  <a:lnTo>
                    <a:pt x="1" y="486"/>
                  </a:lnTo>
                  <a:cubicBezTo>
                    <a:pt x="1" y="660"/>
                    <a:pt x="931" y="806"/>
                    <a:pt x="2084" y="806"/>
                  </a:cubicBezTo>
                  <a:cubicBezTo>
                    <a:pt x="3243" y="806"/>
                    <a:pt x="4167" y="660"/>
                    <a:pt x="4167" y="486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4053725" y="1973675"/>
              <a:ext cx="104175" cy="10100"/>
            </a:xfrm>
            <a:custGeom>
              <a:avLst/>
              <a:gdLst/>
              <a:ahLst/>
              <a:cxnLst/>
              <a:rect l="l" t="t" r="r" b="b"/>
              <a:pathLst>
                <a:path w="4167" h="404" extrusionOk="0">
                  <a:moveTo>
                    <a:pt x="1" y="0"/>
                  </a:moveTo>
                  <a:lnTo>
                    <a:pt x="1" y="84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5" y="403"/>
                    <a:pt x="3993" y="285"/>
                    <a:pt x="4167" y="84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4053725" y="1965000"/>
              <a:ext cx="104175" cy="17375"/>
            </a:xfrm>
            <a:custGeom>
              <a:avLst/>
              <a:gdLst/>
              <a:ahLst/>
              <a:cxnLst/>
              <a:rect l="l" t="t" r="r" b="b"/>
              <a:pathLst>
                <a:path w="4167" h="695" extrusionOk="0">
                  <a:moveTo>
                    <a:pt x="2084" y="0"/>
                  </a:moveTo>
                  <a:cubicBezTo>
                    <a:pt x="931" y="0"/>
                    <a:pt x="1" y="174"/>
                    <a:pt x="1" y="347"/>
                  </a:cubicBezTo>
                  <a:cubicBezTo>
                    <a:pt x="1" y="521"/>
                    <a:pt x="931" y="695"/>
                    <a:pt x="2084" y="695"/>
                  </a:cubicBezTo>
                  <a:cubicBezTo>
                    <a:pt x="3243" y="695"/>
                    <a:pt x="4167" y="521"/>
                    <a:pt x="4167" y="347"/>
                  </a:cubicBezTo>
                  <a:cubicBezTo>
                    <a:pt x="4167" y="174"/>
                    <a:pt x="3243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4052325" y="1963425"/>
              <a:ext cx="107150" cy="20350"/>
            </a:xfrm>
            <a:custGeom>
              <a:avLst/>
              <a:gdLst/>
              <a:ahLst/>
              <a:cxnLst/>
              <a:rect l="l" t="t" r="r" b="b"/>
              <a:pathLst>
                <a:path w="4286" h="814" extrusionOk="0">
                  <a:moveTo>
                    <a:pt x="2140" y="119"/>
                  </a:moveTo>
                  <a:cubicBezTo>
                    <a:pt x="2723" y="119"/>
                    <a:pt x="3244" y="174"/>
                    <a:pt x="3619" y="237"/>
                  </a:cubicBezTo>
                  <a:cubicBezTo>
                    <a:pt x="3792" y="264"/>
                    <a:pt x="3966" y="292"/>
                    <a:pt x="4049" y="320"/>
                  </a:cubicBezTo>
                  <a:cubicBezTo>
                    <a:pt x="4112" y="348"/>
                    <a:pt x="4140" y="376"/>
                    <a:pt x="4167" y="376"/>
                  </a:cubicBezTo>
                  <a:lnTo>
                    <a:pt x="4167" y="410"/>
                  </a:lnTo>
                  <a:lnTo>
                    <a:pt x="4140" y="438"/>
                  </a:lnTo>
                  <a:cubicBezTo>
                    <a:pt x="4112" y="466"/>
                    <a:pt x="3994" y="494"/>
                    <a:pt x="3876" y="521"/>
                  </a:cubicBezTo>
                  <a:cubicBezTo>
                    <a:pt x="3529" y="612"/>
                    <a:pt x="2862" y="695"/>
                    <a:pt x="2140" y="695"/>
                  </a:cubicBezTo>
                  <a:cubicBezTo>
                    <a:pt x="1563" y="695"/>
                    <a:pt x="1043" y="639"/>
                    <a:pt x="668" y="584"/>
                  </a:cubicBezTo>
                  <a:cubicBezTo>
                    <a:pt x="494" y="549"/>
                    <a:pt x="348" y="521"/>
                    <a:pt x="230" y="494"/>
                  </a:cubicBezTo>
                  <a:cubicBezTo>
                    <a:pt x="202" y="466"/>
                    <a:pt x="147" y="438"/>
                    <a:pt x="147" y="438"/>
                  </a:cubicBezTo>
                  <a:lnTo>
                    <a:pt x="119" y="410"/>
                  </a:lnTo>
                  <a:cubicBezTo>
                    <a:pt x="119" y="410"/>
                    <a:pt x="119" y="376"/>
                    <a:pt x="147" y="376"/>
                  </a:cubicBezTo>
                  <a:cubicBezTo>
                    <a:pt x="202" y="348"/>
                    <a:pt x="293" y="320"/>
                    <a:pt x="404" y="292"/>
                  </a:cubicBezTo>
                  <a:cubicBezTo>
                    <a:pt x="779" y="174"/>
                    <a:pt x="1418" y="119"/>
                    <a:pt x="2140" y="119"/>
                  </a:cubicBezTo>
                  <a:close/>
                  <a:moveTo>
                    <a:pt x="2140" y="1"/>
                  </a:moveTo>
                  <a:cubicBezTo>
                    <a:pt x="1563" y="1"/>
                    <a:pt x="1043" y="63"/>
                    <a:pt x="668" y="119"/>
                  </a:cubicBezTo>
                  <a:cubicBezTo>
                    <a:pt x="466" y="146"/>
                    <a:pt x="320" y="174"/>
                    <a:pt x="202" y="237"/>
                  </a:cubicBezTo>
                  <a:cubicBezTo>
                    <a:pt x="147" y="237"/>
                    <a:pt x="84" y="264"/>
                    <a:pt x="57" y="292"/>
                  </a:cubicBezTo>
                  <a:cubicBezTo>
                    <a:pt x="57" y="292"/>
                    <a:pt x="29" y="320"/>
                    <a:pt x="29" y="348"/>
                  </a:cubicBezTo>
                  <a:cubicBezTo>
                    <a:pt x="1" y="348"/>
                    <a:pt x="1" y="376"/>
                    <a:pt x="1" y="410"/>
                  </a:cubicBezTo>
                  <a:cubicBezTo>
                    <a:pt x="1" y="438"/>
                    <a:pt x="1" y="466"/>
                    <a:pt x="29" y="466"/>
                  </a:cubicBezTo>
                  <a:cubicBezTo>
                    <a:pt x="29" y="494"/>
                    <a:pt x="57" y="521"/>
                    <a:pt x="119" y="549"/>
                  </a:cubicBezTo>
                  <a:cubicBezTo>
                    <a:pt x="175" y="584"/>
                    <a:pt x="293" y="612"/>
                    <a:pt x="404" y="639"/>
                  </a:cubicBezTo>
                  <a:cubicBezTo>
                    <a:pt x="813" y="758"/>
                    <a:pt x="1418" y="813"/>
                    <a:pt x="2140" y="813"/>
                  </a:cubicBezTo>
                  <a:cubicBezTo>
                    <a:pt x="2723" y="813"/>
                    <a:pt x="3244" y="758"/>
                    <a:pt x="3647" y="695"/>
                  </a:cubicBezTo>
                  <a:cubicBezTo>
                    <a:pt x="3820" y="667"/>
                    <a:pt x="3994" y="639"/>
                    <a:pt x="4077" y="584"/>
                  </a:cubicBezTo>
                  <a:cubicBezTo>
                    <a:pt x="4140" y="584"/>
                    <a:pt x="4195" y="549"/>
                    <a:pt x="4223" y="521"/>
                  </a:cubicBezTo>
                  <a:cubicBezTo>
                    <a:pt x="4251" y="494"/>
                    <a:pt x="4251" y="494"/>
                    <a:pt x="4285" y="466"/>
                  </a:cubicBezTo>
                  <a:lnTo>
                    <a:pt x="4285" y="410"/>
                  </a:lnTo>
                  <a:lnTo>
                    <a:pt x="4285" y="348"/>
                  </a:lnTo>
                  <a:cubicBezTo>
                    <a:pt x="4251" y="292"/>
                    <a:pt x="4223" y="292"/>
                    <a:pt x="4167" y="264"/>
                  </a:cubicBezTo>
                  <a:cubicBezTo>
                    <a:pt x="4112" y="202"/>
                    <a:pt x="3994" y="174"/>
                    <a:pt x="3876" y="146"/>
                  </a:cubicBezTo>
                  <a:cubicBezTo>
                    <a:pt x="3501" y="63"/>
                    <a:pt x="2862" y="1"/>
                    <a:pt x="2140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40559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405442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0617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40603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40667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40653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40726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071075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40776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407612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40834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40820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40884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40870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40943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092775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40993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409782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41051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1037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1101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1087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41160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4114475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41210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411952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41268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41254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41318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41304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41377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4136175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41427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414122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414782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4146425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41535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41521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4067450" y="1967775"/>
              <a:ext cx="76750" cy="11650"/>
            </a:xfrm>
            <a:custGeom>
              <a:avLst/>
              <a:gdLst/>
              <a:ahLst/>
              <a:cxnLst/>
              <a:rect l="l" t="t" r="r" b="b"/>
              <a:pathLst>
                <a:path w="3070" h="466" extrusionOk="0">
                  <a:moveTo>
                    <a:pt x="1535" y="0"/>
                  </a:moveTo>
                  <a:cubicBezTo>
                    <a:pt x="695" y="0"/>
                    <a:pt x="0" y="118"/>
                    <a:pt x="0" y="236"/>
                  </a:cubicBezTo>
                  <a:cubicBezTo>
                    <a:pt x="0" y="347"/>
                    <a:pt x="695" y="465"/>
                    <a:pt x="1535" y="465"/>
                  </a:cubicBezTo>
                  <a:cubicBezTo>
                    <a:pt x="2375" y="465"/>
                    <a:pt x="3069" y="347"/>
                    <a:pt x="3069" y="236"/>
                  </a:cubicBezTo>
                  <a:cubicBezTo>
                    <a:pt x="3069" y="118"/>
                    <a:pt x="2375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4053725" y="1954050"/>
              <a:ext cx="104175" cy="20350"/>
            </a:xfrm>
            <a:custGeom>
              <a:avLst/>
              <a:gdLst/>
              <a:ahLst/>
              <a:cxnLst/>
              <a:rect l="l" t="t" r="r" b="b"/>
              <a:pathLst>
                <a:path w="4167" h="814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31" y="813"/>
                    <a:pt x="2084" y="813"/>
                  </a:cubicBezTo>
                  <a:cubicBezTo>
                    <a:pt x="3243" y="813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4053725" y="1954050"/>
              <a:ext cx="104175" cy="10100"/>
            </a:xfrm>
            <a:custGeom>
              <a:avLst/>
              <a:gdLst/>
              <a:ahLst/>
              <a:cxnLst/>
              <a:rect l="l" t="t" r="r" b="b"/>
              <a:pathLst>
                <a:path w="4167" h="404" extrusionOk="0">
                  <a:moveTo>
                    <a:pt x="1" y="1"/>
                  </a:moveTo>
                  <a:lnTo>
                    <a:pt x="1" y="91"/>
                  </a:lnTo>
                  <a:cubicBezTo>
                    <a:pt x="174" y="265"/>
                    <a:pt x="1042" y="403"/>
                    <a:pt x="2084" y="403"/>
                  </a:cubicBezTo>
                  <a:cubicBezTo>
                    <a:pt x="3125" y="403"/>
                    <a:pt x="3993" y="265"/>
                    <a:pt x="4167" y="91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4053725" y="1945375"/>
              <a:ext cx="104175" cy="16700"/>
            </a:xfrm>
            <a:custGeom>
              <a:avLst/>
              <a:gdLst/>
              <a:ahLst/>
              <a:cxnLst/>
              <a:rect l="l" t="t" r="r" b="b"/>
              <a:pathLst>
                <a:path w="4167" h="668" extrusionOk="0">
                  <a:moveTo>
                    <a:pt x="2084" y="0"/>
                  </a:moveTo>
                  <a:cubicBezTo>
                    <a:pt x="931" y="0"/>
                    <a:pt x="1" y="146"/>
                    <a:pt x="1" y="348"/>
                  </a:cubicBezTo>
                  <a:cubicBezTo>
                    <a:pt x="1" y="521"/>
                    <a:pt x="931" y="667"/>
                    <a:pt x="2084" y="667"/>
                  </a:cubicBezTo>
                  <a:cubicBezTo>
                    <a:pt x="3243" y="667"/>
                    <a:pt x="4167" y="521"/>
                    <a:pt x="4167" y="348"/>
                  </a:cubicBezTo>
                  <a:cubicBezTo>
                    <a:pt x="4167" y="146"/>
                    <a:pt x="3243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4052325" y="1943975"/>
              <a:ext cx="107150" cy="19475"/>
            </a:xfrm>
            <a:custGeom>
              <a:avLst/>
              <a:gdLst/>
              <a:ahLst/>
              <a:cxnLst/>
              <a:rect l="l" t="t" r="r" b="b"/>
              <a:pathLst>
                <a:path w="4286" h="779" extrusionOk="0">
                  <a:moveTo>
                    <a:pt x="2140" y="112"/>
                  </a:moveTo>
                  <a:cubicBezTo>
                    <a:pt x="2723" y="112"/>
                    <a:pt x="3244" y="147"/>
                    <a:pt x="3619" y="202"/>
                  </a:cubicBezTo>
                  <a:cubicBezTo>
                    <a:pt x="3792" y="230"/>
                    <a:pt x="3966" y="286"/>
                    <a:pt x="4049" y="320"/>
                  </a:cubicBezTo>
                  <a:cubicBezTo>
                    <a:pt x="4112" y="348"/>
                    <a:pt x="4140" y="348"/>
                    <a:pt x="4167" y="376"/>
                  </a:cubicBezTo>
                  <a:lnTo>
                    <a:pt x="4167" y="404"/>
                  </a:lnTo>
                  <a:lnTo>
                    <a:pt x="4140" y="431"/>
                  </a:lnTo>
                  <a:cubicBezTo>
                    <a:pt x="4112" y="459"/>
                    <a:pt x="3994" y="494"/>
                    <a:pt x="3876" y="522"/>
                  </a:cubicBezTo>
                  <a:cubicBezTo>
                    <a:pt x="3529" y="605"/>
                    <a:pt x="2862" y="668"/>
                    <a:pt x="2140" y="668"/>
                  </a:cubicBezTo>
                  <a:cubicBezTo>
                    <a:pt x="1563" y="668"/>
                    <a:pt x="1043" y="633"/>
                    <a:pt x="668" y="577"/>
                  </a:cubicBezTo>
                  <a:cubicBezTo>
                    <a:pt x="494" y="549"/>
                    <a:pt x="348" y="522"/>
                    <a:pt x="230" y="459"/>
                  </a:cubicBezTo>
                  <a:cubicBezTo>
                    <a:pt x="202" y="459"/>
                    <a:pt x="147" y="431"/>
                    <a:pt x="147" y="404"/>
                  </a:cubicBezTo>
                  <a:lnTo>
                    <a:pt x="119" y="404"/>
                  </a:lnTo>
                  <a:cubicBezTo>
                    <a:pt x="119" y="404"/>
                    <a:pt x="119" y="376"/>
                    <a:pt x="147" y="376"/>
                  </a:cubicBezTo>
                  <a:cubicBezTo>
                    <a:pt x="202" y="320"/>
                    <a:pt x="293" y="286"/>
                    <a:pt x="404" y="258"/>
                  </a:cubicBezTo>
                  <a:cubicBezTo>
                    <a:pt x="779" y="174"/>
                    <a:pt x="1418" y="112"/>
                    <a:pt x="2140" y="112"/>
                  </a:cubicBezTo>
                  <a:close/>
                  <a:moveTo>
                    <a:pt x="2140" y="1"/>
                  </a:moveTo>
                  <a:cubicBezTo>
                    <a:pt x="1563" y="1"/>
                    <a:pt x="1043" y="29"/>
                    <a:pt x="668" y="112"/>
                  </a:cubicBezTo>
                  <a:cubicBezTo>
                    <a:pt x="466" y="147"/>
                    <a:pt x="320" y="174"/>
                    <a:pt x="202" y="202"/>
                  </a:cubicBezTo>
                  <a:cubicBezTo>
                    <a:pt x="147" y="230"/>
                    <a:pt x="84" y="258"/>
                    <a:pt x="57" y="286"/>
                  </a:cubicBezTo>
                  <a:lnTo>
                    <a:pt x="29" y="320"/>
                  </a:lnTo>
                  <a:cubicBezTo>
                    <a:pt x="1" y="348"/>
                    <a:pt x="1" y="376"/>
                    <a:pt x="1" y="404"/>
                  </a:cubicBezTo>
                  <a:cubicBezTo>
                    <a:pt x="1" y="431"/>
                    <a:pt x="1" y="431"/>
                    <a:pt x="29" y="459"/>
                  </a:cubicBezTo>
                  <a:cubicBezTo>
                    <a:pt x="29" y="494"/>
                    <a:pt x="57" y="522"/>
                    <a:pt x="119" y="549"/>
                  </a:cubicBezTo>
                  <a:cubicBezTo>
                    <a:pt x="175" y="577"/>
                    <a:pt x="293" y="605"/>
                    <a:pt x="404" y="633"/>
                  </a:cubicBezTo>
                  <a:cubicBezTo>
                    <a:pt x="813" y="723"/>
                    <a:pt x="1418" y="779"/>
                    <a:pt x="2140" y="779"/>
                  </a:cubicBezTo>
                  <a:cubicBezTo>
                    <a:pt x="2723" y="779"/>
                    <a:pt x="3244" y="751"/>
                    <a:pt x="3647" y="695"/>
                  </a:cubicBezTo>
                  <a:cubicBezTo>
                    <a:pt x="3820" y="668"/>
                    <a:pt x="3994" y="633"/>
                    <a:pt x="4077" y="577"/>
                  </a:cubicBezTo>
                  <a:cubicBezTo>
                    <a:pt x="4140" y="549"/>
                    <a:pt x="4195" y="549"/>
                    <a:pt x="4223" y="522"/>
                  </a:cubicBezTo>
                  <a:cubicBezTo>
                    <a:pt x="4251" y="494"/>
                    <a:pt x="4251" y="494"/>
                    <a:pt x="4285" y="459"/>
                  </a:cubicBezTo>
                  <a:lnTo>
                    <a:pt x="4285" y="404"/>
                  </a:lnTo>
                  <a:lnTo>
                    <a:pt x="4285" y="320"/>
                  </a:lnTo>
                  <a:cubicBezTo>
                    <a:pt x="4251" y="286"/>
                    <a:pt x="4223" y="258"/>
                    <a:pt x="4167" y="258"/>
                  </a:cubicBezTo>
                  <a:cubicBezTo>
                    <a:pt x="4112" y="202"/>
                    <a:pt x="3994" y="174"/>
                    <a:pt x="3876" y="147"/>
                  </a:cubicBezTo>
                  <a:cubicBezTo>
                    <a:pt x="3501" y="56"/>
                    <a:pt x="2862" y="1"/>
                    <a:pt x="2140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40559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405442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40617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40603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40667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40653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40726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4071075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40776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407612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40834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40820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40884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40870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40943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4092775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40993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409782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41051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41037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1101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41087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41160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4114475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41210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411952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41268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41254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41318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41304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41377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4136175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41427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414122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414782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4146425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41535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41521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067450" y="1948325"/>
              <a:ext cx="76750" cy="11475"/>
            </a:xfrm>
            <a:custGeom>
              <a:avLst/>
              <a:gdLst/>
              <a:ahLst/>
              <a:cxnLst/>
              <a:rect l="l" t="t" r="r" b="b"/>
              <a:pathLst>
                <a:path w="3070" h="459" extrusionOk="0">
                  <a:moveTo>
                    <a:pt x="1535" y="0"/>
                  </a:moveTo>
                  <a:cubicBezTo>
                    <a:pt x="695" y="0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75" y="459"/>
                    <a:pt x="3069" y="348"/>
                    <a:pt x="3069" y="230"/>
                  </a:cubicBezTo>
                  <a:cubicBezTo>
                    <a:pt x="3069" y="84"/>
                    <a:pt x="2375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053725" y="1933750"/>
              <a:ext cx="104175" cy="21025"/>
            </a:xfrm>
            <a:custGeom>
              <a:avLst/>
              <a:gdLst/>
              <a:ahLst/>
              <a:cxnLst/>
              <a:rect l="l" t="t" r="r" b="b"/>
              <a:pathLst>
                <a:path w="4167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31" y="840"/>
                    <a:pt x="2084" y="840"/>
                  </a:cubicBezTo>
                  <a:cubicBezTo>
                    <a:pt x="3243" y="840"/>
                    <a:pt x="4167" y="695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053725" y="1933750"/>
              <a:ext cx="104175" cy="10950"/>
            </a:xfrm>
            <a:custGeom>
              <a:avLst/>
              <a:gdLst/>
              <a:ahLst/>
              <a:cxnLst/>
              <a:rect l="l" t="t" r="r" b="b"/>
              <a:pathLst>
                <a:path w="4167" h="438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5" y="438"/>
                    <a:pt x="3993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4053725" y="1925925"/>
              <a:ext cx="104175" cy="16525"/>
            </a:xfrm>
            <a:custGeom>
              <a:avLst/>
              <a:gdLst/>
              <a:ahLst/>
              <a:cxnLst/>
              <a:rect l="l" t="t" r="r" b="b"/>
              <a:pathLst>
                <a:path w="4167" h="661" extrusionOk="0">
                  <a:moveTo>
                    <a:pt x="2084" y="1"/>
                  </a:moveTo>
                  <a:cubicBezTo>
                    <a:pt x="931" y="1"/>
                    <a:pt x="1" y="140"/>
                    <a:pt x="1" y="313"/>
                  </a:cubicBezTo>
                  <a:cubicBezTo>
                    <a:pt x="1" y="522"/>
                    <a:pt x="931" y="660"/>
                    <a:pt x="2084" y="660"/>
                  </a:cubicBezTo>
                  <a:cubicBezTo>
                    <a:pt x="3243" y="660"/>
                    <a:pt x="4167" y="522"/>
                    <a:pt x="4167" y="313"/>
                  </a:cubicBezTo>
                  <a:cubicBezTo>
                    <a:pt x="4167" y="140"/>
                    <a:pt x="3243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4052325" y="1924375"/>
              <a:ext cx="107150" cy="19625"/>
            </a:xfrm>
            <a:custGeom>
              <a:avLst/>
              <a:gdLst/>
              <a:ahLst/>
              <a:cxnLst/>
              <a:rect l="l" t="t" r="r" b="b"/>
              <a:pathLst>
                <a:path w="4286" h="785" extrusionOk="0">
                  <a:moveTo>
                    <a:pt x="2140" y="118"/>
                  </a:moveTo>
                  <a:cubicBezTo>
                    <a:pt x="2723" y="118"/>
                    <a:pt x="3244" y="146"/>
                    <a:pt x="3619" y="202"/>
                  </a:cubicBezTo>
                  <a:cubicBezTo>
                    <a:pt x="3792" y="236"/>
                    <a:pt x="3966" y="292"/>
                    <a:pt x="4049" y="320"/>
                  </a:cubicBezTo>
                  <a:cubicBezTo>
                    <a:pt x="4112" y="320"/>
                    <a:pt x="4140" y="347"/>
                    <a:pt x="4167" y="375"/>
                  </a:cubicBezTo>
                  <a:cubicBezTo>
                    <a:pt x="4167" y="375"/>
                    <a:pt x="4167" y="410"/>
                    <a:pt x="4140" y="438"/>
                  </a:cubicBezTo>
                  <a:cubicBezTo>
                    <a:pt x="4112" y="465"/>
                    <a:pt x="3994" y="493"/>
                    <a:pt x="3876" y="521"/>
                  </a:cubicBezTo>
                  <a:cubicBezTo>
                    <a:pt x="3529" y="611"/>
                    <a:pt x="2862" y="667"/>
                    <a:pt x="2140" y="667"/>
                  </a:cubicBezTo>
                  <a:cubicBezTo>
                    <a:pt x="1563" y="667"/>
                    <a:pt x="1043" y="639"/>
                    <a:pt x="668" y="584"/>
                  </a:cubicBezTo>
                  <a:cubicBezTo>
                    <a:pt x="494" y="549"/>
                    <a:pt x="348" y="493"/>
                    <a:pt x="230" y="465"/>
                  </a:cubicBezTo>
                  <a:cubicBezTo>
                    <a:pt x="202" y="438"/>
                    <a:pt x="147" y="438"/>
                    <a:pt x="147" y="410"/>
                  </a:cubicBezTo>
                  <a:lnTo>
                    <a:pt x="119" y="410"/>
                  </a:lnTo>
                  <a:lnTo>
                    <a:pt x="119" y="375"/>
                  </a:lnTo>
                  <a:lnTo>
                    <a:pt x="147" y="347"/>
                  </a:lnTo>
                  <a:cubicBezTo>
                    <a:pt x="202" y="320"/>
                    <a:pt x="293" y="292"/>
                    <a:pt x="404" y="264"/>
                  </a:cubicBezTo>
                  <a:cubicBezTo>
                    <a:pt x="779" y="174"/>
                    <a:pt x="1418" y="118"/>
                    <a:pt x="2140" y="118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28"/>
                    <a:pt x="668" y="90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7" y="236"/>
                    <a:pt x="84" y="264"/>
                    <a:pt x="57" y="292"/>
                  </a:cubicBezTo>
                  <a:lnTo>
                    <a:pt x="29" y="320"/>
                  </a:lnTo>
                  <a:cubicBezTo>
                    <a:pt x="1" y="347"/>
                    <a:pt x="1" y="375"/>
                    <a:pt x="1" y="375"/>
                  </a:cubicBezTo>
                  <a:cubicBezTo>
                    <a:pt x="1" y="410"/>
                    <a:pt x="1" y="438"/>
                    <a:pt x="29" y="465"/>
                  </a:cubicBezTo>
                  <a:cubicBezTo>
                    <a:pt x="29" y="493"/>
                    <a:pt x="57" y="521"/>
                    <a:pt x="119" y="549"/>
                  </a:cubicBezTo>
                  <a:cubicBezTo>
                    <a:pt x="175" y="584"/>
                    <a:pt x="293" y="611"/>
                    <a:pt x="404" y="639"/>
                  </a:cubicBezTo>
                  <a:cubicBezTo>
                    <a:pt x="813" y="722"/>
                    <a:pt x="1418" y="785"/>
                    <a:pt x="2140" y="785"/>
                  </a:cubicBezTo>
                  <a:cubicBezTo>
                    <a:pt x="2723" y="785"/>
                    <a:pt x="3244" y="757"/>
                    <a:pt x="3647" y="695"/>
                  </a:cubicBezTo>
                  <a:cubicBezTo>
                    <a:pt x="3820" y="667"/>
                    <a:pt x="3994" y="611"/>
                    <a:pt x="4077" y="584"/>
                  </a:cubicBezTo>
                  <a:cubicBezTo>
                    <a:pt x="4140" y="549"/>
                    <a:pt x="4195" y="521"/>
                    <a:pt x="4223" y="493"/>
                  </a:cubicBezTo>
                  <a:cubicBezTo>
                    <a:pt x="4251" y="493"/>
                    <a:pt x="4251" y="465"/>
                    <a:pt x="4285" y="465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1" y="292"/>
                    <a:pt x="4223" y="264"/>
                    <a:pt x="4167" y="236"/>
                  </a:cubicBezTo>
                  <a:cubicBezTo>
                    <a:pt x="4112" y="202"/>
                    <a:pt x="3994" y="174"/>
                    <a:pt x="3876" y="146"/>
                  </a:cubicBezTo>
                  <a:cubicBezTo>
                    <a:pt x="3501" y="63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0559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05442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40617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0603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0667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0653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0726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4071075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0776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07612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0834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0820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0884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0870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0943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092775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0993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409782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1051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1037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1101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1087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41160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4114475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41210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411952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41268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41254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41318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41304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41377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136175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1427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414122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414782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146425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1535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41521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067450" y="1928700"/>
              <a:ext cx="76750" cy="10975"/>
            </a:xfrm>
            <a:custGeom>
              <a:avLst/>
              <a:gdLst/>
              <a:ahLst/>
              <a:cxnLst/>
              <a:rect l="l" t="t" r="r" b="b"/>
              <a:pathLst>
                <a:path w="3070" h="439" extrusionOk="0">
                  <a:moveTo>
                    <a:pt x="1535" y="1"/>
                  </a:moveTo>
                  <a:cubicBezTo>
                    <a:pt x="695" y="1"/>
                    <a:pt x="0" y="91"/>
                    <a:pt x="0" y="202"/>
                  </a:cubicBezTo>
                  <a:cubicBezTo>
                    <a:pt x="0" y="348"/>
                    <a:pt x="695" y="438"/>
                    <a:pt x="1535" y="438"/>
                  </a:cubicBezTo>
                  <a:cubicBezTo>
                    <a:pt x="2375" y="438"/>
                    <a:pt x="3069" y="348"/>
                    <a:pt x="3069" y="202"/>
                  </a:cubicBezTo>
                  <a:cubicBezTo>
                    <a:pt x="3069" y="91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4053725" y="1914300"/>
              <a:ext cx="104175" cy="21025"/>
            </a:xfrm>
            <a:custGeom>
              <a:avLst/>
              <a:gdLst/>
              <a:ahLst/>
              <a:cxnLst/>
              <a:rect l="l" t="t" r="r" b="b"/>
              <a:pathLst>
                <a:path w="4167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31" y="841"/>
                    <a:pt x="2084" y="841"/>
                  </a:cubicBezTo>
                  <a:cubicBezTo>
                    <a:pt x="3243" y="841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4053725" y="1914300"/>
              <a:ext cx="104175" cy="10100"/>
            </a:xfrm>
            <a:custGeom>
              <a:avLst/>
              <a:gdLst/>
              <a:ahLst/>
              <a:cxnLst/>
              <a:rect l="l" t="t" r="r" b="b"/>
              <a:pathLst>
                <a:path w="4167" h="404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03"/>
                    <a:pt x="2084" y="403"/>
                  </a:cubicBezTo>
                  <a:cubicBezTo>
                    <a:pt x="3125" y="403"/>
                    <a:pt x="3993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4053725" y="1906325"/>
              <a:ext cx="104175" cy="16675"/>
            </a:xfrm>
            <a:custGeom>
              <a:avLst/>
              <a:gdLst/>
              <a:ahLst/>
              <a:cxnLst/>
              <a:rect l="l" t="t" r="r" b="b"/>
              <a:pathLst>
                <a:path w="4167" h="667" extrusionOk="0">
                  <a:moveTo>
                    <a:pt x="2084" y="0"/>
                  </a:moveTo>
                  <a:cubicBezTo>
                    <a:pt x="931" y="0"/>
                    <a:pt x="1" y="146"/>
                    <a:pt x="1" y="319"/>
                  </a:cubicBezTo>
                  <a:cubicBezTo>
                    <a:pt x="1" y="521"/>
                    <a:pt x="931" y="667"/>
                    <a:pt x="2084" y="667"/>
                  </a:cubicBezTo>
                  <a:cubicBezTo>
                    <a:pt x="3243" y="667"/>
                    <a:pt x="4167" y="521"/>
                    <a:pt x="4167" y="319"/>
                  </a:cubicBezTo>
                  <a:cubicBezTo>
                    <a:pt x="4167" y="146"/>
                    <a:pt x="3243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4052325" y="1904925"/>
              <a:ext cx="107150" cy="19475"/>
            </a:xfrm>
            <a:custGeom>
              <a:avLst/>
              <a:gdLst/>
              <a:ahLst/>
              <a:cxnLst/>
              <a:rect l="l" t="t" r="r" b="b"/>
              <a:pathLst>
                <a:path w="4286" h="779" extrusionOk="0">
                  <a:moveTo>
                    <a:pt x="2140" y="112"/>
                  </a:moveTo>
                  <a:cubicBezTo>
                    <a:pt x="2723" y="112"/>
                    <a:pt x="3244" y="146"/>
                    <a:pt x="3619" y="202"/>
                  </a:cubicBezTo>
                  <a:cubicBezTo>
                    <a:pt x="3792" y="230"/>
                    <a:pt x="3966" y="257"/>
                    <a:pt x="4049" y="320"/>
                  </a:cubicBezTo>
                  <a:cubicBezTo>
                    <a:pt x="4112" y="320"/>
                    <a:pt x="4140" y="348"/>
                    <a:pt x="4167" y="348"/>
                  </a:cubicBezTo>
                  <a:lnTo>
                    <a:pt x="4167" y="375"/>
                  </a:lnTo>
                  <a:cubicBezTo>
                    <a:pt x="4167" y="375"/>
                    <a:pt x="4167" y="403"/>
                    <a:pt x="4140" y="403"/>
                  </a:cubicBezTo>
                  <a:cubicBezTo>
                    <a:pt x="4112" y="431"/>
                    <a:pt x="3994" y="493"/>
                    <a:pt x="3876" y="521"/>
                  </a:cubicBezTo>
                  <a:cubicBezTo>
                    <a:pt x="3529" y="605"/>
                    <a:pt x="2862" y="667"/>
                    <a:pt x="2140" y="667"/>
                  </a:cubicBezTo>
                  <a:cubicBezTo>
                    <a:pt x="1563" y="667"/>
                    <a:pt x="1043" y="632"/>
                    <a:pt x="668" y="549"/>
                  </a:cubicBezTo>
                  <a:cubicBezTo>
                    <a:pt x="494" y="521"/>
                    <a:pt x="348" y="493"/>
                    <a:pt x="230" y="459"/>
                  </a:cubicBezTo>
                  <a:cubicBezTo>
                    <a:pt x="202" y="431"/>
                    <a:pt x="147" y="431"/>
                    <a:pt x="147" y="403"/>
                  </a:cubicBezTo>
                  <a:lnTo>
                    <a:pt x="119" y="375"/>
                  </a:lnTo>
                  <a:lnTo>
                    <a:pt x="147" y="348"/>
                  </a:lnTo>
                  <a:cubicBezTo>
                    <a:pt x="202" y="320"/>
                    <a:pt x="293" y="285"/>
                    <a:pt x="404" y="257"/>
                  </a:cubicBezTo>
                  <a:cubicBezTo>
                    <a:pt x="779" y="174"/>
                    <a:pt x="1418" y="112"/>
                    <a:pt x="2140" y="112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28"/>
                    <a:pt x="668" y="84"/>
                  </a:cubicBezTo>
                  <a:cubicBezTo>
                    <a:pt x="466" y="112"/>
                    <a:pt x="320" y="146"/>
                    <a:pt x="202" y="202"/>
                  </a:cubicBezTo>
                  <a:cubicBezTo>
                    <a:pt x="147" y="230"/>
                    <a:pt x="84" y="230"/>
                    <a:pt x="57" y="257"/>
                  </a:cubicBezTo>
                  <a:cubicBezTo>
                    <a:pt x="57" y="285"/>
                    <a:pt x="29" y="285"/>
                    <a:pt x="29" y="320"/>
                  </a:cubicBezTo>
                  <a:cubicBezTo>
                    <a:pt x="1" y="348"/>
                    <a:pt x="1" y="348"/>
                    <a:pt x="1" y="375"/>
                  </a:cubicBezTo>
                  <a:cubicBezTo>
                    <a:pt x="1" y="403"/>
                    <a:pt x="1" y="431"/>
                    <a:pt x="29" y="431"/>
                  </a:cubicBezTo>
                  <a:cubicBezTo>
                    <a:pt x="29" y="493"/>
                    <a:pt x="57" y="521"/>
                    <a:pt x="119" y="521"/>
                  </a:cubicBezTo>
                  <a:cubicBezTo>
                    <a:pt x="175" y="577"/>
                    <a:pt x="293" y="605"/>
                    <a:pt x="404" y="632"/>
                  </a:cubicBezTo>
                  <a:cubicBezTo>
                    <a:pt x="813" y="723"/>
                    <a:pt x="1418" y="778"/>
                    <a:pt x="2140" y="778"/>
                  </a:cubicBezTo>
                  <a:cubicBezTo>
                    <a:pt x="2723" y="778"/>
                    <a:pt x="3244" y="750"/>
                    <a:pt x="3647" y="667"/>
                  </a:cubicBezTo>
                  <a:cubicBezTo>
                    <a:pt x="3820" y="632"/>
                    <a:pt x="3994" y="605"/>
                    <a:pt x="4077" y="577"/>
                  </a:cubicBezTo>
                  <a:cubicBezTo>
                    <a:pt x="4140" y="549"/>
                    <a:pt x="4195" y="521"/>
                    <a:pt x="4223" y="493"/>
                  </a:cubicBezTo>
                  <a:cubicBezTo>
                    <a:pt x="4251" y="493"/>
                    <a:pt x="4251" y="459"/>
                    <a:pt x="4285" y="431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1" y="285"/>
                    <a:pt x="4223" y="257"/>
                    <a:pt x="4167" y="230"/>
                  </a:cubicBezTo>
                  <a:cubicBezTo>
                    <a:pt x="4112" y="202"/>
                    <a:pt x="3994" y="174"/>
                    <a:pt x="3876" y="146"/>
                  </a:cubicBezTo>
                  <a:cubicBezTo>
                    <a:pt x="3501" y="56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40559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4054425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40617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40603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40667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40653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40726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4071075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40776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4076125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40834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40820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40884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0870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40943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4092775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40993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4097825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41051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41037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41101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41087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41160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4114475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41210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4119525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41268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41254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41318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41304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41377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4136175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41427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4141225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414782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4146425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41535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41521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4067450" y="1908575"/>
              <a:ext cx="76750" cy="11475"/>
            </a:xfrm>
            <a:custGeom>
              <a:avLst/>
              <a:gdLst/>
              <a:ahLst/>
              <a:cxnLst/>
              <a:rect l="l" t="t" r="r" b="b"/>
              <a:pathLst>
                <a:path w="3070" h="459" extrusionOk="0">
                  <a:moveTo>
                    <a:pt x="1535" y="0"/>
                  </a:moveTo>
                  <a:cubicBezTo>
                    <a:pt x="695" y="0"/>
                    <a:pt x="0" y="111"/>
                    <a:pt x="0" y="229"/>
                  </a:cubicBezTo>
                  <a:cubicBezTo>
                    <a:pt x="0" y="375"/>
                    <a:pt x="695" y="459"/>
                    <a:pt x="1535" y="459"/>
                  </a:cubicBezTo>
                  <a:cubicBezTo>
                    <a:pt x="2375" y="459"/>
                    <a:pt x="3069" y="375"/>
                    <a:pt x="3069" y="229"/>
                  </a:cubicBezTo>
                  <a:cubicBezTo>
                    <a:pt x="3069" y="111"/>
                    <a:pt x="2375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4053725" y="1894675"/>
              <a:ext cx="104175" cy="20350"/>
            </a:xfrm>
            <a:custGeom>
              <a:avLst/>
              <a:gdLst/>
              <a:ahLst/>
              <a:cxnLst/>
              <a:rect l="l" t="t" r="r" b="b"/>
              <a:pathLst>
                <a:path w="4167" h="814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31" y="813"/>
                    <a:pt x="2084" y="813"/>
                  </a:cubicBezTo>
                  <a:cubicBezTo>
                    <a:pt x="3243" y="813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4053725" y="1894675"/>
              <a:ext cx="104175" cy="10275"/>
            </a:xfrm>
            <a:custGeom>
              <a:avLst/>
              <a:gdLst/>
              <a:ahLst/>
              <a:cxnLst/>
              <a:rect l="l" t="t" r="r" b="b"/>
              <a:pathLst>
                <a:path w="4167" h="411" extrusionOk="0">
                  <a:moveTo>
                    <a:pt x="1" y="1"/>
                  </a:moveTo>
                  <a:lnTo>
                    <a:pt x="1" y="119"/>
                  </a:lnTo>
                  <a:cubicBezTo>
                    <a:pt x="174" y="292"/>
                    <a:pt x="1042" y="410"/>
                    <a:pt x="2084" y="410"/>
                  </a:cubicBezTo>
                  <a:cubicBezTo>
                    <a:pt x="3125" y="410"/>
                    <a:pt x="3993" y="292"/>
                    <a:pt x="4167" y="119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4053725" y="1886000"/>
              <a:ext cx="104175" cy="17375"/>
            </a:xfrm>
            <a:custGeom>
              <a:avLst/>
              <a:gdLst/>
              <a:ahLst/>
              <a:cxnLst/>
              <a:rect l="l" t="t" r="r" b="b"/>
              <a:pathLst>
                <a:path w="4167" h="695" extrusionOk="0">
                  <a:moveTo>
                    <a:pt x="2084" y="1"/>
                  </a:moveTo>
                  <a:cubicBezTo>
                    <a:pt x="931" y="1"/>
                    <a:pt x="1" y="174"/>
                    <a:pt x="1" y="348"/>
                  </a:cubicBezTo>
                  <a:cubicBezTo>
                    <a:pt x="1" y="521"/>
                    <a:pt x="931" y="695"/>
                    <a:pt x="2084" y="695"/>
                  </a:cubicBezTo>
                  <a:cubicBezTo>
                    <a:pt x="3243" y="695"/>
                    <a:pt x="4167" y="521"/>
                    <a:pt x="4167" y="348"/>
                  </a:cubicBezTo>
                  <a:cubicBezTo>
                    <a:pt x="4167" y="174"/>
                    <a:pt x="3243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4052325" y="1884625"/>
              <a:ext cx="107150" cy="20325"/>
            </a:xfrm>
            <a:custGeom>
              <a:avLst/>
              <a:gdLst/>
              <a:ahLst/>
              <a:cxnLst/>
              <a:rect l="l" t="t" r="r" b="b"/>
              <a:pathLst>
                <a:path w="4286" h="813" extrusionOk="0">
                  <a:moveTo>
                    <a:pt x="2140" y="118"/>
                  </a:moveTo>
                  <a:cubicBezTo>
                    <a:pt x="2723" y="118"/>
                    <a:pt x="3244" y="174"/>
                    <a:pt x="3619" y="229"/>
                  </a:cubicBezTo>
                  <a:cubicBezTo>
                    <a:pt x="3792" y="264"/>
                    <a:pt x="3966" y="292"/>
                    <a:pt x="4049" y="319"/>
                  </a:cubicBezTo>
                  <a:cubicBezTo>
                    <a:pt x="4112" y="347"/>
                    <a:pt x="4140" y="375"/>
                    <a:pt x="4167" y="375"/>
                  </a:cubicBezTo>
                  <a:lnTo>
                    <a:pt x="4167" y="403"/>
                  </a:lnTo>
                  <a:cubicBezTo>
                    <a:pt x="4167" y="403"/>
                    <a:pt x="4167" y="437"/>
                    <a:pt x="4140" y="437"/>
                  </a:cubicBezTo>
                  <a:cubicBezTo>
                    <a:pt x="4112" y="465"/>
                    <a:pt x="3994" y="493"/>
                    <a:pt x="3876" y="521"/>
                  </a:cubicBezTo>
                  <a:cubicBezTo>
                    <a:pt x="3529" y="611"/>
                    <a:pt x="2862" y="694"/>
                    <a:pt x="2140" y="694"/>
                  </a:cubicBezTo>
                  <a:cubicBezTo>
                    <a:pt x="1563" y="694"/>
                    <a:pt x="1043" y="639"/>
                    <a:pt x="668" y="576"/>
                  </a:cubicBezTo>
                  <a:cubicBezTo>
                    <a:pt x="494" y="549"/>
                    <a:pt x="348" y="521"/>
                    <a:pt x="230" y="493"/>
                  </a:cubicBezTo>
                  <a:cubicBezTo>
                    <a:pt x="202" y="465"/>
                    <a:pt x="147" y="437"/>
                    <a:pt x="147" y="437"/>
                  </a:cubicBezTo>
                  <a:lnTo>
                    <a:pt x="119" y="403"/>
                  </a:lnTo>
                  <a:cubicBezTo>
                    <a:pt x="119" y="403"/>
                    <a:pt x="119" y="375"/>
                    <a:pt x="147" y="375"/>
                  </a:cubicBezTo>
                  <a:cubicBezTo>
                    <a:pt x="202" y="347"/>
                    <a:pt x="293" y="319"/>
                    <a:pt x="404" y="292"/>
                  </a:cubicBezTo>
                  <a:cubicBezTo>
                    <a:pt x="779" y="201"/>
                    <a:pt x="1418" y="118"/>
                    <a:pt x="2140" y="118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56"/>
                    <a:pt x="668" y="118"/>
                  </a:cubicBezTo>
                  <a:cubicBezTo>
                    <a:pt x="466" y="146"/>
                    <a:pt x="320" y="174"/>
                    <a:pt x="202" y="229"/>
                  </a:cubicBezTo>
                  <a:cubicBezTo>
                    <a:pt x="147" y="229"/>
                    <a:pt x="84" y="264"/>
                    <a:pt x="57" y="292"/>
                  </a:cubicBezTo>
                  <a:cubicBezTo>
                    <a:pt x="57" y="319"/>
                    <a:pt x="29" y="319"/>
                    <a:pt x="29" y="347"/>
                  </a:cubicBezTo>
                  <a:cubicBezTo>
                    <a:pt x="1" y="347"/>
                    <a:pt x="1" y="375"/>
                    <a:pt x="1" y="403"/>
                  </a:cubicBezTo>
                  <a:cubicBezTo>
                    <a:pt x="1" y="437"/>
                    <a:pt x="1" y="465"/>
                    <a:pt x="29" y="465"/>
                  </a:cubicBezTo>
                  <a:cubicBezTo>
                    <a:pt x="29" y="493"/>
                    <a:pt x="57" y="521"/>
                    <a:pt x="119" y="549"/>
                  </a:cubicBezTo>
                  <a:cubicBezTo>
                    <a:pt x="175" y="576"/>
                    <a:pt x="293" y="639"/>
                    <a:pt x="404" y="667"/>
                  </a:cubicBezTo>
                  <a:cubicBezTo>
                    <a:pt x="813" y="750"/>
                    <a:pt x="1418" y="812"/>
                    <a:pt x="2140" y="812"/>
                  </a:cubicBezTo>
                  <a:cubicBezTo>
                    <a:pt x="2723" y="812"/>
                    <a:pt x="3244" y="750"/>
                    <a:pt x="3647" y="694"/>
                  </a:cubicBezTo>
                  <a:cubicBezTo>
                    <a:pt x="3820" y="667"/>
                    <a:pt x="3994" y="639"/>
                    <a:pt x="4077" y="576"/>
                  </a:cubicBezTo>
                  <a:cubicBezTo>
                    <a:pt x="4140" y="576"/>
                    <a:pt x="4195" y="549"/>
                    <a:pt x="4223" y="521"/>
                  </a:cubicBezTo>
                  <a:cubicBezTo>
                    <a:pt x="4251" y="493"/>
                    <a:pt x="4251" y="493"/>
                    <a:pt x="4285" y="465"/>
                  </a:cubicBezTo>
                  <a:lnTo>
                    <a:pt x="4285" y="403"/>
                  </a:lnTo>
                  <a:lnTo>
                    <a:pt x="4285" y="347"/>
                  </a:lnTo>
                  <a:cubicBezTo>
                    <a:pt x="4251" y="319"/>
                    <a:pt x="4223" y="292"/>
                    <a:pt x="4167" y="264"/>
                  </a:cubicBezTo>
                  <a:cubicBezTo>
                    <a:pt x="4112" y="229"/>
                    <a:pt x="3994" y="174"/>
                    <a:pt x="3876" y="146"/>
                  </a:cubicBezTo>
                  <a:cubicBezTo>
                    <a:pt x="3501" y="56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40559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4054425" y="1892600"/>
              <a:ext cx="5225" cy="26075"/>
            </a:xfrm>
            <a:custGeom>
              <a:avLst/>
              <a:gdLst/>
              <a:ahLst/>
              <a:cxnLst/>
              <a:rect l="l" t="t" r="r" b="b"/>
              <a:pathLst>
                <a:path w="209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40617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40603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40667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40653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40726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4071075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40776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4076125" y="1892600"/>
              <a:ext cx="5225" cy="26075"/>
            </a:xfrm>
            <a:custGeom>
              <a:avLst/>
              <a:gdLst/>
              <a:ahLst/>
              <a:cxnLst/>
              <a:rect l="l" t="t" r="r" b="b"/>
              <a:pathLst>
                <a:path w="209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40834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40820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40884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40870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40943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092775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0993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097825" y="1892600"/>
              <a:ext cx="5225" cy="26075"/>
            </a:xfrm>
            <a:custGeom>
              <a:avLst/>
              <a:gdLst/>
              <a:ahLst/>
              <a:cxnLst/>
              <a:rect l="l" t="t" r="r" b="b"/>
              <a:pathLst>
                <a:path w="209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41051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41037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41101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41087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1160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4114475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41210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119525" y="1892600"/>
              <a:ext cx="5225" cy="26075"/>
            </a:xfrm>
            <a:custGeom>
              <a:avLst/>
              <a:gdLst/>
              <a:ahLst/>
              <a:cxnLst/>
              <a:rect l="l" t="t" r="r" b="b"/>
              <a:pathLst>
                <a:path w="209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4126825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41254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41318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41304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41377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4136175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41427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4141225" y="1892600"/>
              <a:ext cx="5225" cy="26075"/>
            </a:xfrm>
            <a:custGeom>
              <a:avLst/>
              <a:gdLst/>
              <a:ahLst/>
              <a:cxnLst/>
              <a:rect l="l" t="t" r="r" b="b"/>
              <a:pathLst>
                <a:path w="209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4147825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4146425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41535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41521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4067450" y="1888950"/>
              <a:ext cx="76750" cy="11650"/>
            </a:xfrm>
            <a:custGeom>
              <a:avLst/>
              <a:gdLst/>
              <a:ahLst/>
              <a:cxnLst/>
              <a:rect l="l" t="t" r="r" b="b"/>
              <a:pathLst>
                <a:path w="3070" h="466" extrusionOk="0">
                  <a:moveTo>
                    <a:pt x="1535" y="1"/>
                  </a:moveTo>
                  <a:cubicBezTo>
                    <a:pt x="695" y="1"/>
                    <a:pt x="0" y="119"/>
                    <a:pt x="0" y="230"/>
                  </a:cubicBezTo>
                  <a:cubicBezTo>
                    <a:pt x="0" y="348"/>
                    <a:pt x="695" y="466"/>
                    <a:pt x="1535" y="466"/>
                  </a:cubicBezTo>
                  <a:cubicBezTo>
                    <a:pt x="2375" y="466"/>
                    <a:pt x="3069" y="348"/>
                    <a:pt x="3069" y="230"/>
                  </a:cubicBezTo>
                  <a:cubicBezTo>
                    <a:pt x="3069" y="119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4053725" y="1875250"/>
              <a:ext cx="104175" cy="20325"/>
            </a:xfrm>
            <a:custGeom>
              <a:avLst/>
              <a:gdLst/>
              <a:ahLst/>
              <a:cxnLst/>
              <a:rect l="l" t="t" r="r" b="b"/>
              <a:pathLst>
                <a:path w="4167" h="813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31" y="812"/>
                    <a:pt x="2084" y="812"/>
                  </a:cubicBezTo>
                  <a:cubicBezTo>
                    <a:pt x="3243" y="812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4053725" y="1875250"/>
              <a:ext cx="104175" cy="10075"/>
            </a:xfrm>
            <a:custGeom>
              <a:avLst/>
              <a:gdLst/>
              <a:ahLst/>
              <a:cxnLst/>
              <a:rect l="l" t="t" r="r" b="b"/>
              <a:pathLst>
                <a:path w="4167" h="403" extrusionOk="0">
                  <a:moveTo>
                    <a:pt x="1" y="0"/>
                  </a:moveTo>
                  <a:lnTo>
                    <a:pt x="1" y="83"/>
                  </a:lnTo>
                  <a:cubicBezTo>
                    <a:pt x="174" y="257"/>
                    <a:pt x="1042" y="403"/>
                    <a:pt x="2084" y="403"/>
                  </a:cubicBezTo>
                  <a:cubicBezTo>
                    <a:pt x="3125" y="403"/>
                    <a:pt x="3993" y="257"/>
                    <a:pt x="4167" y="8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4053725" y="1866550"/>
              <a:ext cx="104175" cy="16700"/>
            </a:xfrm>
            <a:custGeom>
              <a:avLst/>
              <a:gdLst/>
              <a:ahLst/>
              <a:cxnLst/>
              <a:rect l="l" t="t" r="r" b="b"/>
              <a:pathLst>
                <a:path w="4167" h="668" extrusionOk="0">
                  <a:moveTo>
                    <a:pt x="2084" y="1"/>
                  </a:moveTo>
                  <a:cubicBezTo>
                    <a:pt x="931" y="1"/>
                    <a:pt x="1" y="147"/>
                    <a:pt x="1" y="348"/>
                  </a:cubicBezTo>
                  <a:cubicBezTo>
                    <a:pt x="1" y="522"/>
                    <a:pt x="931" y="667"/>
                    <a:pt x="2084" y="667"/>
                  </a:cubicBezTo>
                  <a:cubicBezTo>
                    <a:pt x="3243" y="667"/>
                    <a:pt x="4167" y="522"/>
                    <a:pt x="4167" y="348"/>
                  </a:cubicBezTo>
                  <a:cubicBezTo>
                    <a:pt x="4167" y="147"/>
                    <a:pt x="3243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4052325" y="1865175"/>
              <a:ext cx="107150" cy="19475"/>
            </a:xfrm>
            <a:custGeom>
              <a:avLst/>
              <a:gdLst/>
              <a:ahLst/>
              <a:cxnLst/>
              <a:rect l="l" t="t" r="r" b="b"/>
              <a:pathLst>
                <a:path w="4286" h="779" extrusionOk="0">
                  <a:moveTo>
                    <a:pt x="2140" y="111"/>
                  </a:moveTo>
                  <a:cubicBezTo>
                    <a:pt x="2723" y="111"/>
                    <a:pt x="3244" y="139"/>
                    <a:pt x="3619" y="229"/>
                  </a:cubicBezTo>
                  <a:cubicBezTo>
                    <a:pt x="3792" y="257"/>
                    <a:pt x="3966" y="285"/>
                    <a:pt x="4049" y="313"/>
                  </a:cubicBezTo>
                  <a:cubicBezTo>
                    <a:pt x="4112" y="347"/>
                    <a:pt x="4140" y="347"/>
                    <a:pt x="4167" y="375"/>
                  </a:cubicBezTo>
                  <a:lnTo>
                    <a:pt x="4167" y="403"/>
                  </a:lnTo>
                  <a:lnTo>
                    <a:pt x="4140" y="431"/>
                  </a:lnTo>
                  <a:cubicBezTo>
                    <a:pt x="4112" y="459"/>
                    <a:pt x="3994" y="486"/>
                    <a:pt x="3876" y="521"/>
                  </a:cubicBezTo>
                  <a:cubicBezTo>
                    <a:pt x="3529" y="604"/>
                    <a:pt x="2862" y="660"/>
                    <a:pt x="2140" y="660"/>
                  </a:cubicBezTo>
                  <a:cubicBezTo>
                    <a:pt x="1563" y="660"/>
                    <a:pt x="1043" y="632"/>
                    <a:pt x="668" y="577"/>
                  </a:cubicBezTo>
                  <a:cubicBezTo>
                    <a:pt x="494" y="549"/>
                    <a:pt x="348" y="521"/>
                    <a:pt x="230" y="459"/>
                  </a:cubicBezTo>
                  <a:cubicBezTo>
                    <a:pt x="202" y="459"/>
                    <a:pt x="147" y="431"/>
                    <a:pt x="147" y="431"/>
                  </a:cubicBezTo>
                  <a:lnTo>
                    <a:pt x="119" y="403"/>
                  </a:lnTo>
                  <a:cubicBezTo>
                    <a:pt x="119" y="403"/>
                    <a:pt x="119" y="375"/>
                    <a:pt x="147" y="375"/>
                  </a:cubicBezTo>
                  <a:cubicBezTo>
                    <a:pt x="202" y="347"/>
                    <a:pt x="293" y="285"/>
                    <a:pt x="404" y="257"/>
                  </a:cubicBezTo>
                  <a:cubicBezTo>
                    <a:pt x="779" y="174"/>
                    <a:pt x="1418" y="111"/>
                    <a:pt x="2140" y="111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28"/>
                    <a:pt x="668" y="111"/>
                  </a:cubicBezTo>
                  <a:cubicBezTo>
                    <a:pt x="466" y="139"/>
                    <a:pt x="320" y="174"/>
                    <a:pt x="202" y="202"/>
                  </a:cubicBezTo>
                  <a:cubicBezTo>
                    <a:pt x="147" y="229"/>
                    <a:pt x="84" y="257"/>
                    <a:pt x="57" y="285"/>
                  </a:cubicBezTo>
                  <a:cubicBezTo>
                    <a:pt x="57" y="285"/>
                    <a:pt x="29" y="313"/>
                    <a:pt x="29" y="347"/>
                  </a:cubicBezTo>
                  <a:cubicBezTo>
                    <a:pt x="1" y="347"/>
                    <a:pt x="1" y="375"/>
                    <a:pt x="1" y="403"/>
                  </a:cubicBezTo>
                  <a:cubicBezTo>
                    <a:pt x="1" y="431"/>
                    <a:pt x="1" y="431"/>
                    <a:pt x="29" y="459"/>
                  </a:cubicBezTo>
                  <a:cubicBezTo>
                    <a:pt x="29" y="486"/>
                    <a:pt x="57" y="521"/>
                    <a:pt x="119" y="549"/>
                  </a:cubicBezTo>
                  <a:cubicBezTo>
                    <a:pt x="175" y="577"/>
                    <a:pt x="293" y="604"/>
                    <a:pt x="404" y="632"/>
                  </a:cubicBezTo>
                  <a:cubicBezTo>
                    <a:pt x="813" y="722"/>
                    <a:pt x="1418" y="778"/>
                    <a:pt x="2140" y="778"/>
                  </a:cubicBezTo>
                  <a:cubicBezTo>
                    <a:pt x="2723" y="778"/>
                    <a:pt x="3244" y="750"/>
                    <a:pt x="3647" y="695"/>
                  </a:cubicBezTo>
                  <a:cubicBezTo>
                    <a:pt x="3820" y="660"/>
                    <a:pt x="3994" y="632"/>
                    <a:pt x="4077" y="577"/>
                  </a:cubicBezTo>
                  <a:cubicBezTo>
                    <a:pt x="4140" y="549"/>
                    <a:pt x="4195" y="549"/>
                    <a:pt x="4223" y="521"/>
                  </a:cubicBezTo>
                  <a:cubicBezTo>
                    <a:pt x="4251" y="486"/>
                    <a:pt x="4251" y="486"/>
                    <a:pt x="4285" y="459"/>
                  </a:cubicBezTo>
                  <a:lnTo>
                    <a:pt x="4285" y="403"/>
                  </a:lnTo>
                  <a:lnTo>
                    <a:pt x="4285" y="347"/>
                  </a:lnTo>
                  <a:cubicBezTo>
                    <a:pt x="4251" y="285"/>
                    <a:pt x="4223" y="257"/>
                    <a:pt x="4167" y="257"/>
                  </a:cubicBezTo>
                  <a:cubicBezTo>
                    <a:pt x="4112" y="202"/>
                    <a:pt x="3994" y="174"/>
                    <a:pt x="3876" y="139"/>
                  </a:cubicBezTo>
                  <a:cubicBezTo>
                    <a:pt x="3501" y="56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4055975" y="1873850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4054425" y="187227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4061700" y="1873850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4060325" y="187227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4066750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4065350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4072650" y="1873850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4071075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4077675" y="1873850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4076125" y="187227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4083400" y="1873850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4082025" y="187227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4088450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4087050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4094350" y="1873850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4092775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4099375" y="1873850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4097825" y="187227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4105100" y="1873850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4103725" y="187227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4110150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108750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116050" y="1873850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4114475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4121075" y="1873850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4119525" y="187227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4126825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4125425" y="187227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4131850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4130450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4137750" y="1873850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4136175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4142775" y="1873850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4141225" y="187227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4147825" y="1873850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4146425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4153550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4152150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4067450" y="1869500"/>
              <a:ext cx="76750" cy="11500"/>
            </a:xfrm>
            <a:custGeom>
              <a:avLst/>
              <a:gdLst/>
              <a:ahLst/>
              <a:cxnLst/>
              <a:rect l="l" t="t" r="r" b="b"/>
              <a:pathLst>
                <a:path w="3070" h="460" extrusionOk="0">
                  <a:moveTo>
                    <a:pt x="1535" y="1"/>
                  </a:moveTo>
                  <a:cubicBezTo>
                    <a:pt x="695" y="1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75" y="459"/>
                    <a:pt x="3069" y="348"/>
                    <a:pt x="3069" y="230"/>
                  </a:cubicBezTo>
                  <a:cubicBezTo>
                    <a:pt x="3069" y="84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4212225" y="2012725"/>
              <a:ext cx="130225" cy="31100"/>
            </a:xfrm>
            <a:custGeom>
              <a:avLst/>
              <a:gdLst/>
              <a:ahLst/>
              <a:cxnLst/>
              <a:rect l="l" t="t" r="r" b="b"/>
              <a:pathLst>
                <a:path w="5209" h="1244" extrusionOk="0">
                  <a:moveTo>
                    <a:pt x="2605" y="1"/>
                  </a:moveTo>
                  <a:cubicBezTo>
                    <a:pt x="1153" y="1"/>
                    <a:pt x="1" y="285"/>
                    <a:pt x="1" y="633"/>
                  </a:cubicBezTo>
                  <a:cubicBezTo>
                    <a:pt x="1" y="980"/>
                    <a:pt x="1153" y="1244"/>
                    <a:pt x="2605" y="1244"/>
                  </a:cubicBezTo>
                  <a:cubicBezTo>
                    <a:pt x="4049" y="1244"/>
                    <a:pt x="5209" y="980"/>
                    <a:pt x="5209" y="633"/>
                  </a:cubicBezTo>
                  <a:cubicBezTo>
                    <a:pt x="5209" y="285"/>
                    <a:pt x="4049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4225250" y="2012725"/>
              <a:ext cx="104175" cy="20875"/>
            </a:xfrm>
            <a:custGeom>
              <a:avLst/>
              <a:gdLst/>
              <a:ahLst/>
              <a:cxnLst/>
              <a:rect l="l" t="t" r="r" b="b"/>
              <a:pathLst>
                <a:path w="4167" h="835" extrusionOk="0">
                  <a:moveTo>
                    <a:pt x="0" y="1"/>
                  </a:moveTo>
                  <a:lnTo>
                    <a:pt x="0" y="487"/>
                  </a:lnTo>
                  <a:cubicBezTo>
                    <a:pt x="0" y="695"/>
                    <a:pt x="924" y="834"/>
                    <a:pt x="2084" y="834"/>
                  </a:cubicBezTo>
                  <a:cubicBezTo>
                    <a:pt x="3236" y="834"/>
                    <a:pt x="4167" y="695"/>
                    <a:pt x="4167" y="487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4225250" y="2012725"/>
              <a:ext cx="104175" cy="10800"/>
            </a:xfrm>
            <a:custGeom>
              <a:avLst/>
              <a:gdLst/>
              <a:ahLst/>
              <a:cxnLst/>
              <a:rect l="l" t="t" r="r" b="b"/>
              <a:pathLst>
                <a:path w="4167" h="432" extrusionOk="0">
                  <a:moveTo>
                    <a:pt x="0" y="1"/>
                  </a:moveTo>
                  <a:lnTo>
                    <a:pt x="0" y="112"/>
                  </a:lnTo>
                  <a:cubicBezTo>
                    <a:pt x="174" y="285"/>
                    <a:pt x="1042" y="431"/>
                    <a:pt x="2084" y="431"/>
                  </a:cubicBezTo>
                  <a:cubicBezTo>
                    <a:pt x="3125" y="431"/>
                    <a:pt x="3993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4225250" y="2004750"/>
              <a:ext cx="104175" cy="16675"/>
            </a:xfrm>
            <a:custGeom>
              <a:avLst/>
              <a:gdLst/>
              <a:ahLst/>
              <a:cxnLst/>
              <a:rect l="l" t="t" r="r" b="b"/>
              <a:pathLst>
                <a:path w="4167" h="667" extrusionOk="0">
                  <a:moveTo>
                    <a:pt x="2084" y="0"/>
                  </a:moveTo>
                  <a:cubicBezTo>
                    <a:pt x="924" y="0"/>
                    <a:pt x="0" y="146"/>
                    <a:pt x="0" y="320"/>
                  </a:cubicBezTo>
                  <a:cubicBezTo>
                    <a:pt x="0" y="521"/>
                    <a:pt x="924" y="667"/>
                    <a:pt x="2084" y="667"/>
                  </a:cubicBezTo>
                  <a:cubicBezTo>
                    <a:pt x="3236" y="667"/>
                    <a:pt x="4167" y="521"/>
                    <a:pt x="4167" y="320"/>
                  </a:cubicBezTo>
                  <a:cubicBezTo>
                    <a:pt x="4167" y="146"/>
                    <a:pt x="3236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4223675" y="2003175"/>
              <a:ext cx="107150" cy="19650"/>
            </a:xfrm>
            <a:custGeom>
              <a:avLst/>
              <a:gdLst/>
              <a:ahLst/>
              <a:cxnLst/>
              <a:rect l="l" t="t" r="r" b="b"/>
              <a:pathLst>
                <a:path w="4286" h="786" extrusionOk="0">
                  <a:moveTo>
                    <a:pt x="2147" y="119"/>
                  </a:moveTo>
                  <a:cubicBezTo>
                    <a:pt x="2723" y="119"/>
                    <a:pt x="3244" y="147"/>
                    <a:pt x="3619" y="209"/>
                  </a:cubicBezTo>
                  <a:cubicBezTo>
                    <a:pt x="3792" y="237"/>
                    <a:pt x="3938" y="265"/>
                    <a:pt x="4056" y="320"/>
                  </a:cubicBezTo>
                  <a:cubicBezTo>
                    <a:pt x="4084" y="320"/>
                    <a:pt x="4140" y="348"/>
                    <a:pt x="4140" y="383"/>
                  </a:cubicBezTo>
                  <a:lnTo>
                    <a:pt x="4167" y="383"/>
                  </a:lnTo>
                  <a:cubicBezTo>
                    <a:pt x="4167" y="383"/>
                    <a:pt x="4167" y="411"/>
                    <a:pt x="4140" y="438"/>
                  </a:cubicBezTo>
                  <a:cubicBezTo>
                    <a:pt x="4084" y="466"/>
                    <a:pt x="3994" y="494"/>
                    <a:pt x="3883" y="522"/>
                  </a:cubicBezTo>
                  <a:cubicBezTo>
                    <a:pt x="3508" y="612"/>
                    <a:pt x="2869" y="667"/>
                    <a:pt x="2147" y="667"/>
                  </a:cubicBezTo>
                  <a:cubicBezTo>
                    <a:pt x="1563" y="667"/>
                    <a:pt x="1042" y="640"/>
                    <a:pt x="667" y="584"/>
                  </a:cubicBezTo>
                  <a:cubicBezTo>
                    <a:pt x="494" y="556"/>
                    <a:pt x="320" y="494"/>
                    <a:pt x="237" y="466"/>
                  </a:cubicBezTo>
                  <a:cubicBezTo>
                    <a:pt x="174" y="438"/>
                    <a:pt x="147" y="438"/>
                    <a:pt x="119" y="411"/>
                  </a:cubicBezTo>
                  <a:lnTo>
                    <a:pt x="119" y="383"/>
                  </a:lnTo>
                  <a:lnTo>
                    <a:pt x="147" y="348"/>
                  </a:lnTo>
                  <a:cubicBezTo>
                    <a:pt x="209" y="320"/>
                    <a:pt x="292" y="292"/>
                    <a:pt x="411" y="265"/>
                  </a:cubicBezTo>
                  <a:cubicBezTo>
                    <a:pt x="758" y="174"/>
                    <a:pt x="1424" y="119"/>
                    <a:pt x="2147" y="119"/>
                  </a:cubicBezTo>
                  <a:close/>
                  <a:moveTo>
                    <a:pt x="2147" y="1"/>
                  </a:moveTo>
                  <a:cubicBezTo>
                    <a:pt x="1563" y="1"/>
                    <a:pt x="1042" y="36"/>
                    <a:pt x="667" y="91"/>
                  </a:cubicBezTo>
                  <a:cubicBezTo>
                    <a:pt x="466" y="119"/>
                    <a:pt x="320" y="174"/>
                    <a:pt x="209" y="209"/>
                  </a:cubicBezTo>
                  <a:cubicBezTo>
                    <a:pt x="147" y="237"/>
                    <a:pt x="91" y="265"/>
                    <a:pt x="63" y="265"/>
                  </a:cubicBezTo>
                  <a:lnTo>
                    <a:pt x="1" y="320"/>
                  </a:lnTo>
                  <a:lnTo>
                    <a:pt x="1" y="383"/>
                  </a:lnTo>
                  <a:lnTo>
                    <a:pt x="1" y="466"/>
                  </a:lnTo>
                  <a:cubicBezTo>
                    <a:pt x="36" y="494"/>
                    <a:pt x="63" y="522"/>
                    <a:pt x="119" y="522"/>
                  </a:cubicBezTo>
                  <a:cubicBezTo>
                    <a:pt x="174" y="584"/>
                    <a:pt x="292" y="612"/>
                    <a:pt x="411" y="640"/>
                  </a:cubicBezTo>
                  <a:cubicBezTo>
                    <a:pt x="785" y="730"/>
                    <a:pt x="1424" y="785"/>
                    <a:pt x="2147" y="785"/>
                  </a:cubicBezTo>
                  <a:cubicBezTo>
                    <a:pt x="2723" y="785"/>
                    <a:pt x="3244" y="758"/>
                    <a:pt x="3619" y="695"/>
                  </a:cubicBezTo>
                  <a:cubicBezTo>
                    <a:pt x="3820" y="640"/>
                    <a:pt x="3966" y="612"/>
                    <a:pt x="4084" y="584"/>
                  </a:cubicBezTo>
                  <a:cubicBezTo>
                    <a:pt x="4140" y="556"/>
                    <a:pt x="4202" y="522"/>
                    <a:pt x="4230" y="494"/>
                  </a:cubicBezTo>
                  <a:cubicBezTo>
                    <a:pt x="4258" y="494"/>
                    <a:pt x="4258" y="466"/>
                    <a:pt x="4258" y="466"/>
                  </a:cubicBezTo>
                  <a:cubicBezTo>
                    <a:pt x="4285" y="438"/>
                    <a:pt x="4285" y="411"/>
                    <a:pt x="4285" y="383"/>
                  </a:cubicBezTo>
                  <a:cubicBezTo>
                    <a:pt x="4285" y="383"/>
                    <a:pt x="4285" y="348"/>
                    <a:pt x="4258" y="320"/>
                  </a:cubicBezTo>
                  <a:cubicBezTo>
                    <a:pt x="4258" y="292"/>
                    <a:pt x="4230" y="265"/>
                    <a:pt x="4167" y="237"/>
                  </a:cubicBezTo>
                  <a:cubicBezTo>
                    <a:pt x="4112" y="209"/>
                    <a:pt x="3994" y="174"/>
                    <a:pt x="3883" y="147"/>
                  </a:cubicBezTo>
                  <a:cubicBezTo>
                    <a:pt x="3473" y="63"/>
                    <a:pt x="2869" y="1"/>
                    <a:pt x="214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42273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42259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2332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42316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42382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23670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42440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42426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42490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42476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42549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42533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42599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425840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42657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42643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2707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2693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42757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2743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42816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28010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42867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2853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42924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42910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42974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42960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3033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30180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3084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3070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43141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3127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43191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43177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43250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32350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4238950" y="2006825"/>
              <a:ext cx="76775" cy="11650"/>
            </a:xfrm>
            <a:custGeom>
              <a:avLst/>
              <a:gdLst/>
              <a:ahLst/>
              <a:cxnLst/>
              <a:rect l="l" t="t" r="r" b="b"/>
              <a:pathLst>
                <a:path w="3071" h="466" extrusionOk="0">
                  <a:moveTo>
                    <a:pt x="1536" y="1"/>
                  </a:moveTo>
                  <a:cubicBezTo>
                    <a:pt x="695" y="1"/>
                    <a:pt x="1" y="119"/>
                    <a:pt x="1" y="237"/>
                  </a:cubicBezTo>
                  <a:cubicBezTo>
                    <a:pt x="1" y="376"/>
                    <a:pt x="695" y="466"/>
                    <a:pt x="1536" y="466"/>
                  </a:cubicBezTo>
                  <a:cubicBezTo>
                    <a:pt x="2376" y="466"/>
                    <a:pt x="3070" y="376"/>
                    <a:pt x="3070" y="237"/>
                  </a:cubicBezTo>
                  <a:cubicBezTo>
                    <a:pt x="3070" y="119"/>
                    <a:pt x="2376" y="1"/>
                    <a:pt x="1536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4225250" y="1993125"/>
              <a:ext cx="104175" cy="21025"/>
            </a:xfrm>
            <a:custGeom>
              <a:avLst/>
              <a:gdLst/>
              <a:ahLst/>
              <a:cxnLst/>
              <a:rect l="l" t="t" r="r" b="b"/>
              <a:pathLst>
                <a:path w="4167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67"/>
                    <a:pt x="924" y="840"/>
                    <a:pt x="2084" y="840"/>
                  </a:cubicBezTo>
                  <a:cubicBezTo>
                    <a:pt x="3236" y="840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4225250" y="1993125"/>
              <a:ext cx="104175" cy="10075"/>
            </a:xfrm>
            <a:custGeom>
              <a:avLst/>
              <a:gdLst/>
              <a:ahLst/>
              <a:cxnLst/>
              <a:rect l="l" t="t" r="r" b="b"/>
              <a:pathLst>
                <a:path w="4167" h="403" extrusionOk="0">
                  <a:moveTo>
                    <a:pt x="0" y="0"/>
                  </a:moveTo>
                  <a:lnTo>
                    <a:pt x="0" y="118"/>
                  </a:lnTo>
                  <a:cubicBezTo>
                    <a:pt x="174" y="292"/>
                    <a:pt x="1042" y="403"/>
                    <a:pt x="2084" y="403"/>
                  </a:cubicBezTo>
                  <a:cubicBezTo>
                    <a:pt x="3125" y="403"/>
                    <a:pt x="3993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25250" y="1985125"/>
              <a:ext cx="104175" cy="16700"/>
            </a:xfrm>
            <a:custGeom>
              <a:avLst/>
              <a:gdLst/>
              <a:ahLst/>
              <a:cxnLst/>
              <a:rect l="l" t="t" r="r" b="b"/>
              <a:pathLst>
                <a:path w="4167" h="668" extrusionOk="0">
                  <a:moveTo>
                    <a:pt x="2084" y="1"/>
                  </a:moveTo>
                  <a:cubicBezTo>
                    <a:pt x="924" y="1"/>
                    <a:pt x="0" y="146"/>
                    <a:pt x="0" y="320"/>
                  </a:cubicBezTo>
                  <a:cubicBezTo>
                    <a:pt x="0" y="521"/>
                    <a:pt x="924" y="667"/>
                    <a:pt x="2084" y="667"/>
                  </a:cubicBezTo>
                  <a:cubicBezTo>
                    <a:pt x="3236" y="667"/>
                    <a:pt x="4167" y="521"/>
                    <a:pt x="4167" y="320"/>
                  </a:cubicBezTo>
                  <a:cubicBezTo>
                    <a:pt x="4167" y="146"/>
                    <a:pt x="3236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4223675" y="1983750"/>
              <a:ext cx="107150" cy="19450"/>
            </a:xfrm>
            <a:custGeom>
              <a:avLst/>
              <a:gdLst/>
              <a:ahLst/>
              <a:cxnLst/>
              <a:rect l="l" t="t" r="r" b="b"/>
              <a:pathLst>
                <a:path w="4286" h="778" extrusionOk="0">
                  <a:moveTo>
                    <a:pt x="2147" y="118"/>
                  </a:moveTo>
                  <a:cubicBezTo>
                    <a:pt x="2723" y="118"/>
                    <a:pt x="3244" y="146"/>
                    <a:pt x="3619" y="201"/>
                  </a:cubicBezTo>
                  <a:cubicBezTo>
                    <a:pt x="3792" y="229"/>
                    <a:pt x="3938" y="257"/>
                    <a:pt x="4056" y="292"/>
                  </a:cubicBezTo>
                  <a:cubicBezTo>
                    <a:pt x="4084" y="320"/>
                    <a:pt x="4140" y="347"/>
                    <a:pt x="4140" y="347"/>
                  </a:cubicBezTo>
                  <a:lnTo>
                    <a:pt x="4167" y="375"/>
                  </a:lnTo>
                  <a:cubicBezTo>
                    <a:pt x="4167" y="375"/>
                    <a:pt x="4167" y="403"/>
                    <a:pt x="4140" y="403"/>
                  </a:cubicBezTo>
                  <a:cubicBezTo>
                    <a:pt x="4084" y="431"/>
                    <a:pt x="3994" y="493"/>
                    <a:pt x="3883" y="521"/>
                  </a:cubicBezTo>
                  <a:cubicBezTo>
                    <a:pt x="3508" y="604"/>
                    <a:pt x="2869" y="667"/>
                    <a:pt x="2147" y="667"/>
                  </a:cubicBezTo>
                  <a:cubicBezTo>
                    <a:pt x="1563" y="667"/>
                    <a:pt x="1042" y="604"/>
                    <a:pt x="667" y="549"/>
                  </a:cubicBezTo>
                  <a:cubicBezTo>
                    <a:pt x="494" y="521"/>
                    <a:pt x="320" y="493"/>
                    <a:pt x="237" y="465"/>
                  </a:cubicBezTo>
                  <a:cubicBezTo>
                    <a:pt x="174" y="431"/>
                    <a:pt x="147" y="403"/>
                    <a:pt x="119" y="403"/>
                  </a:cubicBezTo>
                  <a:lnTo>
                    <a:pt x="119" y="375"/>
                  </a:lnTo>
                  <a:lnTo>
                    <a:pt x="147" y="347"/>
                  </a:lnTo>
                  <a:cubicBezTo>
                    <a:pt x="209" y="320"/>
                    <a:pt x="292" y="292"/>
                    <a:pt x="411" y="257"/>
                  </a:cubicBezTo>
                  <a:cubicBezTo>
                    <a:pt x="758" y="174"/>
                    <a:pt x="1424" y="118"/>
                    <a:pt x="2147" y="118"/>
                  </a:cubicBezTo>
                  <a:close/>
                  <a:moveTo>
                    <a:pt x="2147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18"/>
                    <a:pt x="320" y="146"/>
                    <a:pt x="209" y="201"/>
                  </a:cubicBezTo>
                  <a:cubicBezTo>
                    <a:pt x="147" y="229"/>
                    <a:pt x="91" y="229"/>
                    <a:pt x="63" y="257"/>
                  </a:cubicBezTo>
                  <a:lnTo>
                    <a:pt x="1" y="320"/>
                  </a:lnTo>
                  <a:lnTo>
                    <a:pt x="1" y="375"/>
                  </a:lnTo>
                  <a:lnTo>
                    <a:pt x="1" y="431"/>
                  </a:lnTo>
                  <a:cubicBezTo>
                    <a:pt x="36" y="493"/>
                    <a:pt x="63" y="493"/>
                    <a:pt x="119" y="521"/>
                  </a:cubicBezTo>
                  <a:cubicBezTo>
                    <a:pt x="174" y="576"/>
                    <a:pt x="292" y="604"/>
                    <a:pt x="411" y="639"/>
                  </a:cubicBezTo>
                  <a:cubicBezTo>
                    <a:pt x="785" y="722"/>
                    <a:pt x="1424" y="778"/>
                    <a:pt x="2147" y="778"/>
                  </a:cubicBezTo>
                  <a:cubicBezTo>
                    <a:pt x="2723" y="778"/>
                    <a:pt x="3244" y="722"/>
                    <a:pt x="3619" y="667"/>
                  </a:cubicBezTo>
                  <a:cubicBezTo>
                    <a:pt x="3820" y="639"/>
                    <a:pt x="3966" y="604"/>
                    <a:pt x="4084" y="576"/>
                  </a:cubicBezTo>
                  <a:cubicBezTo>
                    <a:pt x="4140" y="549"/>
                    <a:pt x="4202" y="521"/>
                    <a:pt x="4230" y="493"/>
                  </a:cubicBezTo>
                  <a:cubicBezTo>
                    <a:pt x="4258" y="493"/>
                    <a:pt x="4258" y="465"/>
                    <a:pt x="4258" y="431"/>
                  </a:cubicBezTo>
                  <a:cubicBezTo>
                    <a:pt x="4285" y="431"/>
                    <a:pt x="4285" y="403"/>
                    <a:pt x="4285" y="375"/>
                  </a:cubicBezTo>
                  <a:cubicBezTo>
                    <a:pt x="4285" y="347"/>
                    <a:pt x="4285" y="347"/>
                    <a:pt x="4258" y="320"/>
                  </a:cubicBezTo>
                  <a:cubicBezTo>
                    <a:pt x="4258" y="292"/>
                    <a:pt x="4230" y="257"/>
                    <a:pt x="4167" y="229"/>
                  </a:cubicBezTo>
                  <a:cubicBezTo>
                    <a:pt x="4112" y="201"/>
                    <a:pt x="3994" y="174"/>
                    <a:pt x="3883" y="146"/>
                  </a:cubicBezTo>
                  <a:cubicBezTo>
                    <a:pt x="3473" y="56"/>
                    <a:pt x="2869" y="0"/>
                    <a:pt x="214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42273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42259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2332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42316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42382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423670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42440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42426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2490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42476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42549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2533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2599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25840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42657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2643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42707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42693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2757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2743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2816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28010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2867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2853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2924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2910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2974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2960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3033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30180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3084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43070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43141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43127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43191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43177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43250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432350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4238950" y="1987375"/>
              <a:ext cx="76775" cy="11500"/>
            </a:xfrm>
            <a:custGeom>
              <a:avLst/>
              <a:gdLst/>
              <a:ahLst/>
              <a:cxnLst/>
              <a:rect l="l" t="t" r="r" b="b"/>
              <a:pathLst>
                <a:path w="3071" h="460" extrusionOk="0">
                  <a:moveTo>
                    <a:pt x="1536" y="1"/>
                  </a:moveTo>
                  <a:cubicBezTo>
                    <a:pt x="695" y="1"/>
                    <a:pt x="1" y="112"/>
                    <a:pt x="1" y="230"/>
                  </a:cubicBezTo>
                  <a:cubicBezTo>
                    <a:pt x="1" y="376"/>
                    <a:pt x="695" y="459"/>
                    <a:pt x="1536" y="459"/>
                  </a:cubicBezTo>
                  <a:cubicBezTo>
                    <a:pt x="2376" y="459"/>
                    <a:pt x="3070" y="376"/>
                    <a:pt x="3070" y="230"/>
                  </a:cubicBezTo>
                  <a:cubicBezTo>
                    <a:pt x="3070" y="112"/>
                    <a:pt x="2376" y="1"/>
                    <a:pt x="1536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225250" y="1973675"/>
              <a:ext cx="104175" cy="20150"/>
            </a:xfrm>
            <a:custGeom>
              <a:avLst/>
              <a:gdLst/>
              <a:ahLst/>
              <a:cxnLst/>
              <a:rect l="l" t="t" r="r" b="b"/>
              <a:pathLst>
                <a:path w="4167" h="806" extrusionOk="0">
                  <a:moveTo>
                    <a:pt x="0" y="0"/>
                  </a:moveTo>
                  <a:lnTo>
                    <a:pt x="0" y="486"/>
                  </a:lnTo>
                  <a:cubicBezTo>
                    <a:pt x="0" y="660"/>
                    <a:pt x="924" y="806"/>
                    <a:pt x="2084" y="806"/>
                  </a:cubicBezTo>
                  <a:cubicBezTo>
                    <a:pt x="3236" y="806"/>
                    <a:pt x="4167" y="660"/>
                    <a:pt x="4167" y="486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4225250" y="1973675"/>
              <a:ext cx="104175" cy="10100"/>
            </a:xfrm>
            <a:custGeom>
              <a:avLst/>
              <a:gdLst/>
              <a:ahLst/>
              <a:cxnLst/>
              <a:rect l="l" t="t" r="r" b="b"/>
              <a:pathLst>
                <a:path w="4167" h="404" extrusionOk="0">
                  <a:moveTo>
                    <a:pt x="0" y="0"/>
                  </a:moveTo>
                  <a:lnTo>
                    <a:pt x="0" y="84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5" y="403"/>
                    <a:pt x="3993" y="285"/>
                    <a:pt x="4167" y="84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4225250" y="1965000"/>
              <a:ext cx="104175" cy="17375"/>
            </a:xfrm>
            <a:custGeom>
              <a:avLst/>
              <a:gdLst/>
              <a:ahLst/>
              <a:cxnLst/>
              <a:rect l="l" t="t" r="r" b="b"/>
              <a:pathLst>
                <a:path w="4167" h="695" extrusionOk="0">
                  <a:moveTo>
                    <a:pt x="2084" y="0"/>
                  </a:moveTo>
                  <a:cubicBezTo>
                    <a:pt x="924" y="0"/>
                    <a:pt x="0" y="174"/>
                    <a:pt x="0" y="347"/>
                  </a:cubicBezTo>
                  <a:cubicBezTo>
                    <a:pt x="0" y="521"/>
                    <a:pt x="924" y="695"/>
                    <a:pt x="2084" y="695"/>
                  </a:cubicBezTo>
                  <a:cubicBezTo>
                    <a:pt x="3236" y="695"/>
                    <a:pt x="4167" y="521"/>
                    <a:pt x="4167" y="347"/>
                  </a:cubicBezTo>
                  <a:cubicBezTo>
                    <a:pt x="4167" y="174"/>
                    <a:pt x="3236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223675" y="1963425"/>
              <a:ext cx="107150" cy="20350"/>
            </a:xfrm>
            <a:custGeom>
              <a:avLst/>
              <a:gdLst/>
              <a:ahLst/>
              <a:cxnLst/>
              <a:rect l="l" t="t" r="r" b="b"/>
              <a:pathLst>
                <a:path w="4286" h="814" extrusionOk="0">
                  <a:moveTo>
                    <a:pt x="2147" y="119"/>
                  </a:moveTo>
                  <a:cubicBezTo>
                    <a:pt x="2723" y="119"/>
                    <a:pt x="3244" y="174"/>
                    <a:pt x="3619" y="237"/>
                  </a:cubicBezTo>
                  <a:cubicBezTo>
                    <a:pt x="3792" y="264"/>
                    <a:pt x="3938" y="292"/>
                    <a:pt x="4056" y="320"/>
                  </a:cubicBezTo>
                  <a:cubicBezTo>
                    <a:pt x="4084" y="348"/>
                    <a:pt x="4140" y="376"/>
                    <a:pt x="4140" y="376"/>
                  </a:cubicBezTo>
                  <a:lnTo>
                    <a:pt x="4167" y="410"/>
                  </a:lnTo>
                  <a:lnTo>
                    <a:pt x="4140" y="438"/>
                  </a:lnTo>
                  <a:cubicBezTo>
                    <a:pt x="4084" y="466"/>
                    <a:pt x="3994" y="494"/>
                    <a:pt x="3883" y="521"/>
                  </a:cubicBezTo>
                  <a:cubicBezTo>
                    <a:pt x="3508" y="612"/>
                    <a:pt x="2869" y="695"/>
                    <a:pt x="2147" y="695"/>
                  </a:cubicBezTo>
                  <a:cubicBezTo>
                    <a:pt x="1563" y="695"/>
                    <a:pt x="1042" y="639"/>
                    <a:pt x="667" y="584"/>
                  </a:cubicBezTo>
                  <a:cubicBezTo>
                    <a:pt x="494" y="549"/>
                    <a:pt x="320" y="521"/>
                    <a:pt x="237" y="494"/>
                  </a:cubicBezTo>
                  <a:cubicBezTo>
                    <a:pt x="174" y="466"/>
                    <a:pt x="147" y="438"/>
                    <a:pt x="119" y="438"/>
                  </a:cubicBezTo>
                  <a:lnTo>
                    <a:pt x="119" y="410"/>
                  </a:lnTo>
                  <a:cubicBezTo>
                    <a:pt x="119" y="410"/>
                    <a:pt x="119" y="376"/>
                    <a:pt x="147" y="376"/>
                  </a:cubicBezTo>
                  <a:cubicBezTo>
                    <a:pt x="209" y="348"/>
                    <a:pt x="292" y="320"/>
                    <a:pt x="411" y="292"/>
                  </a:cubicBezTo>
                  <a:cubicBezTo>
                    <a:pt x="758" y="174"/>
                    <a:pt x="1424" y="119"/>
                    <a:pt x="2147" y="119"/>
                  </a:cubicBezTo>
                  <a:close/>
                  <a:moveTo>
                    <a:pt x="2147" y="1"/>
                  </a:moveTo>
                  <a:cubicBezTo>
                    <a:pt x="1563" y="1"/>
                    <a:pt x="1042" y="63"/>
                    <a:pt x="667" y="119"/>
                  </a:cubicBezTo>
                  <a:cubicBezTo>
                    <a:pt x="466" y="146"/>
                    <a:pt x="320" y="174"/>
                    <a:pt x="209" y="237"/>
                  </a:cubicBezTo>
                  <a:cubicBezTo>
                    <a:pt x="147" y="237"/>
                    <a:pt x="91" y="264"/>
                    <a:pt x="63" y="292"/>
                  </a:cubicBezTo>
                  <a:cubicBezTo>
                    <a:pt x="36" y="292"/>
                    <a:pt x="36" y="320"/>
                    <a:pt x="1" y="348"/>
                  </a:cubicBezTo>
                  <a:lnTo>
                    <a:pt x="1" y="410"/>
                  </a:lnTo>
                  <a:lnTo>
                    <a:pt x="1" y="466"/>
                  </a:lnTo>
                  <a:cubicBezTo>
                    <a:pt x="36" y="494"/>
                    <a:pt x="63" y="521"/>
                    <a:pt x="119" y="549"/>
                  </a:cubicBezTo>
                  <a:cubicBezTo>
                    <a:pt x="174" y="584"/>
                    <a:pt x="292" y="612"/>
                    <a:pt x="411" y="639"/>
                  </a:cubicBezTo>
                  <a:cubicBezTo>
                    <a:pt x="785" y="758"/>
                    <a:pt x="1424" y="813"/>
                    <a:pt x="2147" y="813"/>
                  </a:cubicBezTo>
                  <a:cubicBezTo>
                    <a:pt x="2723" y="813"/>
                    <a:pt x="3244" y="758"/>
                    <a:pt x="3619" y="695"/>
                  </a:cubicBezTo>
                  <a:cubicBezTo>
                    <a:pt x="3820" y="667"/>
                    <a:pt x="3966" y="639"/>
                    <a:pt x="4084" y="584"/>
                  </a:cubicBezTo>
                  <a:cubicBezTo>
                    <a:pt x="4140" y="584"/>
                    <a:pt x="4202" y="549"/>
                    <a:pt x="4230" y="521"/>
                  </a:cubicBezTo>
                  <a:cubicBezTo>
                    <a:pt x="4258" y="494"/>
                    <a:pt x="4258" y="494"/>
                    <a:pt x="4258" y="466"/>
                  </a:cubicBezTo>
                  <a:cubicBezTo>
                    <a:pt x="4285" y="466"/>
                    <a:pt x="4285" y="438"/>
                    <a:pt x="4285" y="410"/>
                  </a:cubicBezTo>
                  <a:cubicBezTo>
                    <a:pt x="4285" y="376"/>
                    <a:pt x="4285" y="348"/>
                    <a:pt x="4258" y="348"/>
                  </a:cubicBezTo>
                  <a:cubicBezTo>
                    <a:pt x="4258" y="292"/>
                    <a:pt x="4230" y="292"/>
                    <a:pt x="4167" y="264"/>
                  </a:cubicBezTo>
                  <a:cubicBezTo>
                    <a:pt x="4112" y="202"/>
                    <a:pt x="3994" y="174"/>
                    <a:pt x="3883" y="146"/>
                  </a:cubicBezTo>
                  <a:cubicBezTo>
                    <a:pt x="3473" y="63"/>
                    <a:pt x="2869" y="1"/>
                    <a:pt x="214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2273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2259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2332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2316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2382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23670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2440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2426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2490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2476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2549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2533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42599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425840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42657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42643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42707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42693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42757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42743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42816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428010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42867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42853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42924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42910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42974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42960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43033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430180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43084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43070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43141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43127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43191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43177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43250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432350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4238950" y="1967775"/>
              <a:ext cx="76775" cy="11650"/>
            </a:xfrm>
            <a:custGeom>
              <a:avLst/>
              <a:gdLst/>
              <a:ahLst/>
              <a:cxnLst/>
              <a:rect l="l" t="t" r="r" b="b"/>
              <a:pathLst>
                <a:path w="3071" h="466" extrusionOk="0">
                  <a:moveTo>
                    <a:pt x="1536" y="0"/>
                  </a:moveTo>
                  <a:cubicBezTo>
                    <a:pt x="695" y="0"/>
                    <a:pt x="1" y="118"/>
                    <a:pt x="1" y="236"/>
                  </a:cubicBezTo>
                  <a:cubicBezTo>
                    <a:pt x="1" y="347"/>
                    <a:pt x="695" y="465"/>
                    <a:pt x="1536" y="465"/>
                  </a:cubicBezTo>
                  <a:cubicBezTo>
                    <a:pt x="2376" y="465"/>
                    <a:pt x="3070" y="347"/>
                    <a:pt x="3070" y="236"/>
                  </a:cubicBezTo>
                  <a:cubicBezTo>
                    <a:pt x="3070" y="118"/>
                    <a:pt x="2376" y="0"/>
                    <a:pt x="1536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4383575" y="2012725"/>
              <a:ext cx="130225" cy="31100"/>
            </a:xfrm>
            <a:custGeom>
              <a:avLst/>
              <a:gdLst/>
              <a:ahLst/>
              <a:cxnLst/>
              <a:rect l="l" t="t" r="r" b="b"/>
              <a:pathLst>
                <a:path w="5209" h="1244" extrusionOk="0">
                  <a:moveTo>
                    <a:pt x="2604" y="1"/>
                  </a:moveTo>
                  <a:cubicBezTo>
                    <a:pt x="1160" y="1"/>
                    <a:pt x="0" y="285"/>
                    <a:pt x="0" y="633"/>
                  </a:cubicBezTo>
                  <a:cubicBezTo>
                    <a:pt x="0" y="980"/>
                    <a:pt x="1160" y="1244"/>
                    <a:pt x="2604" y="1244"/>
                  </a:cubicBezTo>
                  <a:cubicBezTo>
                    <a:pt x="4021" y="1244"/>
                    <a:pt x="5208" y="980"/>
                    <a:pt x="5208" y="633"/>
                  </a:cubicBezTo>
                  <a:cubicBezTo>
                    <a:pt x="5208" y="285"/>
                    <a:pt x="4021" y="1"/>
                    <a:pt x="2604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4395900" y="2012725"/>
              <a:ext cx="104875" cy="20875"/>
            </a:xfrm>
            <a:custGeom>
              <a:avLst/>
              <a:gdLst/>
              <a:ahLst/>
              <a:cxnLst/>
              <a:rect l="l" t="t" r="r" b="b"/>
              <a:pathLst>
                <a:path w="4195" h="835" extrusionOk="0">
                  <a:moveTo>
                    <a:pt x="0" y="1"/>
                  </a:moveTo>
                  <a:lnTo>
                    <a:pt x="0" y="487"/>
                  </a:lnTo>
                  <a:cubicBezTo>
                    <a:pt x="0" y="695"/>
                    <a:pt x="959" y="834"/>
                    <a:pt x="2111" y="834"/>
                  </a:cubicBezTo>
                  <a:cubicBezTo>
                    <a:pt x="3271" y="834"/>
                    <a:pt x="4195" y="695"/>
                    <a:pt x="4195" y="487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4395900" y="2012725"/>
              <a:ext cx="104875" cy="10800"/>
            </a:xfrm>
            <a:custGeom>
              <a:avLst/>
              <a:gdLst/>
              <a:ahLst/>
              <a:cxnLst/>
              <a:rect l="l" t="t" r="r" b="b"/>
              <a:pathLst>
                <a:path w="4195" h="432" extrusionOk="0">
                  <a:moveTo>
                    <a:pt x="0" y="1"/>
                  </a:moveTo>
                  <a:lnTo>
                    <a:pt x="0" y="112"/>
                  </a:lnTo>
                  <a:cubicBezTo>
                    <a:pt x="202" y="285"/>
                    <a:pt x="1070" y="431"/>
                    <a:pt x="2111" y="431"/>
                  </a:cubicBezTo>
                  <a:cubicBezTo>
                    <a:pt x="3153" y="431"/>
                    <a:pt x="4021" y="285"/>
                    <a:pt x="4195" y="112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4395900" y="2004750"/>
              <a:ext cx="104875" cy="16675"/>
            </a:xfrm>
            <a:custGeom>
              <a:avLst/>
              <a:gdLst/>
              <a:ahLst/>
              <a:cxnLst/>
              <a:rect l="l" t="t" r="r" b="b"/>
              <a:pathLst>
                <a:path w="4195" h="667" extrusionOk="0">
                  <a:moveTo>
                    <a:pt x="2111" y="0"/>
                  </a:moveTo>
                  <a:cubicBezTo>
                    <a:pt x="959" y="0"/>
                    <a:pt x="0" y="146"/>
                    <a:pt x="0" y="320"/>
                  </a:cubicBezTo>
                  <a:cubicBezTo>
                    <a:pt x="0" y="521"/>
                    <a:pt x="959" y="667"/>
                    <a:pt x="2111" y="667"/>
                  </a:cubicBezTo>
                  <a:cubicBezTo>
                    <a:pt x="3271" y="667"/>
                    <a:pt x="4195" y="521"/>
                    <a:pt x="4195" y="320"/>
                  </a:cubicBezTo>
                  <a:cubicBezTo>
                    <a:pt x="4195" y="146"/>
                    <a:pt x="3271" y="0"/>
                    <a:pt x="2111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4394500" y="2003175"/>
              <a:ext cx="107850" cy="19650"/>
            </a:xfrm>
            <a:custGeom>
              <a:avLst/>
              <a:gdLst/>
              <a:ahLst/>
              <a:cxnLst/>
              <a:rect l="l" t="t" r="r" b="b"/>
              <a:pathLst>
                <a:path w="4314" h="786" extrusionOk="0">
                  <a:moveTo>
                    <a:pt x="2167" y="119"/>
                  </a:moveTo>
                  <a:cubicBezTo>
                    <a:pt x="2751" y="119"/>
                    <a:pt x="3271" y="147"/>
                    <a:pt x="3619" y="209"/>
                  </a:cubicBezTo>
                  <a:cubicBezTo>
                    <a:pt x="3820" y="237"/>
                    <a:pt x="3966" y="265"/>
                    <a:pt x="4077" y="320"/>
                  </a:cubicBezTo>
                  <a:cubicBezTo>
                    <a:pt x="4105" y="320"/>
                    <a:pt x="4167" y="348"/>
                    <a:pt x="4167" y="383"/>
                  </a:cubicBezTo>
                  <a:lnTo>
                    <a:pt x="4195" y="383"/>
                  </a:lnTo>
                  <a:cubicBezTo>
                    <a:pt x="4195" y="383"/>
                    <a:pt x="4195" y="411"/>
                    <a:pt x="4167" y="438"/>
                  </a:cubicBezTo>
                  <a:cubicBezTo>
                    <a:pt x="4105" y="466"/>
                    <a:pt x="4021" y="494"/>
                    <a:pt x="3903" y="522"/>
                  </a:cubicBezTo>
                  <a:cubicBezTo>
                    <a:pt x="3528" y="612"/>
                    <a:pt x="2890" y="667"/>
                    <a:pt x="2167" y="667"/>
                  </a:cubicBezTo>
                  <a:cubicBezTo>
                    <a:pt x="1591" y="667"/>
                    <a:pt x="1070" y="640"/>
                    <a:pt x="695" y="584"/>
                  </a:cubicBezTo>
                  <a:cubicBezTo>
                    <a:pt x="494" y="556"/>
                    <a:pt x="348" y="494"/>
                    <a:pt x="258" y="466"/>
                  </a:cubicBezTo>
                  <a:cubicBezTo>
                    <a:pt x="202" y="438"/>
                    <a:pt x="174" y="438"/>
                    <a:pt x="147" y="411"/>
                  </a:cubicBezTo>
                  <a:lnTo>
                    <a:pt x="147" y="383"/>
                  </a:lnTo>
                  <a:lnTo>
                    <a:pt x="112" y="383"/>
                  </a:lnTo>
                  <a:cubicBezTo>
                    <a:pt x="112" y="383"/>
                    <a:pt x="147" y="383"/>
                    <a:pt x="174" y="348"/>
                  </a:cubicBezTo>
                  <a:cubicBezTo>
                    <a:pt x="202" y="320"/>
                    <a:pt x="286" y="292"/>
                    <a:pt x="431" y="265"/>
                  </a:cubicBezTo>
                  <a:cubicBezTo>
                    <a:pt x="779" y="174"/>
                    <a:pt x="1417" y="119"/>
                    <a:pt x="2167" y="119"/>
                  </a:cubicBezTo>
                  <a:close/>
                  <a:moveTo>
                    <a:pt x="2167" y="1"/>
                  </a:moveTo>
                  <a:cubicBezTo>
                    <a:pt x="1591" y="1"/>
                    <a:pt x="1070" y="36"/>
                    <a:pt x="667" y="91"/>
                  </a:cubicBezTo>
                  <a:cubicBezTo>
                    <a:pt x="494" y="119"/>
                    <a:pt x="320" y="174"/>
                    <a:pt x="202" y="209"/>
                  </a:cubicBezTo>
                  <a:cubicBezTo>
                    <a:pt x="147" y="237"/>
                    <a:pt x="112" y="265"/>
                    <a:pt x="84" y="265"/>
                  </a:cubicBezTo>
                  <a:lnTo>
                    <a:pt x="29" y="320"/>
                  </a:lnTo>
                  <a:cubicBezTo>
                    <a:pt x="29" y="348"/>
                    <a:pt x="1" y="383"/>
                    <a:pt x="1" y="383"/>
                  </a:cubicBezTo>
                  <a:cubicBezTo>
                    <a:pt x="1" y="411"/>
                    <a:pt x="29" y="438"/>
                    <a:pt x="29" y="466"/>
                  </a:cubicBezTo>
                  <a:cubicBezTo>
                    <a:pt x="56" y="494"/>
                    <a:pt x="84" y="522"/>
                    <a:pt x="147" y="522"/>
                  </a:cubicBezTo>
                  <a:cubicBezTo>
                    <a:pt x="202" y="584"/>
                    <a:pt x="320" y="612"/>
                    <a:pt x="431" y="640"/>
                  </a:cubicBezTo>
                  <a:cubicBezTo>
                    <a:pt x="806" y="730"/>
                    <a:pt x="1445" y="785"/>
                    <a:pt x="2167" y="785"/>
                  </a:cubicBezTo>
                  <a:cubicBezTo>
                    <a:pt x="2751" y="785"/>
                    <a:pt x="3271" y="758"/>
                    <a:pt x="3646" y="695"/>
                  </a:cubicBezTo>
                  <a:cubicBezTo>
                    <a:pt x="3848" y="640"/>
                    <a:pt x="3994" y="612"/>
                    <a:pt x="4105" y="584"/>
                  </a:cubicBezTo>
                  <a:cubicBezTo>
                    <a:pt x="4167" y="556"/>
                    <a:pt x="4195" y="522"/>
                    <a:pt x="4251" y="494"/>
                  </a:cubicBezTo>
                  <a:lnTo>
                    <a:pt x="4278" y="466"/>
                  </a:lnTo>
                  <a:cubicBezTo>
                    <a:pt x="4313" y="438"/>
                    <a:pt x="4313" y="411"/>
                    <a:pt x="4313" y="383"/>
                  </a:cubicBezTo>
                  <a:cubicBezTo>
                    <a:pt x="4313" y="383"/>
                    <a:pt x="4313" y="348"/>
                    <a:pt x="4278" y="320"/>
                  </a:cubicBezTo>
                  <a:cubicBezTo>
                    <a:pt x="4251" y="292"/>
                    <a:pt x="4223" y="265"/>
                    <a:pt x="4195" y="237"/>
                  </a:cubicBezTo>
                  <a:cubicBezTo>
                    <a:pt x="4105" y="209"/>
                    <a:pt x="4021" y="174"/>
                    <a:pt x="3876" y="147"/>
                  </a:cubicBezTo>
                  <a:cubicBezTo>
                    <a:pt x="3501" y="63"/>
                    <a:pt x="2862" y="1"/>
                    <a:pt x="216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43988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4397275" y="2010475"/>
              <a:ext cx="5250" cy="26750"/>
            </a:xfrm>
            <a:custGeom>
              <a:avLst/>
              <a:gdLst/>
              <a:ahLst/>
              <a:cxnLst/>
              <a:rect l="l" t="t" r="r" b="b"/>
              <a:pathLst>
                <a:path w="210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44038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44025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44096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44082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44146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44132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44205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4418975" y="2010475"/>
              <a:ext cx="5250" cy="26750"/>
            </a:xfrm>
            <a:custGeom>
              <a:avLst/>
              <a:gdLst/>
              <a:ahLst/>
              <a:cxnLst/>
              <a:rect l="l" t="t" r="r" b="b"/>
              <a:pathLst>
                <a:path w="210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44255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44242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44313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44299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44363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44349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44422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4440675" y="2010475"/>
              <a:ext cx="5250" cy="26750"/>
            </a:xfrm>
            <a:custGeom>
              <a:avLst/>
              <a:gdLst/>
              <a:ahLst/>
              <a:cxnLst/>
              <a:rect l="l" t="t" r="r" b="b"/>
              <a:pathLst>
                <a:path w="210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44472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44459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44530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44516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44580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44566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44639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4462375" y="2010475"/>
              <a:ext cx="5250" cy="26750"/>
            </a:xfrm>
            <a:custGeom>
              <a:avLst/>
              <a:gdLst/>
              <a:ahLst/>
              <a:cxnLst/>
              <a:rect l="l" t="t" r="r" b="b"/>
              <a:pathLst>
                <a:path w="210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44689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44676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44747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44733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44797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44783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44856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4484075" y="2010475"/>
              <a:ext cx="5250" cy="26750"/>
            </a:xfrm>
            <a:custGeom>
              <a:avLst/>
              <a:gdLst/>
              <a:ahLst/>
              <a:cxnLst/>
              <a:rect l="l" t="t" r="r" b="b"/>
              <a:pathLst>
                <a:path w="210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44906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44893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44964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44950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4410300" y="2006825"/>
              <a:ext cx="76775" cy="11650"/>
            </a:xfrm>
            <a:custGeom>
              <a:avLst/>
              <a:gdLst/>
              <a:ahLst/>
              <a:cxnLst/>
              <a:rect l="l" t="t" r="r" b="b"/>
              <a:pathLst>
                <a:path w="3071" h="466" extrusionOk="0">
                  <a:moveTo>
                    <a:pt x="1535" y="1"/>
                  </a:moveTo>
                  <a:cubicBezTo>
                    <a:pt x="667" y="1"/>
                    <a:pt x="1" y="119"/>
                    <a:pt x="1" y="237"/>
                  </a:cubicBezTo>
                  <a:cubicBezTo>
                    <a:pt x="1" y="376"/>
                    <a:pt x="667" y="466"/>
                    <a:pt x="1535" y="466"/>
                  </a:cubicBezTo>
                  <a:cubicBezTo>
                    <a:pt x="2376" y="466"/>
                    <a:pt x="3070" y="376"/>
                    <a:pt x="3070" y="237"/>
                  </a:cubicBezTo>
                  <a:cubicBezTo>
                    <a:pt x="3070" y="119"/>
                    <a:pt x="2376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4395900" y="1993125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67"/>
                    <a:pt x="959" y="840"/>
                    <a:pt x="2111" y="840"/>
                  </a:cubicBezTo>
                  <a:cubicBezTo>
                    <a:pt x="3271" y="840"/>
                    <a:pt x="4195" y="667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4395900" y="1993125"/>
              <a:ext cx="104875" cy="10075"/>
            </a:xfrm>
            <a:custGeom>
              <a:avLst/>
              <a:gdLst/>
              <a:ahLst/>
              <a:cxnLst/>
              <a:rect l="l" t="t" r="r" b="b"/>
              <a:pathLst>
                <a:path w="4195" h="403" extrusionOk="0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03"/>
                    <a:pt x="2111" y="403"/>
                  </a:cubicBezTo>
                  <a:cubicBezTo>
                    <a:pt x="3153" y="403"/>
                    <a:pt x="4021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4395900" y="198512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111" y="1"/>
                  </a:moveTo>
                  <a:cubicBezTo>
                    <a:pt x="959" y="1"/>
                    <a:pt x="0" y="146"/>
                    <a:pt x="0" y="320"/>
                  </a:cubicBezTo>
                  <a:cubicBezTo>
                    <a:pt x="0" y="521"/>
                    <a:pt x="959" y="667"/>
                    <a:pt x="2111" y="667"/>
                  </a:cubicBezTo>
                  <a:cubicBezTo>
                    <a:pt x="3271" y="667"/>
                    <a:pt x="4195" y="521"/>
                    <a:pt x="4195" y="320"/>
                  </a:cubicBezTo>
                  <a:cubicBezTo>
                    <a:pt x="4195" y="146"/>
                    <a:pt x="3271" y="1"/>
                    <a:pt x="211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4394500" y="1983750"/>
              <a:ext cx="107850" cy="19450"/>
            </a:xfrm>
            <a:custGeom>
              <a:avLst/>
              <a:gdLst/>
              <a:ahLst/>
              <a:cxnLst/>
              <a:rect l="l" t="t" r="r" b="b"/>
              <a:pathLst>
                <a:path w="4314" h="778" extrusionOk="0">
                  <a:moveTo>
                    <a:pt x="2167" y="118"/>
                  </a:moveTo>
                  <a:cubicBezTo>
                    <a:pt x="2751" y="118"/>
                    <a:pt x="3271" y="146"/>
                    <a:pt x="3619" y="201"/>
                  </a:cubicBezTo>
                  <a:cubicBezTo>
                    <a:pt x="3820" y="229"/>
                    <a:pt x="3966" y="257"/>
                    <a:pt x="4077" y="292"/>
                  </a:cubicBezTo>
                  <a:cubicBezTo>
                    <a:pt x="4105" y="320"/>
                    <a:pt x="4167" y="347"/>
                    <a:pt x="4167" y="347"/>
                  </a:cubicBezTo>
                  <a:lnTo>
                    <a:pt x="4195" y="375"/>
                  </a:lnTo>
                  <a:cubicBezTo>
                    <a:pt x="4195" y="375"/>
                    <a:pt x="4195" y="403"/>
                    <a:pt x="4167" y="403"/>
                  </a:cubicBezTo>
                  <a:cubicBezTo>
                    <a:pt x="4105" y="431"/>
                    <a:pt x="4021" y="493"/>
                    <a:pt x="3903" y="521"/>
                  </a:cubicBezTo>
                  <a:cubicBezTo>
                    <a:pt x="3528" y="604"/>
                    <a:pt x="2890" y="667"/>
                    <a:pt x="2167" y="667"/>
                  </a:cubicBezTo>
                  <a:cubicBezTo>
                    <a:pt x="1591" y="667"/>
                    <a:pt x="1070" y="604"/>
                    <a:pt x="695" y="549"/>
                  </a:cubicBezTo>
                  <a:cubicBezTo>
                    <a:pt x="494" y="521"/>
                    <a:pt x="348" y="493"/>
                    <a:pt x="258" y="465"/>
                  </a:cubicBezTo>
                  <a:cubicBezTo>
                    <a:pt x="202" y="431"/>
                    <a:pt x="174" y="403"/>
                    <a:pt x="147" y="403"/>
                  </a:cubicBezTo>
                  <a:lnTo>
                    <a:pt x="147" y="375"/>
                  </a:lnTo>
                  <a:lnTo>
                    <a:pt x="112" y="375"/>
                  </a:lnTo>
                  <a:cubicBezTo>
                    <a:pt x="112" y="375"/>
                    <a:pt x="147" y="375"/>
                    <a:pt x="174" y="347"/>
                  </a:cubicBezTo>
                  <a:cubicBezTo>
                    <a:pt x="202" y="320"/>
                    <a:pt x="286" y="292"/>
                    <a:pt x="431" y="257"/>
                  </a:cubicBezTo>
                  <a:cubicBezTo>
                    <a:pt x="779" y="174"/>
                    <a:pt x="1417" y="118"/>
                    <a:pt x="2167" y="118"/>
                  </a:cubicBezTo>
                  <a:close/>
                  <a:moveTo>
                    <a:pt x="2167" y="0"/>
                  </a:moveTo>
                  <a:cubicBezTo>
                    <a:pt x="1591" y="0"/>
                    <a:pt x="1070" y="28"/>
                    <a:pt x="667" y="83"/>
                  </a:cubicBezTo>
                  <a:cubicBezTo>
                    <a:pt x="494" y="118"/>
                    <a:pt x="320" y="146"/>
                    <a:pt x="202" y="201"/>
                  </a:cubicBezTo>
                  <a:cubicBezTo>
                    <a:pt x="147" y="229"/>
                    <a:pt x="112" y="229"/>
                    <a:pt x="84" y="257"/>
                  </a:cubicBezTo>
                  <a:lnTo>
                    <a:pt x="29" y="320"/>
                  </a:lnTo>
                  <a:cubicBezTo>
                    <a:pt x="29" y="347"/>
                    <a:pt x="1" y="347"/>
                    <a:pt x="1" y="375"/>
                  </a:cubicBezTo>
                  <a:cubicBezTo>
                    <a:pt x="1" y="403"/>
                    <a:pt x="29" y="431"/>
                    <a:pt x="29" y="431"/>
                  </a:cubicBezTo>
                  <a:cubicBezTo>
                    <a:pt x="56" y="493"/>
                    <a:pt x="84" y="493"/>
                    <a:pt x="147" y="521"/>
                  </a:cubicBezTo>
                  <a:cubicBezTo>
                    <a:pt x="202" y="576"/>
                    <a:pt x="320" y="604"/>
                    <a:pt x="431" y="639"/>
                  </a:cubicBezTo>
                  <a:cubicBezTo>
                    <a:pt x="806" y="722"/>
                    <a:pt x="1445" y="778"/>
                    <a:pt x="2167" y="778"/>
                  </a:cubicBezTo>
                  <a:cubicBezTo>
                    <a:pt x="2751" y="778"/>
                    <a:pt x="3271" y="722"/>
                    <a:pt x="3646" y="667"/>
                  </a:cubicBezTo>
                  <a:cubicBezTo>
                    <a:pt x="3848" y="639"/>
                    <a:pt x="3994" y="604"/>
                    <a:pt x="4105" y="576"/>
                  </a:cubicBezTo>
                  <a:cubicBezTo>
                    <a:pt x="4167" y="549"/>
                    <a:pt x="4195" y="521"/>
                    <a:pt x="4251" y="493"/>
                  </a:cubicBezTo>
                  <a:cubicBezTo>
                    <a:pt x="4251" y="493"/>
                    <a:pt x="4278" y="465"/>
                    <a:pt x="4278" y="431"/>
                  </a:cubicBezTo>
                  <a:cubicBezTo>
                    <a:pt x="4313" y="431"/>
                    <a:pt x="4313" y="403"/>
                    <a:pt x="4313" y="375"/>
                  </a:cubicBezTo>
                  <a:cubicBezTo>
                    <a:pt x="4313" y="347"/>
                    <a:pt x="4313" y="347"/>
                    <a:pt x="4278" y="320"/>
                  </a:cubicBezTo>
                  <a:cubicBezTo>
                    <a:pt x="4251" y="292"/>
                    <a:pt x="4223" y="257"/>
                    <a:pt x="4195" y="229"/>
                  </a:cubicBezTo>
                  <a:cubicBezTo>
                    <a:pt x="4105" y="201"/>
                    <a:pt x="4021" y="174"/>
                    <a:pt x="3876" y="146"/>
                  </a:cubicBezTo>
                  <a:cubicBezTo>
                    <a:pt x="3501" y="56"/>
                    <a:pt x="2862" y="0"/>
                    <a:pt x="216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43988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4397275" y="1991025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44038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44025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44096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44082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44146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44132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44205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4418975" y="1991025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44255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44242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44313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44299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44363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44349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44422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4440675" y="1991025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44472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44459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44530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44516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44580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44566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44639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462375" y="1991025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4689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44676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44747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44733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44797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44783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44856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4484075" y="1991025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44906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44893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44964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44950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4410300" y="1987375"/>
              <a:ext cx="76775" cy="11500"/>
            </a:xfrm>
            <a:custGeom>
              <a:avLst/>
              <a:gdLst/>
              <a:ahLst/>
              <a:cxnLst/>
              <a:rect l="l" t="t" r="r" b="b"/>
              <a:pathLst>
                <a:path w="3071" h="460" extrusionOk="0">
                  <a:moveTo>
                    <a:pt x="1535" y="1"/>
                  </a:moveTo>
                  <a:cubicBezTo>
                    <a:pt x="667" y="1"/>
                    <a:pt x="1" y="112"/>
                    <a:pt x="1" y="230"/>
                  </a:cubicBezTo>
                  <a:cubicBezTo>
                    <a:pt x="1" y="376"/>
                    <a:pt x="667" y="459"/>
                    <a:pt x="1535" y="459"/>
                  </a:cubicBezTo>
                  <a:cubicBezTo>
                    <a:pt x="2376" y="459"/>
                    <a:pt x="3070" y="376"/>
                    <a:pt x="3070" y="230"/>
                  </a:cubicBezTo>
                  <a:cubicBezTo>
                    <a:pt x="3070" y="112"/>
                    <a:pt x="2376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4395900" y="1973675"/>
              <a:ext cx="104875" cy="20150"/>
            </a:xfrm>
            <a:custGeom>
              <a:avLst/>
              <a:gdLst/>
              <a:ahLst/>
              <a:cxnLst/>
              <a:rect l="l" t="t" r="r" b="b"/>
              <a:pathLst>
                <a:path w="4195" h="806" extrusionOk="0">
                  <a:moveTo>
                    <a:pt x="0" y="0"/>
                  </a:moveTo>
                  <a:lnTo>
                    <a:pt x="0" y="486"/>
                  </a:lnTo>
                  <a:cubicBezTo>
                    <a:pt x="0" y="660"/>
                    <a:pt x="959" y="806"/>
                    <a:pt x="2111" y="806"/>
                  </a:cubicBezTo>
                  <a:cubicBezTo>
                    <a:pt x="3271" y="806"/>
                    <a:pt x="4195" y="660"/>
                    <a:pt x="4195" y="486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4395900" y="1973675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0" y="0"/>
                  </a:moveTo>
                  <a:lnTo>
                    <a:pt x="0" y="84"/>
                  </a:lnTo>
                  <a:cubicBezTo>
                    <a:pt x="202" y="285"/>
                    <a:pt x="1070" y="403"/>
                    <a:pt x="2111" y="403"/>
                  </a:cubicBezTo>
                  <a:cubicBezTo>
                    <a:pt x="3153" y="403"/>
                    <a:pt x="4021" y="285"/>
                    <a:pt x="4195" y="84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4395900" y="1965000"/>
              <a:ext cx="104875" cy="17375"/>
            </a:xfrm>
            <a:custGeom>
              <a:avLst/>
              <a:gdLst/>
              <a:ahLst/>
              <a:cxnLst/>
              <a:rect l="l" t="t" r="r" b="b"/>
              <a:pathLst>
                <a:path w="4195" h="695" extrusionOk="0">
                  <a:moveTo>
                    <a:pt x="2111" y="0"/>
                  </a:moveTo>
                  <a:cubicBezTo>
                    <a:pt x="959" y="0"/>
                    <a:pt x="0" y="174"/>
                    <a:pt x="0" y="347"/>
                  </a:cubicBezTo>
                  <a:cubicBezTo>
                    <a:pt x="0" y="521"/>
                    <a:pt x="959" y="695"/>
                    <a:pt x="2111" y="695"/>
                  </a:cubicBezTo>
                  <a:cubicBezTo>
                    <a:pt x="3271" y="695"/>
                    <a:pt x="4195" y="521"/>
                    <a:pt x="4195" y="347"/>
                  </a:cubicBezTo>
                  <a:cubicBezTo>
                    <a:pt x="4195" y="174"/>
                    <a:pt x="3271" y="0"/>
                    <a:pt x="2111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4394500" y="1963425"/>
              <a:ext cx="107850" cy="20350"/>
            </a:xfrm>
            <a:custGeom>
              <a:avLst/>
              <a:gdLst/>
              <a:ahLst/>
              <a:cxnLst/>
              <a:rect l="l" t="t" r="r" b="b"/>
              <a:pathLst>
                <a:path w="4314" h="814" extrusionOk="0">
                  <a:moveTo>
                    <a:pt x="2167" y="119"/>
                  </a:moveTo>
                  <a:cubicBezTo>
                    <a:pt x="2751" y="119"/>
                    <a:pt x="3271" y="174"/>
                    <a:pt x="3619" y="237"/>
                  </a:cubicBezTo>
                  <a:cubicBezTo>
                    <a:pt x="3820" y="264"/>
                    <a:pt x="3966" y="292"/>
                    <a:pt x="4077" y="320"/>
                  </a:cubicBezTo>
                  <a:cubicBezTo>
                    <a:pt x="4105" y="348"/>
                    <a:pt x="4167" y="376"/>
                    <a:pt x="4167" y="376"/>
                  </a:cubicBezTo>
                  <a:lnTo>
                    <a:pt x="4195" y="410"/>
                  </a:lnTo>
                  <a:lnTo>
                    <a:pt x="4167" y="438"/>
                  </a:lnTo>
                  <a:cubicBezTo>
                    <a:pt x="4105" y="466"/>
                    <a:pt x="4021" y="494"/>
                    <a:pt x="3903" y="521"/>
                  </a:cubicBezTo>
                  <a:cubicBezTo>
                    <a:pt x="3528" y="612"/>
                    <a:pt x="2890" y="695"/>
                    <a:pt x="2167" y="695"/>
                  </a:cubicBezTo>
                  <a:cubicBezTo>
                    <a:pt x="1591" y="695"/>
                    <a:pt x="1070" y="639"/>
                    <a:pt x="695" y="584"/>
                  </a:cubicBezTo>
                  <a:cubicBezTo>
                    <a:pt x="494" y="549"/>
                    <a:pt x="348" y="521"/>
                    <a:pt x="258" y="494"/>
                  </a:cubicBezTo>
                  <a:cubicBezTo>
                    <a:pt x="202" y="466"/>
                    <a:pt x="174" y="438"/>
                    <a:pt x="147" y="438"/>
                  </a:cubicBezTo>
                  <a:lnTo>
                    <a:pt x="147" y="410"/>
                  </a:lnTo>
                  <a:lnTo>
                    <a:pt x="112" y="410"/>
                  </a:lnTo>
                  <a:cubicBezTo>
                    <a:pt x="112" y="410"/>
                    <a:pt x="147" y="376"/>
                    <a:pt x="174" y="376"/>
                  </a:cubicBezTo>
                  <a:cubicBezTo>
                    <a:pt x="202" y="348"/>
                    <a:pt x="286" y="320"/>
                    <a:pt x="431" y="292"/>
                  </a:cubicBezTo>
                  <a:cubicBezTo>
                    <a:pt x="779" y="174"/>
                    <a:pt x="1417" y="119"/>
                    <a:pt x="2167" y="119"/>
                  </a:cubicBezTo>
                  <a:close/>
                  <a:moveTo>
                    <a:pt x="2167" y="1"/>
                  </a:moveTo>
                  <a:cubicBezTo>
                    <a:pt x="1591" y="1"/>
                    <a:pt x="1070" y="63"/>
                    <a:pt x="667" y="119"/>
                  </a:cubicBezTo>
                  <a:cubicBezTo>
                    <a:pt x="494" y="146"/>
                    <a:pt x="320" y="174"/>
                    <a:pt x="202" y="237"/>
                  </a:cubicBezTo>
                  <a:cubicBezTo>
                    <a:pt x="147" y="237"/>
                    <a:pt x="112" y="264"/>
                    <a:pt x="84" y="292"/>
                  </a:cubicBezTo>
                  <a:cubicBezTo>
                    <a:pt x="56" y="292"/>
                    <a:pt x="56" y="320"/>
                    <a:pt x="29" y="348"/>
                  </a:cubicBezTo>
                  <a:cubicBezTo>
                    <a:pt x="29" y="348"/>
                    <a:pt x="1" y="376"/>
                    <a:pt x="1" y="410"/>
                  </a:cubicBezTo>
                  <a:cubicBezTo>
                    <a:pt x="1" y="438"/>
                    <a:pt x="29" y="466"/>
                    <a:pt x="29" y="466"/>
                  </a:cubicBezTo>
                  <a:cubicBezTo>
                    <a:pt x="56" y="494"/>
                    <a:pt x="84" y="521"/>
                    <a:pt x="147" y="549"/>
                  </a:cubicBezTo>
                  <a:cubicBezTo>
                    <a:pt x="202" y="584"/>
                    <a:pt x="320" y="612"/>
                    <a:pt x="431" y="639"/>
                  </a:cubicBezTo>
                  <a:cubicBezTo>
                    <a:pt x="806" y="758"/>
                    <a:pt x="1445" y="813"/>
                    <a:pt x="2167" y="813"/>
                  </a:cubicBezTo>
                  <a:cubicBezTo>
                    <a:pt x="2751" y="813"/>
                    <a:pt x="3271" y="758"/>
                    <a:pt x="3646" y="695"/>
                  </a:cubicBezTo>
                  <a:cubicBezTo>
                    <a:pt x="3848" y="667"/>
                    <a:pt x="3994" y="639"/>
                    <a:pt x="4105" y="584"/>
                  </a:cubicBezTo>
                  <a:cubicBezTo>
                    <a:pt x="4167" y="584"/>
                    <a:pt x="4195" y="549"/>
                    <a:pt x="4251" y="521"/>
                  </a:cubicBezTo>
                  <a:cubicBezTo>
                    <a:pt x="4251" y="494"/>
                    <a:pt x="4278" y="494"/>
                    <a:pt x="4278" y="466"/>
                  </a:cubicBezTo>
                  <a:cubicBezTo>
                    <a:pt x="4313" y="466"/>
                    <a:pt x="4313" y="438"/>
                    <a:pt x="4313" y="410"/>
                  </a:cubicBezTo>
                  <a:cubicBezTo>
                    <a:pt x="4313" y="376"/>
                    <a:pt x="4313" y="348"/>
                    <a:pt x="4278" y="348"/>
                  </a:cubicBezTo>
                  <a:cubicBezTo>
                    <a:pt x="4251" y="292"/>
                    <a:pt x="4223" y="292"/>
                    <a:pt x="4195" y="264"/>
                  </a:cubicBezTo>
                  <a:cubicBezTo>
                    <a:pt x="4105" y="202"/>
                    <a:pt x="4021" y="174"/>
                    <a:pt x="3876" y="146"/>
                  </a:cubicBezTo>
                  <a:cubicBezTo>
                    <a:pt x="3501" y="63"/>
                    <a:pt x="2862" y="1"/>
                    <a:pt x="216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43988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4397275" y="1971425"/>
              <a:ext cx="5250" cy="26050"/>
            </a:xfrm>
            <a:custGeom>
              <a:avLst/>
              <a:gdLst/>
              <a:ahLst/>
              <a:cxnLst/>
              <a:rect l="l" t="t" r="r" b="b"/>
              <a:pathLst>
                <a:path w="210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44038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44025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44096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44082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44146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44132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44205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4418975" y="1971425"/>
              <a:ext cx="5250" cy="26050"/>
            </a:xfrm>
            <a:custGeom>
              <a:avLst/>
              <a:gdLst/>
              <a:ahLst/>
              <a:cxnLst/>
              <a:rect l="l" t="t" r="r" b="b"/>
              <a:pathLst>
                <a:path w="210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44255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44242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44313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44299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44363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44349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44422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4440675" y="1971425"/>
              <a:ext cx="5250" cy="26050"/>
            </a:xfrm>
            <a:custGeom>
              <a:avLst/>
              <a:gdLst/>
              <a:ahLst/>
              <a:cxnLst/>
              <a:rect l="l" t="t" r="r" b="b"/>
              <a:pathLst>
                <a:path w="210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44472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44459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44530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44516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44580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44566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44639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4462375" y="1971425"/>
              <a:ext cx="5250" cy="26050"/>
            </a:xfrm>
            <a:custGeom>
              <a:avLst/>
              <a:gdLst/>
              <a:ahLst/>
              <a:cxnLst/>
              <a:rect l="l" t="t" r="r" b="b"/>
              <a:pathLst>
                <a:path w="210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44689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44676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44747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44733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44797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44783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44856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4484075" y="1971425"/>
              <a:ext cx="5250" cy="26050"/>
            </a:xfrm>
            <a:custGeom>
              <a:avLst/>
              <a:gdLst/>
              <a:ahLst/>
              <a:cxnLst/>
              <a:rect l="l" t="t" r="r" b="b"/>
              <a:pathLst>
                <a:path w="210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44906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44893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44964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44950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4410300" y="1967775"/>
              <a:ext cx="76775" cy="11650"/>
            </a:xfrm>
            <a:custGeom>
              <a:avLst/>
              <a:gdLst/>
              <a:ahLst/>
              <a:cxnLst/>
              <a:rect l="l" t="t" r="r" b="b"/>
              <a:pathLst>
                <a:path w="3071" h="466" extrusionOk="0">
                  <a:moveTo>
                    <a:pt x="1535" y="0"/>
                  </a:moveTo>
                  <a:cubicBezTo>
                    <a:pt x="667" y="0"/>
                    <a:pt x="1" y="118"/>
                    <a:pt x="1" y="236"/>
                  </a:cubicBezTo>
                  <a:cubicBezTo>
                    <a:pt x="1" y="347"/>
                    <a:pt x="667" y="465"/>
                    <a:pt x="1535" y="465"/>
                  </a:cubicBezTo>
                  <a:cubicBezTo>
                    <a:pt x="2376" y="465"/>
                    <a:pt x="3070" y="347"/>
                    <a:pt x="3070" y="236"/>
                  </a:cubicBezTo>
                  <a:cubicBezTo>
                    <a:pt x="3070" y="118"/>
                    <a:pt x="2376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4395900" y="1954050"/>
              <a:ext cx="104875" cy="20350"/>
            </a:xfrm>
            <a:custGeom>
              <a:avLst/>
              <a:gdLst/>
              <a:ahLst/>
              <a:cxnLst/>
              <a:rect l="l" t="t" r="r" b="b"/>
              <a:pathLst>
                <a:path w="4195" h="814" extrusionOk="0">
                  <a:moveTo>
                    <a:pt x="0" y="1"/>
                  </a:moveTo>
                  <a:lnTo>
                    <a:pt x="0" y="494"/>
                  </a:lnTo>
                  <a:cubicBezTo>
                    <a:pt x="0" y="667"/>
                    <a:pt x="959" y="813"/>
                    <a:pt x="2111" y="813"/>
                  </a:cubicBezTo>
                  <a:cubicBezTo>
                    <a:pt x="3271" y="813"/>
                    <a:pt x="4195" y="667"/>
                    <a:pt x="4195" y="494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4395900" y="1954050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0" y="1"/>
                  </a:moveTo>
                  <a:lnTo>
                    <a:pt x="0" y="91"/>
                  </a:lnTo>
                  <a:cubicBezTo>
                    <a:pt x="202" y="265"/>
                    <a:pt x="1070" y="403"/>
                    <a:pt x="2111" y="403"/>
                  </a:cubicBezTo>
                  <a:cubicBezTo>
                    <a:pt x="3153" y="403"/>
                    <a:pt x="4021" y="265"/>
                    <a:pt x="4195" y="91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4395900" y="194537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111" y="0"/>
                  </a:moveTo>
                  <a:cubicBezTo>
                    <a:pt x="959" y="0"/>
                    <a:pt x="0" y="146"/>
                    <a:pt x="0" y="348"/>
                  </a:cubicBezTo>
                  <a:cubicBezTo>
                    <a:pt x="0" y="521"/>
                    <a:pt x="959" y="667"/>
                    <a:pt x="2111" y="667"/>
                  </a:cubicBezTo>
                  <a:cubicBezTo>
                    <a:pt x="3271" y="667"/>
                    <a:pt x="4195" y="521"/>
                    <a:pt x="4195" y="348"/>
                  </a:cubicBezTo>
                  <a:cubicBezTo>
                    <a:pt x="4195" y="146"/>
                    <a:pt x="3271" y="0"/>
                    <a:pt x="2111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4394500" y="1943975"/>
              <a:ext cx="107850" cy="19475"/>
            </a:xfrm>
            <a:custGeom>
              <a:avLst/>
              <a:gdLst/>
              <a:ahLst/>
              <a:cxnLst/>
              <a:rect l="l" t="t" r="r" b="b"/>
              <a:pathLst>
                <a:path w="4314" h="779" extrusionOk="0">
                  <a:moveTo>
                    <a:pt x="2167" y="112"/>
                  </a:moveTo>
                  <a:cubicBezTo>
                    <a:pt x="2751" y="112"/>
                    <a:pt x="3271" y="147"/>
                    <a:pt x="3619" y="202"/>
                  </a:cubicBezTo>
                  <a:cubicBezTo>
                    <a:pt x="3820" y="230"/>
                    <a:pt x="3966" y="286"/>
                    <a:pt x="4077" y="320"/>
                  </a:cubicBezTo>
                  <a:cubicBezTo>
                    <a:pt x="4105" y="348"/>
                    <a:pt x="4167" y="348"/>
                    <a:pt x="4167" y="376"/>
                  </a:cubicBezTo>
                  <a:lnTo>
                    <a:pt x="4195" y="404"/>
                  </a:lnTo>
                  <a:lnTo>
                    <a:pt x="4167" y="431"/>
                  </a:lnTo>
                  <a:cubicBezTo>
                    <a:pt x="4105" y="459"/>
                    <a:pt x="4021" y="494"/>
                    <a:pt x="3903" y="522"/>
                  </a:cubicBezTo>
                  <a:cubicBezTo>
                    <a:pt x="3528" y="605"/>
                    <a:pt x="2890" y="668"/>
                    <a:pt x="2167" y="668"/>
                  </a:cubicBezTo>
                  <a:cubicBezTo>
                    <a:pt x="1591" y="668"/>
                    <a:pt x="1070" y="633"/>
                    <a:pt x="695" y="577"/>
                  </a:cubicBezTo>
                  <a:cubicBezTo>
                    <a:pt x="494" y="549"/>
                    <a:pt x="348" y="522"/>
                    <a:pt x="258" y="459"/>
                  </a:cubicBezTo>
                  <a:cubicBezTo>
                    <a:pt x="202" y="459"/>
                    <a:pt x="174" y="431"/>
                    <a:pt x="147" y="404"/>
                  </a:cubicBezTo>
                  <a:lnTo>
                    <a:pt x="112" y="404"/>
                  </a:lnTo>
                  <a:cubicBezTo>
                    <a:pt x="112" y="404"/>
                    <a:pt x="147" y="376"/>
                    <a:pt x="174" y="376"/>
                  </a:cubicBezTo>
                  <a:cubicBezTo>
                    <a:pt x="202" y="320"/>
                    <a:pt x="286" y="286"/>
                    <a:pt x="431" y="258"/>
                  </a:cubicBezTo>
                  <a:cubicBezTo>
                    <a:pt x="779" y="174"/>
                    <a:pt x="1417" y="112"/>
                    <a:pt x="2167" y="112"/>
                  </a:cubicBezTo>
                  <a:close/>
                  <a:moveTo>
                    <a:pt x="2167" y="1"/>
                  </a:moveTo>
                  <a:cubicBezTo>
                    <a:pt x="1591" y="1"/>
                    <a:pt x="1070" y="29"/>
                    <a:pt x="667" y="112"/>
                  </a:cubicBezTo>
                  <a:cubicBezTo>
                    <a:pt x="494" y="147"/>
                    <a:pt x="320" y="174"/>
                    <a:pt x="202" y="202"/>
                  </a:cubicBezTo>
                  <a:cubicBezTo>
                    <a:pt x="147" y="230"/>
                    <a:pt x="112" y="258"/>
                    <a:pt x="84" y="286"/>
                  </a:cubicBezTo>
                  <a:cubicBezTo>
                    <a:pt x="56" y="286"/>
                    <a:pt x="56" y="320"/>
                    <a:pt x="29" y="320"/>
                  </a:cubicBezTo>
                  <a:cubicBezTo>
                    <a:pt x="29" y="348"/>
                    <a:pt x="1" y="376"/>
                    <a:pt x="1" y="404"/>
                  </a:cubicBezTo>
                  <a:cubicBezTo>
                    <a:pt x="1" y="431"/>
                    <a:pt x="29" y="431"/>
                    <a:pt x="29" y="459"/>
                  </a:cubicBezTo>
                  <a:cubicBezTo>
                    <a:pt x="56" y="494"/>
                    <a:pt x="84" y="522"/>
                    <a:pt x="147" y="549"/>
                  </a:cubicBezTo>
                  <a:cubicBezTo>
                    <a:pt x="202" y="577"/>
                    <a:pt x="320" y="605"/>
                    <a:pt x="431" y="633"/>
                  </a:cubicBezTo>
                  <a:cubicBezTo>
                    <a:pt x="806" y="723"/>
                    <a:pt x="1445" y="779"/>
                    <a:pt x="2167" y="779"/>
                  </a:cubicBezTo>
                  <a:cubicBezTo>
                    <a:pt x="2751" y="779"/>
                    <a:pt x="3271" y="751"/>
                    <a:pt x="3646" y="695"/>
                  </a:cubicBezTo>
                  <a:cubicBezTo>
                    <a:pt x="3848" y="668"/>
                    <a:pt x="3994" y="633"/>
                    <a:pt x="4105" y="577"/>
                  </a:cubicBezTo>
                  <a:cubicBezTo>
                    <a:pt x="4167" y="549"/>
                    <a:pt x="4195" y="549"/>
                    <a:pt x="4251" y="522"/>
                  </a:cubicBezTo>
                  <a:cubicBezTo>
                    <a:pt x="4251" y="494"/>
                    <a:pt x="4278" y="494"/>
                    <a:pt x="4278" y="459"/>
                  </a:cubicBezTo>
                  <a:cubicBezTo>
                    <a:pt x="4313" y="431"/>
                    <a:pt x="4313" y="431"/>
                    <a:pt x="4313" y="404"/>
                  </a:cubicBezTo>
                  <a:cubicBezTo>
                    <a:pt x="4313" y="376"/>
                    <a:pt x="4313" y="348"/>
                    <a:pt x="4278" y="320"/>
                  </a:cubicBezTo>
                  <a:cubicBezTo>
                    <a:pt x="4251" y="286"/>
                    <a:pt x="4223" y="258"/>
                    <a:pt x="4195" y="258"/>
                  </a:cubicBezTo>
                  <a:cubicBezTo>
                    <a:pt x="4105" y="202"/>
                    <a:pt x="4021" y="174"/>
                    <a:pt x="3876" y="147"/>
                  </a:cubicBezTo>
                  <a:cubicBezTo>
                    <a:pt x="3501" y="56"/>
                    <a:pt x="2862" y="1"/>
                    <a:pt x="216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43988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4397275" y="195110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44038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44025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44096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44082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44146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44132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44205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4418975" y="195110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44255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44242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44313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44299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44363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44349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44422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4440675" y="195110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44472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44459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44530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44516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44580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44566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44639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4462375" y="195110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44689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44676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44747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44733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44797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44783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44856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4484075" y="195110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44906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44893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44964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44950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4410300" y="1948325"/>
              <a:ext cx="76775" cy="11475"/>
            </a:xfrm>
            <a:custGeom>
              <a:avLst/>
              <a:gdLst/>
              <a:ahLst/>
              <a:cxnLst/>
              <a:rect l="l" t="t" r="r" b="b"/>
              <a:pathLst>
                <a:path w="3071" h="459" extrusionOk="0">
                  <a:moveTo>
                    <a:pt x="1535" y="0"/>
                  </a:moveTo>
                  <a:cubicBezTo>
                    <a:pt x="667" y="0"/>
                    <a:pt x="1" y="84"/>
                    <a:pt x="1" y="230"/>
                  </a:cubicBezTo>
                  <a:cubicBezTo>
                    <a:pt x="1" y="348"/>
                    <a:pt x="667" y="459"/>
                    <a:pt x="1535" y="459"/>
                  </a:cubicBezTo>
                  <a:cubicBezTo>
                    <a:pt x="2376" y="459"/>
                    <a:pt x="3070" y="348"/>
                    <a:pt x="3070" y="230"/>
                  </a:cubicBezTo>
                  <a:cubicBezTo>
                    <a:pt x="3070" y="84"/>
                    <a:pt x="2376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4395900" y="1933750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95"/>
                    <a:pt x="959" y="840"/>
                    <a:pt x="2111" y="840"/>
                  </a:cubicBezTo>
                  <a:cubicBezTo>
                    <a:pt x="3271" y="840"/>
                    <a:pt x="4195" y="695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4395900" y="1933750"/>
              <a:ext cx="104875" cy="10950"/>
            </a:xfrm>
            <a:custGeom>
              <a:avLst/>
              <a:gdLst/>
              <a:ahLst/>
              <a:cxnLst/>
              <a:rect l="l" t="t" r="r" b="b"/>
              <a:pathLst>
                <a:path w="4195" h="438" extrusionOk="0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38"/>
                    <a:pt x="2111" y="438"/>
                  </a:cubicBezTo>
                  <a:cubicBezTo>
                    <a:pt x="3153" y="438"/>
                    <a:pt x="4021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4395900" y="1925925"/>
              <a:ext cx="104875" cy="16525"/>
            </a:xfrm>
            <a:custGeom>
              <a:avLst/>
              <a:gdLst/>
              <a:ahLst/>
              <a:cxnLst/>
              <a:rect l="l" t="t" r="r" b="b"/>
              <a:pathLst>
                <a:path w="4195" h="661" extrusionOk="0">
                  <a:moveTo>
                    <a:pt x="2111" y="1"/>
                  </a:moveTo>
                  <a:cubicBezTo>
                    <a:pt x="959" y="1"/>
                    <a:pt x="0" y="140"/>
                    <a:pt x="0" y="313"/>
                  </a:cubicBezTo>
                  <a:cubicBezTo>
                    <a:pt x="0" y="522"/>
                    <a:pt x="959" y="660"/>
                    <a:pt x="2111" y="660"/>
                  </a:cubicBezTo>
                  <a:cubicBezTo>
                    <a:pt x="3271" y="660"/>
                    <a:pt x="4195" y="522"/>
                    <a:pt x="4195" y="313"/>
                  </a:cubicBezTo>
                  <a:cubicBezTo>
                    <a:pt x="4195" y="140"/>
                    <a:pt x="3271" y="1"/>
                    <a:pt x="211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4394500" y="1924375"/>
              <a:ext cx="107850" cy="19625"/>
            </a:xfrm>
            <a:custGeom>
              <a:avLst/>
              <a:gdLst/>
              <a:ahLst/>
              <a:cxnLst/>
              <a:rect l="l" t="t" r="r" b="b"/>
              <a:pathLst>
                <a:path w="4314" h="785" extrusionOk="0">
                  <a:moveTo>
                    <a:pt x="2167" y="118"/>
                  </a:moveTo>
                  <a:cubicBezTo>
                    <a:pt x="2751" y="118"/>
                    <a:pt x="3271" y="146"/>
                    <a:pt x="3619" y="202"/>
                  </a:cubicBezTo>
                  <a:cubicBezTo>
                    <a:pt x="3820" y="236"/>
                    <a:pt x="3966" y="292"/>
                    <a:pt x="4077" y="320"/>
                  </a:cubicBezTo>
                  <a:cubicBezTo>
                    <a:pt x="4105" y="320"/>
                    <a:pt x="4167" y="347"/>
                    <a:pt x="4167" y="375"/>
                  </a:cubicBezTo>
                  <a:lnTo>
                    <a:pt x="4195" y="375"/>
                  </a:lnTo>
                  <a:cubicBezTo>
                    <a:pt x="4195" y="375"/>
                    <a:pt x="4195" y="410"/>
                    <a:pt x="4167" y="438"/>
                  </a:cubicBezTo>
                  <a:cubicBezTo>
                    <a:pt x="4105" y="465"/>
                    <a:pt x="4021" y="493"/>
                    <a:pt x="3903" y="521"/>
                  </a:cubicBezTo>
                  <a:cubicBezTo>
                    <a:pt x="3528" y="611"/>
                    <a:pt x="2890" y="667"/>
                    <a:pt x="2167" y="667"/>
                  </a:cubicBezTo>
                  <a:cubicBezTo>
                    <a:pt x="1591" y="667"/>
                    <a:pt x="1070" y="639"/>
                    <a:pt x="695" y="584"/>
                  </a:cubicBezTo>
                  <a:cubicBezTo>
                    <a:pt x="494" y="549"/>
                    <a:pt x="348" y="493"/>
                    <a:pt x="258" y="465"/>
                  </a:cubicBezTo>
                  <a:cubicBezTo>
                    <a:pt x="202" y="438"/>
                    <a:pt x="174" y="438"/>
                    <a:pt x="147" y="410"/>
                  </a:cubicBezTo>
                  <a:lnTo>
                    <a:pt x="112" y="375"/>
                  </a:lnTo>
                  <a:cubicBezTo>
                    <a:pt x="112" y="375"/>
                    <a:pt x="147" y="375"/>
                    <a:pt x="174" y="347"/>
                  </a:cubicBezTo>
                  <a:cubicBezTo>
                    <a:pt x="202" y="320"/>
                    <a:pt x="286" y="292"/>
                    <a:pt x="431" y="264"/>
                  </a:cubicBezTo>
                  <a:cubicBezTo>
                    <a:pt x="779" y="174"/>
                    <a:pt x="1417" y="118"/>
                    <a:pt x="2167" y="118"/>
                  </a:cubicBezTo>
                  <a:close/>
                  <a:moveTo>
                    <a:pt x="2167" y="0"/>
                  </a:moveTo>
                  <a:cubicBezTo>
                    <a:pt x="1591" y="0"/>
                    <a:pt x="1070" y="28"/>
                    <a:pt x="667" y="90"/>
                  </a:cubicBezTo>
                  <a:cubicBezTo>
                    <a:pt x="494" y="118"/>
                    <a:pt x="320" y="174"/>
                    <a:pt x="202" y="202"/>
                  </a:cubicBezTo>
                  <a:cubicBezTo>
                    <a:pt x="147" y="236"/>
                    <a:pt x="112" y="264"/>
                    <a:pt x="84" y="292"/>
                  </a:cubicBezTo>
                  <a:cubicBezTo>
                    <a:pt x="56" y="292"/>
                    <a:pt x="56" y="320"/>
                    <a:pt x="29" y="320"/>
                  </a:cubicBezTo>
                  <a:cubicBezTo>
                    <a:pt x="29" y="347"/>
                    <a:pt x="1" y="375"/>
                    <a:pt x="1" y="375"/>
                  </a:cubicBezTo>
                  <a:cubicBezTo>
                    <a:pt x="1" y="410"/>
                    <a:pt x="29" y="438"/>
                    <a:pt x="29" y="465"/>
                  </a:cubicBezTo>
                  <a:cubicBezTo>
                    <a:pt x="56" y="493"/>
                    <a:pt x="84" y="521"/>
                    <a:pt x="147" y="549"/>
                  </a:cubicBezTo>
                  <a:cubicBezTo>
                    <a:pt x="202" y="584"/>
                    <a:pt x="320" y="611"/>
                    <a:pt x="431" y="639"/>
                  </a:cubicBezTo>
                  <a:cubicBezTo>
                    <a:pt x="806" y="722"/>
                    <a:pt x="1445" y="785"/>
                    <a:pt x="2167" y="785"/>
                  </a:cubicBezTo>
                  <a:cubicBezTo>
                    <a:pt x="2751" y="785"/>
                    <a:pt x="3271" y="757"/>
                    <a:pt x="3646" y="695"/>
                  </a:cubicBezTo>
                  <a:cubicBezTo>
                    <a:pt x="3848" y="667"/>
                    <a:pt x="3994" y="611"/>
                    <a:pt x="4105" y="584"/>
                  </a:cubicBezTo>
                  <a:cubicBezTo>
                    <a:pt x="4167" y="549"/>
                    <a:pt x="4195" y="521"/>
                    <a:pt x="4251" y="493"/>
                  </a:cubicBezTo>
                  <a:lnTo>
                    <a:pt x="4278" y="465"/>
                  </a:lnTo>
                  <a:cubicBezTo>
                    <a:pt x="4313" y="438"/>
                    <a:pt x="4313" y="410"/>
                    <a:pt x="4313" y="375"/>
                  </a:cubicBezTo>
                  <a:cubicBezTo>
                    <a:pt x="4313" y="375"/>
                    <a:pt x="4313" y="347"/>
                    <a:pt x="4278" y="320"/>
                  </a:cubicBezTo>
                  <a:cubicBezTo>
                    <a:pt x="4251" y="292"/>
                    <a:pt x="4223" y="264"/>
                    <a:pt x="4195" y="236"/>
                  </a:cubicBezTo>
                  <a:cubicBezTo>
                    <a:pt x="4105" y="202"/>
                    <a:pt x="4021" y="174"/>
                    <a:pt x="3876" y="146"/>
                  </a:cubicBezTo>
                  <a:cubicBezTo>
                    <a:pt x="3501" y="63"/>
                    <a:pt x="2862" y="0"/>
                    <a:pt x="216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43988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4397275" y="1931650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44038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44025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44096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44082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44146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44132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44205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4418975" y="1931650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44255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44242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44313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44299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44363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44349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44422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4440675" y="1931650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44472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44459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44530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44516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44580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44566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44639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4462375" y="1931650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44689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44676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44747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44733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44797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44783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44856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4484075" y="1931650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44906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44893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44964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44950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4410300" y="1928700"/>
              <a:ext cx="76775" cy="10975"/>
            </a:xfrm>
            <a:custGeom>
              <a:avLst/>
              <a:gdLst/>
              <a:ahLst/>
              <a:cxnLst/>
              <a:rect l="l" t="t" r="r" b="b"/>
              <a:pathLst>
                <a:path w="3071" h="439" extrusionOk="0">
                  <a:moveTo>
                    <a:pt x="1535" y="1"/>
                  </a:moveTo>
                  <a:cubicBezTo>
                    <a:pt x="667" y="1"/>
                    <a:pt x="1" y="91"/>
                    <a:pt x="1" y="202"/>
                  </a:cubicBezTo>
                  <a:cubicBezTo>
                    <a:pt x="1" y="348"/>
                    <a:pt x="667" y="438"/>
                    <a:pt x="1535" y="438"/>
                  </a:cubicBezTo>
                  <a:cubicBezTo>
                    <a:pt x="2376" y="438"/>
                    <a:pt x="3070" y="348"/>
                    <a:pt x="3070" y="202"/>
                  </a:cubicBezTo>
                  <a:cubicBezTo>
                    <a:pt x="3070" y="91"/>
                    <a:pt x="2376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4395900" y="1914300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67"/>
                    <a:pt x="959" y="841"/>
                    <a:pt x="2111" y="841"/>
                  </a:cubicBezTo>
                  <a:cubicBezTo>
                    <a:pt x="3271" y="841"/>
                    <a:pt x="4195" y="667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4395900" y="1914300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03"/>
                    <a:pt x="2111" y="403"/>
                  </a:cubicBezTo>
                  <a:cubicBezTo>
                    <a:pt x="3153" y="403"/>
                    <a:pt x="4021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4395900" y="1906325"/>
              <a:ext cx="104875" cy="16675"/>
            </a:xfrm>
            <a:custGeom>
              <a:avLst/>
              <a:gdLst/>
              <a:ahLst/>
              <a:cxnLst/>
              <a:rect l="l" t="t" r="r" b="b"/>
              <a:pathLst>
                <a:path w="4195" h="667" extrusionOk="0">
                  <a:moveTo>
                    <a:pt x="2111" y="0"/>
                  </a:moveTo>
                  <a:cubicBezTo>
                    <a:pt x="959" y="0"/>
                    <a:pt x="0" y="146"/>
                    <a:pt x="0" y="319"/>
                  </a:cubicBezTo>
                  <a:cubicBezTo>
                    <a:pt x="0" y="521"/>
                    <a:pt x="959" y="667"/>
                    <a:pt x="2111" y="667"/>
                  </a:cubicBezTo>
                  <a:cubicBezTo>
                    <a:pt x="3271" y="667"/>
                    <a:pt x="4195" y="521"/>
                    <a:pt x="4195" y="319"/>
                  </a:cubicBezTo>
                  <a:cubicBezTo>
                    <a:pt x="4195" y="146"/>
                    <a:pt x="3271" y="0"/>
                    <a:pt x="2111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4394500" y="1904925"/>
              <a:ext cx="107850" cy="19475"/>
            </a:xfrm>
            <a:custGeom>
              <a:avLst/>
              <a:gdLst/>
              <a:ahLst/>
              <a:cxnLst/>
              <a:rect l="l" t="t" r="r" b="b"/>
              <a:pathLst>
                <a:path w="4314" h="779" extrusionOk="0">
                  <a:moveTo>
                    <a:pt x="2167" y="112"/>
                  </a:moveTo>
                  <a:cubicBezTo>
                    <a:pt x="2751" y="112"/>
                    <a:pt x="3271" y="146"/>
                    <a:pt x="3619" y="202"/>
                  </a:cubicBezTo>
                  <a:cubicBezTo>
                    <a:pt x="3820" y="230"/>
                    <a:pt x="3966" y="257"/>
                    <a:pt x="4077" y="320"/>
                  </a:cubicBezTo>
                  <a:cubicBezTo>
                    <a:pt x="4105" y="320"/>
                    <a:pt x="4167" y="348"/>
                    <a:pt x="4167" y="348"/>
                  </a:cubicBezTo>
                  <a:lnTo>
                    <a:pt x="4195" y="375"/>
                  </a:lnTo>
                  <a:cubicBezTo>
                    <a:pt x="4195" y="375"/>
                    <a:pt x="4195" y="403"/>
                    <a:pt x="4167" y="403"/>
                  </a:cubicBezTo>
                  <a:cubicBezTo>
                    <a:pt x="4105" y="431"/>
                    <a:pt x="4021" y="493"/>
                    <a:pt x="3903" y="521"/>
                  </a:cubicBezTo>
                  <a:cubicBezTo>
                    <a:pt x="3528" y="605"/>
                    <a:pt x="2890" y="667"/>
                    <a:pt x="2167" y="667"/>
                  </a:cubicBezTo>
                  <a:cubicBezTo>
                    <a:pt x="1591" y="667"/>
                    <a:pt x="1070" y="632"/>
                    <a:pt x="695" y="549"/>
                  </a:cubicBezTo>
                  <a:cubicBezTo>
                    <a:pt x="494" y="521"/>
                    <a:pt x="348" y="493"/>
                    <a:pt x="258" y="459"/>
                  </a:cubicBezTo>
                  <a:cubicBezTo>
                    <a:pt x="202" y="431"/>
                    <a:pt x="174" y="431"/>
                    <a:pt x="147" y="403"/>
                  </a:cubicBezTo>
                  <a:lnTo>
                    <a:pt x="147" y="375"/>
                  </a:lnTo>
                  <a:lnTo>
                    <a:pt x="112" y="375"/>
                  </a:lnTo>
                  <a:cubicBezTo>
                    <a:pt x="112" y="375"/>
                    <a:pt x="147" y="375"/>
                    <a:pt x="174" y="348"/>
                  </a:cubicBezTo>
                  <a:cubicBezTo>
                    <a:pt x="202" y="320"/>
                    <a:pt x="286" y="285"/>
                    <a:pt x="431" y="257"/>
                  </a:cubicBezTo>
                  <a:cubicBezTo>
                    <a:pt x="779" y="174"/>
                    <a:pt x="1417" y="112"/>
                    <a:pt x="2167" y="112"/>
                  </a:cubicBezTo>
                  <a:close/>
                  <a:moveTo>
                    <a:pt x="2167" y="0"/>
                  </a:moveTo>
                  <a:cubicBezTo>
                    <a:pt x="1591" y="0"/>
                    <a:pt x="1070" y="28"/>
                    <a:pt x="667" y="84"/>
                  </a:cubicBezTo>
                  <a:cubicBezTo>
                    <a:pt x="494" y="112"/>
                    <a:pt x="320" y="146"/>
                    <a:pt x="202" y="202"/>
                  </a:cubicBezTo>
                  <a:cubicBezTo>
                    <a:pt x="147" y="230"/>
                    <a:pt x="112" y="230"/>
                    <a:pt x="84" y="257"/>
                  </a:cubicBezTo>
                  <a:cubicBezTo>
                    <a:pt x="56" y="285"/>
                    <a:pt x="56" y="285"/>
                    <a:pt x="29" y="320"/>
                  </a:cubicBezTo>
                  <a:cubicBezTo>
                    <a:pt x="29" y="348"/>
                    <a:pt x="1" y="348"/>
                    <a:pt x="1" y="375"/>
                  </a:cubicBezTo>
                  <a:cubicBezTo>
                    <a:pt x="1" y="403"/>
                    <a:pt x="29" y="431"/>
                    <a:pt x="29" y="431"/>
                  </a:cubicBezTo>
                  <a:cubicBezTo>
                    <a:pt x="56" y="493"/>
                    <a:pt x="84" y="521"/>
                    <a:pt x="147" y="521"/>
                  </a:cubicBezTo>
                  <a:cubicBezTo>
                    <a:pt x="202" y="577"/>
                    <a:pt x="320" y="605"/>
                    <a:pt x="431" y="632"/>
                  </a:cubicBezTo>
                  <a:cubicBezTo>
                    <a:pt x="806" y="723"/>
                    <a:pt x="1445" y="778"/>
                    <a:pt x="2167" y="778"/>
                  </a:cubicBezTo>
                  <a:cubicBezTo>
                    <a:pt x="2751" y="778"/>
                    <a:pt x="3271" y="750"/>
                    <a:pt x="3646" y="667"/>
                  </a:cubicBezTo>
                  <a:cubicBezTo>
                    <a:pt x="3848" y="632"/>
                    <a:pt x="3994" y="605"/>
                    <a:pt x="4105" y="577"/>
                  </a:cubicBezTo>
                  <a:cubicBezTo>
                    <a:pt x="4167" y="549"/>
                    <a:pt x="4195" y="521"/>
                    <a:pt x="4251" y="493"/>
                  </a:cubicBezTo>
                  <a:cubicBezTo>
                    <a:pt x="4251" y="493"/>
                    <a:pt x="4278" y="459"/>
                    <a:pt x="4278" y="431"/>
                  </a:cubicBezTo>
                  <a:cubicBezTo>
                    <a:pt x="4313" y="431"/>
                    <a:pt x="4313" y="403"/>
                    <a:pt x="4313" y="375"/>
                  </a:cubicBezTo>
                  <a:cubicBezTo>
                    <a:pt x="4313" y="348"/>
                    <a:pt x="4313" y="348"/>
                    <a:pt x="4278" y="320"/>
                  </a:cubicBezTo>
                  <a:cubicBezTo>
                    <a:pt x="4251" y="285"/>
                    <a:pt x="4223" y="257"/>
                    <a:pt x="4195" y="230"/>
                  </a:cubicBezTo>
                  <a:cubicBezTo>
                    <a:pt x="4105" y="202"/>
                    <a:pt x="4021" y="174"/>
                    <a:pt x="3876" y="146"/>
                  </a:cubicBezTo>
                  <a:cubicBezTo>
                    <a:pt x="3501" y="56"/>
                    <a:pt x="2862" y="0"/>
                    <a:pt x="216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43988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4397275" y="191205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44038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44025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44096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44082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44146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44132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44205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4418975" y="191205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44255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44242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44313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44299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44363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44349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44422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4440675" y="191205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44472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44459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44530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44516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44580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44566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44639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4462375" y="191205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44689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44676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44747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44733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44797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44783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44856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4484075" y="191205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44906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44893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44964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44950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4410300" y="1908575"/>
              <a:ext cx="76775" cy="11475"/>
            </a:xfrm>
            <a:custGeom>
              <a:avLst/>
              <a:gdLst/>
              <a:ahLst/>
              <a:cxnLst/>
              <a:rect l="l" t="t" r="r" b="b"/>
              <a:pathLst>
                <a:path w="3071" h="459" extrusionOk="0">
                  <a:moveTo>
                    <a:pt x="1535" y="0"/>
                  </a:moveTo>
                  <a:cubicBezTo>
                    <a:pt x="667" y="0"/>
                    <a:pt x="1" y="111"/>
                    <a:pt x="1" y="229"/>
                  </a:cubicBezTo>
                  <a:cubicBezTo>
                    <a:pt x="1" y="375"/>
                    <a:pt x="667" y="459"/>
                    <a:pt x="1535" y="459"/>
                  </a:cubicBezTo>
                  <a:cubicBezTo>
                    <a:pt x="2376" y="459"/>
                    <a:pt x="3070" y="375"/>
                    <a:pt x="3070" y="229"/>
                  </a:cubicBezTo>
                  <a:cubicBezTo>
                    <a:pt x="3070" y="111"/>
                    <a:pt x="2376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4395900" y="1894675"/>
              <a:ext cx="104875" cy="20350"/>
            </a:xfrm>
            <a:custGeom>
              <a:avLst/>
              <a:gdLst/>
              <a:ahLst/>
              <a:cxnLst/>
              <a:rect l="l" t="t" r="r" b="b"/>
              <a:pathLst>
                <a:path w="4195" h="814" extrusionOk="0">
                  <a:moveTo>
                    <a:pt x="0" y="1"/>
                  </a:moveTo>
                  <a:lnTo>
                    <a:pt x="0" y="494"/>
                  </a:lnTo>
                  <a:cubicBezTo>
                    <a:pt x="0" y="667"/>
                    <a:pt x="959" y="813"/>
                    <a:pt x="2111" y="813"/>
                  </a:cubicBezTo>
                  <a:cubicBezTo>
                    <a:pt x="3271" y="813"/>
                    <a:pt x="4195" y="667"/>
                    <a:pt x="4195" y="494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5"/>
            <p:cNvSpPr/>
            <p:nvPr/>
          </p:nvSpPr>
          <p:spPr>
            <a:xfrm>
              <a:off x="4395900" y="1894675"/>
              <a:ext cx="104875" cy="10275"/>
            </a:xfrm>
            <a:custGeom>
              <a:avLst/>
              <a:gdLst/>
              <a:ahLst/>
              <a:cxnLst/>
              <a:rect l="l" t="t" r="r" b="b"/>
              <a:pathLst>
                <a:path w="4195" h="411" extrusionOk="0">
                  <a:moveTo>
                    <a:pt x="0" y="1"/>
                  </a:moveTo>
                  <a:lnTo>
                    <a:pt x="0" y="119"/>
                  </a:lnTo>
                  <a:cubicBezTo>
                    <a:pt x="202" y="292"/>
                    <a:pt x="1070" y="410"/>
                    <a:pt x="2111" y="410"/>
                  </a:cubicBezTo>
                  <a:cubicBezTo>
                    <a:pt x="3153" y="410"/>
                    <a:pt x="4021" y="292"/>
                    <a:pt x="4195" y="119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4395900" y="1886000"/>
              <a:ext cx="104875" cy="17375"/>
            </a:xfrm>
            <a:custGeom>
              <a:avLst/>
              <a:gdLst/>
              <a:ahLst/>
              <a:cxnLst/>
              <a:rect l="l" t="t" r="r" b="b"/>
              <a:pathLst>
                <a:path w="4195" h="695" extrusionOk="0">
                  <a:moveTo>
                    <a:pt x="2111" y="1"/>
                  </a:moveTo>
                  <a:cubicBezTo>
                    <a:pt x="959" y="1"/>
                    <a:pt x="0" y="174"/>
                    <a:pt x="0" y="348"/>
                  </a:cubicBezTo>
                  <a:cubicBezTo>
                    <a:pt x="0" y="521"/>
                    <a:pt x="959" y="695"/>
                    <a:pt x="2111" y="695"/>
                  </a:cubicBezTo>
                  <a:cubicBezTo>
                    <a:pt x="3271" y="695"/>
                    <a:pt x="4195" y="521"/>
                    <a:pt x="4195" y="348"/>
                  </a:cubicBezTo>
                  <a:cubicBezTo>
                    <a:pt x="4195" y="174"/>
                    <a:pt x="3271" y="1"/>
                    <a:pt x="211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4394500" y="1884625"/>
              <a:ext cx="107850" cy="20325"/>
            </a:xfrm>
            <a:custGeom>
              <a:avLst/>
              <a:gdLst/>
              <a:ahLst/>
              <a:cxnLst/>
              <a:rect l="l" t="t" r="r" b="b"/>
              <a:pathLst>
                <a:path w="4314" h="813" extrusionOk="0">
                  <a:moveTo>
                    <a:pt x="2167" y="118"/>
                  </a:moveTo>
                  <a:cubicBezTo>
                    <a:pt x="2751" y="118"/>
                    <a:pt x="3271" y="174"/>
                    <a:pt x="3619" y="229"/>
                  </a:cubicBezTo>
                  <a:cubicBezTo>
                    <a:pt x="3820" y="264"/>
                    <a:pt x="3966" y="292"/>
                    <a:pt x="4077" y="319"/>
                  </a:cubicBezTo>
                  <a:cubicBezTo>
                    <a:pt x="4105" y="347"/>
                    <a:pt x="4167" y="375"/>
                    <a:pt x="4167" y="375"/>
                  </a:cubicBezTo>
                  <a:lnTo>
                    <a:pt x="4195" y="403"/>
                  </a:lnTo>
                  <a:cubicBezTo>
                    <a:pt x="4195" y="403"/>
                    <a:pt x="4195" y="437"/>
                    <a:pt x="4167" y="437"/>
                  </a:cubicBezTo>
                  <a:cubicBezTo>
                    <a:pt x="4105" y="465"/>
                    <a:pt x="4021" y="493"/>
                    <a:pt x="3903" y="521"/>
                  </a:cubicBezTo>
                  <a:cubicBezTo>
                    <a:pt x="3528" y="611"/>
                    <a:pt x="2890" y="694"/>
                    <a:pt x="2167" y="694"/>
                  </a:cubicBezTo>
                  <a:cubicBezTo>
                    <a:pt x="1591" y="694"/>
                    <a:pt x="1070" y="639"/>
                    <a:pt x="695" y="576"/>
                  </a:cubicBezTo>
                  <a:cubicBezTo>
                    <a:pt x="494" y="549"/>
                    <a:pt x="348" y="521"/>
                    <a:pt x="258" y="493"/>
                  </a:cubicBezTo>
                  <a:cubicBezTo>
                    <a:pt x="202" y="465"/>
                    <a:pt x="174" y="437"/>
                    <a:pt x="147" y="437"/>
                  </a:cubicBezTo>
                  <a:lnTo>
                    <a:pt x="147" y="403"/>
                  </a:lnTo>
                  <a:lnTo>
                    <a:pt x="112" y="403"/>
                  </a:lnTo>
                  <a:cubicBezTo>
                    <a:pt x="112" y="403"/>
                    <a:pt x="147" y="375"/>
                    <a:pt x="174" y="375"/>
                  </a:cubicBezTo>
                  <a:cubicBezTo>
                    <a:pt x="202" y="347"/>
                    <a:pt x="286" y="319"/>
                    <a:pt x="431" y="292"/>
                  </a:cubicBezTo>
                  <a:cubicBezTo>
                    <a:pt x="779" y="201"/>
                    <a:pt x="1417" y="118"/>
                    <a:pt x="2167" y="118"/>
                  </a:cubicBezTo>
                  <a:close/>
                  <a:moveTo>
                    <a:pt x="2167" y="0"/>
                  </a:moveTo>
                  <a:cubicBezTo>
                    <a:pt x="1591" y="0"/>
                    <a:pt x="1070" y="56"/>
                    <a:pt x="667" y="118"/>
                  </a:cubicBezTo>
                  <a:cubicBezTo>
                    <a:pt x="494" y="146"/>
                    <a:pt x="320" y="174"/>
                    <a:pt x="202" y="229"/>
                  </a:cubicBezTo>
                  <a:cubicBezTo>
                    <a:pt x="147" y="229"/>
                    <a:pt x="112" y="264"/>
                    <a:pt x="84" y="292"/>
                  </a:cubicBezTo>
                  <a:cubicBezTo>
                    <a:pt x="56" y="319"/>
                    <a:pt x="56" y="319"/>
                    <a:pt x="29" y="347"/>
                  </a:cubicBezTo>
                  <a:cubicBezTo>
                    <a:pt x="29" y="347"/>
                    <a:pt x="1" y="375"/>
                    <a:pt x="1" y="403"/>
                  </a:cubicBezTo>
                  <a:cubicBezTo>
                    <a:pt x="1" y="437"/>
                    <a:pt x="29" y="465"/>
                    <a:pt x="29" y="465"/>
                  </a:cubicBezTo>
                  <a:cubicBezTo>
                    <a:pt x="56" y="493"/>
                    <a:pt x="84" y="521"/>
                    <a:pt x="147" y="549"/>
                  </a:cubicBezTo>
                  <a:cubicBezTo>
                    <a:pt x="202" y="576"/>
                    <a:pt x="320" y="639"/>
                    <a:pt x="431" y="667"/>
                  </a:cubicBezTo>
                  <a:cubicBezTo>
                    <a:pt x="806" y="750"/>
                    <a:pt x="1445" y="812"/>
                    <a:pt x="2167" y="812"/>
                  </a:cubicBezTo>
                  <a:cubicBezTo>
                    <a:pt x="2751" y="812"/>
                    <a:pt x="3271" y="750"/>
                    <a:pt x="3646" y="694"/>
                  </a:cubicBezTo>
                  <a:cubicBezTo>
                    <a:pt x="3848" y="667"/>
                    <a:pt x="3994" y="639"/>
                    <a:pt x="4105" y="576"/>
                  </a:cubicBezTo>
                  <a:cubicBezTo>
                    <a:pt x="4167" y="576"/>
                    <a:pt x="4195" y="549"/>
                    <a:pt x="4251" y="521"/>
                  </a:cubicBezTo>
                  <a:cubicBezTo>
                    <a:pt x="4251" y="493"/>
                    <a:pt x="4278" y="493"/>
                    <a:pt x="4278" y="465"/>
                  </a:cubicBezTo>
                  <a:cubicBezTo>
                    <a:pt x="4313" y="465"/>
                    <a:pt x="4313" y="437"/>
                    <a:pt x="4313" y="403"/>
                  </a:cubicBezTo>
                  <a:cubicBezTo>
                    <a:pt x="4313" y="375"/>
                    <a:pt x="4313" y="347"/>
                    <a:pt x="4278" y="347"/>
                  </a:cubicBezTo>
                  <a:cubicBezTo>
                    <a:pt x="4251" y="319"/>
                    <a:pt x="4223" y="292"/>
                    <a:pt x="4195" y="264"/>
                  </a:cubicBezTo>
                  <a:cubicBezTo>
                    <a:pt x="4105" y="229"/>
                    <a:pt x="4021" y="174"/>
                    <a:pt x="3876" y="146"/>
                  </a:cubicBezTo>
                  <a:cubicBezTo>
                    <a:pt x="3501" y="56"/>
                    <a:pt x="2862" y="0"/>
                    <a:pt x="216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43988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4397275" y="1892600"/>
              <a:ext cx="5250" cy="26075"/>
            </a:xfrm>
            <a:custGeom>
              <a:avLst/>
              <a:gdLst/>
              <a:ahLst/>
              <a:cxnLst/>
              <a:rect l="l" t="t" r="r" b="b"/>
              <a:pathLst>
                <a:path w="210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44038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4402500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44096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44082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44146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44132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44205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4418975" y="1892600"/>
              <a:ext cx="5250" cy="26075"/>
            </a:xfrm>
            <a:custGeom>
              <a:avLst/>
              <a:gdLst/>
              <a:ahLst/>
              <a:cxnLst/>
              <a:rect l="l" t="t" r="r" b="b"/>
              <a:pathLst>
                <a:path w="210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44255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4424200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44313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44299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44363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44349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44422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4440675" y="1892600"/>
              <a:ext cx="5250" cy="26075"/>
            </a:xfrm>
            <a:custGeom>
              <a:avLst/>
              <a:gdLst/>
              <a:ahLst/>
              <a:cxnLst/>
              <a:rect l="l" t="t" r="r" b="b"/>
              <a:pathLst>
                <a:path w="210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44472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4445900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44530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44516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44580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44566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44639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4462375" y="1892600"/>
              <a:ext cx="5250" cy="26075"/>
            </a:xfrm>
            <a:custGeom>
              <a:avLst/>
              <a:gdLst/>
              <a:ahLst/>
              <a:cxnLst/>
              <a:rect l="l" t="t" r="r" b="b"/>
              <a:pathLst>
                <a:path w="210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44689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4467600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44747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44733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44797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44783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44856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4484075" y="1892600"/>
              <a:ext cx="5250" cy="26075"/>
            </a:xfrm>
            <a:custGeom>
              <a:avLst/>
              <a:gdLst/>
              <a:ahLst/>
              <a:cxnLst/>
              <a:rect l="l" t="t" r="r" b="b"/>
              <a:pathLst>
                <a:path w="210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44906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4489300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4496425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44950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4410300" y="1888950"/>
              <a:ext cx="76775" cy="11650"/>
            </a:xfrm>
            <a:custGeom>
              <a:avLst/>
              <a:gdLst/>
              <a:ahLst/>
              <a:cxnLst/>
              <a:rect l="l" t="t" r="r" b="b"/>
              <a:pathLst>
                <a:path w="3071" h="466" extrusionOk="0">
                  <a:moveTo>
                    <a:pt x="1535" y="1"/>
                  </a:moveTo>
                  <a:cubicBezTo>
                    <a:pt x="667" y="1"/>
                    <a:pt x="1" y="119"/>
                    <a:pt x="1" y="230"/>
                  </a:cubicBezTo>
                  <a:cubicBezTo>
                    <a:pt x="1" y="348"/>
                    <a:pt x="667" y="466"/>
                    <a:pt x="1535" y="466"/>
                  </a:cubicBezTo>
                  <a:cubicBezTo>
                    <a:pt x="2376" y="466"/>
                    <a:pt x="3070" y="348"/>
                    <a:pt x="3070" y="230"/>
                  </a:cubicBezTo>
                  <a:cubicBezTo>
                    <a:pt x="3070" y="119"/>
                    <a:pt x="2376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4555100" y="2012725"/>
              <a:ext cx="129525" cy="31100"/>
            </a:xfrm>
            <a:custGeom>
              <a:avLst/>
              <a:gdLst/>
              <a:ahLst/>
              <a:cxnLst/>
              <a:rect l="l" t="t" r="r" b="b"/>
              <a:pathLst>
                <a:path w="5181" h="1244" extrusionOk="0">
                  <a:moveTo>
                    <a:pt x="2576" y="1"/>
                  </a:moveTo>
                  <a:cubicBezTo>
                    <a:pt x="1153" y="1"/>
                    <a:pt x="0" y="285"/>
                    <a:pt x="0" y="633"/>
                  </a:cubicBezTo>
                  <a:cubicBezTo>
                    <a:pt x="0" y="980"/>
                    <a:pt x="1153" y="1244"/>
                    <a:pt x="2576" y="1244"/>
                  </a:cubicBezTo>
                  <a:cubicBezTo>
                    <a:pt x="4021" y="1244"/>
                    <a:pt x="5180" y="980"/>
                    <a:pt x="5180" y="633"/>
                  </a:cubicBezTo>
                  <a:cubicBezTo>
                    <a:pt x="5180" y="285"/>
                    <a:pt x="4021" y="1"/>
                    <a:pt x="2576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4567425" y="2012725"/>
              <a:ext cx="104875" cy="20875"/>
            </a:xfrm>
            <a:custGeom>
              <a:avLst/>
              <a:gdLst/>
              <a:ahLst/>
              <a:cxnLst/>
              <a:rect l="l" t="t" r="r" b="b"/>
              <a:pathLst>
                <a:path w="4195" h="835" extrusionOk="0">
                  <a:moveTo>
                    <a:pt x="0" y="1"/>
                  </a:moveTo>
                  <a:lnTo>
                    <a:pt x="0" y="487"/>
                  </a:lnTo>
                  <a:cubicBezTo>
                    <a:pt x="0" y="695"/>
                    <a:pt x="951" y="834"/>
                    <a:pt x="2083" y="834"/>
                  </a:cubicBezTo>
                  <a:cubicBezTo>
                    <a:pt x="3236" y="834"/>
                    <a:pt x="4194" y="695"/>
                    <a:pt x="4194" y="487"/>
                  </a:cubicBezTo>
                  <a:lnTo>
                    <a:pt x="4194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4567425" y="2012725"/>
              <a:ext cx="104875" cy="10800"/>
            </a:xfrm>
            <a:custGeom>
              <a:avLst/>
              <a:gdLst/>
              <a:ahLst/>
              <a:cxnLst/>
              <a:rect l="l" t="t" r="r" b="b"/>
              <a:pathLst>
                <a:path w="4195" h="432" extrusionOk="0">
                  <a:moveTo>
                    <a:pt x="0" y="1"/>
                  </a:moveTo>
                  <a:lnTo>
                    <a:pt x="0" y="112"/>
                  </a:lnTo>
                  <a:cubicBezTo>
                    <a:pt x="202" y="285"/>
                    <a:pt x="1070" y="431"/>
                    <a:pt x="2083" y="431"/>
                  </a:cubicBezTo>
                  <a:cubicBezTo>
                    <a:pt x="3125" y="431"/>
                    <a:pt x="3993" y="285"/>
                    <a:pt x="4194" y="112"/>
                  </a:cubicBezTo>
                  <a:lnTo>
                    <a:pt x="4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4567425" y="2004750"/>
              <a:ext cx="104875" cy="16675"/>
            </a:xfrm>
            <a:custGeom>
              <a:avLst/>
              <a:gdLst/>
              <a:ahLst/>
              <a:cxnLst/>
              <a:rect l="l" t="t" r="r" b="b"/>
              <a:pathLst>
                <a:path w="4195" h="667" extrusionOk="0">
                  <a:moveTo>
                    <a:pt x="2083" y="0"/>
                  </a:moveTo>
                  <a:cubicBezTo>
                    <a:pt x="951" y="0"/>
                    <a:pt x="0" y="146"/>
                    <a:pt x="0" y="320"/>
                  </a:cubicBezTo>
                  <a:cubicBezTo>
                    <a:pt x="0" y="521"/>
                    <a:pt x="951" y="667"/>
                    <a:pt x="2083" y="667"/>
                  </a:cubicBezTo>
                  <a:cubicBezTo>
                    <a:pt x="3236" y="667"/>
                    <a:pt x="4194" y="521"/>
                    <a:pt x="4194" y="320"/>
                  </a:cubicBezTo>
                  <a:cubicBezTo>
                    <a:pt x="4194" y="146"/>
                    <a:pt x="3236" y="0"/>
                    <a:pt x="208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4565850" y="2003175"/>
              <a:ext cx="107825" cy="19650"/>
            </a:xfrm>
            <a:custGeom>
              <a:avLst/>
              <a:gdLst/>
              <a:ahLst/>
              <a:cxnLst/>
              <a:rect l="l" t="t" r="r" b="b"/>
              <a:pathLst>
                <a:path w="4313" h="786" extrusionOk="0">
                  <a:moveTo>
                    <a:pt x="2146" y="119"/>
                  </a:moveTo>
                  <a:cubicBezTo>
                    <a:pt x="2723" y="119"/>
                    <a:pt x="3244" y="147"/>
                    <a:pt x="3619" y="209"/>
                  </a:cubicBezTo>
                  <a:cubicBezTo>
                    <a:pt x="3820" y="237"/>
                    <a:pt x="3966" y="265"/>
                    <a:pt x="4056" y="320"/>
                  </a:cubicBezTo>
                  <a:cubicBezTo>
                    <a:pt x="4112" y="320"/>
                    <a:pt x="4139" y="348"/>
                    <a:pt x="4167" y="383"/>
                  </a:cubicBezTo>
                  <a:lnTo>
                    <a:pt x="4195" y="383"/>
                  </a:lnTo>
                  <a:cubicBezTo>
                    <a:pt x="4195" y="383"/>
                    <a:pt x="4167" y="411"/>
                    <a:pt x="4139" y="438"/>
                  </a:cubicBezTo>
                  <a:cubicBezTo>
                    <a:pt x="4112" y="466"/>
                    <a:pt x="4021" y="494"/>
                    <a:pt x="3910" y="522"/>
                  </a:cubicBezTo>
                  <a:cubicBezTo>
                    <a:pt x="3535" y="612"/>
                    <a:pt x="2896" y="667"/>
                    <a:pt x="2146" y="667"/>
                  </a:cubicBezTo>
                  <a:cubicBezTo>
                    <a:pt x="1591" y="667"/>
                    <a:pt x="1070" y="640"/>
                    <a:pt x="695" y="584"/>
                  </a:cubicBezTo>
                  <a:cubicBezTo>
                    <a:pt x="494" y="556"/>
                    <a:pt x="348" y="494"/>
                    <a:pt x="265" y="466"/>
                  </a:cubicBezTo>
                  <a:cubicBezTo>
                    <a:pt x="202" y="438"/>
                    <a:pt x="174" y="438"/>
                    <a:pt x="146" y="411"/>
                  </a:cubicBezTo>
                  <a:lnTo>
                    <a:pt x="119" y="383"/>
                  </a:lnTo>
                  <a:cubicBezTo>
                    <a:pt x="119" y="383"/>
                    <a:pt x="146" y="383"/>
                    <a:pt x="146" y="348"/>
                  </a:cubicBezTo>
                  <a:cubicBezTo>
                    <a:pt x="202" y="320"/>
                    <a:pt x="292" y="292"/>
                    <a:pt x="410" y="265"/>
                  </a:cubicBezTo>
                  <a:cubicBezTo>
                    <a:pt x="785" y="174"/>
                    <a:pt x="1417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36"/>
                    <a:pt x="667" y="91"/>
                  </a:cubicBezTo>
                  <a:cubicBezTo>
                    <a:pt x="466" y="119"/>
                    <a:pt x="320" y="174"/>
                    <a:pt x="202" y="209"/>
                  </a:cubicBezTo>
                  <a:cubicBezTo>
                    <a:pt x="146" y="237"/>
                    <a:pt x="119" y="265"/>
                    <a:pt x="63" y="265"/>
                  </a:cubicBezTo>
                  <a:cubicBezTo>
                    <a:pt x="63" y="292"/>
                    <a:pt x="28" y="292"/>
                    <a:pt x="28" y="320"/>
                  </a:cubicBezTo>
                  <a:cubicBezTo>
                    <a:pt x="28" y="348"/>
                    <a:pt x="1" y="383"/>
                    <a:pt x="1" y="383"/>
                  </a:cubicBezTo>
                  <a:cubicBezTo>
                    <a:pt x="1" y="411"/>
                    <a:pt x="28" y="438"/>
                    <a:pt x="28" y="466"/>
                  </a:cubicBezTo>
                  <a:cubicBezTo>
                    <a:pt x="63" y="494"/>
                    <a:pt x="91" y="522"/>
                    <a:pt x="119" y="522"/>
                  </a:cubicBezTo>
                  <a:cubicBezTo>
                    <a:pt x="202" y="584"/>
                    <a:pt x="292" y="612"/>
                    <a:pt x="438" y="640"/>
                  </a:cubicBezTo>
                  <a:cubicBezTo>
                    <a:pt x="813" y="730"/>
                    <a:pt x="1452" y="785"/>
                    <a:pt x="2146" y="785"/>
                  </a:cubicBezTo>
                  <a:cubicBezTo>
                    <a:pt x="2751" y="785"/>
                    <a:pt x="3271" y="758"/>
                    <a:pt x="3646" y="695"/>
                  </a:cubicBezTo>
                  <a:cubicBezTo>
                    <a:pt x="3848" y="640"/>
                    <a:pt x="3994" y="612"/>
                    <a:pt x="4112" y="584"/>
                  </a:cubicBezTo>
                  <a:cubicBezTo>
                    <a:pt x="4167" y="556"/>
                    <a:pt x="4195" y="522"/>
                    <a:pt x="4257" y="494"/>
                  </a:cubicBezTo>
                  <a:lnTo>
                    <a:pt x="4285" y="466"/>
                  </a:lnTo>
                  <a:cubicBezTo>
                    <a:pt x="4285" y="438"/>
                    <a:pt x="4313" y="411"/>
                    <a:pt x="4313" y="383"/>
                  </a:cubicBezTo>
                  <a:cubicBezTo>
                    <a:pt x="4313" y="383"/>
                    <a:pt x="4285" y="348"/>
                    <a:pt x="4285" y="320"/>
                  </a:cubicBezTo>
                  <a:cubicBezTo>
                    <a:pt x="4257" y="292"/>
                    <a:pt x="4230" y="265"/>
                    <a:pt x="4195" y="237"/>
                  </a:cubicBezTo>
                  <a:cubicBezTo>
                    <a:pt x="4112" y="209"/>
                    <a:pt x="4021" y="174"/>
                    <a:pt x="3882" y="147"/>
                  </a:cubicBezTo>
                  <a:cubicBezTo>
                    <a:pt x="3500" y="63"/>
                    <a:pt x="2869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45702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45688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45752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45738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45811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457957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45861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5"/>
            <p:cNvSpPr/>
            <p:nvPr/>
          </p:nvSpPr>
          <p:spPr>
            <a:xfrm>
              <a:off x="45847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5"/>
            <p:cNvSpPr/>
            <p:nvPr/>
          </p:nvSpPr>
          <p:spPr>
            <a:xfrm>
              <a:off x="45919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45905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45969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45955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46028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460127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46078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46064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46136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46122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46186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46172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46245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462297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46295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46281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46346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46332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46403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46389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46455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46439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46512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46498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46563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46549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46620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46606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46672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46656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4581825" y="2006825"/>
              <a:ext cx="75900" cy="11650"/>
            </a:xfrm>
            <a:custGeom>
              <a:avLst/>
              <a:gdLst/>
              <a:ahLst/>
              <a:cxnLst/>
              <a:rect l="l" t="t" r="r" b="b"/>
              <a:pathLst>
                <a:path w="3036" h="466" extrusionOk="0">
                  <a:moveTo>
                    <a:pt x="1507" y="1"/>
                  </a:moveTo>
                  <a:cubicBezTo>
                    <a:pt x="667" y="1"/>
                    <a:pt x="1" y="119"/>
                    <a:pt x="1" y="237"/>
                  </a:cubicBezTo>
                  <a:cubicBezTo>
                    <a:pt x="1" y="376"/>
                    <a:pt x="667" y="466"/>
                    <a:pt x="1507" y="466"/>
                  </a:cubicBezTo>
                  <a:cubicBezTo>
                    <a:pt x="2375" y="466"/>
                    <a:pt x="3035" y="376"/>
                    <a:pt x="3035" y="237"/>
                  </a:cubicBezTo>
                  <a:cubicBezTo>
                    <a:pt x="3035" y="119"/>
                    <a:pt x="2375" y="1"/>
                    <a:pt x="1507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4567425" y="1993125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67"/>
                    <a:pt x="951" y="840"/>
                    <a:pt x="2083" y="840"/>
                  </a:cubicBezTo>
                  <a:cubicBezTo>
                    <a:pt x="3236" y="840"/>
                    <a:pt x="4194" y="667"/>
                    <a:pt x="4194" y="493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4567425" y="1993125"/>
              <a:ext cx="104875" cy="10075"/>
            </a:xfrm>
            <a:custGeom>
              <a:avLst/>
              <a:gdLst/>
              <a:ahLst/>
              <a:cxnLst/>
              <a:rect l="l" t="t" r="r" b="b"/>
              <a:pathLst>
                <a:path w="4195" h="403" extrusionOk="0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03"/>
                    <a:pt x="2083" y="403"/>
                  </a:cubicBezTo>
                  <a:cubicBezTo>
                    <a:pt x="3125" y="403"/>
                    <a:pt x="3993" y="292"/>
                    <a:pt x="4194" y="118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4567425" y="198512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083" y="1"/>
                  </a:moveTo>
                  <a:cubicBezTo>
                    <a:pt x="951" y="1"/>
                    <a:pt x="0" y="146"/>
                    <a:pt x="0" y="320"/>
                  </a:cubicBezTo>
                  <a:cubicBezTo>
                    <a:pt x="0" y="521"/>
                    <a:pt x="951" y="667"/>
                    <a:pt x="2083" y="667"/>
                  </a:cubicBezTo>
                  <a:cubicBezTo>
                    <a:pt x="3236" y="667"/>
                    <a:pt x="4194" y="521"/>
                    <a:pt x="4194" y="320"/>
                  </a:cubicBezTo>
                  <a:cubicBezTo>
                    <a:pt x="4194" y="146"/>
                    <a:pt x="3236" y="1"/>
                    <a:pt x="2083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4565850" y="1983750"/>
              <a:ext cx="107825" cy="19450"/>
            </a:xfrm>
            <a:custGeom>
              <a:avLst/>
              <a:gdLst/>
              <a:ahLst/>
              <a:cxnLst/>
              <a:rect l="l" t="t" r="r" b="b"/>
              <a:pathLst>
                <a:path w="4313" h="778" extrusionOk="0">
                  <a:moveTo>
                    <a:pt x="2146" y="118"/>
                  </a:moveTo>
                  <a:cubicBezTo>
                    <a:pt x="2723" y="118"/>
                    <a:pt x="3244" y="146"/>
                    <a:pt x="3619" y="201"/>
                  </a:cubicBezTo>
                  <a:cubicBezTo>
                    <a:pt x="3820" y="229"/>
                    <a:pt x="3966" y="257"/>
                    <a:pt x="4056" y="292"/>
                  </a:cubicBezTo>
                  <a:cubicBezTo>
                    <a:pt x="4112" y="320"/>
                    <a:pt x="4139" y="347"/>
                    <a:pt x="4167" y="347"/>
                  </a:cubicBezTo>
                  <a:lnTo>
                    <a:pt x="4195" y="375"/>
                  </a:lnTo>
                  <a:cubicBezTo>
                    <a:pt x="4195" y="375"/>
                    <a:pt x="4167" y="403"/>
                    <a:pt x="4139" y="403"/>
                  </a:cubicBezTo>
                  <a:cubicBezTo>
                    <a:pt x="4112" y="431"/>
                    <a:pt x="4021" y="493"/>
                    <a:pt x="3910" y="521"/>
                  </a:cubicBezTo>
                  <a:cubicBezTo>
                    <a:pt x="3535" y="604"/>
                    <a:pt x="2896" y="667"/>
                    <a:pt x="2146" y="667"/>
                  </a:cubicBezTo>
                  <a:cubicBezTo>
                    <a:pt x="1591" y="667"/>
                    <a:pt x="1070" y="604"/>
                    <a:pt x="695" y="549"/>
                  </a:cubicBezTo>
                  <a:cubicBezTo>
                    <a:pt x="494" y="521"/>
                    <a:pt x="348" y="493"/>
                    <a:pt x="265" y="465"/>
                  </a:cubicBezTo>
                  <a:cubicBezTo>
                    <a:pt x="202" y="431"/>
                    <a:pt x="174" y="403"/>
                    <a:pt x="146" y="403"/>
                  </a:cubicBezTo>
                  <a:lnTo>
                    <a:pt x="119" y="375"/>
                  </a:lnTo>
                  <a:cubicBezTo>
                    <a:pt x="119" y="375"/>
                    <a:pt x="146" y="375"/>
                    <a:pt x="146" y="347"/>
                  </a:cubicBezTo>
                  <a:cubicBezTo>
                    <a:pt x="202" y="320"/>
                    <a:pt x="292" y="292"/>
                    <a:pt x="410" y="257"/>
                  </a:cubicBezTo>
                  <a:cubicBezTo>
                    <a:pt x="785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18"/>
                    <a:pt x="320" y="146"/>
                    <a:pt x="202" y="201"/>
                  </a:cubicBezTo>
                  <a:cubicBezTo>
                    <a:pt x="146" y="229"/>
                    <a:pt x="119" y="229"/>
                    <a:pt x="63" y="257"/>
                  </a:cubicBezTo>
                  <a:cubicBezTo>
                    <a:pt x="63" y="292"/>
                    <a:pt x="28" y="292"/>
                    <a:pt x="28" y="320"/>
                  </a:cubicBezTo>
                  <a:cubicBezTo>
                    <a:pt x="28" y="347"/>
                    <a:pt x="1" y="347"/>
                    <a:pt x="1" y="375"/>
                  </a:cubicBezTo>
                  <a:cubicBezTo>
                    <a:pt x="1" y="403"/>
                    <a:pt x="28" y="431"/>
                    <a:pt x="28" y="431"/>
                  </a:cubicBezTo>
                  <a:cubicBezTo>
                    <a:pt x="63" y="493"/>
                    <a:pt x="91" y="493"/>
                    <a:pt x="119" y="521"/>
                  </a:cubicBezTo>
                  <a:cubicBezTo>
                    <a:pt x="202" y="576"/>
                    <a:pt x="292" y="604"/>
                    <a:pt x="438" y="639"/>
                  </a:cubicBezTo>
                  <a:cubicBezTo>
                    <a:pt x="813" y="722"/>
                    <a:pt x="1452" y="778"/>
                    <a:pt x="2146" y="778"/>
                  </a:cubicBezTo>
                  <a:cubicBezTo>
                    <a:pt x="2751" y="778"/>
                    <a:pt x="3271" y="722"/>
                    <a:pt x="3646" y="667"/>
                  </a:cubicBezTo>
                  <a:cubicBezTo>
                    <a:pt x="3848" y="639"/>
                    <a:pt x="3994" y="604"/>
                    <a:pt x="4112" y="576"/>
                  </a:cubicBezTo>
                  <a:cubicBezTo>
                    <a:pt x="4167" y="549"/>
                    <a:pt x="4195" y="521"/>
                    <a:pt x="4257" y="493"/>
                  </a:cubicBezTo>
                  <a:cubicBezTo>
                    <a:pt x="4257" y="493"/>
                    <a:pt x="4285" y="465"/>
                    <a:pt x="4285" y="431"/>
                  </a:cubicBezTo>
                  <a:cubicBezTo>
                    <a:pt x="4285" y="431"/>
                    <a:pt x="4313" y="403"/>
                    <a:pt x="4313" y="375"/>
                  </a:cubicBezTo>
                  <a:cubicBezTo>
                    <a:pt x="4313" y="347"/>
                    <a:pt x="4285" y="347"/>
                    <a:pt x="4285" y="320"/>
                  </a:cubicBezTo>
                  <a:cubicBezTo>
                    <a:pt x="4257" y="292"/>
                    <a:pt x="4230" y="257"/>
                    <a:pt x="4195" y="229"/>
                  </a:cubicBezTo>
                  <a:cubicBezTo>
                    <a:pt x="4112" y="201"/>
                    <a:pt x="4021" y="174"/>
                    <a:pt x="3882" y="146"/>
                  </a:cubicBezTo>
                  <a:cubicBezTo>
                    <a:pt x="3500" y="56"/>
                    <a:pt x="2869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5"/>
            <p:cNvSpPr/>
            <p:nvPr/>
          </p:nvSpPr>
          <p:spPr>
            <a:xfrm>
              <a:off x="45702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5"/>
            <p:cNvSpPr/>
            <p:nvPr/>
          </p:nvSpPr>
          <p:spPr>
            <a:xfrm>
              <a:off x="45688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45752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5"/>
            <p:cNvSpPr/>
            <p:nvPr/>
          </p:nvSpPr>
          <p:spPr>
            <a:xfrm>
              <a:off x="45738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45811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457957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45861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45847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45919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45905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45969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45955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46028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460127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46078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46064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46136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46122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46186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46172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46245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462297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46295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46281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46346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46332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46403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46389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46455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46439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46512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46498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46563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46549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46620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46606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46672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46656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4581825" y="1987375"/>
              <a:ext cx="75900" cy="11500"/>
            </a:xfrm>
            <a:custGeom>
              <a:avLst/>
              <a:gdLst/>
              <a:ahLst/>
              <a:cxnLst/>
              <a:rect l="l" t="t" r="r" b="b"/>
              <a:pathLst>
                <a:path w="3036" h="460" extrusionOk="0">
                  <a:moveTo>
                    <a:pt x="1507" y="1"/>
                  </a:moveTo>
                  <a:cubicBezTo>
                    <a:pt x="667" y="1"/>
                    <a:pt x="1" y="112"/>
                    <a:pt x="1" y="230"/>
                  </a:cubicBezTo>
                  <a:cubicBezTo>
                    <a:pt x="1" y="376"/>
                    <a:pt x="667" y="459"/>
                    <a:pt x="1507" y="459"/>
                  </a:cubicBezTo>
                  <a:cubicBezTo>
                    <a:pt x="2375" y="459"/>
                    <a:pt x="3035" y="376"/>
                    <a:pt x="3035" y="230"/>
                  </a:cubicBezTo>
                  <a:cubicBezTo>
                    <a:pt x="3035" y="112"/>
                    <a:pt x="2375" y="1"/>
                    <a:pt x="1507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4567425" y="1973675"/>
              <a:ext cx="104875" cy="20150"/>
            </a:xfrm>
            <a:custGeom>
              <a:avLst/>
              <a:gdLst/>
              <a:ahLst/>
              <a:cxnLst/>
              <a:rect l="l" t="t" r="r" b="b"/>
              <a:pathLst>
                <a:path w="4195" h="806" extrusionOk="0">
                  <a:moveTo>
                    <a:pt x="0" y="0"/>
                  </a:moveTo>
                  <a:lnTo>
                    <a:pt x="0" y="486"/>
                  </a:lnTo>
                  <a:cubicBezTo>
                    <a:pt x="0" y="660"/>
                    <a:pt x="951" y="806"/>
                    <a:pt x="2083" y="806"/>
                  </a:cubicBezTo>
                  <a:cubicBezTo>
                    <a:pt x="3236" y="806"/>
                    <a:pt x="4194" y="660"/>
                    <a:pt x="4194" y="486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4567425" y="1973675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0" y="0"/>
                  </a:moveTo>
                  <a:lnTo>
                    <a:pt x="0" y="84"/>
                  </a:lnTo>
                  <a:cubicBezTo>
                    <a:pt x="202" y="285"/>
                    <a:pt x="1070" y="403"/>
                    <a:pt x="2083" y="403"/>
                  </a:cubicBezTo>
                  <a:cubicBezTo>
                    <a:pt x="3125" y="403"/>
                    <a:pt x="3993" y="285"/>
                    <a:pt x="4194" y="84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4567425" y="1965000"/>
              <a:ext cx="104875" cy="17375"/>
            </a:xfrm>
            <a:custGeom>
              <a:avLst/>
              <a:gdLst/>
              <a:ahLst/>
              <a:cxnLst/>
              <a:rect l="l" t="t" r="r" b="b"/>
              <a:pathLst>
                <a:path w="4195" h="695" extrusionOk="0">
                  <a:moveTo>
                    <a:pt x="2083" y="0"/>
                  </a:moveTo>
                  <a:cubicBezTo>
                    <a:pt x="951" y="0"/>
                    <a:pt x="0" y="174"/>
                    <a:pt x="0" y="347"/>
                  </a:cubicBezTo>
                  <a:cubicBezTo>
                    <a:pt x="0" y="521"/>
                    <a:pt x="951" y="695"/>
                    <a:pt x="2083" y="695"/>
                  </a:cubicBezTo>
                  <a:cubicBezTo>
                    <a:pt x="3236" y="695"/>
                    <a:pt x="4194" y="521"/>
                    <a:pt x="4194" y="347"/>
                  </a:cubicBezTo>
                  <a:cubicBezTo>
                    <a:pt x="4194" y="174"/>
                    <a:pt x="3236" y="0"/>
                    <a:pt x="208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4565850" y="1963425"/>
              <a:ext cx="107825" cy="20350"/>
            </a:xfrm>
            <a:custGeom>
              <a:avLst/>
              <a:gdLst/>
              <a:ahLst/>
              <a:cxnLst/>
              <a:rect l="l" t="t" r="r" b="b"/>
              <a:pathLst>
                <a:path w="4313" h="814" extrusionOk="0">
                  <a:moveTo>
                    <a:pt x="2146" y="119"/>
                  </a:moveTo>
                  <a:cubicBezTo>
                    <a:pt x="2723" y="119"/>
                    <a:pt x="3244" y="174"/>
                    <a:pt x="3619" y="237"/>
                  </a:cubicBezTo>
                  <a:cubicBezTo>
                    <a:pt x="3820" y="264"/>
                    <a:pt x="3966" y="292"/>
                    <a:pt x="4056" y="320"/>
                  </a:cubicBezTo>
                  <a:cubicBezTo>
                    <a:pt x="4112" y="348"/>
                    <a:pt x="4139" y="376"/>
                    <a:pt x="4167" y="376"/>
                  </a:cubicBezTo>
                  <a:lnTo>
                    <a:pt x="4195" y="410"/>
                  </a:lnTo>
                  <a:cubicBezTo>
                    <a:pt x="4195" y="410"/>
                    <a:pt x="4167" y="410"/>
                    <a:pt x="4139" y="438"/>
                  </a:cubicBezTo>
                  <a:cubicBezTo>
                    <a:pt x="4112" y="466"/>
                    <a:pt x="4021" y="494"/>
                    <a:pt x="3910" y="521"/>
                  </a:cubicBezTo>
                  <a:cubicBezTo>
                    <a:pt x="3535" y="612"/>
                    <a:pt x="2896" y="695"/>
                    <a:pt x="2146" y="695"/>
                  </a:cubicBezTo>
                  <a:cubicBezTo>
                    <a:pt x="1591" y="695"/>
                    <a:pt x="1070" y="639"/>
                    <a:pt x="695" y="584"/>
                  </a:cubicBezTo>
                  <a:cubicBezTo>
                    <a:pt x="494" y="549"/>
                    <a:pt x="348" y="521"/>
                    <a:pt x="265" y="494"/>
                  </a:cubicBezTo>
                  <a:cubicBezTo>
                    <a:pt x="202" y="466"/>
                    <a:pt x="174" y="438"/>
                    <a:pt x="146" y="438"/>
                  </a:cubicBezTo>
                  <a:lnTo>
                    <a:pt x="119" y="410"/>
                  </a:lnTo>
                  <a:lnTo>
                    <a:pt x="146" y="376"/>
                  </a:lnTo>
                  <a:cubicBezTo>
                    <a:pt x="202" y="348"/>
                    <a:pt x="292" y="320"/>
                    <a:pt x="410" y="292"/>
                  </a:cubicBezTo>
                  <a:cubicBezTo>
                    <a:pt x="785" y="174"/>
                    <a:pt x="1417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63"/>
                    <a:pt x="667" y="119"/>
                  </a:cubicBezTo>
                  <a:cubicBezTo>
                    <a:pt x="466" y="146"/>
                    <a:pt x="320" y="174"/>
                    <a:pt x="202" y="237"/>
                  </a:cubicBezTo>
                  <a:cubicBezTo>
                    <a:pt x="146" y="237"/>
                    <a:pt x="119" y="264"/>
                    <a:pt x="63" y="292"/>
                  </a:cubicBezTo>
                  <a:cubicBezTo>
                    <a:pt x="63" y="292"/>
                    <a:pt x="28" y="320"/>
                    <a:pt x="28" y="348"/>
                  </a:cubicBezTo>
                  <a:cubicBezTo>
                    <a:pt x="28" y="348"/>
                    <a:pt x="1" y="376"/>
                    <a:pt x="1" y="410"/>
                  </a:cubicBezTo>
                  <a:cubicBezTo>
                    <a:pt x="1" y="438"/>
                    <a:pt x="28" y="466"/>
                    <a:pt x="28" y="466"/>
                  </a:cubicBezTo>
                  <a:cubicBezTo>
                    <a:pt x="63" y="494"/>
                    <a:pt x="91" y="521"/>
                    <a:pt x="119" y="549"/>
                  </a:cubicBezTo>
                  <a:cubicBezTo>
                    <a:pt x="202" y="584"/>
                    <a:pt x="292" y="612"/>
                    <a:pt x="438" y="639"/>
                  </a:cubicBezTo>
                  <a:cubicBezTo>
                    <a:pt x="813" y="758"/>
                    <a:pt x="1452" y="813"/>
                    <a:pt x="2146" y="813"/>
                  </a:cubicBezTo>
                  <a:cubicBezTo>
                    <a:pt x="2751" y="813"/>
                    <a:pt x="3271" y="758"/>
                    <a:pt x="3646" y="695"/>
                  </a:cubicBezTo>
                  <a:cubicBezTo>
                    <a:pt x="3848" y="667"/>
                    <a:pt x="3994" y="639"/>
                    <a:pt x="4112" y="584"/>
                  </a:cubicBezTo>
                  <a:cubicBezTo>
                    <a:pt x="4167" y="584"/>
                    <a:pt x="4195" y="549"/>
                    <a:pt x="4257" y="521"/>
                  </a:cubicBezTo>
                  <a:cubicBezTo>
                    <a:pt x="4257" y="494"/>
                    <a:pt x="4285" y="494"/>
                    <a:pt x="4285" y="466"/>
                  </a:cubicBezTo>
                  <a:cubicBezTo>
                    <a:pt x="4285" y="466"/>
                    <a:pt x="4313" y="438"/>
                    <a:pt x="4313" y="410"/>
                  </a:cubicBezTo>
                  <a:cubicBezTo>
                    <a:pt x="4313" y="376"/>
                    <a:pt x="4285" y="348"/>
                    <a:pt x="4285" y="348"/>
                  </a:cubicBezTo>
                  <a:cubicBezTo>
                    <a:pt x="4257" y="292"/>
                    <a:pt x="4230" y="292"/>
                    <a:pt x="4195" y="264"/>
                  </a:cubicBezTo>
                  <a:cubicBezTo>
                    <a:pt x="4112" y="202"/>
                    <a:pt x="4021" y="174"/>
                    <a:pt x="3882" y="146"/>
                  </a:cubicBezTo>
                  <a:cubicBezTo>
                    <a:pt x="3500" y="63"/>
                    <a:pt x="2869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45702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45688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45752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45738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45811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457957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45861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5847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5919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5905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5969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45955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46028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460127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46078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46064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46136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46122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46186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46172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46245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462297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46295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46281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6346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6332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6403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6389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46455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46439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46512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46498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46563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46549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46620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46606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46672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46656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4581825" y="1967775"/>
              <a:ext cx="75900" cy="11650"/>
            </a:xfrm>
            <a:custGeom>
              <a:avLst/>
              <a:gdLst/>
              <a:ahLst/>
              <a:cxnLst/>
              <a:rect l="l" t="t" r="r" b="b"/>
              <a:pathLst>
                <a:path w="3036" h="466" extrusionOk="0">
                  <a:moveTo>
                    <a:pt x="1507" y="0"/>
                  </a:moveTo>
                  <a:cubicBezTo>
                    <a:pt x="667" y="0"/>
                    <a:pt x="1" y="118"/>
                    <a:pt x="1" y="236"/>
                  </a:cubicBezTo>
                  <a:cubicBezTo>
                    <a:pt x="1" y="347"/>
                    <a:pt x="667" y="465"/>
                    <a:pt x="1507" y="465"/>
                  </a:cubicBezTo>
                  <a:cubicBezTo>
                    <a:pt x="2375" y="465"/>
                    <a:pt x="3035" y="347"/>
                    <a:pt x="3035" y="236"/>
                  </a:cubicBezTo>
                  <a:cubicBezTo>
                    <a:pt x="3035" y="118"/>
                    <a:pt x="2375" y="0"/>
                    <a:pt x="1507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4567425" y="1954050"/>
              <a:ext cx="104875" cy="20350"/>
            </a:xfrm>
            <a:custGeom>
              <a:avLst/>
              <a:gdLst/>
              <a:ahLst/>
              <a:cxnLst/>
              <a:rect l="l" t="t" r="r" b="b"/>
              <a:pathLst>
                <a:path w="4195" h="814" extrusionOk="0">
                  <a:moveTo>
                    <a:pt x="0" y="1"/>
                  </a:moveTo>
                  <a:lnTo>
                    <a:pt x="0" y="494"/>
                  </a:lnTo>
                  <a:cubicBezTo>
                    <a:pt x="0" y="667"/>
                    <a:pt x="951" y="813"/>
                    <a:pt x="2083" y="813"/>
                  </a:cubicBezTo>
                  <a:cubicBezTo>
                    <a:pt x="3236" y="813"/>
                    <a:pt x="4194" y="667"/>
                    <a:pt x="4194" y="494"/>
                  </a:cubicBezTo>
                  <a:lnTo>
                    <a:pt x="4194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4567425" y="1954050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0" y="1"/>
                  </a:moveTo>
                  <a:lnTo>
                    <a:pt x="0" y="91"/>
                  </a:lnTo>
                  <a:cubicBezTo>
                    <a:pt x="202" y="265"/>
                    <a:pt x="1070" y="403"/>
                    <a:pt x="2083" y="403"/>
                  </a:cubicBezTo>
                  <a:cubicBezTo>
                    <a:pt x="3125" y="403"/>
                    <a:pt x="3993" y="265"/>
                    <a:pt x="4194" y="91"/>
                  </a:cubicBezTo>
                  <a:lnTo>
                    <a:pt x="4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4567425" y="194537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083" y="0"/>
                  </a:moveTo>
                  <a:cubicBezTo>
                    <a:pt x="951" y="0"/>
                    <a:pt x="0" y="146"/>
                    <a:pt x="0" y="348"/>
                  </a:cubicBezTo>
                  <a:cubicBezTo>
                    <a:pt x="0" y="521"/>
                    <a:pt x="951" y="667"/>
                    <a:pt x="2083" y="667"/>
                  </a:cubicBezTo>
                  <a:cubicBezTo>
                    <a:pt x="3236" y="667"/>
                    <a:pt x="4194" y="521"/>
                    <a:pt x="4194" y="348"/>
                  </a:cubicBezTo>
                  <a:cubicBezTo>
                    <a:pt x="4194" y="146"/>
                    <a:pt x="3236" y="0"/>
                    <a:pt x="208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4565850" y="1943975"/>
              <a:ext cx="107825" cy="19475"/>
            </a:xfrm>
            <a:custGeom>
              <a:avLst/>
              <a:gdLst/>
              <a:ahLst/>
              <a:cxnLst/>
              <a:rect l="l" t="t" r="r" b="b"/>
              <a:pathLst>
                <a:path w="4313" h="779" extrusionOk="0">
                  <a:moveTo>
                    <a:pt x="2146" y="112"/>
                  </a:moveTo>
                  <a:cubicBezTo>
                    <a:pt x="2723" y="112"/>
                    <a:pt x="3244" y="147"/>
                    <a:pt x="3619" y="202"/>
                  </a:cubicBezTo>
                  <a:cubicBezTo>
                    <a:pt x="3820" y="230"/>
                    <a:pt x="3966" y="286"/>
                    <a:pt x="4056" y="320"/>
                  </a:cubicBezTo>
                  <a:cubicBezTo>
                    <a:pt x="4112" y="348"/>
                    <a:pt x="4139" y="348"/>
                    <a:pt x="4167" y="376"/>
                  </a:cubicBezTo>
                  <a:lnTo>
                    <a:pt x="4195" y="404"/>
                  </a:lnTo>
                  <a:cubicBezTo>
                    <a:pt x="4195" y="404"/>
                    <a:pt x="4167" y="404"/>
                    <a:pt x="4139" y="431"/>
                  </a:cubicBezTo>
                  <a:cubicBezTo>
                    <a:pt x="4112" y="459"/>
                    <a:pt x="4021" y="494"/>
                    <a:pt x="3910" y="522"/>
                  </a:cubicBezTo>
                  <a:cubicBezTo>
                    <a:pt x="3535" y="605"/>
                    <a:pt x="2896" y="668"/>
                    <a:pt x="2146" y="668"/>
                  </a:cubicBezTo>
                  <a:cubicBezTo>
                    <a:pt x="1591" y="668"/>
                    <a:pt x="1070" y="633"/>
                    <a:pt x="695" y="577"/>
                  </a:cubicBezTo>
                  <a:cubicBezTo>
                    <a:pt x="494" y="549"/>
                    <a:pt x="348" y="522"/>
                    <a:pt x="265" y="459"/>
                  </a:cubicBezTo>
                  <a:cubicBezTo>
                    <a:pt x="202" y="459"/>
                    <a:pt x="174" y="431"/>
                    <a:pt x="146" y="404"/>
                  </a:cubicBezTo>
                  <a:lnTo>
                    <a:pt x="119" y="404"/>
                  </a:lnTo>
                  <a:lnTo>
                    <a:pt x="146" y="376"/>
                  </a:lnTo>
                  <a:cubicBezTo>
                    <a:pt x="202" y="320"/>
                    <a:pt x="292" y="286"/>
                    <a:pt x="410" y="258"/>
                  </a:cubicBezTo>
                  <a:cubicBezTo>
                    <a:pt x="785" y="174"/>
                    <a:pt x="1417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9"/>
                    <a:pt x="667" y="112"/>
                  </a:cubicBezTo>
                  <a:cubicBezTo>
                    <a:pt x="466" y="147"/>
                    <a:pt x="320" y="174"/>
                    <a:pt x="202" y="202"/>
                  </a:cubicBezTo>
                  <a:cubicBezTo>
                    <a:pt x="146" y="230"/>
                    <a:pt x="119" y="258"/>
                    <a:pt x="63" y="286"/>
                  </a:cubicBezTo>
                  <a:lnTo>
                    <a:pt x="28" y="320"/>
                  </a:lnTo>
                  <a:cubicBezTo>
                    <a:pt x="28" y="348"/>
                    <a:pt x="1" y="376"/>
                    <a:pt x="1" y="404"/>
                  </a:cubicBezTo>
                  <a:cubicBezTo>
                    <a:pt x="1" y="431"/>
                    <a:pt x="28" y="431"/>
                    <a:pt x="28" y="459"/>
                  </a:cubicBezTo>
                  <a:cubicBezTo>
                    <a:pt x="63" y="494"/>
                    <a:pt x="91" y="522"/>
                    <a:pt x="119" y="549"/>
                  </a:cubicBezTo>
                  <a:cubicBezTo>
                    <a:pt x="202" y="577"/>
                    <a:pt x="292" y="605"/>
                    <a:pt x="438" y="633"/>
                  </a:cubicBezTo>
                  <a:cubicBezTo>
                    <a:pt x="813" y="723"/>
                    <a:pt x="1452" y="779"/>
                    <a:pt x="2146" y="779"/>
                  </a:cubicBezTo>
                  <a:cubicBezTo>
                    <a:pt x="2751" y="779"/>
                    <a:pt x="3271" y="751"/>
                    <a:pt x="3646" y="695"/>
                  </a:cubicBezTo>
                  <a:cubicBezTo>
                    <a:pt x="3848" y="668"/>
                    <a:pt x="3994" y="633"/>
                    <a:pt x="4112" y="577"/>
                  </a:cubicBezTo>
                  <a:cubicBezTo>
                    <a:pt x="4167" y="549"/>
                    <a:pt x="4195" y="549"/>
                    <a:pt x="4257" y="522"/>
                  </a:cubicBezTo>
                  <a:cubicBezTo>
                    <a:pt x="4257" y="494"/>
                    <a:pt x="4285" y="494"/>
                    <a:pt x="4285" y="459"/>
                  </a:cubicBezTo>
                  <a:cubicBezTo>
                    <a:pt x="4285" y="431"/>
                    <a:pt x="4313" y="431"/>
                    <a:pt x="4313" y="404"/>
                  </a:cubicBezTo>
                  <a:cubicBezTo>
                    <a:pt x="4313" y="376"/>
                    <a:pt x="4285" y="348"/>
                    <a:pt x="4285" y="320"/>
                  </a:cubicBezTo>
                  <a:cubicBezTo>
                    <a:pt x="4257" y="286"/>
                    <a:pt x="4230" y="258"/>
                    <a:pt x="4195" y="258"/>
                  </a:cubicBezTo>
                  <a:cubicBezTo>
                    <a:pt x="4112" y="202"/>
                    <a:pt x="4021" y="174"/>
                    <a:pt x="3882" y="147"/>
                  </a:cubicBezTo>
                  <a:cubicBezTo>
                    <a:pt x="3500" y="56"/>
                    <a:pt x="2869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457020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45688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45752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45738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458112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457957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45861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45847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459190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45905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45969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45955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460282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460127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46078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46064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461360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46122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46186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46172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462452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462297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46295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46281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463460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46332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46403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46389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464552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46439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46512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46498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465630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46549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46620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46606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46672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46656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4581825" y="1948325"/>
              <a:ext cx="75900" cy="11475"/>
            </a:xfrm>
            <a:custGeom>
              <a:avLst/>
              <a:gdLst/>
              <a:ahLst/>
              <a:cxnLst/>
              <a:rect l="l" t="t" r="r" b="b"/>
              <a:pathLst>
                <a:path w="3036" h="459" extrusionOk="0">
                  <a:moveTo>
                    <a:pt x="1507" y="0"/>
                  </a:moveTo>
                  <a:cubicBezTo>
                    <a:pt x="667" y="0"/>
                    <a:pt x="1" y="84"/>
                    <a:pt x="1" y="230"/>
                  </a:cubicBezTo>
                  <a:cubicBezTo>
                    <a:pt x="1" y="348"/>
                    <a:pt x="667" y="459"/>
                    <a:pt x="1507" y="459"/>
                  </a:cubicBezTo>
                  <a:cubicBezTo>
                    <a:pt x="2375" y="459"/>
                    <a:pt x="3035" y="348"/>
                    <a:pt x="3035" y="230"/>
                  </a:cubicBezTo>
                  <a:cubicBezTo>
                    <a:pt x="3035" y="84"/>
                    <a:pt x="2375" y="0"/>
                    <a:pt x="1507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4567425" y="1933750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95"/>
                    <a:pt x="951" y="840"/>
                    <a:pt x="2083" y="840"/>
                  </a:cubicBezTo>
                  <a:cubicBezTo>
                    <a:pt x="3236" y="840"/>
                    <a:pt x="4194" y="695"/>
                    <a:pt x="4194" y="493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4567425" y="1933750"/>
              <a:ext cx="104875" cy="10950"/>
            </a:xfrm>
            <a:custGeom>
              <a:avLst/>
              <a:gdLst/>
              <a:ahLst/>
              <a:cxnLst/>
              <a:rect l="l" t="t" r="r" b="b"/>
              <a:pathLst>
                <a:path w="4195" h="438" extrusionOk="0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38"/>
                    <a:pt x="2083" y="438"/>
                  </a:cubicBezTo>
                  <a:cubicBezTo>
                    <a:pt x="3125" y="438"/>
                    <a:pt x="3993" y="292"/>
                    <a:pt x="4194" y="118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4567425" y="1925925"/>
              <a:ext cx="104875" cy="16525"/>
            </a:xfrm>
            <a:custGeom>
              <a:avLst/>
              <a:gdLst/>
              <a:ahLst/>
              <a:cxnLst/>
              <a:rect l="l" t="t" r="r" b="b"/>
              <a:pathLst>
                <a:path w="4195" h="661" extrusionOk="0">
                  <a:moveTo>
                    <a:pt x="2083" y="1"/>
                  </a:moveTo>
                  <a:cubicBezTo>
                    <a:pt x="951" y="1"/>
                    <a:pt x="0" y="140"/>
                    <a:pt x="0" y="313"/>
                  </a:cubicBezTo>
                  <a:cubicBezTo>
                    <a:pt x="0" y="522"/>
                    <a:pt x="951" y="660"/>
                    <a:pt x="2083" y="660"/>
                  </a:cubicBezTo>
                  <a:cubicBezTo>
                    <a:pt x="3236" y="660"/>
                    <a:pt x="4194" y="522"/>
                    <a:pt x="4194" y="313"/>
                  </a:cubicBezTo>
                  <a:cubicBezTo>
                    <a:pt x="4194" y="140"/>
                    <a:pt x="3236" y="1"/>
                    <a:pt x="2083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4565850" y="1924375"/>
              <a:ext cx="107825" cy="19625"/>
            </a:xfrm>
            <a:custGeom>
              <a:avLst/>
              <a:gdLst/>
              <a:ahLst/>
              <a:cxnLst/>
              <a:rect l="l" t="t" r="r" b="b"/>
              <a:pathLst>
                <a:path w="4313" h="785" extrusionOk="0">
                  <a:moveTo>
                    <a:pt x="2146" y="118"/>
                  </a:moveTo>
                  <a:cubicBezTo>
                    <a:pt x="2723" y="118"/>
                    <a:pt x="3244" y="146"/>
                    <a:pt x="3619" y="202"/>
                  </a:cubicBezTo>
                  <a:cubicBezTo>
                    <a:pt x="3820" y="236"/>
                    <a:pt x="3966" y="292"/>
                    <a:pt x="4056" y="320"/>
                  </a:cubicBezTo>
                  <a:cubicBezTo>
                    <a:pt x="4112" y="320"/>
                    <a:pt x="4139" y="347"/>
                    <a:pt x="4167" y="375"/>
                  </a:cubicBezTo>
                  <a:lnTo>
                    <a:pt x="4195" y="375"/>
                  </a:lnTo>
                  <a:cubicBezTo>
                    <a:pt x="4195" y="375"/>
                    <a:pt x="4167" y="410"/>
                    <a:pt x="4139" y="438"/>
                  </a:cubicBezTo>
                  <a:cubicBezTo>
                    <a:pt x="4112" y="465"/>
                    <a:pt x="4021" y="493"/>
                    <a:pt x="3910" y="521"/>
                  </a:cubicBezTo>
                  <a:cubicBezTo>
                    <a:pt x="3535" y="611"/>
                    <a:pt x="2896" y="667"/>
                    <a:pt x="2146" y="667"/>
                  </a:cubicBezTo>
                  <a:cubicBezTo>
                    <a:pt x="1591" y="667"/>
                    <a:pt x="1070" y="639"/>
                    <a:pt x="695" y="584"/>
                  </a:cubicBezTo>
                  <a:cubicBezTo>
                    <a:pt x="494" y="549"/>
                    <a:pt x="348" y="493"/>
                    <a:pt x="265" y="465"/>
                  </a:cubicBezTo>
                  <a:cubicBezTo>
                    <a:pt x="202" y="438"/>
                    <a:pt x="174" y="438"/>
                    <a:pt x="146" y="410"/>
                  </a:cubicBezTo>
                  <a:lnTo>
                    <a:pt x="119" y="410"/>
                  </a:lnTo>
                  <a:lnTo>
                    <a:pt x="119" y="375"/>
                  </a:lnTo>
                  <a:cubicBezTo>
                    <a:pt x="119" y="375"/>
                    <a:pt x="146" y="375"/>
                    <a:pt x="146" y="347"/>
                  </a:cubicBezTo>
                  <a:cubicBezTo>
                    <a:pt x="202" y="320"/>
                    <a:pt x="292" y="292"/>
                    <a:pt x="410" y="264"/>
                  </a:cubicBezTo>
                  <a:cubicBezTo>
                    <a:pt x="785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0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6" y="236"/>
                    <a:pt x="119" y="264"/>
                    <a:pt x="63" y="292"/>
                  </a:cubicBezTo>
                  <a:lnTo>
                    <a:pt x="28" y="320"/>
                  </a:lnTo>
                  <a:cubicBezTo>
                    <a:pt x="28" y="347"/>
                    <a:pt x="1" y="375"/>
                    <a:pt x="1" y="375"/>
                  </a:cubicBezTo>
                  <a:cubicBezTo>
                    <a:pt x="1" y="410"/>
                    <a:pt x="28" y="438"/>
                    <a:pt x="28" y="465"/>
                  </a:cubicBezTo>
                  <a:cubicBezTo>
                    <a:pt x="63" y="493"/>
                    <a:pt x="91" y="521"/>
                    <a:pt x="119" y="549"/>
                  </a:cubicBezTo>
                  <a:cubicBezTo>
                    <a:pt x="202" y="584"/>
                    <a:pt x="292" y="611"/>
                    <a:pt x="438" y="639"/>
                  </a:cubicBezTo>
                  <a:cubicBezTo>
                    <a:pt x="813" y="722"/>
                    <a:pt x="1452" y="785"/>
                    <a:pt x="2146" y="785"/>
                  </a:cubicBezTo>
                  <a:cubicBezTo>
                    <a:pt x="2751" y="785"/>
                    <a:pt x="3271" y="757"/>
                    <a:pt x="3646" y="695"/>
                  </a:cubicBezTo>
                  <a:cubicBezTo>
                    <a:pt x="3848" y="667"/>
                    <a:pt x="3994" y="611"/>
                    <a:pt x="4112" y="584"/>
                  </a:cubicBezTo>
                  <a:cubicBezTo>
                    <a:pt x="4167" y="549"/>
                    <a:pt x="4195" y="521"/>
                    <a:pt x="4257" y="493"/>
                  </a:cubicBezTo>
                  <a:lnTo>
                    <a:pt x="4285" y="465"/>
                  </a:lnTo>
                  <a:cubicBezTo>
                    <a:pt x="4285" y="438"/>
                    <a:pt x="4313" y="410"/>
                    <a:pt x="4313" y="375"/>
                  </a:cubicBezTo>
                  <a:cubicBezTo>
                    <a:pt x="4313" y="375"/>
                    <a:pt x="4285" y="347"/>
                    <a:pt x="4285" y="320"/>
                  </a:cubicBezTo>
                  <a:cubicBezTo>
                    <a:pt x="4257" y="292"/>
                    <a:pt x="4230" y="264"/>
                    <a:pt x="4195" y="236"/>
                  </a:cubicBezTo>
                  <a:cubicBezTo>
                    <a:pt x="4112" y="202"/>
                    <a:pt x="4021" y="174"/>
                    <a:pt x="3882" y="146"/>
                  </a:cubicBezTo>
                  <a:cubicBezTo>
                    <a:pt x="3500" y="63"/>
                    <a:pt x="2869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457020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45688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45752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45738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458112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457957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45861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45847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459190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45905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45969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45955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460282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460127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46078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5"/>
            <p:cNvSpPr/>
            <p:nvPr/>
          </p:nvSpPr>
          <p:spPr>
            <a:xfrm>
              <a:off x="46064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461360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46122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46186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46172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462452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462297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46295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46281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463460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46332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46403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46389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464552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46439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46512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46498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465630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46549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46620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46606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46672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46656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4581825" y="1928700"/>
              <a:ext cx="75900" cy="10975"/>
            </a:xfrm>
            <a:custGeom>
              <a:avLst/>
              <a:gdLst/>
              <a:ahLst/>
              <a:cxnLst/>
              <a:rect l="l" t="t" r="r" b="b"/>
              <a:pathLst>
                <a:path w="3036" h="439" extrusionOk="0">
                  <a:moveTo>
                    <a:pt x="1507" y="1"/>
                  </a:moveTo>
                  <a:cubicBezTo>
                    <a:pt x="667" y="1"/>
                    <a:pt x="1" y="91"/>
                    <a:pt x="1" y="202"/>
                  </a:cubicBezTo>
                  <a:cubicBezTo>
                    <a:pt x="1" y="348"/>
                    <a:pt x="667" y="438"/>
                    <a:pt x="1507" y="438"/>
                  </a:cubicBezTo>
                  <a:cubicBezTo>
                    <a:pt x="2375" y="438"/>
                    <a:pt x="3035" y="348"/>
                    <a:pt x="3035" y="202"/>
                  </a:cubicBezTo>
                  <a:cubicBezTo>
                    <a:pt x="3035" y="91"/>
                    <a:pt x="2375" y="1"/>
                    <a:pt x="1507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15"/>
          <p:cNvGrpSpPr/>
          <p:nvPr/>
        </p:nvGrpSpPr>
        <p:grpSpPr>
          <a:xfrm>
            <a:off x="683993" y="572238"/>
            <a:ext cx="1009096" cy="1008478"/>
            <a:chOff x="1611825" y="1896250"/>
            <a:chExt cx="54200" cy="54175"/>
          </a:xfrm>
        </p:grpSpPr>
        <p:sp>
          <p:nvSpPr>
            <p:cNvPr id="1312" name="Google Shape;1312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1633000" y="1910475"/>
              <a:ext cx="13750" cy="22950"/>
            </a:xfrm>
            <a:custGeom>
              <a:avLst/>
              <a:gdLst/>
              <a:ahLst/>
              <a:cxnLst/>
              <a:rect l="l" t="t" r="r" b="b"/>
              <a:pathLst>
                <a:path w="550" h="918" extrusionOk="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15"/>
          <p:cNvGrpSpPr/>
          <p:nvPr/>
        </p:nvGrpSpPr>
        <p:grpSpPr>
          <a:xfrm>
            <a:off x="7587493" y="2131138"/>
            <a:ext cx="1009096" cy="1008478"/>
            <a:chOff x="1611825" y="1896250"/>
            <a:chExt cx="54200" cy="54175"/>
          </a:xfrm>
        </p:grpSpPr>
        <p:sp>
          <p:nvSpPr>
            <p:cNvPr id="1318" name="Google Shape;1318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633000" y="1910475"/>
              <a:ext cx="13750" cy="22950"/>
            </a:xfrm>
            <a:custGeom>
              <a:avLst/>
              <a:gdLst/>
              <a:ahLst/>
              <a:cxnLst/>
              <a:rect l="l" t="t" r="r" b="b"/>
              <a:pathLst>
                <a:path w="550" h="918" extrusionOk="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15"/>
          <p:cNvGrpSpPr/>
          <p:nvPr/>
        </p:nvGrpSpPr>
        <p:grpSpPr>
          <a:xfrm>
            <a:off x="1525844" y="2055423"/>
            <a:ext cx="590189" cy="589635"/>
            <a:chOff x="1611825" y="1896250"/>
            <a:chExt cx="54200" cy="54175"/>
          </a:xfrm>
        </p:grpSpPr>
        <p:sp>
          <p:nvSpPr>
            <p:cNvPr id="1324" name="Google Shape;1324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1633000" y="1910475"/>
              <a:ext cx="13750" cy="22950"/>
            </a:xfrm>
            <a:custGeom>
              <a:avLst/>
              <a:gdLst/>
              <a:ahLst/>
              <a:cxnLst/>
              <a:rect l="l" t="t" r="r" b="b"/>
              <a:pathLst>
                <a:path w="550" h="918" extrusionOk="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15"/>
          <p:cNvGrpSpPr/>
          <p:nvPr/>
        </p:nvGrpSpPr>
        <p:grpSpPr>
          <a:xfrm>
            <a:off x="683998" y="3029311"/>
            <a:ext cx="473442" cy="472953"/>
            <a:chOff x="1611825" y="1896250"/>
            <a:chExt cx="54200" cy="54175"/>
          </a:xfrm>
        </p:grpSpPr>
        <p:sp>
          <p:nvSpPr>
            <p:cNvPr id="1330" name="Google Shape;1330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1633000" y="1910475"/>
              <a:ext cx="13750" cy="22950"/>
            </a:xfrm>
            <a:custGeom>
              <a:avLst/>
              <a:gdLst/>
              <a:ahLst/>
              <a:cxnLst/>
              <a:rect l="l" t="t" r="r" b="b"/>
              <a:pathLst>
                <a:path w="550" h="918" extrusionOk="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15"/>
          <p:cNvGrpSpPr/>
          <p:nvPr/>
        </p:nvGrpSpPr>
        <p:grpSpPr>
          <a:xfrm>
            <a:off x="6212012" y="639135"/>
            <a:ext cx="619051" cy="619421"/>
            <a:chOff x="1611825" y="1896250"/>
            <a:chExt cx="54200" cy="54175"/>
          </a:xfrm>
        </p:grpSpPr>
        <p:sp>
          <p:nvSpPr>
            <p:cNvPr id="1336" name="Google Shape;1336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1633000" y="1910475"/>
              <a:ext cx="13750" cy="22950"/>
            </a:xfrm>
            <a:custGeom>
              <a:avLst/>
              <a:gdLst/>
              <a:ahLst/>
              <a:cxnLst/>
              <a:rect l="l" t="t" r="r" b="b"/>
              <a:pathLst>
                <a:path w="550" h="918" extrusionOk="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15"/>
          <p:cNvGrpSpPr/>
          <p:nvPr/>
        </p:nvGrpSpPr>
        <p:grpSpPr>
          <a:xfrm>
            <a:off x="7766834" y="1093676"/>
            <a:ext cx="412321" cy="412472"/>
            <a:chOff x="1611825" y="1896250"/>
            <a:chExt cx="54200" cy="54175"/>
          </a:xfrm>
        </p:grpSpPr>
        <p:sp>
          <p:nvSpPr>
            <p:cNvPr id="1342" name="Google Shape;1342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1633000" y="1910475"/>
              <a:ext cx="13750" cy="22950"/>
            </a:xfrm>
            <a:custGeom>
              <a:avLst/>
              <a:gdLst/>
              <a:ahLst/>
              <a:cxnLst/>
              <a:rect l="l" t="t" r="r" b="b"/>
              <a:pathLst>
                <a:path w="550" h="918" extrusionOk="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15"/>
          <p:cNvGrpSpPr/>
          <p:nvPr/>
        </p:nvGrpSpPr>
        <p:grpSpPr>
          <a:xfrm>
            <a:off x="3088909" y="263651"/>
            <a:ext cx="412321" cy="412472"/>
            <a:chOff x="1611825" y="1896250"/>
            <a:chExt cx="54200" cy="54175"/>
          </a:xfrm>
        </p:grpSpPr>
        <p:sp>
          <p:nvSpPr>
            <p:cNvPr id="1348" name="Google Shape;1348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1633000" y="1910475"/>
              <a:ext cx="13750" cy="22950"/>
            </a:xfrm>
            <a:custGeom>
              <a:avLst/>
              <a:gdLst/>
              <a:ahLst/>
              <a:cxnLst/>
              <a:rect l="l" t="t" r="r" b="b"/>
              <a:pathLst>
                <a:path w="550" h="918" extrusionOk="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2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24"/>
          <p:cNvSpPr txBox="1"/>
          <p:nvPr/>
        </p:nvSpPr>
        <p:spPr>
          <a:xfrm>
            <a:off x="5406350" y="33238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26" name="Google Shape;1826;p24"/>
          <p:cNvSpPr txBox="1"/>
          <p:nvPr/>
        </p:nvSpPr>
        <p:spPr>
          <a:xfrm>
            <a:off x="5406350" y="3759994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7" name="Google Shape;1827;p24"/>
          <p:cNvSpPr txBox="1"/>
          <p:nvPr/>
        </p:nvSpPr>
        <p:spPr>
          <a:xfrm>
            <a:off x="670850" y="33238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28" name="Google Shape;1828;p24"/>
          <p:cNvSpPr txBox="1"/>
          <p:nvPr/>
        </p:nvSpPr>
        <p:spPr>
          <a:xfrm>
            <a:off x="670850" y="3759994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9" name="Google Shape;1829;p24"/>
          <p:cNvSpPr txBox="1"/>
          <p:nvPr/>
        </p:nvSpPr>
        <p:spPr>
          <a:xfrm>
            <a:off x="3827850" y="33238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5738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05738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30" name="Google Shape;1830;p24"/>
          <p:cNvSpPr txBox="1"/>
          <p:nvPr/>
        </p:nvSpPr>
        <p:spPr>
          <a:xfrm>
            <a:off x="3827850" y="3759994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1" name="Google Shape;1831;p24"/>
          <p:cNvSpPr txBox="1"/>
          <p:nvPr/>
        </p:nvSpPr>
        <p:spPr>
          <a:xfrm>
            <a:off x="2249338" y="3759994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Planet 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2" name="Google Shape;1832;p24"/>
          <p:cNvSpPr txBox="1"/>
          <p:nvPr/>
        </p:nvSpPr>
        <p:spPr>
          <a:xfrm>
            <a:off x="2249338" y="33238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33" name="Google Shape;1833;p24"/>
          <p:cNvSpPr txBox="1"/>
          <p:nvPr/>
        </p:nvSpPr>
        <p:spPr>
          <a:xfrm>
            <a:off x="7018713" y="33238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34" name="Google Shape;1834;p24"/>
          <p:cNvSpPr txBox="1"/>
          <p:nvPr/>
        </p:nvSpPr>
        <p:spPr>
          <a:xfrm>
            <a:off x="7018713" y="3759994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lang="en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but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35" name="Google Shape;1835;p24"/>
          <p:cNvGrpSpPr/>
          <p:nvPr/>
        </p:nvGrpSpPr>
        <p:grpSpPr>
          <a:xfrm>
            <a:off x="889969" y="1353675"/>
            <a:ext cx="7375825" cy="1842143"/>
            <a:chOff x="889969" y="1353675"/>
            <a:chExt cx="7375825" cy="1842143"/>
          </a:xfrm>
        </p:grpSpPr>
        <p:sp>
          <p:nvSpPr>
            <p:cNvPr id="1836" name="Google Shape;1836;p24"/>
            <p:cNvSpPr/>
            <p:nvPr/>
          </p:nvSpPr>
          <p:spPr>
            <a:xfrm>
              <a:off x="2157052" y="2210758"/>
              <a:ext cx="77415" cy="108871"/>
            </a:xfrm>
            <a:custGeom>
              <a:avLst/>
              <a:gdLst/>
              <a:ahLst/>
              <a:cxnLst/>
              <a:rect l="l" t="t" r="r" b="b"/>
              <a:pathLst>
                <a:path w="411" h="578" extrusionOk="0">
                  <a:moveTo>
                    <a:pt x="1" y="1"/>
                  </a:moveTo>
                  <a:lnTo>
                    <a:pt x="1" y="292"/>
                  </a:lnTo>
                  <a:lnTo>
                    <a:pt x="1" y="577"/>
                  </a:lnTo>
                  <a:lnTo>
                    <a:pt x="209" y="438"/>
                  </a:lnTo>
                  <a:lnTo>
                    <a:pt x="411" y="292"/>
                  </a:lnTo>
                  <a:lnTo>
                    <a:pt x="209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4"/>
            <p:cNvSpPr/>
            <p:nvPr/>
          </p:nvSpPr>
          <p:spPr>
            <a:xfrm>
              <a:off x="3744796" y="2210758"/>
              <a:ext cx="75908" cy="108871"/>
            </a:xfrm>
            <a:custGeom>
              <a:avLst/>
              <a:gdLst/>
              <a:ahLst/>
              <a:cxnLst/>
              <a:rect l="l" t="t" r="r" b="b"/>
              <a:pathLst>
                <a:path w="403" h="578" extrusionOk="0">
                  <a:moveTo>
                    <a:pt x="0" y="1"/>
                  </a:moveTo>
                  <a:lnTo>
                    <a:pt x="0" y="292"/>
                  </a:lnTo>
                  <a:lnTo>
                    <a:pt x="0" y="577"/>
                  </a:lnTo>
                  <a:lnTo>
                    <a:pt x="201" y="438"/>
                  </a:lnTo>
                  <a:lnTo>
                    <a:pt x="403" y="292"/>
                  </a:lnTo>
                  <a:lnTo>
                    <a:pt x="201" y="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4"/>
            <p:cNvSpPr/>
            <p:nvPr/>
          </p:nvSpPr>
          <p:spPr>
            <a:xfrm>
              <a:off x="5330490" y="2210758"/>
              <a:ext cx="75908" cy="108871"/>
            </a:xfrm>
            <a:custGeom>
              <a:avLst/>
              <a:gdLst/>
              <a:ahLst/>
              <a:cxnLst/>
              <a:rect l="l" t="t" r="r" b="b"/>
              <a:pathLst>
                <a:path w="403" h="578" extrusionOk="0">
                  <a:moveTo>
                    <a:pt x="0" y="1"/>
                  </a:moveTo>
                  <a:lnTo>
                    <a:pt x="0" y="292"/>
                  </a:lnTo>
                  <a:lnTo>
                    <a:pt x="0" y="577"/>
                  </a:lnTo>
                  <a:lnTo>
                    <a:pt x="202" y="438"/>
                  </a:lnTo>
                  <a:lnTo>
                    <a:pt x="403" y="292"/>
                  </a:lnTo>
                  <a:lnTo>
                    <a:pt x="202" y="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4"/>
            <p:cNvSpPr/>
            <p:nvPr/>
          </p:nvSpPr>
          <p:spPr>
            <a:xfrm>
              <a:off x="6968352" y="2210758"/>
              <a:ext cx="82501" cy="108871"/>
            </a:xfrm>
            <a:custGeom>
              <a:avLst/>
              <a:gdLst/>
              <a:ahLst/>
              <a:cxnLst/>
              <a:rect l="l" t="t" r="r" b="b"/>
              <a:pathLst>
                <a:path w="438" h="578" extrusionOk="0">
                  <a:moveTo>
                    <a:pt x="0" y="1"/>
                  </a:moveTo>
                  <a:lnTo>
                    <a:pt x="0" y="292"/>
                  </a:lnTo>
                  <a:lnTo>
                    <a:pt x="0" y="577"/>
                  </a:lnTo>
                  <a:lnTo>
                    <a:pt x="209" y="438"/>
                  </a:lnTo>
                  <a:lnTo>
                    <a:pt x="438" y="292"/>
                  </a:lnTo>
                  <a:lnTo>
                    <a:pt x="209" y="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0" name="Google Shape;1840;p24"/>
            <p:cNvGrpSpPr/>
            <p:nvPr/>
          </p:nvGrpSpPr>
          <p:grpSpPr>
            <a:xfrm>
              <a:off x="2485444" y="1353675"/>
              <a:ext cx="1016100" cy="1797629"/>
              <a:chOff x="2485444" y="1353675"/>
              <a:chExt cx="1016100" cy="1797629"/>
            </a:xfrm>
          </p:grpSpPr>
          <p:sp>
            <p:nvSpPr>
              <p:cNvPr id="1841" name="Google Shape;1841;p24"/>
              <p:cNvSpPr/>
              <p:nvPr/>
            </p:nvSpPr>
            <p:spPr>
              <a:xfrm>
                <a:off x="3082628" y="2786617"/>
                <a:ext cx="121225" cy="122266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4227" extrusionOk="0">
                    <a:moveTo>
                      <a:pt x="2941" y="1"/>
                    </a:moveTo>
                    <a:cubicBezTo>
                      <a:pt x="2906" y="1"/>
                      <a:pt x="2871" y="2"/>
                      <a:pt x="2836" y="5"/>
                    </a:cubicBezTo>
                    <a:cubicBezTo>
                      <a:pt x="1828" y="100"/>
                      <a:pt x="883" y="320"/>
                      <a:pt x="0" y="667"/>
                    </a:cubicBezTo>
                    <a:lnTo>
                      <a:pt x="3529" y="4227"/>
                    </a:lnTo>
                    <a:cubicBezTo>
                      <a:pt x="3876" y="3313"/>
                      <a:pt x="4128" y="2368"/>
                      <a:pt x="4191" y="1392"/>
                    </a:cubicBezTo>
                    <a:cubicBezTo>
                      <a:pt x="4191" y="982"/>
                      <a:pt x="4033" y="635"/>
                      <a:pt x="3812" y="352"/>
                    </a:cubicBezTo>
                    <a:cubicBezTo>
                      <a:pt x="3558" y="125"/>
                      <a:pt x="3252" y="1"/>
                      <a:pt x="29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4"/>
              <p:cNvSpPr/>
              <p:nvPr/>
            </p:nvSpPr>
            <p:spPr>
              <a:xfrm>
                <a:off x="2620081" y="1868136"/>
                <a:ext cx="796752" cy="795434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23" extrusionOk="0">
                    <a:moveTo>
                      <a:pt x="2112" y="0"/>
                    </a:moveTo>
                    <a:cubicBezTo>
                      <a:pt x="959" y="0"/>
                      <a:pt x="1" y="952"/>
                      <a:pt x="1" y="2111"/>
                    </a:cubicBezTo>
                    <a:cubicBezTo>
                      <a:pt x="1" y="3264"/>
                      <a:pt x="959" y="4222"/>
                      <a:pt x="2112" y="4222"/>
                    </a:cubicBezTo>
                    <a:cubicBezTo>
                      <a:pt x="3299" y="4222"/>
                      <a:pt x="4229" y="3264"/>
                      <a:pt x="4229" y="2111"/>
                    </a:cubicBezTo>
                    <a:cubicBezTo>
                      <a:pt x="4229" y="952"/>
                      <a:pt x="3299" y="0"/>
                      <a:pt x="2112" y="0"/>
                    </a:cubicBezTo>
                    <a:close/>
                  </a:path>
                </a:pathLst>
              </a:custGeom>
              <a:solidFill>
                <a:srgbClr val="54A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4"/>
              <p:cNvSpPr/>
              <p:nvPr/>
            </p:nvSpPr>
            <p:spPr>
              <a:xfrm>
                <a:off x="2652855" y="1894318"/>
                <a:ext cx="736478" cy="736478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3910" extrusionOk="0">
                    <a:moveTo>
                      <a:pt x="1938" y="0"/>
                    </a:moveTo>
                    <a:cubicBezTo>
                      <a:pt x="868" y="0"/>
                      <a:pt x="0" y="903"/>
                      <a:pt x="0" y="1972"/>
                    </a:cubicBezTo>
                    <a:cubicBezTo>
                      <a:pt x="0" y="3042"/>
                      <a:pt x="868" y="3910"/>
                      <a:pt x="1938" y="3910"/>
                    </a:cubicBezTo>
                    <a:cubicBezTo>
                      <a:pt x="3014" y="3910"/>
                      <a:pt x="3910" y="3042"/>
                      <a:pt x="3910" y="1972"/>
                    </a:cubicBezTo>
                    <a:cubicBezTo>
                      <a:pt x="3910" y="903"/>
                      <a:pt x="3014" y="0"/>
                      <a:pt x="19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24"/>
              <p:cNvSpPr/>
              <p:nvPr/>
            </p:nvSpPr>
            <p:spPr>
              <a:xfrm>
                <a:off x="2685441" y="1933496"/>
                <a:ext cx="666032" cy="664714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529" extrusionOk="0">
                    <a:moveTo>
                      <a:pt x="1765" y="1"/>
                    </a:moveTo>
                    <a:cubicBezTo>
                      <a:pt x="813" y="1"/>
                      <a:pt x="1" y="778"/>
                      <a:pt x="1" y="1764"/>
                    </a:cubicBezTo>
                    <a:cubicBezTo>
                      <a:pt x="1" y="2716"/>
                      <a:pt x="813" y="3528"/>
                      <a:pt x="1765" y="3528"/>
                    </a:cubicBezTo>
                    <a:cubicBezTo>
                      <a:pt x="2751" y="3528"/>
                      <a:pt x="3535" y="2716"/>
                      <a:pt x="3535" y="1764"/>
                    </a:cubicBezTo>
                    <a:cubicBezTo>
                      <a:pt x="3535" y="778"/>
                      <a:pt x="2751" y="1"/>
                      <a:pt x="1765" y="1"/>
                    </a:cubicBezTo>
                    <a:close/>
                  </a:path>
                </a:pathLst>
              </a:custGeom>
              <a:solidFill>
                <a:srgbClr val="E5E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4"/>
              <p:cNvSpPr txBox="1"/>
              <p:nvPr/>
            </p:nvSpPr>
            <p:spPr>
              <a:xfrm>
                <a:off x="2485444" y="1353675"/>
                <a:ext cx="1016100" cy="2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2017</a:t>
                </a:r>
                <a:endParaRPr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46" name="Google Shape;1846;p24"/>
              <p:cNvSpPr/>
              <p:nvPr/>
            </p:nvSpPr>
            <p:spPr>
              <a:xfrm rot="-4046764">
                <a:off x="2689371" y="1936102"/>
                <a:ext cx="661708" cy="661708"/>
              </a:xfrm>
              <a:prstGeom prst="chord">
                <a:avLst>
                  <a:gd name="adj1" fmla="val 1063707"/>
                  <a:gd name="adj2" fmla="val 1776634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4"/>
              <p:cNvSpPr/>
              <p:nvPr/>
            </p:nvSpPr>
            <p:spPr>
              <a:xfrm>
                <a:off x="2855711" y="2818637"/>
                <a:ext cx="315340" cy="315340"/>
              </a:xfrm>
              <a:custGeom>
                <a:avLst/>
                <a:gdLst/>
                <a:ahLst/>
                <a:cxnLst/>
                <a:rect l="l" t="t" r="r" b="b"/>
                <a:pathLst>
                  <a:path w="10902" h="10902" extrusionOk="0">
                    <a:moveTo>
                      <a:pt x="6554" y="2647"/>
                    </a:moveTo>
                    <a:cubicBezTo>
                      <a:pt x="6979" y="2647"/>
                      <a:pt x="7404" y="2805"/>
                      <a:pt x="7719" y="3120"/>
                    </a:cubicBezTo>
                    <a:cubicBezTo>
                      <a:pt x="8381" y="3782"/>
                      <a:pt x="8381" y="4821"/>
                      <a:pt x="7751" y="5483"/>
                    </a:cubicBezTo>
                    <a:cubicBezTo>
                      <a:pt x="7436" y="5798"/>
                      <a:pt x="7058" y="5955"/>
                      <a:pt x="6585" y="5955"/>
                    </a:cubicBezTo>
                    <a:cubicBezTo>
                      <a:pt x="6144" y="5955"/>
                      <a:pt x="5703" y="5798"/>
                      <a:pt x="5388" y="5483"/>
                    </a:cubicBezTo>
                    <a:cubicBezTo>
                      <a:pt x="5073" y="5168"/>
                      <a:pt x="4915" y="4758"/>
                      <a:pt x="4915" y="4286"/>
                    </a:cubicBezTo>
                    <a:cubicBezTo>
                      <a:pt x="4915" y="3813"/>
                      <a:pt x="5073" y="3435"/>
                      <a:pt x="5388" y="3120"/>
                    </a:cubicBezTo>
                    <a:cubicBezTo>
                      <a:pt x="5703" y="2805"/>
                      <a:pt x="6128" y="2647"/>
                      <a:pt x="6554" y="2647"/>
                    </a:cubicBezTo>
                    <a:close/>
                    <a:moveTo>
                      <a:pt x="2175" y="6901"/>
                    </a:moveTo>
                    <a:lnTo>
                      <a:pt x="4065" y="8791"/>
                    </a:lnTo>
                    <a:lnTo>
                      <a:pt x="3592" y="9484"/>
                    </a:lnTo>
                    <a:lnTo>
                      <a:pt x="1418" y="7342"/>
                    </a:lnTo>
                    <a:lnTo>
                      <a:pt x="2175" y="6901"/>
                    </a:lnTo>
                    <a:close/>
                    <a:moveTo>
                      <a:pt x="6907" y="1"/>
                    </a:moveTo>
                    <a:cubicBezTo>
                      <a:pt x="6851" y="1"/>
                      <a:pt x="6795" y="11"/>
                      <a:pt x="6743" y="33"/>
                    </a:cubicBezTo>
                    <a:cubicBezTo>
                      <a:pt x="5546" y="663"/>
                      <a:pt x="4474" y="1576"/>
                      <a:pt x="3655" y="2616"/>
                    </a:cubicBezTo>
                    <a:cubicBezTo>
                      <a:pt x="3025" y="3341"/>
                      <a:pt x="2553" y="4223"/>
                      <a:pt x="2175" y="5136"/>
                    </a:cubicBezTo>
                    <a:cubicBezTo>
                      <a:pt x="2048" y="5451"/>
                      <a:pt x="1922" y="5766"/>
                      <a:pt x="1859" y="6050"/>
                    </a:cubicBezTo>
                    <a:lnTo>
                      <a:pt x="505" y="6838"/>
                    </a:lnTo>
                    <a:cubicBezTo>
                      <a:pt x="379" y="6932"/>
                      <a:pt x="316" y="7058"/>
                      <a:pt x="316" y="7184"/>
                    </a:cubicBezTo>
                    <a:cubicBezTo>
                      <a:pt x="316" y="7279"/>
                      <a:pt x="347" y="7405"/>
                      <a:pt x="442" y="7531"/>
                    </a:cubicBezTo>
                    <a:lnTo>
                      <a:pt x="1072" y="8161"/>
                    </a:lnTo>
                    <a:cubicBezTo>
                      <a:pt x="631" y="8696"/>
                      <a:pt x="1" y="9673"/>
                      <a:pt x="1" y="10272"/>
                    </a:cubicBezTo>
                    <a:cubicBezTo>
                      <a:pt x="1" y="10524"/>
                      <a:pt x="64" y="10681"/>
                      <a:pt x="158" y="10744"/>
                    </a:cubicBezTo>
                    <a:cubicBezTo>
                      <a:pt x="221" y="10839"/>
                      <a:pt x="379" y="10902"/>
                      <a:pt x="631" y="10902"/>
                    </a:cubicBezTo>
                    <a:cubicBezTo>
                      <a:pt x="1229" y="10902"/>
                      <a:pt x="2238" y="10240"/>
                      <a:pt x="2742" y="9830"/>
                    </a:cubicBezTo>
                    <a:lnTo>
                      <a:pt x="3372" y="10461"/>
                    </a:lnTo>
                    <a:cubicBezTo>
                      <a:pt x="3466" y="10555"/>
                      <a:pt x="3592" y="10587"/>
                      <a:pt x="3655" y="10587"/>
                    </a:cubicBezTo>
                    <a:lnTo>
                      <a:pt x="3687" y="10587"/>
                    </a:lnTo>
                    <a:cubicBezTo>
                      <a:pt x="3813" y="10587"/>
                      <a:pt x="3939" y="10524"/>
                      <a:pt x="4002" y="10398"/>
                    </a:cubicBezTo>
                    <a:lnTo>
                      <a:pt x="4789" y="9074"/>
                    </a:lnTo>
                    <a:cubicBezTo>
                      <a:pt x="5104" y="8980"/>
                      <a:pt x="5420" y="8854"/>
                      <a:pt x="5735" y="8759"/>
                    </a:cubicBezTo>
                    <a:cubicBezTo>
                      <a:pt x="6648" y="8381"/>
                      <a:pt x="7530" y="7877"/>
                      <a:pt x="8255" y="7279"/>
                    </a:cubicBezTo>
                    <a:cubicBezTo>
                      <a:pt x="9295" y="6459"/>
                      <a:pt x="10208" y="5388"/>
                      <a:pt x="10838" y="4223"/>
                    </a:cubicBezTo>
                    <a:cubicBezTo>
                      <a:pt x="10901" y="4065"/>
                      <a:pt x="10870" y="3876"/>
                      <a:pt x="10744" y="3750"/>
                    </a:cubicBezTo>
                    <a:lnTo>
                      <a:pt x="7215" y="127"/>
                    </a:lnTo>
                    <a:cubicBezTo>
                      <a:pt x="7131" y="43"/>
                      <a:pt x="7019" y="1"/>
                      <a:pt x="69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4"/>
              <p:cNvSpPr/>
              <p:nvPr/>
            </p:nvSpPr>
            <p:spPr>
              <a:xfrm>
                <a:off x="2993307" y="3059235"/>
                <a:ext cx="98461" cy="92068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183" extrusionOk="0">
                    <a:moveTo>
                      <a:pt x="3403" y="0"/>
                    </a:moveTo>
                    <a:lnTo>
                      <a:pt x="3403" y="0"/>
                    </a:lnTo>
                    <a:cubicBezTo>
                      <a:pt x="2710" y="473"/>
                      <a:pt x="2017" y="819"/>
                      <a:pt x="1261" y="1134"/>
                    </a:cubicBezTo>
                    <a:cubicBezTo>
                      <a:pt x="1041" y="1292"/>
                      <a:pt x="726" y="1386"/>
                      <a:pt x="442" y="1449"/>
                    </a:cubicBezTo>
                    <a:cubicBezTo>
                      <a:pt x="347" y="1859"/>
                      <a:pt x="253" y="2237"/>
                      <a:pt x="95" y="2584"/>
                    </a:cubicBezTo>
                    <a:cubicBezTo>
                      <a:pt x="1" y="2741"/>
                      <a:pt x="32" y="2930"/>
                      <a:pt x="158" y="3056"/>
                    </a:cubicBezTo>
                    <a:cubicBezTo>
                      <a:pt x="253" y="3151"/>
                      <a:pt x="347" y="3182"/>
                      <a:pt x="442" y="3182"/>
                    </a:cubicBezTo>
                    <a:cubicBezTo>
                      <a:pt x="505" y="3182"/>
                      <a:pt x="568" y="3182"/>
                      <a:pt x="600" y="3151"/>
                    </a:cubicBezTo>
                    <a:cubicBezTo>
                      <a:pt x="1135" y="2867"/>
                      <a:pt x="1671" y="2521"/>
                      <a:pt x="2080" y="2080"/>
                    </a:cubicBezTo>
                    <a:cubicBezTo>
                      <a:pt x="2679" y="1481"/>
                      <a:pt x="3151" y="756"/>
                      <a:pt x="3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4"/>
              <p:cNvSpPr/>
              <p:nvPr/>
            </p:nvSpPr>
            <p:spPr>
              <a:xfrm>
                <a:off x="2836592" y="2897024"/>
                <a:ext cx="92965" cy="98432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3403" extrusionOk="0">
                    <a:moveTo>
                      <a:pt x="3214" y="0"/>
                    </a:moveTo>
                    <a:cubicBezTo>
                      <a:pt x="2426" y="252"/>
                      <a:pt x="1733" y="725"/>
                      <a:pt x="1134" y="1324"/>
                    </a:cubicBezTo>
                    <a:cubicBezTo>
                      <a:pt x="693" y="1733"/>
                      <a:pt x="347" y="2269"/>
                      <a:pt x="63" y="2804"/>
                    </a:cubicBezTo>
                    <a:cubicBezTo>
                      <a:pt x="0" y="2962"/>
                      <a:pt x="32" y="3151"/>
                      <a:pt x="158" y="3277"/>
                    </a:cubicBezTo>
                    <a:cubicBezTo>
                      <a:pt x="221" y="3371"/>
                      <a:pt x="347" y="3403"/>
                      <a:pt x="410" y="3403"/>
                    </a:cubicBezTo>
                    <a:cubicBezTo>
                      <a:pt x="504" y="3403"/>
                      <a:pt x="536" y="3403"/>
                      <a:pt x="630" y="3371"/>
                    </a:cubicBezTo>
                    <a:cubicBezTo>
                      <a:pt x="977" y="3214"/>
                      <a:pt x="1355" y="3088"/>
                      <a:pt x="1764" y="2993"/>
                    </a:cubicBezTo>
                    <a:cubicBezTo>
                      <a:pt x="1827" y="2678"/>
                      <a:pt x="1953" y="2426"/>
                      <a:pt x="2079" y="2143"/>
                    </a:cubicBezTo>
                    <a:cubicBezTo>
                      <a:pt x="2394" y="1387"/>
                      <a:pt x="2741" y="694"/>
                      <a:pt x="32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0" name="Google Shape;1850;p24"/>
            <p:cNvGrpSpPr/>
            <p:nvPr/>
          </p:nvGrpSpPr>
          <p:grpSpPr>
            <a:xfrm>
              <a:off x="4063944" y="1353675"/>
              <a:ext cx="1016100" cy="1746526"/>
              <a:chOff x="4063944" y="1353675"/>
              <a:chExt cx="1016100" cy="1746526"/>
            </a:xfrm>
          </p:grpSpPr>
          <p:sp>
            <p:nvSpPr>
              <p:cNvPr id="1851" name="Google Shape;1851;p24"/>
              <p:cNvSpPr/>
              <p:nvPr/>
            </p:nvSpPr>
            <p:spPr>
              <a:xfrm>
                <a:off x="4179562" y="1868136"/>
                <a:ext cx="795434" cy="795434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4223" extrusionOk="0">
                    <a:moveTo>
                      <a:pt x="2112" y="0"/>
                    </a:moveTo>
                    <a:cubicBezTo>
                      <a:pt x="952" y="0"/>
                      <a:pt x="1" y="952"/>
                      <a:pt x="1" y="2111"/>
                    </a:cubicBezTo>
                    <a:cubicBezTo>
                      <a:pt x="1" y="3264"/>
                      <a:pt x="952" y="4222"/>
                      <a:pt x="2112" y="4222"/>
                    </a:cubicBezTo>
                    <a:cubicBezTo>
                      <a:pt x="3299" y="4222"/>
                      <a:pt x="4223" y="3264"/>
                      <a:pt x="4223" y="2111"/>
                    </a:cubicBezTo>
                    <a:cubicBezTo>
                      <a:pt x="4223" y="952"/>
                      <a:pt x="3299" y="0"/>
                      <a:pt x="2112" y="0"/>
                    </a:cubicBezTo>
                    <a:close/>
                  </a:path>
                </a:pathLst>
              </a:custGeom>
              <a:solidFill>
                <a:srgbClr val="3280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4"/>
              <p:cNvSpPr/>
              <p:nvPr/>
            </p:nvSpPr>
            <p:spPr>
              <a:xfrm>
                <a:off x="4212336" y="1894318"/>
                <a:ext cx="735159" cy="736478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3910" extrusionOk="0">
                    <a:moveTo>
                      <a:pt x="1938" y="0"/>
                    </a:moveTo>
                    <a:cubicBezTo>
                      <a:pt x="868" y="0"/>
                      <a:pt x="0" y="903"/>
                      <a:pt x="0" y="1972"/>
                    </a:cubicBezTo>
                    <a:cubicBezTo>
                      <a:pt x="0" y="3042"/>
                      <a:pt x="868" y="3910"/>
                      <a:pt x="1938" y="3910"/>
                    </a:cubicBezTo>
                    <a:cubicBezTo>
                      <a:pt x="3007" y="3910"/>
                      <a:pt x="3903" y="3042"/>
                      <a:pt x="3903" y="1972"/>
                    </a:cubicBezTo>
                    <a:cubicBezTo>
                      <a:pt x="3903" y="903"/>
                      <a:pt x="3007" y="0"/>
                      <a:pt x="19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24"/>
              <p:cNvSpPr/>
              <p:nvPr/>
            </p:nvSpPr>
            <p:spPr>
              <a:xfrm>
                <a:off x="4250196" y="1933496"/>
                <a:ext cx="659440" cy="664714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529" extrusionOk="0">
                    <a:moveTo>
                      <a:pt x="1737" y="1"/>
                    </a:moveTo>
                    <a:cubicBezTo>
                      <a:pt x="785" y="1"/>
                      <a:pt x="1" y="778"/>
                      <a:pt x="1" y="1764"/>
                    </a:cubicBezTo>
                    <a:cubicBezTo>
                      <a:pt x="1" y="2716"/>
                      <a:pt x="785" y="3528"/>
                      <a:pt x="1737" y="3528"/>
                    </a:cubicBezTo>
                    <a:cubicBezTo>
                      <a:pt x="2723" y="3528"/>
                      <a:pt x="3500" y="2716"/>
                      <a:pt x="3500" y="1764"/>
                    </a:cubicBezTo>
                    <a:cubicBezTo>
                      <a:pt x="3500" y="778"/>
                      <a:pt x="2723" y="1"/>
                      <a:pt x="1737" y="1"/>
                    </a:cubicBezTo>
                    <a:close/>
                  </a:path>
                </a:pathLst>
              </a:custGeom>
              <a:solidFill>
                <a:srgbClr val="E5E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24"/>
              <p:cNvSpPr txBox="1"/>
              <p:nvPr/>
            </p:nvSpPr>
            <p:spPr>
              <a:xfrm>
                <a:off x="4063944" y="1353675"/>
                <a:ext cx="1016100" cy="2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2018</a:t>
                </a:r>
                <a:endParaRPr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55" name="Google Shape;1855;p24"/>
              <p:cNvSpPr/>
              <p:nvPr/>
            </p:nvSpPr>
            <p:spPr>
              <a:xfrm rot="-4046764">
                <a:off x="4248421" y="1936102"/>
                <a:ext cx="661708" cy="661708"/>
              </a:xfrm>
              <a:prstGeom prst="chord">
                <a:avLst>
                  <a:gd name="adj1" fmla="val 6626765"/>
                  <a:gd name="adj2" fmla="val 1226056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4"/>
              <p:cNvSpPr/>
              <p:nvPr/>
            </p:nvSpPr>
            <p:spPr>
              <a:xfrm>
                <a:off x="4579272" y="2958006"/>
                <a:ext cx="71098" cy="70201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2427" extrusionOk="0"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cubicBezTo>
                      <a:pt x="0" y="1891"/>
                      <a:pt x="567" y="2427"/>
                      <a:pt x="1229" y="2427"/>
                    </a:cubicBezTo>
                    <a:cubicBezTo>
                      <a:pt x="1891" y="2427"/>
                      <a:pt x="2458" y="1891"/>
                      <a:pt x="2458" y="1198"/>
                    </a:cubicBezTo>
                    <a:cubicBezTo>
                      <a:pt x="2458" y="536"/>
                      <a:pt x="189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4"/>
              <p:cNvSpPr/>
              <p:nvPr/>
            </p:nvSpPr>
            <p:spPr>
              <a:xfrm>
                <a:off x="4506352" y="2958006"/>
                <a:ext cx="55623" cy="70201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2427" extrusionOk="0">
                    <a:moveTo>
                      <a:pt x="1261" y="1"/>
                    </a:moveTo>
                    <a:cubicBezTo>
                      <a:pt x="599" y="1"/>
                      <a:pt x="1" y="536"/>
                      <a:pt x="1" y="1198"/>
                    </a:cubicBezTo>
                    <a:cubicBezTo>
                      <a:pt x="1" y="1891"/>
                      <a:pt x="568" y="2427"/>
                      <a:pt x="1261" y="2427"/>
                    </a:cubicBezTo>
                    <a:cubicBezTo>
                      <a:pt x="1513" y="2427"/>
                      <a:pt x="1734" y="2364"/>
                      <a:pt x="1923" y="2238"/>
                    </a:cubicBezTo>
                    <a:cubicBezTo>
                      <a:pt x="1765" y="1923"/>
                      <a:pt x="1671" y="1576"/>
                      <a:pt x="1671" y="1198"/>
                    </a:cubicBezTo>
                    <a:cubicBezTo>
                      <a:pt x="1671" y="851"/>
                      <a:pt x="1765" y="505"/>
                      <a:pt x="1923" y="190"/>
                    </a:cubicBezTo>
                    <a:cubicBezTo>
                      <a:pt x="1734" y="64"/>
                      <a:pt x="1513" y="1"/>
                      <a:pt x="12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24"/>
              <p:cNvSpPr/>
              <p:nvPr/>
            </p:nvSpPr>
            <p:spPr>
              <a:xfrm>
                <a:off x="4396090" y="2837736"/>
                <a:ext cx="366364" cy="262465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9074" extrusionOk="0">
                    <a:moveTo>
                      <a:pt x="11374" y="851"/>
                    </a:moveTo>
                    <a:cubicBezTo>
                      <a:pt x="11626" y="851"/>
                      <a:pt x="11815" y="1040"/>
                      <a:pt x="11815" y="1229"/>
                    </a:cubicBezTo>
                    <a:lnTo>
                      <a:pt x="11815" y="1670"/>
                    </a:lnTo>
                    <a:lnTo>
                      <a:pt x="788" y="1670"/>
                    </a:lnTo>
                    <a:lnTo>
                      <a:pt x="788" y="1229"/>
                    </a:lnTo>
                    <a:cubicBezTo>
                      <a:pt x="788" y="1008"/>
                      <a:pt x="977" y="851"/>
                      <a:pt x="1166" y="851"/>
                    </a:cubicBezTo>
                    <a:close/>
                    <a:moveTo>
                      <a:pt x="7562" y="3277"/>
                    </a:moveTo>
                    <a:cubicBezTo>
                      <a:pt x="8696" y="3277"/>
                      <a:pt x="9641" y="4222"/>
                      <a:pt x="9641" y="5356"/>
                    </a:cubicBezTo>
                    <a:cubicBezTo>
                      <a:pt x="9610" y="6522"/>
                      <a:pt x="8696" y="7467"/>
                      <a:pt x="7562" y="7467"/>
                    </a:cubicBezTo>
                    <a:cubicBezTo>
                      <a:pt x="7089" y="7467"/>
                      <a:pt x="6648" y="7309"/>
                      <a:pt x="6333" y="7026"/>
                    </a:cubicBezTo>
                    <a:cubicBezTo>
                      <a:pt x="5987" y="7309"/>
                      <a:pt x="5546" y="7467"/>
                      <a:pt x="5073" y="7467"/>
                    </a:cubicBezTo>
                    <a:cubicBezTo>
                      <a:pt x="3939" y="7467"/>
                      <a:pt x="2994" y="6522"/>
                      <a:pt x="2994" y="5356"/>
                    </a:cubicBezTo>
                    <a:cubicBezTo>
                      <a:pt x="2994" y="4222"/>
                      <a:pt x="3939" y="3277"/>
                      <a:pt x="5073" y="3277"/>
                    </a:cubicBezTo>
                    <a:cubicBezTo>
                      <a:pt x="5514" y="3277"/>
                      <a:pt x="5987" y="3434"/>
                      <a:pt x="6333" y="3718"/>
                    </a:cubicBezTo>
                    <a:cubicBezTo>
                      <a:pt x="6680" y="3434"/>
                      <a:pt x="7121" y="3277"/>
                      <a:pt x="7562" y="3277"/>
                    </a:cubicBezTo>
                    <a:close/>
                    <a:moveTo>
                      <a:pt x="1229" y="0"/>
                    </a:moveTo>
                    <a:cubicBezTo>
                      <a:pt x="536" y="0"/>
                      <a:pt x="1" y="567"/>
                      <a:pt x="1" y="1229"/>
                    </a:cubicBezTo>
                    <a:lnTo>
                      <a:pt x="1" y="7845"/>
                    </a:lnTo>
                    <a:cubicBezTo>
                      <a:pt x="1" y="8506"/>
                      <a:pt x="536" y="9073"/>
                      <a:pt x="1229" y="9073"/>
                    </a:cubicBezTo>
                    <a:lnTo>
                      <a:pt x="11406" y="9073"/>
                    </a:lnTo>
                    <a:cubicBezTo>
                      <a:pt x="12099" y="9073"/>
                      <a:pt x="12666" y="8506"/>
                      <a:pt x="12666" y="7845"/>
                    </a:cubicBezTo>
                    <a:lnTo>
                      <a:pt x="12666" y="1229"/>
                    </a:lnTo>
                    <a:cubicBezTo>
                      <a:pt x="12634" y="567"/>
                      <a:pt x="12099" y="0"/>
                      <a:pt x="114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9" name="Google Shape;1859;p24"/>
            <p:cNvGrpSpPr/>
            <p:nvPr/>
          </p:nvGrpSpPr>
          <p:grpSpPr>
            <a:xfrm>
              <a:off x="7249694" y="1353675"/>
              <a:ext cx="1016100" cy="1798476"/>
              <a:chOff x="7249694" y="1353675"/>
              <a:chExt cx="1016100" cy="1798476"/>
            </a:xfrm>
          </p:grpSpPr>
          <p:sp>
            <p:nvSpPr>
              <p:cNvPr id="1860" name="Google Shape;1860;p24"/>
              <p:cNvSpPr/>
              <p:nvPr/>
            </p:nvSpPr>
            <p:spPr>
              <a:xfrm>
                <a:off x="7378768" y="1868136"/>
                <a:ext cx="796564" cy="795434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4223" extrusionOk="0">
                    <a:moveTo>
                      <a:pt x="2111" y="0"/>
                    </a:moveTo>
                    <a:cubicBezTo>
                      <a:pt x="958" y="0"/>
                      <a:pt x="0" y="952"/>
                      <a:pt x="0" y="2111"/>
                    </a:cubicBezTo>
                    <a:cubicBezTo>
                      <a:pt x="0" y="3264"/>
                      <a:pt x="958" y="4222"/>
                      <a:pt x="2111" y="4222"/>
                    </a:cubicBezTo>
                    <a:cubicBezTo>
                      <a:pt x="3298" y="4222"/>
                      <a:pt x="4229" y="3264"/>
                      <a:pt x="4229" y="2111"/>
                    </a:cubicBezTo>
                    <a:cubicBezTo>
                      <a:pt x="4229" y="952"/>
                      <a:pt x="3298" y="0"/>
                      <a:pt x="2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4"/>
              <p:cNvSpPr/>
              <p:nvPr/>
            </p:nvSpPr>
            <p:spPr>
              <a:xfrm>
                <a:off x="7411354" y="1894318"/>
                <a:ext cx="736666" cy="736478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3910" extrusionOk="0">
                    <a:moveTo>
                      <a:pt x="1938" y="0"/>
                    </a:moveTo>
                    <a:cubicBezTo>
                      <a:pt x="869" y="0"/>
                      <a:pt x="1" y="903"/>
                      <a:pt x="1" y="1972"/>
                    </a:cubicBezTo>
                    <a:cubicBezTo>
                      <a:pt x="1" y="3042"/>
                      <a:pt x="869" y="3910"/>
                      <a:pt x="1938" y="3910"/>
                    </a:cubicBezTo>
                    <a:cubicBezTo>
                      <a:pt x="3042" y="3910"/>
                      <a:pt x="3910" y="3042"/>
                      <a:pt x="3910" y="1972"/>
                    </a:cubicBezTo>
                    <a:cubicBezTo>
                      <a:pt x="3910" y="903"/>
                      <a:pt x="3042" y="0"/>
                      <a:pt x="19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24"/>
              <p:cNvSpPr/>
              <p:nvPr/>
            </p:nvSpPr>
            <p:spPr>
              <a:xfrm>
                <a:off x="7449402" y="1933496"/>
                <a:ext cx="660570" cy="664714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529" extrusionOk="0">
                    <a:moveTo>
                      <a:pt x="1736" y="1"/>
                    </a:moveTo>
                    <a:cubicBezTo>
                      <a:pt x="785" y="1"/>
                      <a:pt x="0" y="778"/>
                      <a:pt x="0" y="1764"/>
                    </a:cubicBezTo>
                    <a:cubicBezTo>
                      <a:pt x="0" y="2716"/>
                      <a:pt x="785" y="3528"/>
                      <a:pt x="1736" y="3528"/>
                    </a:cubicBezTo>
                    <a:cubicBezTo>
                      <a:pt x="2722" y="3528"/>
                      <a:pt x="3507" y="2716"/>
                      <a:pt x="3507" y="1764"/>
                    </a:cubicBezTo>
                    <a:cubicBezTo>
                      <a:pt x="3507" y="778"/>
                      <a:pt x="2722" y="1"/>
                      <a:pt x="1736" y="1"/>
                    </a:cubicBezTo>
                    <a:close/>
                  </a:path>
                </a:pathLst>
              </a:custGeom>
              <a:solidFill>
                <a:srgbClr val="E5E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24"/>
              <p:cNvSpPr txBox="1"/>
              <p:nvPr/>
            </p:nvSpPr>
            <p:spPr>
              <a:xfrm>
                <a:off x="7249694" y="1353675"/>
                <a:ext cx="1016100" cy="2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2020</a:t>
                </a:r>
                <a:endParaRPr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64" name="Google Shape;1864;p24"/>
              <p:cNvSpPr/>
              <p:nvPr/>
            </p:nvSpPr>
            <p:spPr>
              <a:xfrm rot="-4046764">
                <a:off x="7447896" y="1936102"/>
                <a:ext cx="661708" cy="661708"/>
              </a:xfrm>
              <a:prstGeom prst="chord">
                <a:avLst>
                  <a:gd name="adj1" fmla="val 5222074"/>
                  <a:gd name="adj2" fmla="val 13607018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24"/>
              <p:cNvSpPr/>
              <p:nvPr/>
            </p:nvSpPr>
            <p:spPr>
              <a:xfrm>
                <a:off x="7589194" y="3128432"/>
                <a:ext cx="368186" cy="23719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441"/>
                    </a:cubicBezTo>
                    <a:cubicBezTo>
                      <a:pt x="1" y="662"/>
                      <a:pt x="221" y="819"/>
                      <a:pt x="442" y="819"/>
                    </a:cubicBezTo>
                    <a:lnTo>
                      <a:pt x="12288" y="819"/>
                    </a:lnTo>
                    <a:cubicBezTo>
                      <a:pt x="12540" y="819"/>
                      <a:pt x="12697" y="630"/>
                      <a:pt x="12697" y="441"/>
                    </a:cubicBezTo>
                    <a:cubicBezTo>
                      <a:pt x="12729" y="158"/>
                      <a:pt x="12540" y="0"/>
                      <a:pt x="12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24"/>
              <p:cNvSpPr/>
              <p:nvPr/>
            </p:nvSpPr>
            <p:spPr>
              <a:xfrm>
                <a:off x="7589194" y="2984443"/>
                <a:ext cx="97535" cy="120328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4160" extrusionOk="0">
                    <a:moveTo>
                      <a:pt x="1009" y="0"/>
                    </a:moveTo>
                    <a:cubicBezTo>
                      <a:pt x="442" y="0"/>
                      <a:pt x="1" y="442"/>
                      <a:pt x="1" y="1009"/>
                    </a:cubicBezTo>
                    <a:lnTo>
                      <a:pt x="1" y="3214"/>
                    </a:lnTo>
                    <a:cubicBezTo>
                      <a:pt x="64" y="3718"/>
                      <a:pt x="473" y="4159"/>
                      <a:pt x="1009" y="4159"/>
                    </a:cubicBezTo>
                    <a:lnTo>
                      <a:pt x="2363" y="4159"/>
                    </a:lnTo>
                    <a:cubicBezTo>
                      <a:pt x="2931" y="4159"/>
                      <a:pt x="3372" y="3718"/>
                      <a:pt x="3372" y="3214"/>
                    </a:cubicBezTo>
                    <a:lnTo>
                      <a:pt x="3372" y="1009"/>
                    </a:lnTo>
                    <a:cubicBezTo>
                      <a:pt x="3372" y="442"/>
                      <a:pt x="2931" y="0"/>
                      <a:pt x="2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24"/>
              <p:cNvSpPr/>
              <p:nvPr/>
            </p:nvSpPr>
            <p:spPr>
              <a:xfrm>
                <a:off x="7725893" y="2785787"/>
                <a:ext cx="95713" cy="31898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1028" extrusionOk="0">
                    <a:moveTo>
                      <a:pt x="946" y="0"/>
                    </a:moveTo>
                    <a:cubicBezTo>
                      <a:pt x="410" y="0"/>
                      <a:pt x="0" y="410"/>
                      <a:pt x="0" y="977"/>
                    </a:cubicBezTo>
                    <a:lnTo>
                      <a:pt x="0" y="10082"/>
                    </a:lnTo>
                    <a:cubicBezTo>
                      <a:pt x="0" y="10618"/>
                      <a:pt x="441" y="11027"/>
                      <a:pt x="946" y="11027"/>
                    </a:cubicBezTo>
                    <a:lnTo>
                      <a:pt x="2332" y="11027"/>
                    </a:lnTo>
                    <a:cubicBezTo>
                      <a:pt x="2899" y="11027"/>
                      <a:pt x="3308" y="10586"/>
                      <a:pt x="3308" y="10082"/>
                    </a:cubicBezTo>
                    <a:lnTo>
                      <a:pt x="3308" y="977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24"/>
              <p:cNvSpPr/>
              <p:nvPr/>
            </p:nvSpPr>
            <p:spPr>
              <a:xfrm>
                <a:off x="7861667" y="2888760"/>
                <a:ext cx="95713" cy="216012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7468" extrusionOk="0">
                    <a:moveTo>
                      <a:pt x="946" y="0"/>
                    </a:moveTo>
                    <a:cubicBezTo>
                      <a:pt x="410" y="0"/>
                      <a:pt x="1" y="442"/>
                      <a:pt x="1" y="1009"/>
                    </a:cubicBezTo>
                    <a:lnTo>
                      <a:pt x="1" y="6522"/>
                    </a:lnTo>
                    <a:cubicBezTo>
                      <a:pt x="1" y="7058"/>
                      <a:pt x="442" y="7467"/>
                      <a:pt x="946" y="7467"/>
                    </a:cubicBezTo>
                    <a:lnTo>
                      <a:pt x="2332" y="7467"/>
                    </a:lnTo>
                    <a:cubicBezTo>
                      <a:pt x="2868" y="7467"/>
                      <a:pt x="3309" y="7026"/>
                      <a:pt x="3309" y="6522"/>
                    </a:cubicBezTo>
                    <a:lnTo>
                      <a:pt x="3309" y="1009"/>
                    </a:lnTo>
                    <a:cubicBezTo>
                      <a:pt x="3309" y="442"/>
                      <a:pt x="2868" y="0"/>
                      <a:pt x="2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9" name="Google Shape;1869;p24"/>
            <p:cNvGrpSpPr/>
            <p:nvPr/>
          </p:nvGrpSpPr>
          <p:grpSpPr>
            <a:xfrm>
              <a:off x="5656819" y="1353675"/>
              <a:ext cx="1016100" cy="1842143"/>
              <a:chOff x="5656819" y="1353675"/>
              <a:chExt cx="1016100" cy="1842143"/>
            </a:xfrm>
          </p:grpSpPr>
          <p:sp>
            <p:nvSpPr>
              <p:cNvPr id="1870" name="Google Shape;1870;p24"/>
              <p:cNvSpPr/>
              <p:nvPr/>
            </p:nvSpPr>
            <p:spPr>
              <a:xfrm>
                <a:off x="5753418" y="1868136"/>
                <a:ext cx="795434" cy="795434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4223" extrusionOk="0">
                    <a:moveTo>
                      <a:pt x="2112" y="0"/>
                    </a:moveTo>
                    <a:cubicBezTo>
                      <a:pt x="952" y="0"/>
                      <a:pt x="1" y="952"/>
                      <a:pt x="1" y="2111"/>
                    </a:cubicBezTo>
                    <a:cubicBezTo>
                      <a:pt x="1" y="3264"/>
                      <a:pt x="952" y="4222"/>
                      <a:pt x="2112" y="4222"/>
                    </a:cubicBezTo>
                    <a:cubicBezTo>
                      <a:pt x="3299" y="4222"/>
                      <a:pt x="4223" y="3264"/>
                      <a:pt x="4223" y="2111"/>
                    </a:cubicBezTo>
                    <a:cubicBezTo>
                      <a:pt x="4223" y="952"/>
                      <a:pt x="3299" y="0"/>
                      <a:pt x="21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24"/>
              <p:cNvSpPr/>
              <p:nvPr/>
            </p:nvSpPr>
            <p:spPr>
              <a:xfrm>
                <a:off x="5786192" y="1894318"/>
                <a:ext cx="735159" cy="736478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3910" extrusionOk="0">
                    <a:moveTo>
                      <a:pt x="1938" y="0"/>
                    </a:moveTo>
                    <a:cubicBezTo>
                      <a:pt x="868" y="0"/>
                      <a:pt x="0" y="903"/>
                      <a:pt x="0" y="1972"/>
                    </a:cubicBezTo>
                    <a:cubicBezTo>
                      <a:pt x="0" y="3042"/>
                      <a:pt x="868" y="3910"/>
                      <a:pt x="1938" y="3910"/>
                    </a:cubicBezTo>
                    <a:cubicBezTo>
                      <a:pt x="3035" y="3910"/>
                      <a:pt x="3903" y="3042"/>
                      <a:pt x="3903" y="1972"/>
                    </a:cubicBezTo>
                    <a:cubicBezTo>
                      <a:pt x="3903" y="903"/>
                      <a:pt x="3035" y="0"/>
                      <a:pt x="19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24"/>
              <p:cNvSpPr/>
              <p:nvPr/>
            </p:nvSpPr>
            <p:spPr>
              <a:xfrm>
                <a:off x="5824052" y="1933496"/>
                <a:ext cx="659440" cy="664714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529" extrusionOk="0">
                    <a:moveTo>
                      <a:pt x="1737" y="1"/>
                    </a:moveTo>
                    <a:cubicBezTo>
                      <a:pt x="779" y="1"/>
                      <a:pt x="1" y="778"/>
                      <a:pt x="1" y="1764"/>
                    </a:cubicBezTo>
                    <a:cubicBezTo>
                      <a:pt x="1" y="2716"/>
                      <a:pt x="779" y="3528"/>
                      <a:pt x="1737" y="3528"/>
                    </a:cubicBezTo>
                    <a:cubicBezTo>
                      <a:pt x="2716" y="3528"/>
                      <a:pt x="3501" y="2716"/>
                      <a:pt x="3501" y="1764"/>
                    </a:cubicBezTo>
                    <a:cubicBezTo>
                      <a:pt x="3501" y="778"/>
                      <a:pt x="2716" y="1"/>
                      <a:pt x="1737" y="1"/>
                    </a:cubicBezTo>
                    <a:close/>
                  </a:path>
                </a:pathLst>
              </a:custGeom>
              <a:solidFill>
                <a:srgbClr val="E5E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24"/>
              <p:cNvSpPr txBox="1"/>
              <p:nvPr/>
            </p:nvSpPr>
            <p:spPr>
              <a:xfrm>
                <a:off x="5656819" y="1353675"/>
                <a:ext cx="1016100" cy="2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2019</a:t>
                </a:r>
                <a:endParaRPr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74" name="Google Shape;1874;p24"/>
              <p:cNvSpPr/>
              <p:nvPr/>
            </p:nvSpPr>
            <p:spPr>
              <a:xfrm rot="-4046764">
                <a:off x="5821846" y="1936102"/>
                <a:ext cx="661708" cy="661708"/>
              </a:xfrm>
              <a:prstGeom prst="chord">
                <a:avLst>
                  <a:gd name="adj1" fmla="val 3960382"/>
                  <a:gd name="adj2" fmla="val 1493518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5" name="Google Shape;1875;p24"/>
              <p:cNvGrpSpPr/>
              <p:nvPr/>
            </p:nvGrpSpPr>
            <p:grpSpPr>
              <a:xfrm>
                <a:off x="5993087" y="2827429"/>
                <a:ext cx="365467" cy="368389"/>
                <a:chOff x="-62516625" y="3743175"/>
                <a:chExt cx="315875" cy="318400"/>
              </a:xfrm>
            </p:grpSpPr>
            <p:sp>
              <p:nvSpPr>
                <p:cNvPr id="1876" name="Google Shape;1876;p24"/>
                <p:cNvSpPr/>
                <p:nvPr/>
              </p:nvSpPr>
              <p:spPr>
                <a:xfrm>
                  <a:off x="-62334675" y="3884950"/>
                  <a:ext cx="62250" cy="1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5829" extrusionOk="0">
                      <a:moveTo>
                        <a:pt x="1229" y="0"/>
                      </a:moveTo>
                      <a:cubicBezTo>
                        <a:pt x="977" y="0"/>
                        <a:pt x="820" y="189"/>
                        <a:pt x="820" y="410"/>
                      </a:cubicBezTo>
                      <a:lnTo>
                        <a:pt x="820" y="662"/>
                      </a:lnTo>
                      <a:cubicBezTo>
                        <a:pt x="347" y="819"/>
                        <a:pt x="0" y="1292"/>
                        <a:pt x="0" y="1859"/>
                      </a:cubicBezTo>
                      <a:cubicBezTo>
                        <a:pt x="0" y="2520"/>
                        <a:pt x="536" y="2930"/>
                        <a:pt x="977" y="3245"/>
                      </a:cubicBezTo>
                      <a:cubicBezTo>
                        <a:pt x="1292" y="3466"/>
                        <a:pt x="1639" y="3718"/>
                        <a:pt x="1639" y="3938"/>
                      </a:cubicBezTo>
                      <a:cubicBezTo>
                        <a:pt x="1639" y="4190"/>
                        <a:pt x="1450" y="4348"/>
                        <a:pt x="1229" y="4348"/>
                      </a:cubicBezTo>
                      <a:cubicBezTo>
                        <a:pt x="977" y="4348"/>
                        <a:pt x="820" y="4127"/>
                        <a:pt x="820" y="3938"/>
                      </a:cubicBezTo>
                      <a:cubicBezTo>
                        <a:pt x="820" y="3718"/>
                        <a:pt x="631" y="3497"/>
                        <a:pt x="442" y="3497"/>
                      </a:cubicBezTo>
                      <a:cubicBezTo>
                        <a:pt x="221" y="3497"/>
                        <a:pt x="0" y="3718"/>
                        <a:pt x="0" y="3938"/>
                      </a:cubicBezTo>
                      <a:cubicBezTo>
                        <a:pt x="0" y="4505"/>
                        <a:pt x="347" y="4915"/>
                        <a:pt x="820" y="5135"/>
                      </a:cubicBezTo>
                      <a:lnTo>
                        <a:pt x="820" y="5387"/>
                      </a:lnTo>
                      <a:cubicBezTo>
                        <a:pt x="820" y="5639"/>
                        <a:pt x="1009" y="5828"/>
                        <a:pt x="1229" y="5828"/>
                      </a:cubicBezTo>
                      <a:cubicBezTo>
                        <a:pt x="1450" y="5828"/>
                        <a:pt x="1639" y="5639"/>
                        <a:pt x="1639" y="5387"/>
                      </a:cubicBezTo>
                      <a:lnTo>
                        <a:pt x="1639" y="5135"/>
                      </a:lnTo>
                      <a:cubicBezTo>
                        <a:pt x="2111" y="4978"/>
                        <a:pt x="2489" y="4505"/>
                        <a:pt x="2489" y="3938"/>
                      </a:cubicBezTo>
                      <a:cubicBezTo>
                        <a:pt x="2489" y="3277"/>
                        <a:pt x="1922" y="2867"/>
                        <a:pt x="1481" y="2552"/>
                      </a:cubicBezTo>
                      <a:cubicBezTo>
                        <a:pt x="1166" y="2331"/>
                        <a:pt x="820" y="2079"/>
                        <a:pt x="820" y="1859"/>
                      </a:cubicBezTo>
                      <a:cubicBezTo>
                        <a:pt x="820" y="1607"/>
                        <a:pt x="1009" y="1418"/>
                        <a:pt x="1229" y="1418"/>
                      </a:cubicBezTo>
                      <a:cubicBezTo>
                        <a:pt x="1450" y="1418"/>
                        <a:pt x="1639" y="1607"/>
                        <a:pt x="1639" y="1859"/>
                      </a:cubicBezTo>
                      <a:cubicBezTo>
                        <a:pt x="1639" y="2079"/>
                        <a:pt x="1859" y="2237"/>
                        <a:pt x="2048" y="2237"/>
                      </a:cubicBezTo>
                      <a:cubicBezTo>
                        <a:pt x="2237" y="2237"/>
                        <a:pt x="2489" y="2048"/>
                        <a:pt x="2489" y="1859"/>
                      </a:cubicBezTo>
                      <a:cubicBezTo>
                        <a:pt x="2489" y="1292"/>
                        <a:pt x="2143" y="882"/>
                        <a:pt x="1639" y="662"/>
                      </a:cubicBezTo>
                      <a:lnTo>
                        <a:pt x="1639" y="410"/>
                      </a:lnTo>
                      <a:cubicBezTo>
                        <a:pt x="1639" y="158"/>
                        <a:pt x="1450" y="0"/>
                        <a:pt x="12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24"/>
                <p:cNvSpPr/>
                <p:nvPr/>
              </p:nvSpPr>
              <p:spPr>
                <a:xfrm>
                  <a:off x="-62516625" y="3743175"/>
                  <a:ext cx="315875" cy="3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5" h="12736" extrusionOk="0">
                      <a:moveTo>
                        <a:pt x="4632" y="3308"/>
                      </a:moveTo>
                      <a:cubicBezTo>
                        <a:pt x="5388" y="3308"/>
                        <a:pt x="6018" y="3938"/>
                        <a:pt x="6018" y="4694"/>
                      </a:cubicBezTo>
                      <a:cubicBezTo>
                        <a:pt x="6018" y="5450"/>
                        <a:pt x="5420" y="6049"/>
                        <a:pt x="4632" y="6049"/>
                      </a:cubicBezTo>
                      <a:cubicBezTo>
                        <a:pt x="3876" y="6049"/>
                        <a:pt x="3246" y="5419"/>
                        <a:pt x="3246" y="4694"/>
                      </a:cubicBezTo>
                      <a:cubicBezTo>
                        <a:pt x="3246" y="3938"/>
                        <a:pt x="3876" y="3308"/>
                        <a:pt x="4632" y="3308"/>
                      </a:cubicBezTo>
                      <a:close/>
                      <a:moveTo>
                        <a:pt x="8507" y="5230"/>
                      </a:moveTo>
                      <a:cubicBezTo>
                        <a:pt x="10303" y="5230"/>
                        <a:pt x="11815" y="6742"/>
                        <a:pt x="11815" y="8538"/>
                      </a:cubicBezTo>
                      <a:cubicBezTo>
                        <a:pt x="11815" y="10365"/>
                        <a:pt x="10334" y="11846"/>
                        <a:pt x="8507" y="11846"/>
                      </a:cubicBezTo>
                      <a:cubicBezTo>
                        <a:pt x="6680" y="11846"/>
                        <a:pt x="5199" y="10365"/>
                        <a:pt x="5199" y="8538"/>
                      </a:cubicBezTo>
                      <a:cubicBezTo>
                        <a:pt x="5199" y="6742"/>
                        <a:pt x="6680" y="5230"/>
                        <a:pt x="8507" y="5230"/>
                      </a:cubicBezTo>
                      <a:close/>
                      <a:moveTo>
                        <a:pt x="4664" y="0"/>
                      </a:moveTo>
                      <a:cubicBezTo>
                        <a:pt x="2080" y="0"/>
                        <a:pt x="1" y="2079"/>
                        <a:pt x="1" y="4694"/>
                      </a:cubicBezTo>
                      <a:cubicBezTo>
                        <a:pt x="1" y="5703"/>
                        <a:pt x="316" y="6711"/>
                        <a:pt x="914" y="7498"/>
                      </a:cubicBezTo>
                      <a:lnTo>
                        <a:pt x="4317" y="12571"/>
                      </a:lnTo>
                      <a:cubicBezTo>
                        <a:pt x="4396" y="12681"/>
                        <a:pt x="4530" y="12736"/>
                        <a:pt x="4660" y="12736"/>
                      </a:cubicBezTo>
                      <a:cubicBezTo>
                        <a:pt x="4790" y="12736"/>
                        <a:pt x="4916" y="12681"/>
                        <a:pt x="4979" y="12571"/>
                      </a:cubicBezTo>
                      <a:lnTo>
                        <a:pt x="5672" y="11531"/>
                      </a:lnTo>
                      <a:cubicBezTo>
                        <a:pt x="6396" y="12256"/>
                        <a:pt x="7404" y="12665"/>
                        <a:pt x="8507" y="12665"/>
                      </a:cubicBezTo>
                      <a:cubicBezTo>
                        <a:pt x="10776" y="12665"/>
                        <a:pt x="12634" y="10838"/>
                        <a:pt x="12634" y="8538"/>
                      </a:cubicBezTo>
                      <a:cubicBezTo>
                        <a:pt x="12634" y="6553"/>
                        <a:pt x="11217" y="4852"/>
                        <a:pt x="9326" y="4474"/>
                      </a:cubicBezTo>
                      <a:lnTo>
                        <a:pt x="9326" y="4222"/>
                      </a:lnTo>
                      <a:cubicBezTo>
                        <a:pt x="9074" y="1796"/>
                        <a:pt x="7089" y="0"/>
                        <a:pt x="46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78" name="Google Shape;1878;p24"/>
            <p:cNvGrpSpPr/>
            <p:nvPr/>
          </p:nvGrpSpPr>
          <p:grpSpPr>
            <a:xfrm>
              <a:off x="889969" y="1353675"/>
              <a:ext cx="1016100" cy="1791205"/>
              <a:chOff x="889969" y="1353675"/>
              <a:chExt cx="1016100" cy="1791205"/>
            </a:xfrm>
          </p:grpSpPr>
          <p:sp>
            <p:nvSpPr>
              <p:cNvPr id="1879" name="Google Shape;1879;p24"/>
              <p:cNvSpPr/>
              <p:nvPr/>
            </p:nvSpPr>
            <p:spPr>
              <a:xfrm>
                <a:off x="992319" y="1868136"/>
                <a:ext cx="795434" cy="795434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4223" extrusionOk="0">
                    <a:moveTo>
                      <a:pt x="2111" y="0"/>
                    </a:moveTo>
                    <a:cubicBezTo>
                      <a:pt x="952" y="0"/>
                      <a:pt x="0" y="952"/>
                      <a:pt x="0" y="2111"/>
                    </a:cubicBezTo>
                    <a:cubicBezTo>
                      <a:pt x="0" y="3264"/>
                      <a:pt x="952" y="4222"/>
                      <a:pt x="2111" y="4222"/>
                    </a:cubicBezTo>
                    <a:cubicBezTo>
                      <a:pt x="3264" y="4222"/>
                      <a:pt x="4222" y="3264"/>
                      <a:pt x="4222" y="2111"/>
                    </a:cubicBezTo>
                    <a:cubicBezTo>
                      <a:pt x="4222" y="952"/>
                      <a:pt x="3264" y="0"/>
                      <a:pt x="2111" y="0"/>
                    </a:cubicBezTo>
                    <a:close/>
                  </a:path>
                </a:pathLst>
              </a:custGeom>
              <a:solidFill>
                <a:srgbClr val="FED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24"/>
              <p:cNvSpPr/>
              <p:nvPr/>
            </p:nvSpPr>
            <p:spPr>
              <a:xfrm>
                <a:off x="980453" y="1856269"/>
                <a:ext cx="817660" cy="817848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4342" extrusionOk="0">
                    <a:moveTo>
                      <a:pt x="2174" y="119"/>
                    </a:moveTo>
                    <a:cubicBezTo>
                      <a:pt x="2751" y="119"/>
                      <a:pt x="3271" y="348"/>
                      <a:pt x="3619" y="723"/>
                    </a:cubicBezTo>
                    <a:cubicBezTo>
                      <a:pt x="3994" y="1105"/>
                      <a:pt x="4230" y="1591"/>
                      <a:pt x="4230" y="2174"/>
                    </a:cubicBezTo>
                    <a:cubicBezTo>
                      <a:pt x="4230" y="2751"/>
                      <a:pt x="3994" y="3244"/>
                      <a:pt x="3619" y="3619"/>
                    </a:cubicBezTo>
                    <a:cubicBezTo>
                      <a:pt x="3271" y="3994"/>
                      <a:pt x="2751" y="4230"/>
                      <a:pt x="2174" y="4230"/>
                    </a:cubicBezTo>
                    <a:cubicBezTo>
                      <a:pt x="1626" y="4230"/>
                      <a:pt x="1105" y="3994"/>
                      <a:pt x="723" y="3619"/>
                    </a:cubicBezTo>
                    <a:cubicBezTo>
                      <a:pt x="348" y="3244"/>
                      <a:pt x="119" y="2751"/>
                      <a:pt x="119" y="2174"/>
                    </a:cubicBezTo>
                    <a:cubicBezTo>
                      <a:pt x="119" y="1591"/>
                      <a:pt x="348" y="1105"/>
                      <a:pt x="723" y="723"/>
                    </a:cubicBezTo>
                    <a:cubicBezTo>
                      <a:pt x="1105" y="348"/>
                      <a:pt x="1626" y="119"/>
                      <a:pt x="2174" y="119"/>
                    </a:cubicBezTo>
                    <a:close/>
                    <a:moveTo>
                      <a:pt x="2174" y="1"/>
                    </a:moveTo>
                    <a:cubicBezTo>
                      <a:pt x="987" y="1"/>
                      <a:pt x="1" y="959"/>
                      <a:pt x="1" y="2174"/>
                    </a:cubicBezTo>
                    <a:cubicBezTo>
                      <a:pt x="1" y="3362"/>
                      <a:pt x="987" y="4341"/>
                      <a:pt x="2174" y="4341"/>
                    </a:cubicBezTo>
                    <a:cubicBezTo>
                      <a:pt x="3390" y="4341"/>
                      <a:pt x="4341" y="3362"/>
                      <a:pt x="4341" y="2174"/>
                    </a:cubicBezTo>
                    <a:cubicBezTo>
                      <a:pt x="4341" y="959"/>
                      <a:pt x="3390" y="1"/>
                      <a:pt x="2174" y="1"/>
                    </a:cubicBezTo>
                    <a:close/>
                  </a:path>
                </a:pathLst>
              </a:custGeom>
              <a:solidFill>
                <a:srgbClr val="FED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24"/>
              <p:cNvSpPr/>
              <p:nvPr/>
            </p:nvSpPr>
            <p:spPr>
              <a:xfrm>
                <a:off x="1024905" y="1894318"/>
                <a:ext cx="735348" cy="736478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10" extrusionOk="0">
                    <a:moveTo>
                      <a:pt x="1938" y="0"/>
                    </a:moveTo>
                    <a:cubicBezTo>
                      <a:pt x="869" y="0"/>
                      <a:pt x="1" y="903"/>
                      <a:pt x="1" y="1972"/>
                    </a:cubicBezTo>
                    <a:cubicBezTo>
                      <a:pt x="1" y="3042"/>
                      <a:pt x="869" y="3910"/>
                      <a:pt x="1938" y="3910"/>
                    </a:cubicBezTo>
                    <a:cubicBezTo>
                      <a:pt x="3008" y="3910"/>
                      <a:pt x="3903" y="3042"/>
                      <a:pt x="3903" y="1972"/>
                    </a:cubicBezTo>
                    <a:cubicBezTo>
                      <a:pt x="3903" y="903"/>
                      <a:pt x="3008" y="0"/>
                      <a:pt x="19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24"/>
              <p:cNvSpPr/>
              <p:nvPr/>
            </p:nvSpPr>
            <p:spPr>
              <a:xfrm>
                <a:off x="1057679" y="1933496"/>
                <a:ext cx="664714" cy="664714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3529" extrusionOk="0">
                    <a:moveTo>
                      <a:pt x="1764" y="1"/>
                    </a:moveTo>
                    <a:cubicBezTo>
                      <a:pt x="806" y="1"/>
                      <a:pt x="0" y="778"/>
                      <a:pt x="0" y="1764"/>
                    </a:cubicBezTo>
                    <a:cubicBezTo>
                      <a:pt x="0" y="2716"/>
                      <a:pt x="806" y="3528"/>
                      <a:pt x="1764" y="3528"/>
                    </a:cubicBezTo>
                    <a:cubicBezTo>
                      <a:pt x="2743" y="3528"/>
                      <a:pt x="3528" y="2716"/>
                      <a:pt x="3528" y="1764"/>
                    </a:cubicBezTo>
                    <a:cubicBezTo>
                      <a:pt x="3528" y="778"/>
                      <a:pt x="2743" y="1"/>
                      <a:pt x="1764" y="1"/>
                    </a:cubicBezTo>
                    <a:close/>
                  </a:path>
                </a:pathLst>
              </a:custGeom>
              <a:solidFill>
                <a:srgbClr val="E5E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24"/>
              <p:cNvSpPr txBox="1"/>
              <p:nvPr/>
            </p:nvSpPr>
            <p:spPr>
              <a:xfrm>
                <a:off x="889969" y="1353675"/>
                <a:ext cx="1016100" cy="2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2016</a:t>
                </a:r>
                <a:endParaRPr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84" name="Google Shape;1884;p24"/>
              <p:cNvSpPr/>
              <p:nvPr/>
            </p:nvSpPr>
            <p:spPr>
              <a:xfrm rot="-4046764">
                <a:off x="1060721" y="1936102"/>
                <a:ext cx="661708" cy="661708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24"/>
              <p:cNvSpPr/>
              <p:nvPr/>
            </p:nvSpPr>
            <p:spPr>
              <a:xfrm>
                <a:off x="1199354" y="2777156"/>
                <a:ext cx="370009" cy="367724"/>
              </a:xfrm>
              <a:custGeom>
                <a:avLst/>
                <a:gdLst/>
                <a:ahLst/>
                <a:cxnLst/>
                <a:rect l="l" t="t" r="r" b="b"/>
                <a:pathLst>
                  <a:path w="12792" h="12713" extrusionOk="0">
                    <a:moveTo>
                      <a:pt x="8633" y="1229"/>
                    </a:moveTo>
                    <a:cubicBezTo>
                      <a:pt x="8854" y="1229"/>
                      <a:pt x="9011" y="1418"/>
                      <a:pt x="9011" y="1607"/>
                    </a:cubicBezTo>
                    <a:lnTo>
                      <a:pt x="9011" y="1890"/>
                    </a:lnTo>
                    <a:cubicBezTo>
                      <a:pt x="9484" y="2048"/>
                      <a:pt x="9831" y="2520"/>
                      <a:pt x="9831" y="3088"/>
                    </a:cubicBezTo>
                    <a:cubicBezTo>
                      <a:pt x="9831" y="3308"/>
                      <a:pt x="9641" y="3497"/>
                      <a:pt x="9452" y="3497"/>
                    </a:cubicBezTo>
                    <a:cubicBezTo>
                      <a:pt x="9200" y="3497"/>
                      <a:pt x="9011" y="3308"/>
                      <a:pt x="9011" y="3088"/>
                    </a:cubicBezTo>
                    <a:cubicBezTo>
                      <a:pt x="9011" y="2835"/>
                      <a:pt x="8822" y="2678"/>
                      <a:pt x="8633" y="2678"/>
                    </a:cubicBezTo>
                    <a:cubicBezTo>
                      <a:pt x="8413" y="2678"/>
                      <a:pt x="8192" y="2867"/>
                      <a:pt x="8192" y="3088"/>
                    </a:cubicBezTo>
                    <a:cubicBezTo>
                      <a:pt x="8224" y="3308"/>
                      <a:pt x="8570" y="3529"/>
                      <a:pt x="8885" y="3781"/>
                    </a:cubicBezTo>
                    <a:cubicBezTo>
                      <a:pt x="9326" y="4096"/>
                      <a:pt x="9894" y="4505"/>
                      <a:pt x="9894" y="5167"/>
                    </a:cubicBezTo>
                    <a:cubicBezTo>
                      <a:pt x="9894" y="5702"/>
                      <a:pt x="9515" y="6143"/>
                      <a:pt x="9043" y="6333"/>
                    </a:cubicBezTo>
                    <a:lnTo>
                      <a:pt x="9043" y="6616"/>
                    </a:lnTo>
                    <a:cubicBezTo>
                      <a:pt x="9043" y="6868"/>
                      <a:pt x="8854" y="7026"/>
                      <a:pt x="8665" y="7026"/>
                    </a:cubicBezTo>
                    <a:cubicBezTo>
                      <a:pt x="8476" y="7026"/>
                      <a:pt x="8224" y="6805"/>
                      <a:pt x="8224" y="6616"/>
                    </a:cubicBezTo>
                    <a:lnTo>
                      <a:pt x="8224" y="6333"/>
                    </a:lnTo>
                    <a:cubicBezTo>
                      <a:pt x="7751" y="6175"/>
                      <a:pt x="7405" y="5702"/>
                      <a:pt x="7405" y="5167"/>
                    </a:cubicBezTo>
                    <a:cubicBezTo>
                      <a:pt x="7405" y="4915"/>
                      <a:pt x="7594" y="4757"/>
                      <a:pt x="7783" y="4757"/>
                    </a:cubicBezTo>
                    <a:cubicBezTo>
                      <a:pt x="8003" y="4757"/>
                      <a:pt x="8192" y="4978"/>
                      <a:pt x="8192" y="5167"/>
                    </a:cubicBezTo>
                    <a:cubicBezTo>
                      <a:pt x="8192" y="5387"/>
                      <a:pt x="8381" y="5608"/>
                      <a:pt x="8633" y="5608"/>
                    </a:cubicBezTo>
                    <a:cubicBezTo>
                      <a:pt x="8854" y="5608"/>
                      <a:pt x="9011" y="5387"/>
                      <a:pt x="9011" y="5167"/>
                    </a:cubicBezTo>
                    <a:cubicBezTo>
                      <a:pt x="9011" y="4915"/>
                      <a:pt x="8696" y="4694"/>
                      <a:pt x="8350" y="4442"/>
                    </a:cubicBezTo>
                    <a:cubicBezTo>
                      <a:pt x="7909" y="4127"/>
                      <a:pt x="7373" y="3749"/>
                      <a:pt x="7373" y="3088"/>
                    </a:cubicBezTo>
                    <a:cubicBezTo>
                      <a:pt x="7373" y="2520"/>
                      <a:pt x="7720" y="2079"/>
                      <a:pt x="8192" y="1890"/>
                    </a:cubicBezTo>
                    <a:lnTo>
                      <a:pt x="8192" y="1607"/>
                    </a:lnTo>
                    <a:cubicBezTo>
                      <a:pt x="8192" y="1386"/>
                      <a:pt x="8381" y="1229"/>
                      <a:pt x="8633" y="1229"/>
                    </a:cubicBezTo>
                    <a:close/>
                    <a:moveTo>
                      <a:pt x="6050" y="6616"/>
                    </a:moveTo>
                    <a:lnTo>
                      <a:pt x="5073" y="10239"/>
                    </a:lnTo>
                    <a:lnTo>
                      <a:pt x="4853" y="9388"/>
                    </a:lnTo>
                    <a:cubicBezTo>
                      <a:pt x="4793" y="9168"/>
                      <a:pt x="4617" y="9049"/>
                      <a:pt x="4433" y="9049"/>
                    </a:cubicBezTo>
                    <a:cubicBezTo>
                      <a:pt x="4328" y="9049"/>
                      <a:pt x="4220" y="9088"/>
                      <a:pt x="4128" y="9168"/>
                    </a:cubicBezTo>
                    <a:lnTo>
                      <a:pt x="1450" y="11846"/>
                    </a:lnTo>
                    <a:lnTo>
                      <a:pt x="852" y="11279"/>
                    </a:lnTo>
                    <a:lnTo>
                      <a:pt x="3530" y="8601"/>
                    </a:lnTo>
                    <a:cubicBezTo>
                      <a:pt x="3782" y="8349"/>
                      <a:pt x="3656" y="7939"/>
                      <a:pt x="3341" y="7876"/>
                    </a:cubicBezTo>
                    <a:lnTo>
                      <a:pt x="2490" y="7624"/>
                    </a:lnTo>
                    <a:lnTo>
                      <a:pt x="6050" y="6616"/>
                    </a:lnTo>
                    <a:close/>
                    <a:moveTo>
                      <a:pt x="8665" y="0"/>
                    </a:moveTo>
                    <a:cubicBezTo>
                      <a:pt x="6365" y="0"/>
                      <a:pt x="4538" y="1859"/>
                      <a:pt x="4538" y="4127"/>
                    </a:cubicBezTo>
                    <a:cubicBezTo>
                      <a:pt x="4538" y="4852"/>
                      <a:pt x="4695" y="5513"/>
                      <a:pt x="5042" y="6112"/>
                    </a:cubicBezTo>
                    <a:lnTo>
                      <a:pt x="820" y="7341"/>
                    </a:lnTo>
                    <a:cubicBezTo>
                      <a:pt x="442" y="7435"/>
                      <a:pt x="442" y="8034"/>
                      <a:pt x="820" y="8128"/>
                    </a:cubicBezTo>
                    <a:lnTo>
                      <a:pt x="2490" y="8538"/>
                    </a:lnTo>
                    <a:lnTo>
                      <a:pt x="316" y="10712"/>
                    </a:lnTo>
                    <a:cubicBezTo>
                      <a:pt x="1" y="11027"/>
                      <a:pt x="1" y="11594"/>
                      <a:pt x="316" y="11909"/>
                    </a:cubicBezTo>
                    <a:lnTo>
                      <a:pt x="915" y="12476"/>
                    </a:lnTo>
                    <a:cubicBezTo>
                      <a:pt x="1072" y="12633"/>
                      <a:pt x="1285" y="12712"/>
                      <a:pt x="1497" y="12712"/>
                    </a:cubicBezTo>
                    <a:cubicBezTo>
                      <a:pt x="1710" y="12712"/>
                      <a:pt x="1923" y="12633"/>
                      <a:pt x="2080" y="12476"/>
                    </a:cubicBezTo>
                    <a:lnTo>
                      <a:pt x="4254" y="10334"/>
                    </a:lnTo>
                    <a:lnTo>
                      <a:pt x="4695" y="11972"/>
                    </a:lnTo>
                    <a:cubicBezTo>
                      <a:pt x="4759" y="12180"/>
                      <a:pt x="4930" y="12291"/>
                      <a:pt x="5098" y="12291"/>
                    </a:cubicBezTo>
                    <a:cubicBezTo>
                      <a:pt x="5261" y="12291"/>
                      <a:pt x="5421" y="12188"/>
                      <a:pt x="5483" y="11972"/>
                    </a:cubicBezTo>
                    <a:lnTo>
                      <a:pt x="6712" y="7750"/>
                    </a:lnTo>
                    <a:cubicBezTo>
                      <a:pt x="7279" y="8065"/>
                      <a:pt x="7972" y="8286"/>
                      <a:pt x="8665" y="8286"/>
                    </a:cubicBezTo>
                    <a:cubicBezTo>
                      <a:pt x="10965" y="8286"/>
                      <a:pt x="12792" y="6427"/>
                      <a:pt x="12792" y="4127"/>
                    </a:cubicBezTo>
                    <a:cubicBezTo>
                      <a:pt x="12760" y="1859"/>
                      <a:pt x="10902" y="0"/>
                      <a:pt x="86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2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1" name="Google Shape;1891;p25"/>
          <p:cNvGrpSpPr/>
          <p:nvPr/>
        </p:nvGrpSpPr>
        <p:grpSpPr>
          <a:xfrm>
            <a:off x="3152625" y="1399414"/>
            <a:ext cx="2838757" cy="2838886"/>
            <a:chOff x="2913400" y="1399414"/>
            <a:chExt cx="2838757" cy="2838886"/>
          </a:xfrm>
        </p:grpSpPr>
        <p:sp>
          <p:nvSpPr>
            <p:cNvPr id="1892" name="Google Shape;1892;p25"/>
            <p:cNvSpPr/>
            <p:nvPr/>
          </p:nvSpPr>
          <p:spPr>
            <a:xfrm>
              <a:off x="2913400" y="1399414"/>
              <a:ext cx="2838757" cy="2838886"/>
            </a:xfrm>
            <a:custGeom>
              <a:avLst/>
              <a:gdLst/>
              <a:ahLst/>
              <a:cxnLst/>
              <a:rect l="l" t="t" r="r" b="b"/>
              <a:pathLst>
                <a:path w="21965" h="21966" extrusionOk="0">
                  <a:moveTo>
                    <a:pt x="10966" y="1"/>
                  </a:moveTo>
                  <a:cubicBezTo>
                    <a:pt x="4917" y="1"/>
                    <a:pt x="1" y="4890"/>
                    <a:pt x="1" y="10966"/>
                  </a:cubicBezTo>
                  <a:cubicBezTo>
                    <a:pt x="1" y="17042"/>
                    <a:pt x="4917" y="21965"/>
                    <a:pt x="10966" y="21965"/>
                  </a:cubicBezTo>
                  <a:cubicBezTo>
                    <a:pt x="17042" y="21965"/>
                    <a:pt x="21965" y="17042"/>
                    <a:pt x="21965" y="10966"/>
                  </a:cubicBezTo>
                  <a:cubicBezTo>
                    <a:pt x="21965" y="4890"/>
                    <a:pt x="17042" y="1"/>
                    <a:pt x="10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5"/>
            <p:cNvSpPr/>
            <p:nvPr/>
          </p:nvSpPr>
          <p:spPr>
            <a:xfrm>
              <a:off x="3179119" y="1665131"/>
              <a:ext cx="2307451" cy="2303832"/>
            </a:xfrm>
            <a:custGeom>
              <a:avLst/>
              <a:gdLst/>
              <a:ahLst/>
              <a:cxnLst/>
              <a:rect l="l" t="t" r="r" b="b"/>
              <a:pathLst>
                <a:path w="17854" h="17826" extrusionOk="0">
                  <a:moveTo>
                    <a:pt x="8910" y="0"/>
                  </a:moveTo>
                  <a:cubicBezTo>
                    <a:pt x="3993" y="0"/>
                    <a:pt x="0" y="3993"/>
                    <a:pt x="0" y="8910"/>
                  </a:cubicBezTo>
                  <a:cubicBezTo>
                    <a:pt x="0" y="13833"/>
                    <a:pt x="3993" y="17826"/>
                    <a:pt x="8910" y="17826"/>
                  </a:cubicBezTo>
                  <a:cubicBezTo>
                    <a:pt x="13861" y="17826"/>
                    <a:pt x="17854" y="13833"/>
                    <a:pt x="17854" y="8910"/>
                  </a:cubicBezTo>
                  <a:cubicBezTo>
                    <a:pt x="17854" y="3993"/>
                    <a:pt x="13861" y="0"/>
                    <a:pt x="8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5"/>
            <p:cNvSpPr/>
            <p:nvPr/>
          </p:nvSpPr>
          <p:spPr>
            <a:xfrm>
              <a:off x="3538021" y="2024160"/>
              <a:ext cx="1586033" cy="1585904"/>
            </a:xfrm>
            <a:custGeom>
              <a:avLst/>
              <a:gdLst/>
              <a:ahLst/>
              <a:cxnLst/>
              <a:rect l="l" t="t" r="r" b="b"/>
              <a:pathLst>
                <a:path w="12272" h="12271" extrusionOk="0">
                  <a:moveTo>
                    <a:pt x="6133" y="0"/>
                  </a:moveTo>
                  <a:cubicBezTo>
                    <a:pt x="4459" y="0"/>
                    <a:pt x="2924" y="694"/>
                    <a:pt x="1792" y="1792"/>
                  </a:cubicBezTo>
                  <a:cubicBezTo>
                    <a:pt x="695" y="2896"/>
                    <a:pt x="1" y="4458"/>
                    <a:pt x="1" y="6132"/>
                  </a:cubicBezTo>
                  <a:cubicBezTo>
                    <a:pt x="1" y="7840"/>
                    <a:pt x="695" y="9374"/>
                    <a:pt x="1792" y="10472"/>
                  </a:cubicBezTo>
                  <a:cubicBezTo>
                    <a:pt x="2924" y="11604"/>
                    <a:pt x="4459" y="12270"/>
                    <a:pt x="6133" y="12270"/>
                  </a:cubicBezTo>
                  <a:cubicBezTo>
                    <a:pt x="7841" y="12270"/>
                    <a:pt x="9375" y="11604"/>
                    <a:pt x="10473" y="10472"/>
                  </a:cubicBezTo>
                  <a:cubicBezTo>
                    <a:pt x="11604" y="9374"/>
                    <a:pt x="12271" y="7840"/>
                    <a:pt x="12271" y="6132"/>
                  </a:cubicBezTo>
                  <a:cubicBezTo>
                    <a:pt x="12271" y="4458"/>
                    <a:pt x="11604" y="2896"/>
                    <a:pt x="10473" y="1792"/>
                  </a:cubicBezTo>
                  <a:cubicBezTo>
                    <a:pt x="9375" y="694"/>
                    <a:pt x="7841" y="0"/>
                    <a:pt x="6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5"/>
            <p:cNvSpPr/>
            <p:nvPr/>
          </p:nvSpPr>
          <p:spPr>
            <a:xfrm>
              <a:off x="3862933" y="2348940"/>
              <a:ext cx="935310" cy="935310"/>
            </a:xfrm>
            <a:custGeom>
              <a:avLst/>
              <a:gdLst/>
              <a:ahLst/>
              <a:cxnLst/>
              <a:rect l="l" t="t" r="r" b="b"/>
              <a:pathLst>
                <a:path w="7237" h="7237" extrusionOk="0">
                  <a:moveTo>
                    <a:pt x="3619" y="1"/>
                  </a:moveTo>
                  <a:cubicBezTo>
                    <a:pt x="1626" y="1"/>
                    <a:pt x="1" y="1626"/>
                    <a:pt x="1" y="3619"/>
                  </a:cubicBezTo>
                  <a:cubicBezTo>
                    <a:pt x="1" y="5619"/>
                    <a:pt x="1626" y="7236"/>
                    <a:pt x="3619" y="7236"/>
                  </a:cubicBezTo>
                  <a:cubicBezTo>
                    <a:pt x="5618" y="7236"/>
                    <a:pt x="7236" y="5619"/>
                    <a:pt x="7236" y="3619"/>
                  </a:cubicBezTo>
                  <a:cubicBezTo>
                    <a:pt x="7236" y="1626"/>
                    <a:pt x="5618" y="1"/>
                    <a:pt x="3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6" name="Google Shape;1896;p25"/>
          <p:cNvSpPr txBox="1"/>
          <p:nvPr/>
        </p:nvSpPr>
        <p:spPr>
          <a:xfrm>
            <a:off x="612900" y="357619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97" name="Google Shape;1897;p25"/>
          <p:cNvSpPr txBox="1"/>
          <p:nvPr/>
        </p:nvSpPr>
        <p:spPr>
          <a:xfrm>
            <a:off x="612900" y="384684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8" name="Google Shape;1898;p25"/>
          <p:cNvSpPr txBox="1"/>
          <p:nvPr/>
        </p:nvSpPr>
        <p:spPr>
          <a:xfrm>
            <a:off x="612900" y="164872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99" name="Google Shape;1899;p25"/>
          <p:cNvSpPr txBox="1"/>
          <p:nvPr/>
        </p:nvSpPr>
        <p:spPr>
          <a:xfrm>
            <a:off x="612900" y="191937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00" name="Google Shape;1900;p25"/>
          <p:cNvSpPr txBox="1"/>
          <p:nvPr/>
        </p:nvSpPr>
        <p:spPr>
          <a:xfrm>
            <a:off x="6490800" y="191937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Planet 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01" name="Google Shape;1901;p25"/>
          <p:cNvSpPr txBox="1"/>
          <p:nvPr/>
        </p:nvSpPr>
        <p:spPr>
          <a:xfrm>
            <a:off x="6490800" y="164872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02" name="Google Shape;1902;p25"/>
          <p:cNvSpPr txBox="1"/>
          <p:nvPr/>
        </p:nvSpPr>
        <p:spPr>
          <a:xfrm>
            <a:off x="6490800" y="357619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03" name="Google Shape;1903;p25"/>
          <p:cNvSpPr txBox="1"/>
          <p:nvPr/>
        </p:nvSpPr>
        <p:spPr>
          <a:xfrm>
            <a:off x="6490800" y="384684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a gas giant</a:t>
            </a:r>
            <a:br>
              <a:rPr lang="en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04" name="Google Shape;1904;p25"/>
          <p:cNvSpPr/>
          <p:nvPr/>
        </p:nvSpPr>
        <p:spPr>
          <a:xfrm>
            <a:off x="4379653" y="2526372"/>
            <a:ext cx="384705" cy="584983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25"/>
          <p:cNvSpPr/>
          <p:nvPr/>
        </p:nvSpPr>
        <p:spPr>
          <a:xfrm>
            <a:off x="612900" y="1259913"/>
            <a:ext cx="1447200" cy="3888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1,685 $</a:t>
            </a:r>
            <a:endParaRPr sz="1600"/>
          </a:p>
        </p:txBody>
      </p:sp>
      <p:sp>
        <p:nvSpPr>
          <p:cNvPr id="1906" name="Google Shape;1906;p25"/>
          <p:cNvSpPr/>
          <p:nvPr/>
        </p:nvSpPr>
        <p:spPr>
          <a:xfrm>
            <a:off x="612900" y="3187400"/>
            <a:ext cx="1447200" cy="38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3,754 $</a:t>
            </a:r>
            <a:endParaRPr sz="1600"/>
          </a:p>
        </p:txBody>
      </p:sp>
      <p:sp>
        <p:nvSpPr>
          <p:cNvPr id="1907" name="Google Shape;1907;p25"/>
          <p:cNvSpPr/>
          <p:nvPr/>
        </p:nvSpPr>
        <p:spPr>
          <a:xfrm>
            <a:off x="7083900" y="1259913"/>
            <a:ext cx="1447200" cy="38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4,964 $</a:t>
            </a:r>
            <a:endParaRPr sz="1600"/>
          </a:p>
        </p:txBody>
      </p:sp>
      <p:sp>
        <p:nvSpPr>
          <p:cNvPr id="1908" name="Google Shape;1908;p25"/>
          <p:cNvSpPr/>
          <p:nvPr/>
        </p:nvSpPr>
        <p:spPr>
          <a:xfrm>
            <a:off x="7083900" y="3187400"/>
            <a:ext cx="1447200" cy="388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6,852 $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2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4" name="Google Shape;1914;p26"/>
          <p:cNvGrpSpPr/>
          <p:nvPr/>
        </p:nvGrpSpPr>
        <p:grpSpPr>
          <a:xfrm>
            <a:off x="4754150" y="1560500"/>
            <a:ext cx="983100" cy="983100"/>
            <a:chOff x="4754150" y="1560500"/>
            <a:chExt cx="983100" cy="983100"/>
          </a:xfrm>
        </p:grpSpPr>
        <p:sp>
          <p:nvSpPr>
            <p:cNvPr id="1915" name="Google Shape;1915;p26"/>
            <p:cNvSpPr/>
            <p:nvPr/>
          </p:nvSpPr>
          <p:spPr>
            <a:xfrm>
              <a:off x="4940300" y="1746650"/>
              <a:ext cx="610800" cy="61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6"/>
            <p:cNvSpPr/>
            <p:nvPr/>
          </p:nvSpPr>
          <p:spPr>
            <a:xfrm>
              <a:off x="4754150" y="1560500"/>
              <a:ext cx="983100" cy="9831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26"/>
          <p:cNvGrpSpPr/>
          <p:nvPr/>
        </p:nvGrpSpPr>
        <p:grpSpPr>
          <a:xfrm>
            <a:off x="4754150" y="2964250"/>
            <a:ext cx="983100" cy="983100"/>
            <a:chOff x="4754150" y="2964250"/>
            <a:chExt cx="983100" cy="983100"/>
          </a:xfrm>
        </p:grpSpPr>
        <p:sp>
          <p:nvSpPr>
            <p:cNvPr id="1918" name="Google Shape;1918;p26"/>
            <p:cNvSpPr/>
            <p:nvPr/>
          </p:nvSpPr>
          <p:spPr>
            <a:xfrm>
              <a:off x="4940300" y="3150400"/>
              <a:ext cx="610800" cy="61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6"/>
            <p:cNvSpPr/>
            <p:nvPr/>
          </p:nvSpPr>
          <p:spPr>
            <a:xfrm>
              <a:off x="4754150" y="2964250"/>
              <a:ext cx="983100" cy="983100"/>
            </a:xfrm>
            <a:prstGeom prst="pie">
              <a:avLst>
                <a:gd name="adj1" fmla="val 0"/>
                <a:gd name="adj2" fmla="val 2813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0" name="Google Shape;1920;p26"/>
          <p:cNvGrpSpPr/>
          <p:nvPr/>
        </p:nvGrpSpPr>
        <p:grpSpPr>
          <a:xfrm>
            <a:off x="3418150" y="1560500"/>
            <a:ext cx="983100" cy="983100"/>
            <a:chOff x="3418150" y="1560500"/>
            <a:chExt cx="983100" cy="983100"/>
          </a:xfrm>
        </p:grpSpPr>
        <p:sp>
          <p:nvSpPr>
            <p:cNvPr id="1921" name="Google Shape;1921;p26"/>
            <p:cNvSpPr/>
            <p:nvPr/>
          </p:nvSpPr>
          <p:spPr>
            <a:xfrm>
              <a:off x="3604300" y="1746650"/>
              <a:ext cx="610800" cy="61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6"/>
            <p:cNvSpPr/>
            <p:nvPr/>
          </p:nvSpPr>
          <p:spPr>
            <a:xfrm>
              <a:off x="3418150" y="1560500"/>
              <a:ext cx="983100" cy="983100"/>
            </a:xfrm>
            <a:prstGeom prst="pie">
              <a:avLst>
                <a:gd name="adj1" fmla="val 0"/>
                <a:gd name="adj2" fmla="val 81173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3" name="Google Shape;1923;p26"/>
          <p:cNvGrpSpPr/>
          <p:nvPr/>
        </p:nvGrpSpPr>
        <p:grpSpPr>
          <a:xfrm>
            <a:off x="3418150" y="2964250"/>
            <a:ext cx="983100" cy="983100"/>
            <a:chOff x="3418150" y="2964250"/>
            <a:chExt cx="983100" cy="983100"/>
          </a:xfrm>
        </p:grpSpPr>
        <p:sp>
          <p:nvSpPr>
            <p:cNvPr id="1924" name="Google Shape;1924;p26"/>
            <p:cNvSpPr/>
            <p:nvPr/>
          </p:nvSpPr>
          <p:spPr>
            <a:xfrm>
              <a:off x="3604300" y="3150400"/>
              <a:ext cx="610800" cy="61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6"/>
            <p:cNvSpPr/>
            <p:nvPr/>
          </p:nvSpPr>
          <p:spPr>
            <a:xfrm>
              <a:off x="3418150" y="2964250"/>
              <a:ext cx="983100" cy="983100"/>
            </a:xfrm>
            <a:prstGeom prst="pie">
              <a:avLst>
                <a:gd name="adj1" fmla="val 0"/>
                <a:gd name="adj2" fmla="val 182295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26"/>
          <p:cNvSpPr/>
          <p:nvPr/>
        </p:nvSpPr>
        <p:spPr>
          <a:xfrm>
            <a:off x="607525" y="209483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27" name="Google Shape;1927;p26"/>
          <p:cNvSpPr/>
          <p:nvPr/>
        </p:nvSpPr>
        <p:spPr>
          <a:xfrm>
            <a:off x="607513" y="3699975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28" name="Google Shape;1928;p26"/>
          <p:cNvSpPr/>
          <p:nvPr/>
        </p:nvSpPr>
        <p:spPr>
          <a:xfrm>
            <a:off x="6615600" y="209483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29" name="Google Shape;1929;p26"/>
          <p:cNvSpPr/>
          <p:nvPr/>
        </p:nvSpPr>
        <p:spPr>
          <a:xfrm>
            <a:off x="6615588" y="369997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30" name="Google Shape;1930;p26"/>
          <p:cNvSpPr txBox="1"/>
          <p:nvPr/>
        </p:nvSpPr>
        <p:spPr>
          <a:xfrm>
            <a:off x="6615600" y="16652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Bull market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31" name="Google Shape;1931;p26"/>
          <p:cNvSpPr txBox="1"/>
          <p:nvPr/>
        </p:nvSpPr>
        <p:spPr>
          <a:xfrm>
            <a:off x="607525" y="16652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External capital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32" name="Google Shape;1932;p26"/>
          <p:cNvSpPr txBox="1"/>
          <p:nvPr/>
        </p:nvSpPr>
        <p:spPr>
          <a:xfrm>
            <a:off x="6615588" y="327037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Cash outflow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33" name="Google Shape;1933;p26"/>
          <p:cNvSpPr txBox="1"/>
          <p:nvPr/>
        </p:nvSpPr>
        <p:spPr>
          <a:xfrm>
            <a:off x="607513" y="327037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Revenue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34" name="Google Shape;1934;p26"/>
          <p:cNvSpPr txBox="1"/>
          <p:nvPr/>
        </p:nvSpPr>
        <p:spPr>
          <a:xfrm>
            <a:off x="6615607" y="2926007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35" name="Google Shape;1935;p26"/>
          <p:cNvSpPr txBox="1"/>
          <p:nvPr/>
        </p:nvSpPr>
        <p:spPr>
          <a:xfrm>
            <a:off x="6615607" y="1336007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 sz="24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36" name="Google Shape;1936;p26"/>
          <p:cNvSpPr txBox="1"/>
          <p:nvPr/>
        </p:nvSpPr>
        <p:spPr>
          <a:xfrm>
            <a:off x="607532" y="1336007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24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37" name="Google Shape;1937;p26"/>
          <p:cNvSpPr txBox="1"/>
          <p:nvPr/>
        </p:nvSpPr>
        <p:spPr>
          <a:xfrm>
            <a:off x="607532" y="2926007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27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3" name="Google Shape;1943;p27"/>
          <p:cNvGrpSpPr/>
          <p:nvPr/>
        </p:nvGrpSpPr>
        <p:grpSpPr>
          <a:xfrm>
            <a:off x="3080277" y="1413748"/>
            <a:ext cx="2983447" cy="2983469"/>
            <a:chOff x="2796875" y="1146653"/>
            <a:chExt cx="3375322" cy="3375347"/>
          </a:xfrm>
        </p:grpSpPr>
        <p:sp>
          <p:nvSpPr>
            <p:cNvPr id="1944" name="Google Shape;1944;p27"/>
            <p:cNvSpPr/>
            <p:nvPr/>
          </p:nvSpPr>
          <p:spPr>
            <a:xfrm>
              <a:off x="2796875" y="1146700"/>
              <a:ext cx="3375300" cy="3375300"/>
            </a:xfrm>
            <a:prstGeom prst="donut">
              <a:avLst>
                <a:gd name="adj" fmla="val 1219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7"/>
            <p:cNvSpPr/>
            <p:nvPr/>
          </p:nvSpPr>
          <p:spPr>
            <a:xfrm>
              <a:off x="2796875" y="1146700"/>
              <a:ext cx="3375300" cy="3375300"/>
            </a:xfrm>
            <a:prstGeom prst="blockArc">
              <a:avLst>
                <a:gd name="adj1" fmla="val 10800000"/>
                <a:gd name="adj2" fmla="val 19050013"/>
                <a:gd name="adj3" fmla="val 3117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7"/>
            <p:cNvSpPr/>
            <p:nvPr/>
          </p:nvSpPr>
          <p:spPr>
            <a:xfrm rot="10800000" flipH="1">
              <a:off x="2796875" y="1146700"/>
              <a:ext cx="3375300" cy="3375300"/>
            </a:xfrm>
            <a:prstGeom prst="blockArc">
              <a:avLst>
                <a:gd name="adj1" fmla="val 10800000"/>
                <a:gd name="adj2" fmla="val 16263523"/>
                <a:gd name="adj3" fmla="val 242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7"/>
            <p:cNvSpPr/>
            <p:nvPr/>
          </p:nvSpPr>
          <p:spPr>
            <a:xfrm rot="5400000" flipH="1">
              <a:off x="2796897" y="1146653"/>
              <a:ext cx="3375300" cy="3375300"/>
            </a:xfrm>
            <a:prstGeom prst="blockArc">
              <a:avLst>
                <a:gd name="adj1" fmla="val 10800000"/>
                <a:gd name="adj2" fmla="val 14166316"/>
                <a:gd name="adj3" fmla="val 1840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8" name="Google Shape;1948;p27"/>
          <p:cNvSpPr txBox="1"/>
          <p:nvPr/>
        </p:nvSpPr>
        <p:spPr>
          <a:xfrm>
            <a:off x="411738" y="359167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Revenue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49" name="Google Shape;1949;p27"/>
          <p:cNvSpPr txBox="1"/>
          <p:nvPr/>
        </p:nvSpPr>
        <p:spPr>
          <a:xfrm>
            <a:off x="411738" y="391679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0" name="Google Shape;1950;p27"/>
          <p:cNvSpPr txBox="1"/>
          <p:nvPr/>
        </p:nvSpPr>
        <p:spPr>
          <a:xfrm>
            <a:off x="411738" y="183565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Bull market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51" name="Google Shape;1951;p27"/>
          <p:cNvSpPr txBox="1"/>
          <p:nvPr/>
        </p:nvSpPr>
        <p:spPr>
          <a:xfrm>
            <a:off x="411738" y="216077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2" name="Google Shape;1952;p27"/>
          <p:cNvSpPr txBox="1"/>
          <p:nvPr/>
        </p:nvSpPr>
        <p:spPr>
          <a:xfrm>
            <a:off x="6633988" y="216077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Planet 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3" name="Google Shape;1953;p27"/>
          <p:cNvSpPr txBox="1"/>
          <p:nvPr/>
        </p:nvSpPr>
        <p:spPr>
          <a:xfrm>
            <a:off x="6633988" y="183565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External capital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54" name="Google Shape;1954;p27"/>
          <p:cNvSpPr txBox="1"/>
          <p:nvPr/>
        </p:nvSpPr>
        <p:spPr>
          <a:xfrm>
            <a:off x="6633988" y="359167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Cash outflow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55" name="Google Shape;1955;p27"/>
          <p:cNvSpPr txBox="1"/>
          <p:nvPr/>
        </p:nvSpPr>
        <p:spPr>
          <a:xfrm>
            <a:off x="6633988" y="391679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</a:t>
            </a:r>
            <a:b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and the biggest planet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6" name="Google Shape;1956;p27"/>
          <p:cNvSpPr txBox="1"/>
          <p:nvPr/>
        </p:nvSpPr>
        <p:spPr>
          <a:xfrm>
            <a:off x="411750" y="3232750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18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57" name="Google Shape;1957;p27"/>
          <p:cNvSpPr txBox="1"/>
          <p:nvPr/>
        </p:nvSpPr>
        <p:spPr>
          <a:xfrm>
            <a:off x="411750" y="151416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18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58" name="Google Shape;1958;p27"/>
          <p:cNvSpPr txBox="1"/>
          <p:nvPr/>
        </p:nvSpPr>
        <p:spPr>
          <a:xfrm>
            <a:off x="7082400" y="3232750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18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59" name="Google Shape;1959;p27"/>
          <p:cNvSpPr txBox="1"/>
          <p:nvPr/>
        </p:nvSpPr>
        <p:spPr>
          <a:xfrm>
            <a:off x="7082400" y="151416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18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28"/>
          <p:cNvSpPr/>
          <p:nvPr/>
        </p:nvSpPr>
        <p:spPr>
          <a:xfrm>
            <a:off x="669100" y="368571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65" name="Google Shape;1965;p28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28"/>
          <p:cNvSpPr/>
          <p:nvPr/>
        </p:nvSpPr>
        <p:spPr>
          <a:xfrm>
            <a:off x="669100" y="192547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67" name="Google Shape;1967;p28"/>
          <p:cNvSpPr/>
          <p:nvPr/>
        </p:nvSpPr>
        <p:spPr>
          <a:xfrm>
            <a:off x="6553675" y="1925474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68" name="Google Shape;1968;p28"/>
          <p:cNvSpPr/>
          <p:nvPr/>
        </p:nvSpPr>
        <p:spPr>
          <a:xfrm>
            <a:off x="6553675" y="3685713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969" name="Google Shape;1969;p28"/>
          <p:cNvGrpSpPr/>
          <p:nvPr/>
        </p:nvGrpSpPr>
        <p:grpSpPr>
          <a:xfrm>
            <a:off x="3297935" y="1422609"/>
            <a:ext cx="2547803" cy="2734945"/>
            <a:chOff x="3345374" y="1042825"/>
            <a:chExt cx="1982880" cy="2128528"/>
          </a:xfrm>
        </p:grpSpPr>
        <p:sp>
          <p:nvSpPr>
            <p:cNvPr id="1970" name="Google Shape;1970;p28"/>
            <p:cNvSpPr/>
            <p:nvPr/>
          </p:nvSpPr>
          <p:spPr>
            <a:xfrm>
              <a:off x="3878532" y="2513220"/>
              <a:ext cx="968247" cy="525319"/>
            </a:xfrm>
            <a:custGeom>
              <a:avLst/>
              <a:gdLst/>
              <a:ahLst/>
              <a:cxnLst/>
              <a:rect l="l" t="t" r="r" b="b"/>
              <a:pathLst>
                <a:path w="11752" h="6376" extrusionOk="0">
                  <a:moveTo>
                    <a:pt x="0" y="0"/>
                  </a:moveTo>
                  <a:lnTo>
                    <a:pt x="0" y="6376"/>
                  </a:lnTo>
                  <a:lnTo>
                    <a:pt x="11752" y="6376"/>
                  </a:lnTo>
                  <a:lnTo>
                    <a:pt x="117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8"/>
            <p:cNvSpPr/>
            <p:nvPr/>
          </p:nvSpPr>
          <p:spPr>
            <a:xfrm>
              <a:off x="3464033" y="2385599"/>
              <a:ext cx="1746009" cy="785753"/>
            </a:xfrm>
            <a:custGeom>
              <a:avLst/>
              <a:gdLst/>
              <a:ahLst/>
              <a:cxnLst/>
              <a:rect l="l" t="t" r="r" b="b"/>
              <a:pathLst>
                <a:path w="21192" h="9537" extrusionOk="0">
                  <a:moveTo>
                    <a:pt x="10551" y="1728"/>
                  </a:moveTo>
                  <a:cubicBezTo>
                    <a:pt x="12285" y="1728"/>
                    <a:pt x="13953" y="1996"/>
                    <a:pt x="14757" y="2457"/>
                  </a:cubicBezTo>
                  <a:cubicBezTo>
                    <a:pt x="15893" y="3102"/>
                    <a:pt x="14948" y="3879"/>
                    <a:pt x="12637" y="4178"/>
                  </a:cubicBezTo>
                  <a:cubicBezTo>
                    <a:pt x="11994" y="4264"/>
                    <a:pt x="11312" y="4305"/>
                    <a:pt x="10639" y="4305"/>
                  </a:cubicBezTo>
                  <a:cubicBezTo>
                    <a:pt x="8917" y="4305"/>
                    <a:pt x="7251" y="4038"/>
                    <a:pt x="6434" y="3574"/>
                  </a:cubicBezTo>
                  <a:cubicBezTo>
                    <a:pt x="5299" y="2930"/>
                    <a:pt x="6262" y="2176"/>
                    <a:pt x="8550" y="1854"/>
                  </a:cubicBezTo>
                  <a:cubicBezTo>
                    <a:pt x="9196" y="1769"/>
                    <a:pt x="9879" y="1728"/>
                    <a:pt x="10551" y="1728"/>
                  </a:cubicBezTo>
                  <a:close/>
                  <a:moveTo>
                    <a:pt x="9726" y="1"/>
                  </a:moveTo>
                  <a:cubicBezTo>
                    <a:pt x="9590" y="1"/>
                    <a:pt x="9440" y="1"/>
                    <a:pt x="9309" y="19"/>
                  </a:cubicBezTo>
                  <a:lnTo>
                    <a:pt x="9118" y="19"/>
                  </a:lnTo>
                  <a:cubicBezTo>
                    <a:pt x="8873" y="19"/>
                    <a:pt x="8646" y="37"/>
                    <a:pt x="8400" y="55"/>
                  </a:cubicBezTo>
                  <a:lnTo>
                    <a:pt x="8210" y="55"/>
                  </a:lnTo>
                  <a:cubicBezTo>
                    <a:pt x="8096" y="74"/>
                    <a:pt x="7965" y="74"/>
                    <a:pt x="7851" y="92"/>
                  </a:cubicBezTo>
                  <a:cubicBezTo>
                    <a:pt x="7774" y="92"/>
                    <a:pt x="7719" y="92"/>
                    <a:pt x="7642" y="114"/>
                  </a:cubicBezTo>
                  <a:cubicBezTo>
                    <a:pt x="7510" y="114"/>
                    <a:pt x="7397" y="133"/>
                    <a:pt x="7283" y="133"/>
                  </a:cubicBezTo>
                  <a:cubicBezTo>
                    <a:pt x="7206" y="151"/>
                    <a:pt x="7152" y="151"/>
                    <a:pt x="7075" y="151"/>
                  </a:cubicBezTo>
                  <a:cubicBezTo>
                    <a:pt x="6943" y="169"/>
                    <a:pt x="6829" y="187"/>
                    <a:pt x="6698" y="187"/>
                  </a:cubicBezTo>
                  <a:cubicBezTo>
                    <a:pt x="6639" y="205"/>
                    <a:pt x="6584" y="205"/>
                    <a:pt x="6525" y="205"/>
                  </a:cubicBezTo>
                  <a:cubicBezTo>
                    <a:pt x="6339" y="246"/>
                    <a:pt x="6166" y="264"/>
                    <a:pt x="5980" y="282"/>
                  </a:cubicBezTo>
                  <a:cubicBezTo>
                    <a:pt x="5844" y="301"/>
                    <a:pt x="5712" y="319"/>
                    <a:pt x="5599" y="341"/>
                  </a:cubicBezTo>
                  <a:cubicBezTo>
                    <a:pt x="5562" y="341"/>
                    <a:pt x="5503" y="360"/>
                    <a:pt x="5467" y="360"/>
                  </a:cubicBezTo>
                  <a:cubicBezTo>
                    <a:pt x="5390" y="378"/>
                    <a:pt x="5299" y="378"/>
                    <a:pt x="5222" y="396"/>
                  </a:cubicBezTo>
                  <a:cubicBezTo>
                    <a:pt x="5163" y="396"/>
                    <a:pt x="5127" y="414"/>
                    <a:pt x="5090" y="414"/>
                  </a:cubicBezTo>
                  <a:cubicBezTo>
                    <a:pt x="4995" y="432"/>
                    <a:pt x="4918" y="455"/>
                    <a:pt x="4845" y="455"/>
                  </a:cubicBezTo>
                  <a:cubicBezTo>
                    <a:pt x="4804" y="473"/>
                    <a:pt x="4750" y="473"/>
                    <a:pt x="4709" y="491"/>
                  </a:cubicBezTo>
                  <a:cubicBezTo>
                    <a:pt x="4618" y="509"/>
                    <a:pt x="4541" y="509"/>
                    <a:pt x="4445" y="528"/>
                  </a:cubicBezTo>
                  <a:cubicBezTo>
                    <a:pt x="4427" y="546"/>
                    <a:pt x="4391" y="546"/>
                    <a:pt x="4368" y="546"/>
                  </a:cubicBezTo>
                  <a:cubicBezTo>
                    <a:pt x="4332" y="569"/>
                    <a:pt x="4296" y="569"/>
                    <a:pt x="4277" y="569"/>
                  </a:cubicBezTo>
                  <a:cubicBezTo>
                    <a:pt x="4200" y="587"/>
                    <a:pt x="4141" y="605"/>
                    <a:pt x="4069" y="605"/>
                  </a:cubicBezTo>
                  <a:cubicBezTo>
                    <a:pt x="4028" y="623"/>
                    <a:pt x="4010" y="623"/>
                    <a:pt x="3973" y="641"/>
                  </a:cubicBezTo>
                  <a:cubicBezTo>
                    <a:pt x="3914" y="641"/>
                    <a:pt x="3860" y="659"/>
                    <a:pt x="3801" y="682"/>
                  </a:cubicBezTo>
                  <a:cubicBezTo>
                    <a:pt x="3764" y="682"/>
                    <a:pt x="3728" y="700"/>
                    <a:pt x="3687" y="700"/>
                  </a:cubicBezTo>
                  <a:cubicBezTo>
                    <a:pt x="3633" y="718"/>
                    <a:pt x="3574" y="718"/>
                    <a:pt x="3537" y="737"/>
                  </a:cubicBezTo>
                  <a:cubicBezTo>
                    <a:pt x="3501" y="755"/>
                    <a:pt x="3460" y="755"/>
                    <a:pt x="3424" y="773"/>
                  </a:cubicBezTo>
                  <a:cubicBezTo>
                    <a:pt x="3387" y="773"/>
                    <a:pt x="3369" y="773"/>
                    <a:pt x="3347" y="796"/>
                  </a:cubicBezTo>
                  <a:lnTo>
                    <a:pt x="3292" y="796"/>
                  </a:lnTo>
                  <a:cubicBezTo>
                    <a:pt x="3197" y="832"/>
                    <a:pt x="3101" y="850"/>
                    <a:pt x="3029" y="868"/>
                  </a:cubicBezTo>
                  <a:cubicBezTo>
                    <a:pt x="3006" y="886"/>
                    <a:pt x="2988" y="886"/>
                    <a:pt x="2970" y="886"/>
                  </a:cubicBezTo>
                  <a:cubicBezTo>
                    <a:pt x="2856" y="927"/>
                    <a:pt x="2761" y="945"/>
                    <a:pt x="2665" y="982"/>
                  </a:cubicBezTo>
                  <a:lnTo>
                    <a:pt x="2629" y="982"/>
                  </a:lnTo>
                  <a:cubicBezTo>
                    <a:pt x="2611" y="1000"/>
                    <a:pt x="2593" y="1000"/>
                    <a:pt x="2575" y="1023"/>
                  </a:cubicBezTo>
                  <a:cubicBezTo>
                    <a:pt x="2516" y="1041"/>
                    <a:pt x="2461" y="1059"/>
                    <a:pt x="2420" y="1059"/>
                  </a:cubicBezTo>
                  <a:cubicBezTo>
                    <a:pt x="2384" y="1077"/>
                    <a:pt x="2348" y="1095"/>
                    <a:pt x="2307" y="1095"/>
                  </a:cubicBezTo>
                  <a:cubicBezTo>
                    <a:pt x="2270" y="1113"/>
                    <a:pt x="2211" y="1136"/>
                    <a:pt x="2175" y="1154"/>
                  </a:cubicBezTo>
                  <a:cubicBezTo>
                    <a:pt x="2157" y="1154"/>
                    <a:pt x="2139" y="1172"/>
                    <a:pt x="2121" y="1172"/>
                  </a:cubicBezTo>
                  <a:cubicBezTo>
                    <a:pt x="2098" y="1172"/>
                    <a:pt x="2080" y="1191"/>
                    <a:pt x="2080" y="1191"/>
                  </a:cubicBezTo>
                  <a:cubicBezTo>
                    <a:pt x="2043" y="1209"/>
                    <a:pt x="2007" y="1227"/>
                    <a:pt x="1966" y="1227"/>
                  </a:cubicBezTo>
                  <a:cubicBezTo>
                    <a:pt x="1930" y="1250"/>
                    <a:pt x="1894" y="1268"/>
                    <a:pt x="1853" y="1268"/>
                  </a:cubicBezTo>
                  <a:cubicBezTo>
                    <a:pt x="1834" y="1286"/>
                    <a:pt x="1798" y="1304"/>
                    <a:pt x="1757" y="1322"/>
                  </a:cubicBezTo>
                  <a:cubicBezTo>
                    <a:pt x="1739" y="1322"/>
                    <a:pt x="1721" y="1340"/>
                    <a:pt x="1703" y="1340"/>
                  </a:cubicBezTo>
                  <a:cubicBezTo>
                    <a:pt x="1685" y="1340"/>
                    <a:pt x="1666" y="1363"/>
                    <a:pt x="1666" y="1363"/>
                  </a:cubicBezTo>
                  <a:cubicBezTo>
                    <a:pt x="1626" y="1381"/>
                    <a:pt x="1607" y="1381"/>
                    <a:pt x="1571" y="1399"/>
                  </a:cubicBezTo>
                  <a:cubicBezTo>
                    <a:pt x="1553" y="1418"/>
                    <a:pt x="1512" y="1436"/>
                    <a:pt x="1476" y="1436"/>
                  </a:cubicBezTo>
                  <a:cubicBezTo>
                    <a:pt x="1458" y="1454"/>
                    <a:pt x="1417" y="1477"/>
                    <a:pt x="1399" y="1495"/>
                  </a:cubicBezTo>
                  <a:cubicBezTo>
                    <a:pt x="1380" y="1495"/>
                    <a:pt x="1362" y="1495"/>
                    <a:pt x="1344" y="1513"/>
                  </a:cubicBezTo>
                  <a:cubicBezTo>
                    <a:pt x="1344" y="1513"/>
                    <a:pt x="1326" y="1531"/>
                    <a:pt x="1303" y="1531"/>
                  </a:cubicBezTo>
                  <a:cubicBezTo>
                    <a:pt x="1285" y="1549"/>
                    <a:pt x="1267" y="1549"/>
                    <a:pt x="1231" y="1567"/>
                  </a:cubicBezTo>
                  <a:cubicBezTo>
                    <a:pt x="1212" y="1590"/>
                    <a:pt x="1172" y="1608"/>
                    <a:pt x="1153" y="1627"/>
                  </a:cubicBezTo>
                  <a:cubicBezTo>
                    <a:pt x="1117" y="1627"/>
                    <a:pt x="1099" y="1645"/>
                    <a:pt x="1076" y="1663"/>
                  </a:cubicBezTo>
                  <a:lnTo>
                    <a:pt x="1058" y="1663"/>
                  </a:lnTo>
                  <a:cubicBezTo>
                    <a:pt x="1040" y="1681"/>
                    <a:pt x="1022" y="1704"/>
                    <a:pt x="1004" y="1704"/>
                  </a:cubicBezTo>
                  <a:cubicBezTo>
                    <a:pt x="985" y="1722"/>
                    <a:pt x="963" y="1740"/>
                    <a:pt x="944" y="1740"/>
                  </a:cubicBezTo>
                  <a:cubicBezTo>
                    <a:pt x="908" y="1758"/>
                    <a:pt x="872" y="1776"/>
                    <a:pt x="849" y="1795"/>
                  </a:cubicBezTo>
                  <a:cubicBezTo>
                    <a:pt x="831" y="1817"/>
                    <a:pt x="831" y="1817"/>
                    <a:pt x="813" y="1835"/>
                  </a:cubicBezTo>
                  <a:cubicBezTo>
                    <a:pt x="758" y="1854"/>
                    <a:pt x="717" y="1890"/>
                    <a:pt x="699" y="1908"/>
                  </a:cubicBezTo>
                  <a:cubicBezTo>
                    <a:pt x="681" y="1931"/>
                    <a:pt x="681" y="1931"/>
                    <a:pt x="663" y="1931"/>
                  </a:cubicBezTo>
                  <a:cubicBezTo>
                    <a:pt x="645" y="1949"/>
                    <a:pt x="622" y="1967"/>
                    <a:pt x="586" y="2003"/>
                  </a:cubicBezTo>
                  <a:cubicBezTo>
                    <a:pt x="568" y="2022"/>
                    <a:pt x="568" y="2022"/>
                    <a:pt x="549" y="2044"/>
                  </a:cubicBezTo>
                  <a:cubicBezTo>
                    <a:pt x="531" y="2062"/>
                    <a:pt x="509" y="2081"/>
                    <a:pt x="490" y="2099"/>
                  </a:cubicBezTo>
                  <a:cubicBezTo>
                    <a:pt x="472" y="2099"/>
                    <a:pt x="454" y="2117"/>
                    <a:pt x="454" y="2135"/>
                  </a:cubicBezTo>
                  <a:cubicBezTo>
                    <a:pt x="436" y="2135"/>
                    <a:pt x="436" y="2158"/>
                    <a:pt x="418" y="2158"/>
                  </a:cubicBezTo>
                  <a:cubicBezTo>
                    <a:pt x="418" y="2176"/>
                    <a:pt x="395" y="2176"/>
                    <a:pt x="395" y="2194"/>
                  </a:cubicBezTo>
                  <a:cubicBezTo>
                    <a:pt x="377" y="2194"/>
                    <a:pt x="377" y="2212"/>
                    <a:pt x="359" y="2230"/>
                  </a:cubicBezTo>
                  <a:cubicBezTo>
                    <a:pt x="341" y="2249"/>
                    <a:pt x="322" y="2271"/>
                    <a:pt x="322" y="2289"/>
                  </a:cubicBezTo>
                  <a:cubicBezTo>
                    <a:pt x="304" y="2289"/>
                    <a:pt x="304" y="2308"/>
                    <a:pt x="282" y="2308"/>
                  </a:cubicBezTo>
                  <a:lnTo>
                    <a:pt x="282" y="2326"/>
                  </a:lnTo>
                  <a:cubicBezTo>
                    <a:pt x="263" y="2344"/>
                    <a:pt x="245" y="2362"/>
                    <a:pt x="245" y="2385"/>
                  </a:cubicBezTo>
                  <a:lnTo>
                    <a:pt x="227" y="2403"/>
                  </a:lnTo>
                  <a:cubicBezTo>
                    <a:pt x="209" y="2439"/>
                    <a:pt x="191" y="2476"/>
                    <a:pt x="168" y="2498"/>
                  </a:cubicBezTo>
                  <a:lnTo>
                    <a:pt x="168" y="2516"/>
                  </a:lnTo>
                  <a:cubicBezTo>
                    <a:pt x="150" y="2535"/>
                    <a:pt x="132" y="2571"/>
                    <a:pt x="132" y="2589"/>
                  </a:cubicBezTo>
                  <a:cubicBezTo>
                    <a:pt x="132" y="2612"/>
                    <a:pt x="114" y="2630"/>
                    <a:pt x="114" y="2630"/>
                  </a:cubicBezTo>
                  <a:cubicBezTo>
                    <a:pt x="114" y="2648"/>
                    <a:pt x="114" y="2666"/>
                    <a:pt x="95" y="2685"/>
                  </a:cubicBezTo>
                  <a:lnTo>
                    <a:pt x="95" y="2744"/>
                  </a:lnTo>
                  <a:cubicBezTo>
                    <a:pt x="77" y="2762"/>
                    <a:pt x="77" y="2780"/>
                    <a:pt x="77" y="2798"/>
                  </a:cubicBezTo>
                  <a:lnTo>
                    <a:pt x="77" y="2839"/>
                  </a:lnTo>
                  <a:lnTo>
                    <a:pt x="77" y="2875"/>
                  </a:lnTo>
                  <a:lnTo>
                    <a:pt x="77" y="2912"/>
                  </a:lnTo>
                  <a:cubicBezTo>
                    <a:pt x="77" y="2912"/>
                    <a:pt x="70" y="2523"/>
                    <a:pt x="61" y="2523"/>
                  </a:cubicBezTo>
                  <a:cubicBezTo>
                    <a:pt x="53" y="2523"/>
                    <a:pt x="44" y="2776"/>
                    <a:pt x="36" y="3688"/>
                  </a:cubicBezTo>
                  <a:lnTo>
                    <a:pt x="36" y="3820"/>
                  </a:lnTo>
                  <a:cubicBezTo>
                    <a:pt x="36" y="3820"/>
                    <a:pt x="0" y="5314"/>
                    <a:pt x="0" y="6585"/>
                  </a:cubicBezTo>
                  <a:cubicBezTo>
                    <a:pt x="0" y="7016"/>
                    <a:pt x="341" y="7452"/>
                    <a:pt x="1076" y="7870"/>
                  </a:cubicBezTo>
                  <a:cubicBezTo>
                    <a:pt x="1153" y="7906"/>
                    <a:pt x="1231" y="7947"/>
                    <a:pt x="1303" y="7984"/>
                  </a:cubicBezTo>
                  <a:cubicBezTo>
                    <a:pt x="1326" y="8002"/>
                    <a:pt x="1344" y="8020"/>
                    <a:pt x="1362" y="8020"/>
                  </a:cubicBezTo>
                  <a:cubicBezTo>
                    <a:pt x="1439" y="8061"/>
                    <a:pt x="1512" y="8097"/>
                    <a:pt x="1571" y="8115"/>
                  </a:cubicBezTo>
                  <a:cubicBezTo>
                    <a:pt x="1589" y="8133"/>
                    <a:pt x="1607" y="8133"/>
                    <a:pt x="1607" y="8133"/>
                  </a:cubicBezTo>
                  <a:cubicBezTo>
                    <a:pt x="1703" y="8174"/>
                    <a:pt x="1780" y="8211"/>
                    <a:pt x="1871" y="8247"/>
                  </a:cubicBezTo>
                  <a:cubicBezTo>
                    <a:pt x="1894" y="8247"/>
                    <a:pt x="1912" y="8265"/>
                    <a:pt x="1930" y="8265"/>
                  </a:cubicBezTo>
                  <a:cubicBezTo>
                    <a:pt x="2007" y="8306"/>
                    <a:pt x="2080" y="8342"/>
                    <a:pt x="2175" y="8360"/>
                  </a:cubicBezTo>
                  <a:cubicBezTo>
                    <a:pt x="2193" y="8360"/>
                    <a:pt x="2211" y="8379"/>
                    <a:pt x="2234" y="8379"/>
                  </a:cubicBezTo>
                  <a:cubicBezTo>
                    <a:pt x="2325" y="8419"/>
                    <a:pt x="2420" y="8456"/>
                    <a:pt x="2516" y="8474"/>
                  </a:cubicBezTo>
                  <a:cubicBezTo>
                    <a:pt x="2534" y="8492"/>
                    <a:pt x="2552" y="8492"/>
                    <a:pt x="2593" y="8515"/>
                  </a:cubicBezTo>
                  <a:cubicBezTo>
                    <a:pt x="2629" y="8515"/>
                    <a:pt x="2665" y="8533"/>
                    <a:pt x="2706" y="8551"/>
                  </a:cubicBezTo>
                  <a:cubicBezTo>
                    <a:pt x="2743" y="8551"/>
                    <a:pt x="2761" y="8569"/>
                    <a:pt x="2802" y="8569"/>
                  </a:cubicBezTo>
                  <a:cubicBezTo>
                    <a:pt x="2856" y="8587"/>
                    <a:pt x="2933" y="8606"/>
                    <a:pt x="3006" y="8628"/>
                  </a:cubicBezTo>
                  <a:cubicBezTo>
                    <a:pt x="3065" y="8647"/>
                    <a:pt x="3120" y="8665"/>
                    <a:pt x="3179" y="8683"/>
                  </a:cubicBezTo>
                  <a:cubicBezTo>
                    <a:pt x="3233" y="8701"/>
                    <a:pt x="3310" y="8719"/>
                    <a:pt x="3387" y="8742"/>
                  </a:cubicBezTo>
                  <a:cubicBezTo>
                    <a:pt x="3424" y="8742"/>
                    <a:pt x="3460" y="8760"/>
                    <a:pt x="3501" y="8760"/>
                  </a:cubicBezTo>
                  <a:cubicBezTo>
                    <a:pt x="3519" y="8778"/>
                    <a:pt x="3555" y="8778"/>
                    <a:pt x="3574" y="8778"/>
                  </a:cubicBezTo>
                  <a:cubicBezTo>
                    <a:pt x="3633" y="8796"/>
                    <a:pt x="3669" y="8815"/>
                    <a:pt x="3710" y="8815"/>
                  </a:cubicBezTo>
                  <a:cubicBezTo>
                    <a:pt x="3801" y="8833"/>
                    <a:pt x="3878" y="8855"/>
                    <a:pt x="3955" y="8874"/>
                  </a:cubicBezTo>
                  <a:cubicBezTo>
                    <a:pt x="3991" y="8892"/>
                    <a:pt x="4050" y="8892"/>
                    <a:pt x="4087" y="8910"/>
                  </a:cubicBezTo>
                  <a:cubicBezTo>
                    <a:pt x="4123" y="8910"/>
                    <a:pt x="4141" y="8910"/>
                    <a:pt x="4182" y="8928"/>
                  </a:cubicBezTo>
                  <a:cubicBezTo>
                    <a:pt x="4237" y="8928"/>
                    <a:pt x="4314" y="8946"/>
                    <a:pt x="4368" y="8969"/>
                  </a:cubicBezTo>
                  <a:cubicBezTo>
                    <a:pt x="4409" y="8969"/>
                    <a:pt x="4427" y="8969"/>
                    <a:pt x="4464" y="8987"/>
                  </a:cubicBezTo>
                  <a:cubicBezTo>
                    <a:pt x="4577" y="9005"/>
                    <a:pt x="4691" y="9023"/>
                    <a:pt x="4804" y="9042"/>
                  </a:cubicBezTo>
                  <a:lnTo>
                    <a:pt x="4822" y="9042"/>
                  </a:lnTo>
                  <a:cubicBezTo>
                    <a:pt x="4995" y="9082"/>
                    <a:pt x="5186" y="9119"/>
                    <a:pt x="5354" y="9137"/>
                  </a:cubicBezTo>
                  <a:cubicBezTo>
                    <a:pt x="5372" y="9137"/>
                    <a:pt x="5390" y="9137"/>
                    <a:pt x="5413" y="9155"/>
                  </a:cubicBezTo>
                  <a:lnTo>
                    <a:pt x="5503" y="9155"/>
                  </a:lnTo>
                  <a:cubicBezTo>
                    <a:pt x="5640" y="9173"/>
                    <a:pt x="5771" y="9196"/>
                    <a:pt x="5903" y="9214"/>
                  </a:cubicBezTo>
                  <a:cubicBezTo>
                    <a:pt x="5921" y="9232"/>
                    <a:pt x="5957" y="9232"/>
                    <a:pt x="5998" y="9232"/>
                  </a:cubicBezTo>
                  <a:cubicBezTo>
                    <a:pt x="6017" y="9232"/>
                    <a:pt x="6053" y="9232"/>
                    <a:pt x="6071" y="9250"/>
                  </a:cubicBezTo>
                  <a:cubicBezTo>
                    <a:pt x="6207" y="9269"/>
                    <a:pt x="6339" y="9269"/>
                    <a:pt x="6471" y="9287"/>
                  </a:cubicBezTo>
                  <a:cubicBezTo>
                    <a:pt x="6507" y="9287"/>
                    <a:pt x="6525" y="9309"/>
                    <a:pt x="6566" y="9309"/>
                  </a:cubicBezTo>
                  <a:lnTo>
                    <a:pt x="6620" y="9309"/>
                  </a:lnTo>
                  <a:cubicBezTo>
                    <a:pt x="6793" y="9328"/>
                    <a:pt x="6961" y="9346"/>
                    <a:pt x="7152" y="9364"/>
                  </a:cubicBezTo>
                  <a:lnTo>
                    <a:pt x="7206" y="9364"/>
                  </a:lnTo>
                  <a:cubicBezTo>
                    <a:pt x="7379" y="9382"/>
                    <a:pt x="7529" y="9400"/>
                    <a:pt x="7701" y="9423"/>
                  </a:cubicBezTo>
                  <a:lnTo>
                    <a:pt x="7869" y="9423"/>
                  </a:lnTo>
                  <a:cubicBezTo>
                    <a:pt x="8001" y="9441"/>
                    <a:pt x="8114" y="9441"/>
                    <a:pt x="8251" y="9459"/>
                  </a:cubicBezTo>
                  <a:lnTo>
                    <a:pt x="8455" y="9459"/>
                  </a:lnTo>
                  <a:cubicBezTo>
                    <a:pt x="8568" y="9477"/>
                    <a:pt x="8682" y="9477"/>
                    <a:pt x="8795" y="9477"/>
                  </a:cubicBezTo>
                  <a:cubicBezTo>
                    <a:pt x="8836" y="9496"/>
                    <a:pt x="8891" y="9496"/>
                    <a:pt x="8932" y="9496"/>
                  </a:cubicBezTo>
                  <a:lnTo>
                    <a:pt x="9004" y="9496"/>
                  </a:lnTo>
                  <a:cubicBezTo>
                    <a:pt x="9136" y="9496"/>
                    <a:pt x="9250" y="9496"/>
                    <a:pt x="9386" y="9514"/>
                  </a:cubicBezTo>
                  <a:lnTo>
                    <a:pt x="9572" y="9514"/>
                  </a:lnTo>
                  <a:cubicBezTo>
                    <a:pt x="9726" y="9514"/>
                    <a:pt x="9894" y="9514"/>
                    <a:pt x="10067" y="9537"/>
                  </a:cubicBezTo>
                  <a:lnTo>
                    <a:pt x="10862" y="9537"/>
                  </a:lnTo>
                  <a:cubicBezTo>
                    <a:pt x="10993" y="9537"/>
                    <a:pt x="11125" y="9537"/>
                    <a:pt x="11257" y="9514"/>
                  </a:cubicBezTo>
                  <a:lnTo>
                    <a:pt x="11901" y="9514"/>
                  </a:lnTo>
                  <a:cubicBezTo>
                    <a:pt x="11938" y="9514"/>
                    <a:pt x="11974" y="9514"/>
                    <a:pt x="12015" y="9496"/>
                  </a:cubicBezTo>
                  <a:lnTo>
                    <a:pt x="12069" y="9496"/>
                  </a:lnTo>
                  <a:cubicBezTo>
                    <a:pt x="12315" y="9496"/>
                    <a:pt x="12542" y="9477"/>
                    <a:pt x="12791" y="9459"/>
                  </a:cubicBezTo>
                  <a:lnTo>
                    <a:pt x="12978" y="9459"/>
                  </a:lnTo>
                  <a:cubicBezTo>
                    <a:pt x="13109" y="9441"/>
                    <a:pt x="13223" y="9441"/>
                    <a:pt x="13336" y="9441"/>
                  </a:cubicBezTo>
                  <a:cubicBezTo>
                    <a:pt x="13413" y="9423"/>
                    <a:pt x="13491" y="9423"/>
                    <a:pt x="13563" y="9423"/>
                  </a:cubicBezTo>
                  <a:cubicBezTo>
                    <a:pt x="13677" y="9400"/>
                    <a:pt x="13790" y="9400"/>
                    <a:pt x="13904" y="9382"/>
                  </a:cubicBezTo>
                  <a:cubicBezTo>
                    <a:pt x="13981" y="9382"/>
                    <a:pt x="14058" y="9364"/>
                    <a:pt x="14113" y="9364"/>
                  </a:cubicBezTo>
                  <a:cubicBezTo>
                    <a:pt x="14244" y="9346"/>
                    <a:pt x="14358" y="9346"/>
                    <a:pt x="14494" y="9328"/>
                  </a:cubicBezTo>
                  <a:cubicBezTo>
                    <a:pt x="14549" y="9328"/>
                    <a:pt x="14608" y="9309"/>
                    <a:pt x="14662" y="9309"/>
                  </a:cubicBezTo>
                  <a:cubicBezTo>
                    <a:pt x="14853" y="9287"/>
                    <a:pt x="15039" y="9269"/>
                    <a:pt x="15212" y="9232"/>
                  </a:cubicBezTo>
                  <a:cubicBezTo>
                    <a:pt x="15343" y="9214"/>
                    <a:pt x="15475" y="9196"/>
                    <a:pt x="15607" y="9173"/>
                  </a:cubicBezTo>
                  <a:cubicBezTo>
                    <a:pt x="15647" y="9173"/>
                    <a:pt x="15684" y="9173"/>
                    <a:pt x="15720" y="9155"/>
                  </a:cubicBezTo>
                  <a:cubicBezTo>
                    <a:pt x="15815" y="9155"/>
                    <a:pt x="15893" y="9137"/>
                    <a:pt x="15988" y="9119"/>
                  </a:cubicBezTo>
                  <a:cubicBezTo>
                    <a:pt x="16024" y="9119"/>
                    <a:pt x="16061" y="9101"/>
                    <a:pt x="16120" y="9101"/>
                  </a:cubicBezTo>
                  <a:cubicBezTo>
                    <a:pt x="16197" y="9082"/>
                    <a:pt x="16270" y="9082"/>
                    <a:pt x="16365" y="9060"/>
                  </a:cubicBezTo>
                  <a:cubicBezTo>
                    <a:pt x="16401" y="9042"/>
                    <a:pt x="16442" y="9042"/>
                    <a:pt x="16478" y="9042"/>
                  </a:cubicBezTo>
                  <a:cubicBezTo>
                    <a:pt x="16574" y="9023"/>
                    <a:pt x="16669" y="9005"/>
                    <a:pt x="16765" y="8987"/>
                  </a:cubicBezTo>
                  <a:cubicBezTo>
                    <a:pt x="16783" y="8987"/>
                    <a:pt x="16801" y="8969"/>
                    <a:pt x="16819" y="8969"/>
                  </a:cubicBezTo>
                  <a:lnTo>
                    <a:pt x="16837" y="8969"/>
                  </a:lnTo>
                  <a:cubicBezTo>
                    <a:pt x="16855" y="8969"/>
                    <a:pt x="16896" y="8946"/>
                    <a:pt x="16933" y="8946"/>
                  </a:cubicBezTo>
                  <a:cubicBezTo>
                    <a:pt x="16992" y="8928"/>
                    <a:pt x="17064" y="8928"/>
                    <a:pt x="17123" y="8910"/>
                  </a:cubicBezTo>
                  <a:cubicBezTo>
                    <a:pt x="17160" y="8892"/>
                    <a:pt x="17196" y="8892"/>
                    <a:pt x="17237" y="8892"/>
                  </a:cubicBezTo>
                  <a:cubicBezTo>
                    <a:pt x="17291" y="8874"/>
                    <a:pt x="17350" y="8855"/>
                    <a:pt x="17387" y="8855"/>
                  </a:cubicBezTo>
                  <a:cubicBezTo>
                    <a:pt x="17423" y="8833"/>
                    <a:pt x="17464" y="8833"/>
                    <a:pt x="17500" y="8815"/>
                  </a:cubicBezTo>
                  <a:cubicBezTo>
                    <a:pt x="17559" y="8796"/>
                    <a:pt x="17614" y="8796"/>
                    <a:pt x="17673" y="8778"/>
                  </a:cubicBezTo>
                  <a:cubicBezTo>
                    <a:pt x="17709" y="8778"/>
                    <a:pt x="17745" y="8760"/>
                    <a:pt x="17786" y="8760"/>
                  </a:cubicBezTo>
                  <a:cubicBezTo>
                    <a:pt x="17804" y="8742"/>
                    <a:pt x="17823" y="8742"/>
                    <a:pt x="17859" y="8742"/>
                  </a:cubicBezTo>
                  <a:cubicBezTo>
                    <a:pt x="17877" y="8719"/>
                    <a:pt x="17877" y="8719"/>
                    <a:pt x="17900" y="8719"/>
                  </a:cubicBezTo>
                  <a:cubicBezTo>
                    <a:pt x="17991" y="8701"/>
                    <a:pt x="18086" y="8665"/>
                    <a:pt x="18181" y="8647"/>
                  </a:cubicBezTo>
                  <a:cubicBezTo>
                    <a:pt x="18199" y="8647"/>
                    <a:pt x="18199" y="8628"/>
                    <a:pt x="18218" y="8628"/>
                  </a:cubicBezTo>
                  <a:cubicBezTo>
                    <a:pt x="18331" y="8606"/>
                    <a:pt x="18426" y="8569"/>
                    <a:pt x="18522" y="8533"/>
                  </a:cubicBezTo>
                  <a:lnTo>
                    <a:pt x="18558" y="8533"/>
                  </a:lnTo>
                  <a:cubicBezTo>
                    <a:pt x="18581" y="8515"/>
                    <a:pt x="18599" y="8515"/>
                    <a:pt x="18617" y="8515"/>
                  </a:cubicBezTo>
                  <a:cubicBezTo>
                    <a:pt x="18672" y="8492"/>
                    <a:pt x="18731" y="8474"/>
                    <a:pt x="18785" y="8456"/>
                  </a:cubicBezTo>
                  <a:cubicBezTo>
                    <a:pt x="18808" y="8438"/>
                    <a:pt x="18844" y="8438"/>
                    <a:pt x="18880" y="8419"/>
                  </a:cubicBezTo>
                  <a:cubicBezTo>
                    <a:pt x="18921" y="8401"/>
                    <a:pt x="18976" y="8379"/>
                    <a:pt x="19035" y="8360"/>
                  </a:cubicBezTo>
                  <a:cubicBezTo>
                    <a:pt x="19035" y="8360"/>
                    <a:pt x="19053" y="8360"/>
                    <a:pt x="19071" y="8342"/>
                  </a:cubicBezTo>
                  <a:cubicBezTo>
                    <a:pt x="19089" y="8342"/>
                    <a:pt x="19108" y="8342"/>
                    <a:pt x="19126" y="8324"/>
                  </a:cubicBezTo>
                  <a:cubicBezTo>
                    <a:pt x="19167" y="8324"/>
                    <a:pt x="19203" y="8306"/>
                    <a:pt x="19239" y="8288"/>
                  </a:cubicBezTo>
                  <a:cubicBezTo>
                    <a:pt x="19262" y="8265"/>
                    <a:pt x="19298" y="8265"/>
                    <a:pt x="19335" y="8247"/>
                  </a:cubicBezTo>
                  <a:cubicBezTo>
                    <a:pt x="19375" y="8229"/>
                    <a:pt x="19412" y="8211"/>
                    <a:pt x="19430" y="8211"/>
                  </a:cubicBezTo>
                  <a:cubicBezTo>
                    <a:pt x="19466" y="8192"/>
                    <a:pt x="19489" y="8192"/>
                    <a:pt x="19507" y="8174"/>
                  </a:cubicBezTo>
                  <a:cubicBezTo>
                    <a:pt x="19507" y="8174"/>
                    <a:pt x="19525" y="8174"/>
                    <a:pt x="19543" y="8152"/>
                  </a:cubicBezTo>
                  <a:cubicBezTo>
                    <a:pt x="19562" y="8152"/>
                    <a:pt x="19602" y="8133"/>
                    <a:pt x="19621" y="8115"/>
                  </a:cubicBezTo>
                  <a:cubicBezTo>
                    <a:pt x="19657" y="8097"/>
                    <a:pt x="19675" y="8097"/>
                    <a:pt x="19716" y="8079"/>
                  </a:cubicBezTo>
                  <a:cubicBezTo>
                    <a:pt x="19752" y="8061"/>
                    <a:pt x="19770" y="8038"/>
                    <a:pt x="19789" y="8038"/>
                  </a:cubicBezTo>
                  <a:cubicBezTo>
                    <a:pt x="19807" y="8020"/>
                    <a:pt x="19830" y="8020"/>
                    <a:pt x="19848" y="8002"/>
                  </a:cubicBezTo>
                  <a:cubicBezTo>
                    <a:pt x="19866" y="8002"/>
                    <a:pt x="19884" y="8002"/>
                    <a:pt x="19884" y="7984"/>
                  </a:cubicBezTo>
                  <a:cubicBezTo>
                    <a:pt x="19920" y="7984"/>
                    <a:pt x="19943" y="7965"/>
                    <a:pt x="19961" y="7947"/>
                  </a:cubicBezTo>
                  <a:cubicBezTo>
                    <a:pt x="19998" y="7925"/>
                    <a:pt x="20016" y="7925"/>
                    <a:pt x="20057" y="7906"/>
                  </a:cubicBezTo>
                  <a:cubicBezTo>
                    <a:pt x="20075" y="7888"/>
                    <a:pt x="20093" y="7870"/>
                    <a:pt x="20111" y="7870"/>
                  </a:cubicBezTo>
                  <a:cubicBezTo>
                    <a:pt x="20129" y="7852"/>
                    <a:pt x="20129" y="7852"/>
                    <a:pt x="20147" y="7852"/>
                  </a:cubicBezTo>
                  <a:cubicBezTo>
                    <a:pt x="20170" y="7834"/>
                    <a:pt x="20188" y="7834"/>
                    <a:pt x="20206" y="7811"/>
                  </a:cubicBezTo>
                  <a:cubicBezTo>
                    <a:pt x="20225" y="7793"/>
                    <a:pt x="20243" y="7793"/>
                    <a:pt x="20243" y="7775"/>
                  </a:cubicBezTo>
                  <a:cubicBezTo>
                    <a:pt x="20284" y="7757"/>
                    <a:pt x="20320" y="7738"/>
                    <a:pt x="20338" y="7720"/>
                  </a:cubicBezTo>
                  <a:cubicBezTo>
                    <a:pt x="20356" y="7697"/>
                    <a:pt x="20374" y="7697"/>
                    <a:pt x="20374" y="7697"/>
                  </a:cubicBezTo>
                  <a:lnTo>
                    <a:pt x="20397" y="7679"/>
                  </a:lnTo>
                  <a:cubicBezTo>
                    <a:pt x="20433" y="7661"/>
                    <a:pt x="20470" y="7625"/>
                    <a:pt x="20511" y="7607"/>
                  </a:cubicBezTo>
                  <a:lnTo>
                    <a:pt x="20529" y="7584"/>
                  </a:lnTo>
                  <a:cubicBezTo>
                    <a:pt x="20547" y="7566"/>
                    <a:pt x="20583" y="7548"/>
                    <a:pt x="20601" y="7529"/>
                  </a:cubicBezTo>
                  <a:lnTo>
                    <a:pt x="20601" y="7511"/>
                  </a:lnTo>
                  <a:cubicBezTo>
                    <a:pt x="20624" y="7511"/>
                    <a:pt x="20642" y="7493"/>
                    <a:pt x="20642" y="7493"/>
                  </a:cubicBezTo>
                  <a:cubicBezTo>
                    <a:pt x="20679" y="7470"/>
                    <a:pt x="20697" y="7452"/>
                    <a:pt x="20715" y="7416"/>
                  </a:cubicBezTo>
                  <a:cubicBezTo>
                    <a:pt x="20715" y="7416"/>
                    <a:pt x="20738" y="7398"/>
                    <a:pt x="20756" y="7398"/>
                  </a:cubicBezTo>
                  <a:cubicBezTo>
                    <a:pt x="20756" y="7380"/>
                    <a:pt x="20774" y="7380"/>
                    <a:pt x="20774" y="7357"/>
                  </a:cubicBezTo>
                  <a:cubicBezTo>
                    <a:pt x="20792" y="7357"/>
                    <a:pt x="20792" y="7339"/>
                    <a:pt x="20792" y="7339"/>
                  </a:cubicBezTo>
                  <a:cubicBezTo>
                    <a:pt x="20810" y="7321"/>
                    <a:pt x="20828" y="7302"/>
                    <a:pt x="20828" y="7302"/>
                  </a:cubicBezTo>
                  <a:cubicBezTo>
                    <a:pt x="20851" y="7284"/>
                    <a:pt x="20869" y="7266"/>
                    <a:pt x="20888" y="7243"/>
                  </a:cubicBezTo>
                  <a:cubicBezTo>
                    <a:pt x="20888" y="7225"/>
                    <a:pt x="20906" y="7207"/>
                    <a:pt x="20906" y="7207"/>
                  </a:cubicBezTo>
                  <a:lnTo>
                    <a:pt x="20924" y="7189"/>
                  </a:lnTo>
                  <a:cubicBezTo>
                    <a:pt x="20924" y="7171"/>
                    <a:pt x="20942" y="7153"/>
                    <a:pt x="20942" y="7153"/>
                  </a:cubicBezTo>
                  <a:cubicBezTo>
                    <a:pt x="20965" y="7130"/>
                    <a:pt x="20965" y="7112"/>
                    <a:pt x="20965" y="7112"/>
                  </a:cubicBezTo>
                  <a:cubicBezTo>
                    <a:pt x="20983" y="7075"/>
                    <a:pt x="21001" y="7057"/>
                    <a:pt x="21019" y="7016"/>
                  </a:cubicBezTo>
                  <a:cubicBezTo>
                    <a:pt x="21037" y="6980"/>
                    <a:pt x="21056" y="6944"/>
                    <a:pt x="21078" y="6926"/>
                  </a:cubicBezTo>
                  <a:lnTo>
                    <a:pt x="21078" y="6885"/>
                  </a:lnTo>
                  <a:cubicBezTo>
                    <a:pt x="21078" y="6867"/>
                    <a:pt x="21096" y="6848"/>
                    <a:pt x="21096" y="6830"/>
                  </a:cubicBezTo>
                  <a:cubicBezTo>
                    <a:pt x="21096" y="6812"/>
                    <a:pt x="21096" y="6789"/>
                    <a:pt x="21115" y="6771"/>
                  </a:cubicBezTo>
                  <a:lnTo>
                    <a:pt x="21115" y="6735"/>
                  </a:lnTo>
                  <a:lnTo>
                    <a:pt x="21115" y="6676"/>
                  </a:lnTo>
                  <a:cubicBezTo>
                    <a:pt x="21115" y="6676"/>
                    <a:pt x="21133" y="6658"/>
                    <a:pt x="21133" y="6640"/>
                  </a:cubicBezTo>
                  <a:lnTo>
                    <a:pt x="21133" y="6621"/>
                  </a:lnTo>
                  <a:cubicBezTo>
                    <a:pt x="21133" y="6621"/>
                    <a:pt x="21192" y="4201"/>
                    <a:pt x="21192" y="2952"/>
                  </a:cubicBezTo>
                  <a:cubicBezTo>
                    <a:pt x="21192" y="2516"/>
                    <a:pt x="20851" y="2062"/>
                    <a:pt x="20111" y="1645"/>
                  </a:cubicBezTo>
                  <a:cubicBezTo>
                    <a:pt x="20057" y="1608"/>
                    <a:pt x="19979" y="1567"/>
                    <a:pt x="19884" y="1531"/>
                  </a:cubicBezTo>
                  <a:cubicBezTo>
                    <a:pt x="19866" y="1513"/>
                    <a:pt x="19848" y="1513"/>
                    <a:pt x="19830" y="1495"/>
                  </a:cubicBezTo>
                  <a:cubicBezTo>
                    <a:pt x="19770" y="1454"/>
                    <a:pt x="19693" y="1436"/>
                    <a:pt x="19621" y="1399"/>
                  </a:cubicBezTo>
                  <a:cubicBezTo>
                    <a:pt x="19602" y="1399"/>
                    <a:pt x="19602" y="1381"/>
                    <a:pt x="19580" y="1381"/>
                  </a:cubicBezTo>
                  <a:cubicBezTo>
                    <a:pt x="19507" y="1340"/>
                    <a:pt x="19412" y="1304"/>
                    <a:pt x="19316" y="1268"/>
                  </a:cubicBezTo>
                  <a:cubicBezTo>
                    <a:pt x="19298" y="1268"/>
                    <a:pt x="19280" y="1250"/>
                    <a:pt x="19262" y="1250"/>
                  </a:cubicBezTo>
                  <a:cubicBezTo>
                    <a:pt x="19185" y="1209"/>
                    <a:pt x="19108" y="1191"/>
                    <a:pt x="19035" y="1154"/>
                  </a:cubicBezTo>
                  <a:cubicBezTo>
                    <a:pt x="19012" y="1154"/>
                    <a:pt x="18994" y="1136"/>
                    <a:pt x="18976" y="1136"/>
                  </a:cubicBezTo>
                  <a:cubicBezTo>
                    <a:pt x="18880" y="1095"/>
                    <a:pt x="18785" y="1077"/>
                    <a:pt x="18672" y="1041"/>
                  </a:cubicBezTo>
                  <a:cubicBezTo>
                    <a:pt x="18653" y="1023"/>
                    <a:pt x="18635" y="1023"/>
                    <a:pt x="18617" y="1023"/>
                  </a:cubicBezTo>
                  <a:cubicBezTo>
                    <a:pt x="18558" y="1000"/>
                    <a:pt x="18522" y="982"/>
                    <a:pt x="18485" y="964"/>
                  </a:cubicBezTo>
                  <a:cubicBezTo>
                    <a:pt x="18445" y="964"/>
                    <a:pt x="18426" y="964"/>
                    <a:pt x="18390" y="945"/>
                  </a:cubicBezTo>
                  <a:cubicBezTo>
                    <a:pt x="18331" y="927"/>
                    <a:pt x="18258" y="909"/>
                    <a:pt x="18199" y="886"/>
                  </a:cubicBezTo>
                  <a:cubicBezTo>
                    <a:pt x="18145" y="868"/>
                    <a:pt x="18086" y="850"/>
                    <a:pt x="18031" y="832"/>
                  </a:cubicBezTo>
                  <a:cubicBezTo>
                    <a:pt x="17954" y="814"/>
                    <a:pt x="17877" y="796"/>
                    <a:pt x="17804" y="773"/>
                  </a:cubicBezTo>
                  <a:cubicBezTo>
                    <a:pt x="17763" y="773"/>
                    <a:pt x="17727" y="755"/>
                    <a:pt x="17691" y="755"/>
                  </a:cubicBezTo>
                  <a:cubicBezTo>
                    <a:pt x="17673" y="755"/>
                    <a:pt x="17650" y="737"/>
                    <a:pt x="17614" y="737"/>
                  </a:cubicBezTo>
                  <a:cubicBezTo>
                    <a:pt x="17577" y="718"/>
                    <a:pt x="17518" y="718"/>
                    <a:pt x="17482" y="700"/>
                  </a:cubicBezTo>
                  <a:cubicBezTo>
                    <a:pt x="17405" y="682"/>
                    <a:pt x="17332" y="659"/>
                    <a:pt x="17255" y="641"/>
                  </a:cubicBezTo>
                  <a:cubicBezTo>
                    <a:pt x="17196" y="641"/>
                    <a:pt x="17141" y="623"/>
                    <a:pt x="17105" y="623"/>
                  </a:cubicBezTo>
                  <a:cubicBezTo>
                    <a:pt x="17064" y="605"/>
                    <a:pt x="17046" y="605"/>
                    <a:pt x="17010" y="605"/>
                  </a:cubicBezTo>
                  <a:cubicBezTo>
                    <a:pt x="16951" y="587"/>
                    <a:pt x="16878" y="569"/>
                    <a:pt x="16819" y="546"/>
                  </a:cubicBezTo>
                  <a:lnTo>
                    <a:pt x="16742" y="546"/>
                  </a:lnTo>
                  <a:cubicBezTo>
                    <a:pt x="16628" y="509"/>
                    <a:pt x="16515" y="491"/>
                    <a:pt x="16383" y="473"/>
                  </a:cubicBezTo>
                  <a:lnTo>
                    <a:pt x="16365" y="473"/>
                  </a:lnTo>
                  <a:cubicBezTo>
                    <a:pt x="16197" y="432"/>
                    <a:pt x="16006" y="414"/>
                    <a:pt x="15834" y="378"/>
                  </a:cubicBezTo>
                  <a:lnTo>
                    <a:pt x="15797" y="378"/>
                  </a:lnTo>
                  <a:cubicBezTo>
                    <a:pt x="15761" y="360"/>
                    <a:pt x="15720" y="360"/>
                    <a:pt x="15684" y="360"/>
                  </a:cubicBezTo>
                  <a:cubicBezTo>
                    <a:pt x="15552" y="341"/>
                    <a:pt x="15439" y="319"/>
                    <a:pt x="15307" y="301"/>
                  </a:cubicBezTo>
                  <a:cubicBezTo>
                    <a:pt x="15266" y="301"/>
                    <a:pt x="15230" y="282"/>
                    <a:pt x="15212" y="282"/>
                  </a:cubicBezTo>
                  <a:lnTo>
                    <a:pt x="15116" y="282"/>
                  </a:lnTo>
                  <a:cubicBezTo>
                    <a:pt x="14985" y="264"/>
                    <a:pt x="14871" y="246"/>
                    <a:pt x="14739" y="228"/>
                  </a:cubicBezTo>
                  <a:cubicBezTo>
                    <a:pt x="14698" y="228"/>
                    <a:pt x="14662" y="228"/>
                    <a:pt x="14626" y="205"/>
                  </a:cubicBezTo>
                  <a:lnTo>
                    <a:pt x="14585" y="205"/>
                  </a:lnTo>
                  <a:cubicBezTo>
                    <a:pt x="14399" y="187"/>
                    <a:pt x="14226" y="169"/>
                    <a:pt x="14040" y="151"/>
                  </a:cubicBezTo>
                  <a:lnTo>
                    <a:pt x="13981" y="151"/>
                  </a:lnTo>
                  <a:cubicBezTo>
                    <a:pt x="13831" y="133"/>
                    <a:pt x="13659" y="114"/>
                    <a:pt x="13509" y="114"/>
                  </a:cubicBezTo>
                  <a:cubicBezTo>
                    <a:pt x="13491" y="114"/>
                    <a:pt x="13472" y="114"/>
                    <a:pt x="13450" y="92"/>
                  </a:cubicBezTo>
                  <a:lnTo>
                    <a:pt x="13318" y="92"/>
                  </a:lnTo>
                  <a:cubicBezTo>
                    <a:pt x="13205" y="74"/>
                    <a:pt x="13073" y="74"/>
                    <a:pt x="12959" y="74"/>
                  </a:cubicBezTo>
                  <a:cubicBezTo>
                    <a:pt x="12923" y="55"/>
                    <a:pt x="12905" y="55"/>
                    <a:pt x="12864" y="55"/>
                  </a:cubicBezTo>
                  <a:lnTo>
                    <a:pt x="12750" y="55"/>
                  </a:lnTo>
                  <a:cubicBezTo>
                    <a:pt x="12637" y="55"/>
                    <a:pt x="12505" y="37"/>
                    <a:pt x="12392" y="37"/>
                  </a:cubicBezTo>
                  <a:lnTo>
                    <a:pt x="12260" y="37"/>
                  </a:lnTo>
                  <a:cubicBezTo>
                    <a:pt x="12242" y="19"/>
                    <a:pt x="12224" y="19"/>
                    <a:pt x="12183" y="19"/>
                  </a:cubicBezTo>
                  <a:lnTo>
                    <a:pt x="11806" y="19"/>
                  </a:lnTo>
                  <a:cubicBezTo>
                    <a:pt x="11770" y="19"/>
                    <a:pt x="11711" y="1"/>
                    <a:pt x="11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8"/>
            <p:cNvSpPr/>
            <p:nvPr/>
          </p:nvSpPr>
          <p:spPr>
            <a:xfrm>
              <a:off x="3345374" y="2380244"/>
              <a:ext cx="1982880" cy="482888"/>
            </a:xfrm>
            <a:custGeom>
              <a:avLst/>
              <a:gdLst/>
              <a:ahLst/>
              <a:cxnLst/>
              <a:rect l="l" t="t" r="r" b="b"/>
              <a:pathLst>
                <a:path w="24067" h="5861" extrusionOk="0">
                  <a:moveTo>
                    <a:pt x="11985" y="1577"/>
                  </a:moveTo>
                  <a:cubicBezTo>
                    <a:pt x="13795" y="1577"/>
                    <a:pt x="15541" y="1859"/>
                    <a:pt x="16388" y="2336"/>
                  </a:cubicBezTo>
                  <a:cubicBezTo>
                    <a:pt x="17560" y="3017"/>
                    <a:pt x="16574" y="3812"/>
                    <a:pt x="14172" y="4130"/>
                  </a:cubicBezTo>
                  <a:cubicBezTo>
                    <a:pt x="13496" y="4221"/>
                    <a:pt x="12779" y="4264"/>
                    <a:pt x="12072" y="4264"/>
                  </a:cubicBezTo>
                  <a:cubicBezTo>
                    <a:pt x="10267" y="4264"/>
                    <a:pt x="8525" y="3984"/>
                    <a:pt x="7684" y="3508"/>
                  </a:cubicBezTo>
                  <a:cubicBezTo>
                    <a:pt x="6512" y="2845"/>
                    <a:pt x="7493" y="2032"/>
                    <a:pt x="9895" y="1710"/>
                  </a:cubicBezTo>
                  <a:cubicBezTo>
                    <a:pt x="10568" y="1619"/>
                    <a:pt x="11281" y="1577"/>
                    <a:pt x="11985" y="1577"/>
                  </a:cubicBezTo>
                  <a:close/>
                  <a:moveTo>
                    <a:pt x="11972" y="0"/>
                  </a:moveTo>
                  <a:cubicBezTo>
                    <a:pt x="10432" y="0"/>
                    <a:pt x="8871" y="94"/>
                    <a:pt x="7397" y="293"/>
                  </a:cubicBezTo>
                  <a:cubicBezTo>
                    <a:pt x="2157" y="992"/>
                    <a:pt x="1" y="2731"/>
                    <a:pt x="2575" y="4207"/>
                  </a:cubicBezTo>
                  <a:cubicBezTo>
                    <a:pt x="4407" y="5254"/>
                    <a:pt x="8183" y="5860"/>
                    <a:pt x="12106" y="5860"/>
                  </a:cubicBezTo>
                  <a:cubicBezTo>
                    <a:pt x="13646" y="5860"/>
                    <a:pt x="15210" y="5767"/>
                    <a:pt x="16688" y="5569"/>
                  </a:cubicBezTo>
                  <a:cubicBezTo>
                    <a:pt x="21910" y="4852"/>
                    <a:pt x="24067" y="3108"/>
                    <a:pt x="21515" y="1655"/>
                  </a:cubicBezTo>
                  <a:cubicBezTo>
                    <a:pt x="19667" y="609"/>
                    <a:pt x="15889" y="0"/>
                    <a:pt x="11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8"/>
            <p:cNvSpPr/>
            <p:nvPr/>
          </p:nvSpPr>
          <p:spPr>
            <a:xfrm>
              <a:off x="4084258" y="2003644"/>
              <a:ext cx="533228" cy="288530"/>
            </a:xfrm>
            <a:custGeom>
              <a:avLst/>
              <a:gdLst/>
              <a:ahLst/>
              <a:cxnLst/>
              <a:rect l="l" t="t" r="r" b="b"/>
              <a:pathLst>
                <a:path w="6472" h="3502" extrusionOk="0">
                  <a:moveTo>
                    <a:pt x="1" y="1"/>
                  </a:moveTo>
                  <a:lnTo>
                    <a:pt x="1" y="3502"/>
                  </a:lnTo>
                  <a:lnTo>
                    <a:pt x="6471" y="3502"/>
                  </a:lnTo>
                  <a:lnTo>
                    <a:pt x="6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8"/>
            <p:cNvSpPr/>
            <p:nvPr/>
          </p:nvSpPr>
          <p:spPr>
            <a:xfrm>
              <a:off x="3856782" y="1933367"/>
              <a:ext cx="960420" cy="740439"/>
            </a:xfrm>
            <a:custGeom>
              <a:avLst/>
              <a:gdLst/>
              <a:ahLst/>
              <a:cxnLst/>
              <a:rect l="l" t="t" r="r" b="b"/>
              <a:pathLst>
                <a:path w="11657" h="8987" extrusionOk="0">
                  <a:moveTo>
                    <a:pt x="5809" y="953"/>
                  </a:moveTo>
                  <a:cubicBezTo>
                    <a:pt x="6758" y="953"/>
                    <a:pt x="7667" y="1099"/>
                    <a:pt x="8115" y="1344"/>
                  </a:cubicBezTo>
                  <a:cubicBezTo>
                    <a:pt x="8742" y="1703"/>
                    <a:pt x="8211" y="2121"/>
                    <a:pt x="6944" y="2289"/>
                  </a:cubicBezTo>
                  <a:cubicBezTo>
                    <a:pt x="6589" y="2338"/>
                    <a:pt x="6211" y="2361"/>
                    <a:pt x="5838" y="2361"/>
                  </a:cubicBezTo>
                  <a:cubicBezTo>
                    <a:pt x="4898" y="2361"/>
                    <a:pt x="3987" y="2215"/>
                    <a:pt x="3538" y="1971"/>
                  </a:cubicBezTo>
                  <a:cubicBezTo>
                    <a:pt x="2916" y="1608"/>
                    <a:pt x="3443" y="1194"/>
                    <a:pt x="4710" y="1022"/>
                  </a:cubicBezTo>
                  <a:cubicBezTo>
                    <a:pt x="5066" y="975"/>
                    <a:pt x="5440" y="953"/>
                    <a:pt x="5809" y="953"/>
                  </a:cubicBezTo>
                  <a:close/>
                  <a:moveTo>
                    <a:pt x="5014" y="0"/>
                  </a:moveTo>
                  <a:cubicBezTo>
                    <a:pt x="4882" y="18"/>
                    <a:pt x="4750" y="18"/>
                    <a:pt x="4619" y="18"/>
                  </a:cubicBezTo>
                  <a:lnTo>
                    <a:pt x="4596" y="18"/>
                  </a:lnTo>
                  <a:cubicBezTo>
                    <a:pt x="4560" y="18"/>
                    <a:pt x="4542" y="41"/>
                    <a:pt x="4523" y="41"/>
                  </a:cubicBezTo>
                  <a:lnTo>
                    <a:pt x="4315" y="41"/>
                  </a:lnTo>
                  <a:cubicBezTo>
                    <a:pt x="4278" y="59"/>
                    <a:pt x="4237" y="59"/>
                    <a:pt x="4201" y="59"/>
                  </a:cubicBezTo>
                  <a:cubicBezTo>
                    <a:pt x="4142" y="59"/>
                    <a:pt x="4069" y="59"/>
                    <a:pt x="4010" y="77"/>
                  </a:cubicBezTo>
                  <a:lnTo>
                    <a:pt x="3897" y="77"/>
                  </a:lnTo>
                  <a:cubicBezTo>
                    <a:pt x="3824" y="95"/>
                    <a:pt x="3765" y="95"/>
                    <a:pt x="3688" y="95"/>
                  </a:cubicBezTo>
                  <a:cubicBezTo>
                    <a:pt x="3652" y="114"/>
                    <a:pt x="3633" y="114"/>
                    <a:pt x="3597" y="114"/>
                  </a:cubicBezTo>
                  <a:cubicBezTo>
                    <a:pt x="3502" y="132"/>
                    <a:pt x="3388" y="132"/>
                    <a:pt x="3293" y="155"/>
                  </a:cubicBezTo>
                  <a:cubicBezTo>
                    <a:pt x="3216" y="173"/>
                    <a:pt x="3143" y="173"/>
                    <a:pt x="3084" y="191"/>
                  </a:cubicBezTo>
                  <a:lnTo>
                    <a:pt x="3007" y="191"/>
                  </a:lnTo>
                  <a:cubicBezTo>
                    <a:pt x="2970" y="209"/>
                    <a:pt x="2916" y="209"/>
                    <a:pt x="2875" y="209"/>
                  </a:cubicBezTo>
                  <a:cubicBezTo>
                    <a:pt x="2839" y="227"/>
                    <a:pt x="2821" y="227"/>
                    <a:pt x="2802" y="227"/>
                  </a:cubicBezTo>
                  <a:cubicBezTo>
                    <a:pt x="2743" y="227"/>
                    <a:pt x="2707" y="245"/>
                    <a:pt x="2666" y="245"/>
                  </a:cubicBezTo>
                  <a:cubicBezTo>
                    <a:pt x="2648" y="245"/>
                    <a:pt x="2612" y="268"/>
                    <a:pt x="2594" y="268"/>
                  </a:cubicBezTo>
                  <a:cubicBezTo>
                    <a:pt x="2535" y="268"/>
                    <a:pt x="2498" y="286"/>
                    <a:pt x="2439" y="286"/>
                  </a:cubicBezTo>
                  <a:cubicBezTo>
                    <a:pt x="2439" y="304"/>
                    <a:pt x="2421" y="304"/>
                    <a:pt x="2403" y="304"/>
                  </a:cubicBezTo>
                  <a:lnTo>
                    <a:pt x="2348" y="304"/>
                  </a:lnTo>
                  <a:cubicBezTo>
                    <a:pt x="2308" y="323"/>
                    <a:pt x="2271" y="323"/>
                    <a:pt x="2253" y="341"/>
                  </a:cubicBezTo>
                  <a:lnTo>
                    <a:pt x="2176" y="341"/>
                  </a:lnTo>
                  <a:cubicBezTo>
                    <a:pt x="2158" y="359"/>
                    <a:pt x="2121" y="359"/>
                    <a:pt x="2099" y="359"/>
                  </a:cubicBezTo>
                  <a:cubicBezTo>
                    <a:pt x="2062" y="382"/>
                    <a:pt x="2044" y="382"/>
                    <a:pt x="2026" y="382"/>
                  </a:cubicBezTo>
                  <a:cubicBezTo>
                    <a:pt x="2008" y="400"/>
                    <a:pt x="1967" y="400"/>
                    <a:pt x="1949" y="400"/>
                  </a:cubicBezTo>
                  <a:cubicBezTo>
                    <a:pt x="1931" y="418"/>
                    <a:pt x="1912" y="418"/>
                    <a:pt x="1894" y="418"/>
                  </a:cubicBezTo>
                  <a:cubicBezTo>
                    <a:pt x="1872" y="418"/>
                    <a:pt x="1853" y="436"/>
                    <a:pt x="1835" y="436"/>
                  </a:cubicBezTo>
                  <a:lnTo>
                    <a:pt x="1817" y="436"/>
                  </a:lnTo>
                  <a:cubicBezTo>
                    <a:pt x="1758" y="454"/>
                    <a:pt x="1722" y="472"/>
                    <a:pt x="1667" y="472"/>
                  </a:cubicBezTo>
                  <a:cubicBezTo>
                    <a:pt x="1645" y="472"/>
                    <a:pt x="1645" y="495"/>
                    <a:pt x="1626" y="495"/>
                  </a:cubicBezTo>
                  <a:cubicBezTo>
                    <a:pt x="1572" y="513"/>
                    <a:pt x="1531" y="513"/>
                    <a:pt x="1477" y="531"/>
                  </a:cubicBezTo>
                  <a:lnTo>
                    <a:pt x="1458" y="550"/>
                  </a:lnTo>
                  <a:lnTo>
                    <a:pt x="1418" y="550"/>
                  </a:lnTo>
                  <a:cubicBezTo>
                    <a:pt x="1381" y="568"/>
                    <a:pt x="1363" y="568"/>
                    <a:pt x="1327" y="586"/>
                  </a:cubicBezTo>
                  <a:cubicBezTo>
                    <a:pt x="1304" y="586"/>
                    <a:pt x="1286" y="586"/>
                    <a:pt x="1268" y="609"/>
                  </a:cubicBezTo>
                  <a:cubicBezTo>
                    <a:pt x="1250" y="609"/>
                    <a:pt x="1231" y="627"/>
                    <a:pt x="1190" y="627"/>
                  </a:cubicBezTo>
                  <a:cubicBezTo>
                    <a:pt x="1190" y="645"/>
                    <a:pt x="1172" y="645"/>
                    <a:pt x="1172" y="645"/>
                  </a:cubicBezTo>
                  <a:lnTo>
                    <a:pt x="1136" y="645"/>
                  </a:lnTo>
                  <a:cubicBezTo>
                    <a:pt x="1118" y="663"/>
                    <a:pt x="1100" y="663"/>
                    <a:pt x="1077" y="681"/>
                  </a:cubicBezTo>
                  <a:cubicBezTo>
                    <a:pt x="1059" y="681"/>
                    <a:pt x="1041" y="681"/>
                    <a:pt x="1022" y="699"/>
                  </a:cubicBezTo>
                  <a:cubicBezTo>
                    <a:pt x="1004" y="699"/>
                    <a:pt x="986" y="722"/>
                    <a:pt x="963" y="722"/>
                  </a:cubicBezTo>
                  <a:cubicBezTo>
                    <a:pt x="963" y="722"/>
                    <a:pt x="945" y="740"/>
                    <a:pt x="927" y="740"/>
                  </a:cubicBezTo>
                  <a:lnTo>
                    <a:pt x="909" y="740"/>
                  </a:lnTo>
                  <a:cubicBezTo>
                    <a:pt x="909" y="758"/>
                    <a:pt x="891" y="758"/>
                    <a:pt x="873" y="758"/>
                  </a:cubicBezTo>
                  <a:cubicBezTo>
                    <a:pt x="850" y="777"/>
                    <a:pt x="832" y="777"/>
                    <a:pt x="814" y="795"/>
                  </a:cubicBezTo>
                  <a:cubicBezTo>
                    <a:pt x="795" y="795"/>
                    <a:pt x="795" y="813"/>
                    <a:pt x="777" y="813"/>
                  </a:cubicBezTo>
                  <a:cubicBezTo>
                    <a:pt x="759" y="813"/>
                    <a:pt x="759" y="813"/>
                    <a:pt x="736" y="836"/>
                  </a:cubicBezTo>
                  <a:lnTo>
                    <a:pt x="718" y="836"/>
                  </a:lnTo>
                  <a:cubicBezTo>
                    <a:pt x="700" y="854"/>
                    <a:pt x="700" y="854"/>
                    <a:pt x="682" y="854"/>
                  </a:cubicBezTo>
                  <a:cubicBezTo>
                    <a:pt x="664" y="872"/>
                    <a:pt x="646" y="872"/>
                    <a:pt x="623" y="890"/>
                  </a:cubicBezTo>
                  <a:lnTo>
                    <a:pt x="605" y="908"/>
                  </a:lnTo>
                  <a:lnTo>
                    <a:pt x="587" y="908"/>
                  </a:lnTo>
                  <a:cubicBezTo>
                    <a:pt x="568" y="926"/>
                    <a:pt x="568" y="926"/>
                    <a:pt x="550" y="926"/>
                  </a:cubicBezTo>
                  <a:cubicBezTo>
                    <a:pt x="550" y="949"/>
                    <a:pt x="532" y="949"/>
                    <a:pt x="532" y="949"/>
                  </a:cubicBezTo>
                  <a:cubicBezTo>
                    <a:pt x="509" y="967"/>
                    <a:pt x="491" y="985"/>
                    <a:pt x="473" y="985"/>
                  </a:cubicBezTo>
                  <a:lnTo>
                    <a:pt x="455" y="1004"/>
                  </a:lnTo>
                  <a:cubicBezTo>
                    <a:pt x="419" y="1022"/>
                    <a:pt x="396" y="1040"/>
                    <a:pt x="378" y="1063"/>
                  </a:cubicBezTo>
                  <a:cubicBezTo>
                    <a:pt x="360" y="1081"/>
                    <a:pt x="341" y="1081"/>
                    <a:pt x="323" y="1099"/>
                  </a:cubicBezTo>
                  <a:lnTo>
                    <a:pt x="305" y="1117"/>
                  </a:lnTo>
                  <a:lnTo>
                    <a:pt x="264" y="1153"/>
                  </a:lnTo>
                  <a:lnTo>
                    <a:pt x="246" y="1176"/>
                  </a:lnTo>
                  <a:lnTo>
                    <a:pt x="228" y="1194"/>
                  </a:lnTo>
                  <a:lnTo>
                    <a:pt x="210" y="1213"/>
                  </a:lnTo>
                  <a:cubicBezTo>
                    <a:pt x="192" y="1231"/>
                    <a:pt x="192" y="1249"/>
                    <a:pt x="169" y="1249"/>
                  </a:cubicBezTo>
                  <a:lnTo>
                    <a:pt x="169" y="1267"/>
                  </a:lnTo>
                  <a:lnTo>
                    <a:pt x="151" y="1267"/>
                  </a:lnTo>
                  <a:cubicBezTo>
                    <a:pt x="151" y="1290"/>
                    <a:pt x="151" y="1290"/>
                    <a:pt x="132" y="1308"/>
                  </a:cubicBezTo>
                  <a:lnTo>
                    <a:pt x="132" y="1326"/>
                  </a:lnTo>
                  <a:cubicBezTo>
                    <a:pt x="114" y="1344"/>
                    <a:pt x="114" y="1362"/>
                    <a:pt x="96" y="1381"/>
                  </a:cubicBezTo>
                  <a:cubicBezTo>
                    <a:pt x="96" y="1403"/>
                    <a:pt x="78" y="1403"/>
                    <a:pt x="78" y="1421"/>
                  </a:cubicBezTo>
                  <a:lnTo>
                    <a:pt x="78" y="1440"/>
                  </a:lnTo>
                  <a:cubicBezTo>
                    <a:pt x="55" y="1458"/>
                    <a:pt x="55" y="1458"/>
                    <a:pt x="55" y="1476"/>
                  </a:cubicBezTo>
                  <a:lnTo>
                    <a:pt x="55" y="1494"/>
                  </a:lnTo>
                  <a:cubicBezTo>
                    <a:pt x="55" y="1517"/>
                    <a:pt x="55" y="1517"/>
                    <a:pt x="37" y="1535"/>
                  </a:cubicBezTo>
                  <a:lnTo>
                    <a:pt x="37" y="1553"/>
                  </a:lnTo>
                  <a:lnTo>
                    <a:pt x="37" y="1571"/>
                  </a:lnTo>
                  <a:lnTo>
                    <a:pt x="37" y="1589"/>
                  </a:lnTo>
                  <a:lnTo>
                    <a:pt x="37" y="2025"/>
                  </a:lnTo>
                  <a:lnTo>
                    <a:pt x="19" y="1816"/>
                  </a:lnTo>
                  <a:lnTo>
                    <a:pt x="19" y="2103"/>
                  </a:lnTo>
                  <a:cubicBezTo>
                    <a:pt x="19" y="2103"/>
                    <a:pt x="1" y="6680"/>
                    <a:pt x="1" y="7361"/>
                  </a:cubicBezTo>
                  <a:cubicBezTo>
                    <a:pt x="1" y="7606"/>
                    <a:pt x="192" y="7851"/>
                    <a:pt x="605" y="8078"/>
                  </a:cubicBezTo>
                  <a:cubicBezTo>
                    <a:pt x="646" y="8101"/>
                    <a:pt x="682" y="8119"/>
                    <a:pt x="718" y="8137"/>
                  </a:cubicBezTo>
                  <a:cubicBezTo>
                    <a:pt x="736" y="8155"/>
                    <a:pt x="736" y="8155"/>
                    <a:pt x="759" y="8155"/>
                  </a:cubicBezTo>
                  <a:cubicBezTo>
                    <a:pt x="795" y="8174"/>
                    <a:pt x="832" y="8192"/>
                    <a:pt x="873" y="8214"/>
                  </a:cubicBezTo>
                  <a:lnTo>
                    <a:pt x="891" y="8233"/>
                  </a:lnTo>
                  <a:cubicBezTo>
                    <a:pt x="927" y="8251"/>
                    <a:pt x="986" y="8269"/>
                    <a:pt x="1041" y="8287"/>
                  </a:cubicBezTo>
                  <a:cubicBezTo>
                    <a:pt x="1041" y="8287"/>
                    <a:pt x="1059" y="8287"/>
                    <a:pt x="1059" y="8305"/>
                  </a:cubicBezTo>
                  <a:cubicBezTo>
                    <a:pt x="1118" y="8328"/>
                    <a:pt x="1154" y="8328"/>
                    <a:pt x="1190" y="8346"/>
                  </a:cubicBezTo>
                  <a:cubicBezTo>
                    <a:pt x="1213" y="8346"/>
                    <a:pt x="1213" y="8364"/>
                    <a:pt x="1231" y="8364"/>
                  </a:cubicBezTo>
                  <a:cubicBezTo>
                    <a:pt x="1286" y="8382"/>
                    <a:pt x="1327" y="8401"/>
                    <a:pt x="1381" y="8419"/>
                  </a:cubicBezTo>
                  <a:lnTo>
                    <a:pt x="1418" y="8419"/>
                  </a:lnTo>
                  <a:cubicBezTo>
                    <a:pt x="1458" y="8441"/>
                    <a:pt x="1477" y="8441"/>
                    <a:pt x="1495" y="8460"/>
                  </a:cubicBezTo>
                  <a:lnTo>
                    <a:pt x="1531" y="8460"/>
                  </a:lnTo>
                  <a:cubicBezTo>
                    <a:pt x="1572" y="8478"/>
                    <a:pt x="1608" y="8478"/>
                    <a:pt x="1645" y="8496"/>
                  </a:cubicBezTo>
                  <a:cubicBezTo>
                    <a:pt x="1685" y="8514"/>
                    <a:pt x="1722" y="8514"/>
                    <a:pt x="1740" y="8514"/>
                  </a:cubicBezTo>
                  <a:cubicBezTo>
                    <a:pt x="1781" y="8532"/>
                    <a:pt x="1835" y="8555"/>
                    <a:pt x="1872" y="8555"/>
                  </a:cubicBezTo>
                  <a:cubicBezTo>
                    <a:pt x="1894" y="8555"/>
                    <a:pt x="1912" y="8573"/>
                    <a:pt x="1931" y="8573"/>
                  </a:cubicBezTo>
                  <a:lnTo>
                    <a:pt x="1967" y="8573"/>
                  </a:lnTo>
                  <a:cubicBezTo>
                    <a:pt x="1985" y="8591"/>
                    <a:pt x="2026" y="8591"/>
                    <a:pt x="2044" y="8591"/>
                  </a:cubicBezTo>
                  <a:cubicBezTo>
                    <a:pt x="2080" y="8609"/>
                    <a:pt x="2140" y="8628"/>
                    <a:pt x="2176" y="8628"/>
                  </a:cubicBezTo>
                  <a:cubicBezTo>
                    <a:pt x="2194" y="8628"/>
                    <a:pt x="2235" y="8646"/>
                    <a:pt x="2253" y="8646"/>
                  </a:cubicBezTo>
                  <a:lnTo>
                    <a:pt x="2308" y="8646"/>
                  </a:lnTo>
                  <a:cubicBezTo>
                    <a:pt x="2326" y="8668"/>
                    <a:pt x="2367" y="8668"/>
                    <a:pt x="2403" y="8687"/>
                  </a:cubicBezTo>
                  <a:lnTo>
                    <a:pt x="2462" y="8687"/>
                  </a:lnTo>
                  <a:cubicBezTo>
                    <a:pt x="2516" y="8705"/>
                    <a:pt x="2575" y="8705"/>
                    <a:pt x="2648" y="8723"/>
                  </a:cubicBezTo>
                  <a:cubicBezTo>
                    <a:pt x="2762" y="8741"/>
                    <a:pt x="2857" y="8759"/>
                    <a:pt x="2952" y="8782"/>
                  </a:cubicBezTo>
                  <a:lnTo>
                    <a:pt x="3030" y="8782"/>
                  </a:lnTo>
                  <a:cubicBezTo>
                    <a:pt x="3102" y="8800"/>
                    <a:pt x="3179" y="8818"/>
                    <a:pt x="3257" y="8818"/>
                  </a:cubicBezTo>
                  <a:cubicBezTo>
                    <a:pt x="3257" y="8818"/>
                    <a:pt x="3275" y="8818"/>
                    <a:pt x="3293" y="8836"/>
                  </a:cubicBezTo>
                  <a:lnTo>
                    <a:pt x="3347" y="8836"/>
                  </a:lnTo>
                  <a:cubicBezTo>
                    <a:pt x="3406" y="8836"/>
                    <a:pt x="3484" y="8855"/>
                    <a:pt x="3556" y="8855"/>
                  </a:cubicBezTo>
                  <a:cubicBezTo>
                    <a:pt x="3574" y="8855"/>
                    <a:pt x="3597" y="8855"/>
                    <a:pt x="3615" y="8873"/>
                  </a:cubicBezTo>
                  <a:lnTo>
                    <a:pt x="3633" y="8873"/>
                  </a:lnTo>
                  <a:cubicBezTo>
                    <a:pt x="3747" y="8873"/>
                    <a:pt x="3842" y="8895"/>
                    <a:pt x="3938" y="8895"/>
                  </a:cubicBezTo>
                  <a:cubicBezTo>
                    <a:pt x="3956" y="8895"/>
                    <a:pt x="3956" y="8895"/>
                    <a:pt x="3974" y="8914"/>
                  </a:cubicBezTo>
                  <a:cubicBezTo>
                    <a:pt x="4051" y="8914"/>
                    <a:pt x="4142" y="8914"/>
                    <a:pt x="4237" y="8932"/>
                  </a:cubicBezTo>
                  <a:lnTo>
                    <a:pt x="4333" y="8932"/>
                  </a:lnTo>
                  <a:cubicBezTo>
                    <a:pt x="4410" y="8932"/>
                    <a:pt x="4464" y="8950"/>
                    <a:pt x="4542" y="8950"/>
                  </a:cubicBezTo>
                  <a:lnTo>
                    <a:pt x="4655" y="8950"/>
                  </a:lnTo>
                  <a:cubicBezTo>
                    <a:pt x="4710" y="8950"/>
                    <a:pt x="4787" y="8968"/>
                    <a:pt x="4846" y="8968"/>
                  </a:cubicBezTo>
                  <a:lnTo>
                    <a:pt x="4959" y="8968"/>
                  </a:lnTo>
                  <a:cubicBezTo>
                    <a:pt x="5032" y="8968"/>
                    <a:pt x="5091" y="8968"/>
                    <a:pt x="5164" y="8986"/>
                  </a:cubicBezTo>
                  <a:lnTo>
                    <a:pt x="6549" y="8986"/>
                  </a:lnTo>
                  <a:cubicBezTo>
                    <a:pt x="6567" y="8968"/>
                    <a:pt x="6585" y="8968"/>
                    <a:pt x="6603" y="8968"/>
                  </a:cubicBezTo>
                  <a:lnTo>
                    <a:pt x="6639" y="8968"/>
                  </a:lnTo>
                  <a:cubicBezTo>
                    <a:pt x="6776" y="8968"/>
                    <a:pt x="6907" y="8968"/>
                    <a:pt x="7039" y="8950"/>
                  </a:cubicBezTo>
                  <a:lnTo>
                    <a:pt x="7134" y="8950"/>
                  </a:lnTo>
                  <a:cubicBezTo>
                    <a:pt x="7207" y="8950"/>
                    <a:pt x="7266" y="8950"/>
                    <a:pt x="7343" y="8932"/>
                  </a:cubicBezTo>
                  <a:lnTo>
                    <a:pt x="7457" y="8932"/>
                  </a:lnTo>
                  <a:cubicBezTo>
                    <a:pt x="7529" y="8914"/>
                    <a:pt x="7588" y="8914"/>
                    <a:pt x="7643" y="8914"/>
                  </a:cubicBezTo>
                  <a:cubicBezTo>
                    <a:pt x="7684" y="8914"/>
                    <a:pt x="7720" y="8914"/>
                    <a:pt x="7756" y="8895"/>
                  </a:cubicBezTo>
                  <a:cubicBezTo>
                    <a:pt x="7834" y="8895"/>
                    <a:pt x="7911" y="8895"/>
                    <a:pt x="7965" y="8873"/>
                  </a:cubicBezTo>
                  <a:lnTo>
                    <a:pt x="8061" y="8873"/>
                  </a:lnTo>
                  <a:cubicBezTo>
                    <a:pt x="8174" y="8855"/>
                    <a:pt x="8270" y="8836"/>
                    <a:pt x="8365" y="8836"/>
                  </a:cubicBezTo>
                  <a:cubicBezTo>
                    <a:pt x="8438" y="8818"/>
                    <a:pt x="8515" y="8818"/>
                    <a:pt x="8592" y="8800"/>
                  </a:cubicBezTo>
                  <a:lnTo>
                    <a:pt x="8646" y="8800"/>
                  </a:lnTo>
                  <a:cubicBezTo>
                    <a:pt x="8705" y="8782"/>
                    <a:pt x="8742" y="8782"/>
                    <a:pt x="8796" y="8759"/>
                  </a:cubicBezTo>
                  <a:lnTo>
                    <a:pt x="8855" y="8759"/>
                  </a:lnTo>
                  <a:cubicBezTo>
                    <a:pt x="8910" y="8741"/>
                    <a:pt x="8951" y="8741"/>
                    <a:pt x="9005" y="8723"/>
                  </a:cubicBezTo>
                  <a:lnTo>
                    <a:pt x="9064" y="8723"/>
                  </a:lnTo>
                  <a:cubicBezTo>
                    <a:pt x="9119" y="8705"/>
                    <a:pt x="9160" y="8705"/>
                    <a:pt x="9214" y="8687"/>
                  </a:cubicBezTo>
                  <a:lnTo>
                    <a:pt x="9250" y="8687"/>
                  </a:lnTo>
                  <a:cubicBezTo>
                    <a:pt x="9273" y="8687"/>
                    <a:pt x="9291" y="8668"/>
                    <a:pt x="9309" y="8668"/>
                  </a:cubicBezTo>
                  <a:cubicBezTo>
                    <a:pt x="9346" y="8668"/>
                    <a:pt x="9387" y="8646"/>
                    <a:pt x="9423" y="8646"/>
                  </a:cubicBezTo>
                  <a:cubicBezTo>
                    <a:pt x="9441" y="8646"/>
                    <a:pt x="9459" y="8646"/>
                    <a:pt x="9477" y="8628"/>
                  </a:cubicBezTo>
                  <a:cubicBezTo>
                    <a:pt x="9500" y="8628"/>
                    <a:pt x="9536" y="8628"/>
                    <a:pt x="9573" y="8609"/>
                  </a:cubicBezTo>
                  <a:cubicBezTo>
                    <a:pt x="9591" y="8609"/>
                    <a:pt x="9614" y="8609"/>
                    <a:pt x="9632" y="8591"/>
                  </a:cubicBezTo>
                  <a:cubicBezTo>
                    <a:pt x="9668" y="8591"/>
                    <a:pt x="9686" y="8591"/>
                    <a:pt x="9727" y="8573"/>
                  </a:cubicBezTo>
                  <a:lnTo>
                    <a:pt x="9782" y="8573"/>
                  </a:lnTo>
                  <a:cubicBezTo>
                    <a:pt x="9800" y="8555"/>
                    <a:pt x="9800" y="8555"/>
                    <a:pt x="9818" y="8555"/>
                  </a:cubicBezTo>
                  <a:lnTo>
                    <a:pt x="9841" y="8555"/>
                  </a:lnTo>
                  <a:cubicBezTo>
                    <a:pt x="9895" y="8532"/>
                    <a:pt x="9954" y="8514"/>
                    <a:pt x="9990" y="8496"/>
                  </a:cubicBezTo>
                  <a:lnTo>
                    <a:pt x="10027" y="8496"/>
                  </a:lnTo>
                  <a:cubicBezTo>
                    <a:pt x="10086" y="8478"/>
                    <a:pt x="10140" y="8460"/>
                    <a:pt x="10199" y="8441"/>
                  </a:cubicBezTo>
                  <a:cubicBezTo>
                    <a:pt x="10218" y="8441"/>
                    <a:pt x="10236" y="8441"/>
                    <a:pt x="10236" y="8419"/>
                  </a:cubicBezTo>
                  <a:cubicBezTo>
                    <a:pt x="10272" y="8419"/>
                    <a:pt x="10295" y="8401"/>
                    <a:pt x="10331" y="8401"/>
                  </a:cubicBezTo>
                  <a:cubicBezTo>
                    <a:pt x="10349" y="8401"/>
                    <a:pt x="10367" y="8382"/>
                    <a:pt x="10386" y="8382"/>
                  </a:cubicBezTo>
                  <a:cubicBezTo>
                    <a:pt x="10408" y="8364"/>
                    <a:pt x="10445" y="8364"/>
                    <a:pt x="10463" y="8346"/>
                  </a:cubicBezTo>
                  <a:lnTo>
                    <a:pt x="10499" y="8346"/>
                  </a:lnTo>
                  <a:cubicBezTo>
                    <a:pt x="10499" y="8346"/>
                    <a:pt x="10499" y="8328"/>
                    <a:pt x="10522" y="8328"/>
                  </a:cubicBezTo>
                  <a:cubicBezTo>
                    <a:pt x="10540" y="8328"/>
                    <a:pt x="10558" y="8305"/>
                    <a:pt x="10576" y="8305"/>
                  </a:cubicBezTo>
                  <a:cubicBezTo>
                    <a:pt x="10594" y="8305"/>
                    <a:pt x="10613" y="8287"/>
                    <a:pt x="10635" y="8287"/>
                  </a:cubicBezTo>
                  <a:cubicBezTo>
                    <a:pt x="10653" y="8269"/>
                    <a:pt x="10672" y="8269"/>
                    <a:pt x="10690" y="8269"/>
                  </a:cubicBezTo>
                  <a:cubicBezTo>
                    <a:pt x="10708" y="8251"/>
                    <a:pt x="10708" y="8251"/>
                    <a:pt x="10726" y="8251"/>
                  </a:cubicBezTo>
                  <a:lnTo>
                    <a:pt x="10749" y="8233"/>
                  </a:lnTo>
                  <a:cubicBezTo>
                    <a:pt x="10767" y="8233"/>
                    <a:pt x="10785" y="8233"/>
                    <a:pt x="10785" y="8214"/>
                  </a:cubicBezTo>
                  <a:cubicBezTo>
                    <a:pt x="10803" y="8214"/>
                    <a:pt x="10821" y="8192"/>
                    <a:pt x="10840" y="8192"/>
                  </a:cubicBezTo>
                  <a:cubicBezTo>
                    <a:pt x="10862" y="8174"/>
                    <a:pt x="10880" y="8174"/>
                    <a:pt x="10880" y="8174"/>
                  </a:cubicBezTo>
                  <a:cubicBezTo>
                    <a:pt x="10899" y="8155"/>
                    <a:pt x="10899" y="8155"/>
                    <a:pt x="10917" y="8155"/>
                  </a:cubicBezTo>
                  <a:cubicBezTo>
                    <a:pt x="10917" y="8155"/>
                    <a:pt x="10935" y="8155"/>
                    <a:pt x="10935" y="8137"/>
                  </a:cubicBezTo>
                  <a:cubicBezTo>
                    <a:pt x="10953" y="8137"/>
                    <a:pt x="10976" y="8137"/>
                    <a:pt x="10976" y="8119"/>
                  </a:cubicBezTo>
                  <a:cubicBezTo>
                    <a:pt x="10994" y="8119"/>
                    <a:pt x="11012" y="8101"/>
                    <a:pt x="11030" y="8101"/>
                  </a:cubicBezTo>
                  <a:cubicBezTo>
                    <a:pt x="11030" y="8078"/>
                    <a:pt x="11048" y="8078"/>
                    <a:pt x="11067" y="8078"/>
                  </a:cubicBezTo>
                  <a:lnTo>
                    <a:pt x="11067" y="8060"/>
                  </a:lnTo>
                  <a:cubicBezTo>
                    <a:pt x="11089" y="8060"/>
                    <a:pt x="11108" y="8060"/>
                    <a:pt x="11108" y="8042"/>
                  </a:cubicBezTo>
                  <a:cubicBezTo>
                    <a:pt x="11126" y="8042"/>
                    <a:pt x="11126" y="8042"/>
                    <a:pt x="11144" y="8024"/>
                  </a:cubicBezTo>
                  <a:cubicBezTo>
                    <a:pt x="11162" y="8024"/>
                    <a:pt x="11180" y="8005"/>
                    <a:pt x="11180" y="7987"/>
                  </a:cubicBezTo>
                  <a:lnTo>
                    <a:pt x="11221" y="7987"/>
                  </a:lnTo>
                  <a:cubicBezTo>
                    <a:pt x="11239" y="7965"/>
                    <a:pt x="11257" y="7946"/>
                    <a:pt x="11276" y="7928"/>
                  </a:cubicBezTo>
                  <a:lnTo>
                    <a:pt x="11294" y="7928"/>
                  </a:lnTo>
                  <a:cubicBezTo>
                    <a:pt x="11294" y="7910"/>
                    <a:pt x="11316" y="7892"/>
                    <a:pt x="11335" y="7892"/>
                  </a:cubicBezTo>
                  <a:lnTo>
                    <a:pt x="11353" y="7874"/>
                  </a:lnTo>
                  <a:cubicBezTo>
                    <a:pt x="11371" y="7851"/>
                    <a:pt x="11371" y="7851"/>
                    <a:pt x="11389" y="7833"/>
                  </a:cubicBezTo>
                  <a:lnTo>
                    <a:pt x="11407" y="7815"/>
                  </a:lnTo>
                  <a:lnTo>
                    <a:pt x="11430" y="7797"/>
                  </a:lnTo>
                  <a:lnTo>
                    <a:pt x="11448" y="7778"/>
                  </a:lnTo>
                  <a:lnTo>
                    <a:pt x="11466" y="7760"/>
                  </a:lnTo>
                  <a:lnTo>
                    <a:pt x="11484" y="7738"/>
                  </a:lnTo>
                  <a:lnTo>
                    <a:pt x="11503" y="7719"/>
                  </a:lnTo>
                  <a:lnTo>
                    <a:pt x="11503" y="7701"/>
                  </a:lnTo>
                  <a:lnTo>
                    <a:pt x="11521" y="7683"/>
                  </a:lnTo>
                  <a:lnTo>
                    <a:pt x="11543" y="7665"/>
                  </a:lnTo>
                  <a:cubicBezTo>
                    <a:pt x="11543" y="7647"/>
                    <a:pt x="11562" y="7624"/>
                    <a:pt x="11562" y="7606"/>
                  </a:cubicBezTo>
                  <a:cubicBezTo>
                    <a:pt x="11580" y="7588"/>
                    <a:pt x="11580" y="7570"/>
                    <a:pt x="11580" y="7551"/>
                  </a:cubicBezTo>
                  <a:lnTo>
                    <a:pt x="11598" y="7533"/>
                  </a:lnTo>
                  <a:lnTo>
                    <a:pt x="11598" y="7511"/>
                  </a:lnTo>
                  <a:cubicBezTo>
                    <a:pt x="11598" y="7492"/>
                    <a:pt x="11598" y="7492"/>
                    <a:pt x="11616" y="7474"/>
                  </a:cubicBezTo>
                  <a:lnTo>
                    <a:pt x="11616" y="7456"/>
                  </a:lnTo>
                  <a:lnTo>
                    <a:pt x="11616" y="7420"/>
                  </a:lnTo>
                  <a:lnTo>
                    <a:pt x="11616" y="7397"/>
                  </a:lnTo>
                  <a:lnTo>
                    <a:pt x="11616" y="7379"/>
                  </a:lnTo>
                  <a:cubicBezTo>
                    <a:pt x="11616" y="7379"/>
                    <a:pt x="11657" y="2311"/>
                    <a:pt x="11657" y="1608"/>
                  </a:cubicBezTo>
                  <a:cubicBezTo>
                    <a:pt x="11657" y="1381"/>
                    <a:pt x="11466" y="1135"/>
                    <a:pt x="11067" y="908"/>
                  </a:cubicBezTo>
                  <a:cubicBezTo>
                    <a:pt x="11030" y="890"/>
                    <a:pt x="10994" y="854"/>
                    <a:pt x="10935" y="836"/>
                  </a:cubicBezTo>
                  <a:cubicBezTo>
                    <a:pt x="10935" y="836"/>
                    <a:pt x="10917" y="836"/>
                    <a:pt x="10899" y="813"/>
                  </a:cubicBezTo>
                  <a:cubicBezTo>
                    <a:pt x="10862" y="795"/>
                    <a:pt x="10821" y="777"/>
                    <a:pt x="10785" y="758"/>
                  </a:cubicBezTo>
                  <a:lnTo>
                    <a:pt x="10767" y="758"/>
                  </a:lnTo>
                  <a:cubicBezTo>
                    <a:pt x="10726" y="740"/>
                    <a:pt x="10672" y="722"/>
                    <a:pt x="10635" y="699"/>
                  </a:cubicBezTo>
                  <a:cubicBezTo>
                    <a:pt x="10613" y="699"/>
                    <a:pt x="10594" y="681"/>
                    <a:pt x="10594" y="681"/>
                  </a:cubicBezTo>
                  <a:cubicBezTo>
                    <a:pt x="10558" y="663"/>
                    <a:pt x="10499" y="645"/>
                    <a:pt x="10463" y="627"/>
                  </a:cubicBezTo>
                  <a:lnTo>
                    <a:pt x="10426" y="627"/>
                  </a:lnTo>
                  <a:cubicBezTo>
                    <a:pt x="10386" y="609"/>
                    <a:pt x="10331" y="586"/>
                    <a:pt x="10272" y="568"/>
                  </a:cubicBezTo>
                  <a:cubicBezTo>
                    <a:pt x="10254" y="568"/>
                    <a:pt x="10254" y="550"/>
                    <a:pt x="10236" y="550"/>
                  </a:cubicBezTo>
                  <a:cubicBezTo>
                    <a:pt x="10218" y="550"/>
                    <a:pt x="10181" y="531"/>
                    <a:pt x="10158" y="531"/>
                  </a:cubicBezTo>
                  <a:cubicBezTo>
                    <a:pt x="10140" y="531"/>
                    <a:pt x="10140" y="531"/>
                    <a:pt x="10122" y="513"/>
                  </a:cubicBezTo>
                  <a:cubicBezTo>
                    <a:pt x="10086" y="513"/>
                    <a:pt x="10045" y="495"/>
                    <a:pt x="10009" y="495"/>
                  </a:cubicBezTo>
                  <a:cubicBezTo>
                    <a:pt x="9972" y="472"/>
                    <a:pt x="9954" y="472"/>
                    <a:pt x="9913" y="454"/>
                  </a:cubicBezTo>
                  <a:cubicBezTo>
                    <a:pt x="9877" y="454"/>
                    <a:pt x="9841" y="436"/>
                    <a:pt x="9800" y="436"/>
                  </a:cubicBezTo>
                  <a:cubicBezTo>
                    <a:pt x="9763" y="418"/>
                    <a:pt x="9745" y="418"/>
                    <a:pt x="9727" y="418"/>
                  </a:cubicBezTo>
                  <a:cubicBezTo>
                    <a:pt x="9727" y="418"/>
                    <a:pt x="9704" y="400"/>
                    <a:pt x="9686" y="400"/>
                  </a:cubicBezTo>
                  <a:cubicBezTo>
                    <a:pt x="9668" y="400"/>
                    <a:pt x="9632" y="400"/>
                    <a:pt x="9614" y="382"/>
                  </a:cubicBezTo>
                  <a:cubicBezTo>
                    <a:pt x="9573" y="382"/>
                    <a:pt x="9536" y="359"/>
                    <a:pt x="9477" y="359"/>
                  </a:cubicBezTo>
                  <a:cubicBezTo>
                    <a:pt x="9459" y="341"/>
                    <a:pt x="9441" y="341"/>
                    <a:pt x="9405" y="341"/>
                  </a:cubicBezTo>
                  <a:cubicBezTo>
                    <a:pt x="9387" y="341"/>
                    <a:pt x="9387" y="323"/>
                    <a:pt x="9364" y="323"/>
                  </a:cubicBezTo>
                  <a:cubicBezTo>
                    <a:pt x="9328" y="323"/>
                    <a:pt x="9291" y="304"/>
                    <a:pt x="9250" y="304"/>
                  </a:cubicBezTo>
                  <a:cubicBezTo>
                    <a:pt x="9232" y="304"/>
                    <a:pt x="9214" y="304"/>
                    <a:pt x="9214" y="286"/>
                  </a:cubicBezTo>
                  <a:cubicBezTo>
                    <a:pt x="9137" y="286"/>
                    <a:pt x="9082" y="268"/>
                    <a:pt x="9023" y="268"/>
                  </a:cubicBezTo>
                  <a:lnTo>
                    <a:pt x="9005" y="245"/>
                  </a:lnTo>
                  <a:cubicBezTo>
                    <a:pt x="8910" y="245"/>
                    <a:pt x="8819" y="227"/>
                    <a:pt x="8705" y="209"/>
                  </a:cubicBezTo>
                  <a:lnTo>
                    <a:pt x="8683" y="209"/>
                  </a:lnTo>
                  <a:cubicBezTo>
                    <a:pt x="8665" y="191"/>
                    <a:pt x="8646" y="191"/>
                    <a:pt x="8628" y="191"/>
                  </a:cubicBezTo>
                  <a:cubicBezTo>
                    <a:pt x="8551" y="191"/>
                    <a:pt x="8497" y="173"/>
                    <a:pt x="8419" y="173"/>
                  </a:cubicBezTo>
                  <a:cubicBezTo>
                    <a:pt x="8401" y="155"/>
                    <a:pt x="8383" y="155"/>
                    <a:pt x="8365" y="155"/>
                  </a:cubicBezTo>
                  <a:lnTo>
                    <a:pt x="8324" y="155"/>
                  </a:lnTo>
                  <a:cubicBezTo>
                    <a:pt x="8251" y="132"/>
                    <a:pt x="8174" y="132"/>
                    <a:pt x="8097" y="114"/>
                  </a:cubicBezTo>
                  <a:lnTo>
                    <a:pt x="8024" y="114"/>
                  </a:lnTo>
                  <a:cubicBezTo>
                    <a:pt x="7929" y="95"/>
                    <a:pt x="7834" y="95"/>
                    <a:pt x="7720" y="77"/>
                  </a:cubicBezTo>
                  <a:lnTo>
                    <a:pt x="7702" y="77"/>
                  </a:lnTo>
                  <a:cubicBezTo>
                    <a:pt x="7607" y="77"/>
                    <a:pt x="7511" y="59"/>
                    <a:pt x="7434" y="59"/>
                  </a:cubicBezTo>
                  <a:lnTo>
                    <a:pt x="7398" y="59"/>
                  </a:lnTo>
                  <a:cubicBezTo>
                    <a:pt x="7380" y="59"/>
                    <a:pt x="7361" y="59"/>
                    <a:pt x="7321" y="41"/>
                  </a:cubicBezTo>
                  <a:lnTo>
                    <a:pt x="7075" y="41"/>
                  </a:lnTo>
                  <a:cubicBezTo>
                    <a:pt x="7057" y="18"/>
                    <a:pt x="7039" y="18"/>
                    <a:pt x="7021" y="18"/>
                  </a:cubicBezTo>
                  <a:lnTo>
                    <a:pt x="6698" y="18"/>
                  </a:lnTo>
                  <a:cubicBezTo>
                    <a:pt x="6639" y="0"/>
                    <a:pt x="6567" y="0"/>
                    <a:pt x="6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8"/>
            <p:cNvSpPr/>
            <p:nvPr/>
          </p:nvSpPr>
          <p:spPr>
            <a:xfrm>
              <a:off x="3791365" y="1930071"/>
              <a:ext cx="1091338" cy="265543"/>
            </a:xfrm>
            <a:custGeom>
              <a:avLst/>
              <a:gdLst/>
              <a:ahLst/>
              <a:cxnLst/>
              <a:rect l="l" t="t" r="r" b="b"/>
              <a:pathLst>
                <a:path w="13246" h="3223" extrusionOk="0">
                  <a:moveTo>
                    <a:pt x="6643" y="868"/>
                  </a:moveTo>
                  <a:cubicBezTo>
                    <a:pt x="7620" y="868"/>
                    <a:pt x="8556" y="1022"/>
                    <a:pt x="9023" y="1289"/>
                  </a:cubicBezTo>
                  <a:cubicBezTo>
                    <a:pt x="9667" y="1648"/>
                    <a:pt x="9118" y="2102"/>
                    <a:pt x="7797" y="2274"/>
                  </a:cubicBezTo>
                  <a:cubicBezTo>
                    <a:pt x="7423" y="2328"/>
                    <a:pt x="7028" y="2353"/>
                    <a:pt x="6640" y="2353"/>
                  </a:cubicBezTo>
                  <a:cubicBezTo>
                    <a:pt x="5650" y="2353"/>
                    <a:pt x="4700" y="2191"/>
                    <a:pt x="4237" y="1934"/>
                  </a:cubicBezTo>
                  <a:cubicBezTo>
                    <a:pt x="3574" y="1557"/>
                    <a:pt x="4123" y="1121"/>
                    <a:pt x="5449" y="948"/>
                  </a:cubicBezTo>
                  <a:cubicBezTo>
                    <a:pt x="5835" y="894"/>
                    <a:pt x="6242" y="868"/>
                    <a:pt x="6643" y="868"/>
                  </a:cubicBezTo>
                  <a:close/>
                  <a:moveTo>
                    <a:pt x="6537" y="0"/>
                  </a:moveTo>
                  <a:cubicBezTo>
                    <a:pt x="5706" y="0"/>
                    <a:pt x="4864" y="49"/>
                    <a:pt x="4069" y="154"/>
                  </a:cubicBezTo>
                  <a:cubicBezTo>
                    <a:pt x="1190" y="553"/>
                    <a:pt x="0" y="1516"/>
                    <a:pt x="1417" y="2311"/>
                  </a:cubicBezTo>
                  <a:cubicBezTo>
                    <a:pt x="2432" y="2885"/>
                    <a:pt x="4532" y="3222"/>
                    <a:pt x="6706" y="3222"/>
                  </a:cubicBezTo>
                  <a:cubicBezTo>
                    <a:pt x="7538" y="3222"/>
                    <a:pt x="8380" y="3173"/>
                    <a:pt x="9177" y="3069"/>
                  </a:cubicBezTo>
                  <a:cubicBezTo>
                    <a:pt x="12051" y="2669"/>
                    <a:pt x="13246" y="1707"/>
                    <a:pt x="11824" y="912"/>
                  </a:cubicBezTo>
                  <a:cubicBezTo>
                    <a:pt x="10813" y="337"/>
                    <a:pt x="8711" y="0"/>
                    <a:pt x="6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8"/>
            <p:cNvSpPr/>
            <p:nvPr/>
          </p:nvSpPr>
          <p:spPr>
            <a:xfrm>
              <a:off x="4168459" y="1605953"/>
              <a:ext cx="325935" cy="81319"/>
            </a:xfrm>
            <a:custGeom>
              <a:avLst/>
              <a:gdLst/>
              <a:ahLst/>
              <a:cxnLst/>
              <a:rect l="l" t="t" r="r" b="b"/>
              <a:pathLst>
                <a:path w="3956" h="987" extrusionOk="0">
                  <a:moveTo>
                    <a:pt x="2025" y="1"/>
                  </a:moveTo>
                  <a:cubicBezTo>
                    <a:pt x="1762" y="1"/>
                    <a:pt x="1494" y="19"/>
                    <a:pt x="1231" y="60"/>
                  </a:cubicBezTo>
                  <a:cubicBezTo>
                    <a:pt x="400" y="174"/>
                    <a:pt x="0" y="437"/>
                    <a:pt x="286" y="664"/>
                  </a:cubicBezTo>
                  <a:cubicBezTo>
                    <a:pt x="286" y="682"/>
                    <a:pt x="305" y="682"/>
                    <a:pt x="305" y="682"/>
                  </a:cubicBezTo>
                  <a:cubicBezTo>
                    <a:pt x="645" y="873"/>
                    <a:pt x="1344" y="986"/>
                    <a:pt x="2062" y="986"/>
                  </a:cubicBezTo>
                  <a:cubicBezTo>
                    <a:pt x="2348" y="986"/>
                    <a:pt x="2629" y="968"/>
                    <a:pt x="2897" y="927"/>
                  </a:cubicBezTo>
                  <a:cubicBezTo>
                    <a:pt x="3333" y="873"/>
                    <a:pt x="3633" y="777"/>
                    <a:pt x="3824" y="682"/>
                  </a:cubicBezTo>
                  <a:cubicBezTo>
                    <a:pt x="3955" y="550"/>
                    <a:pt x="3937" y="419"/>
                    <a:pt x="3710" y="287"/>
                  </a:cubicBezTo>
                  <a:cubicBezTo>
                    <a:pt x="3388" y="115"/>
                    <a:pt x="2725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8"/>
            <p:cNvSpPr/>
            <p:nvPr/>
          </p:nvSpPr>
          <p:spPr>
            <a:xfrm>
              <a:off x="3987780" y="1548363"/>
              <a:ext cx="698502" cy="539572"/>
            </a:xfrm>
            <a:custGeom>
              <a:avLst/>
              <a:gdLst/>
              <a:ahLst/>
              <a:cxnLst/>
              <a:rect l="l" t="t" r="r" b="b"/>
              <a:pathLst>
                <a:path w="8478" h="6549" extrusionOk="0">
                  <a:moveTo>
                    <a:pt x="4247" y="704"/>
                  </a:moveTo>
                  <a:cubicBezTo>
                    <a:pt x="4929" y="704"/>
                    <a:pt x="5580" y="811"/>
                    <a:pt x="5903" y="986"/>
                  </a:cubicBezTo>
                  <a:cubicBezTo>
                    <a:pt x="6357" y="1249"/>
                    <a:pt x="5980" y="1554"/>
                    <a:pt x="5049" y="1685"/>
                  </a:cubicBezTo>
                  <a:cubicBezTo>
                    <a:pt x="4796" y="1717"/>
                    <a:pt x="4526" y="1732"/>
                    <a:pt x="4259" y="1732"/>
                  </a:cubicBezTo>
                  <a:cubicBezTo>
                    <a:pt x="3571" y="1732"/>
                    <a:pt x="2902" y="1630"/>
                    <a:pt x="2575" y="1440"/>
                  </a:cubicBezTo>
                  <a:cubicBezTo>
                    <a:pt x="2121" y="1172"/>
                    <a:pt x="2498" y="873"/>
                    <a:pt x="3424" y="759"/>
                  </a:cubicBezTo>
                  <a:cubicBezTo>
                    <a:pt x="3690" y="721"/>
                    <a:pt x="3971" y="704"/>
                    <a:pt x="4247" y="704"/>
                  </a:cubicBezTo>
                  <a:close/>
                  <a:moveTo>
                    <a:pt x="3896" y="1"/>
                  </a:moveTo>
                  <a:cubicBezTo>
                    <a:pt x="3842" y="1"/>
                    <a:pt x="3783" y="1"/>
                    <a:pt x="3728" y="19"/>
                  </a:cubicBezTo>
                  <a:lnTo>
                    <a:pt x="3347" y="19"/>
                  </a:lnTo>
                  <a:cubicBezTo>
                    <a:pt x="3328" y="37"/>
                    <a:pt x="3310" y="37"/>
                    <a:pt x="3292" y="37"/>
                  </a:cubicBezTo>
                  <a:lnTo>
                    <a:pt x="3142" y="37"/>
                  </a:lnTo>
                  <a:cubicBezTo>
                    <a:pt x="3120" y="37"/>
                    <a:pt x="3083" y="37"/>
                    <a:pt x="3065" y="60"/>
                  </a:cubicBezTo>
                  <a:lnTo>
                    <a:pt x="2915" y="60"/>
                  </a:lnTo>
                  <a:cubicBezTo>
                    <a:pt x="2893" y="60"/>
                    <a:pt x="2856" y="60"/>
                    <a:pt x="2838" y="78"/>
                  </a:cubicBezTo>
                  <a:lnTo>
                    <a:pt x="2688" y="78"/>
                  </a:lnTo>
                  <a:cubicBezTo>
                    <a:pt x="2666" y="96"/>
                    <a:pt x="2629" y="96"/>
                    <a:pt x="2611" y="96"/>
                  </a:cubicBezTo>
                  <a:cubicBezTo>
                    <a:pt x="2534" y="96"/>
                    <a:pt x="2461" y="114"/>
                    <a:pt x="2402" y="114"/>
                  </a:cubicBezTo>
                  <a:cubicBezTo>
                    <a:pt x="2348" y="132"/>
                    <a:pt x="2289" y="132"/>
                    <a:pt x="2234" y="132"/>
                  </a:cubicBezTo>
                  <a:cubicBezTo>
                    <a:pt x="2211" y="151"/>
                    <a:pt x="2211" y="151"/>
                    <a:pt x="2193" y="151"/>
                  </a:cubicBezTo>
                  <a:cubicBezTo>
                    <a:pt x="2157" y="151"/>
                    <a:pt x="2121" y="151"/>
                    <a:pt x="2080" y="173"/>
                  </a:cubicBezTo>
                  <a:lnTo>
                    <a:pt x="2025" y="173"/>
                  </a:lnTo>
                  <a:cubicBezTo>
                    <a:pt x="2007" y="173"/>
                    <a:pt x="1966" y="191"/>
                    <a:pt x="1930" y="191"/>
                  </a:cubicBezTo>
                  <a:cubicBezTo>
                    <a:pt x="1912" y="191"/>
                    <a:pt x="1912" y="191"/>
                    <a:pt x="1894" y="210"/>
                  </a:cubicBezTo>
                  <a:cubicBezTo>
                    <a:pt x="1853" y="210"/>
                    <a:pt x="1816" y="210"/>
                    <a:pt x="1780" y="228"/>
                  </a:cubicBezTo>
                  <a:lnTo>
                    <a:pt x="1703" y="228"/>
                  </a:lnTo>
                  <a:cubicBezTo>
                    <a:pt x="1685" y="246"/>
                    <a:pt x="1667" y="246"/>
                    <a:pt x="1626" y="246"/>
                  </a:cubicBezTo>
                  <a:cubicBezTo>
                    <a:pt x="1608" y="246"/>
                    <a:pt x="1608" y="264"/>
                    <a:pt x="1589" y="264"/>
                  </a:cubicBezTo>
                  <a:cubicBezTo>
                    <a:pt x="1571" y="264"/>
                    <a:pt x="1553" y="264"/>
                    <a:pt x="1512" y="287"/>
                  </a:cubicBezTo>
                  <a:lnTo>
                    <a:pt x="1476" y="287"/>
                  </a:lnTo>
                  <a:cubicBezTo>
                    <a:pt x="1458" y="287"/>
                    <a:pt x="1440" y="305"/>
                    <a:pt x="1417" y="305"/>
                  </a:cubicBezTo>
                  <a:cubicBezTo>
                    <a:pt x="1399" y="305"/>
                    <a:pt x="1380" y="305"/>
                    <a:pt x="1362" y="323"/>
                  </a:cubicBezTo>
                  <a:lnTo>
                    <a:pt x="1326" y="323"/>
                  </a:lnTo>
                  <a:cubicBezTo>
                    <a:pt x="1285" y="341"/>
                    <a:pt x="1249" y="341"/>
                    <a:pt x="1212" y="359"/>
                  </a:cubicBezTo>
                  <a:lnTo>
                    <a:pt x="1190" y="359"/>
                  </a:lnTo>
                  <a:cubicBezTo>
                    <a:pt x="1153" y="378"/>
                    <a:pt x="1117" y="378"/>
                    <a:pt x="1058" y="400"/>
                  </a:cubicBezTo>
                  <a:cubicBezTo>
                    <a:pt x="1040" y="400"/>
                    <a:pt x="1040" y="418"/>
                    <a:pt x="1022" y="418"/>
                  </a:cubicBezTo>
                  <a:cubicBezTo>
                    <a:pt x="1004" y="418"/>
                    <a:pt x="985" y="418"/>
                    <a:pt x="963" y="437"/>
                  </a:cubicBezTo>
                  <a:cubicBezTo>
                    <a:pt x="945" y="437"/>
                    <a:pt x="945" y="437"/>
                    <a:pt x="926" y="455"/>
                  </a:cubicBezTo>
                  <a:cubicBezTo>
                    <a:pt x="908" y="455"/>
                    <a:pt x="890" y="455"/>
                    <a:pt x="872" y="473"/>
                  </a:cubicBezTo>
                  <a:lnTo>
                    <a:pt x="831" y="473"/>
                  </a:lnTo>
                  <a:cubicBezTo>
                    <a:pt x="813" y="491"/>
                    <a:pt x="795" y="491"/>
                    <a:pt x="795" y="491"/>
                  </a:cubicBezTo>
                  <a:cubicBezTo>
                    <a:pt x="777" y="514"/>
                    <a:pt x="758" y="514"/>
                    <a:pt x="736" y="514"/>
                  </a:cubicBezTo>
                  <a:cubicBezTo>
                    <a:pt x="736" y="532"/>
                    <a:pt x="718" y="532"/>
                    <a:pt x="699" y="532"/>
                  </a:cubicBezTo>
                  <a:lnTo>
                    <a:pt x="681" y="550"/>
                  </a:lnTo>
                  <a:lnTo>
                    <a:pt x="663" y="550"/>
                  </a:lnTo>
                  <a:cubicBezTo>
                    <a:pt x="663" y="550"/>
                    <a:pt x="645" y="568"/>
                    <a:pt x="622" y="568"/>
                  </a:cubicBezTo>
                  <a:cubicBezTo>
                    <a:pt x="622" y="568"/>
                    <a:pt x="604" y="586"/>
                    <a:pt x="586" y="586"/>
                  </a:cubicBezTo>
                  <a:cubicBezTo>
                    <a:pt x="586" y="586"/>
                    <a:pt x="568" y="586"/>
                    <a:pt x="568" y="605"/>
                  </a:cubicBezTo>
                  <a:lnTo>
                    <a:pt x="550" y="605"/>
                  </a:lnTo>
                  <a:lnTo>
                    <a:pt x="531" y="627"/>
                  </a:lnTo>
                  <a:lnTo>
                    <a:pt x="490" y="627"/>
                  </a:lnTo>
                  <a:cubicBezTo>
                    <a:pt x="490" y="645"/>
                    <a:pt x="472" y="645"/>
                    <a:pt x="454" y="664"/>
                  </a:cubicBezTo>
                  <a:lnTo>
                    <a:pt x="436" y="664"/>
                  </a:lnTo>
                  <a:lnTo>
                    <a:pt x="418" y="682"/>
                  </a:lnTo>
                  <a:lnTo>
                    <a:pt x="395" y="682"/>
                  </a:lnTo>
                  <a:cubicBezTo>
                    <a:pt x="395" y="700"/>
                    <a:pt x="377" y="700"/>
                    <a:pt x="377" y="700"/>
                  </a:cubicBezTo>
                  <a:cubicBezTo>
                    <a:pt x="359" y="718"/>
                    <a:pt x="359" y="718"/>
                    <a:pt x="341" y="718"/>
                  </a:cubicBezTo>
                  <a:lnTo>
                    <a:pt x="322" y="741"/>
                  </a:lnTo>
                  <a:cubicBezTo>
                    <a:pt x="304" y="759"/>
                    <a:pt x="282" y="759"/>
                    <a:pt x="282" y="777"/>
                  </a:cubicBezTo>
                  <a:lnTo>
                    <a:pt x="263" y="777"/>
                  </a:lnTo>
                  <a:cubicBezTo>
                    <a:pt x="263" y="795"/>
                    <a:pt x="245" y="795"/>
                    <a:pt x="245" y="814"/>
                  </a:cubicBezTo>
                  <a:lnTo>
                    <a:pt x="227" y="814"/>
                  </a:lnTo>
                  <a:lnTo>
                    <a:pt x="191" y="854"/>
                  </a:lnTo>
                  <a:lnTo>
                    <a:pt x="168" y="873"/>
                  </a:lnTo>
                  <a:lnTo>
                    <a:pt x="150" y="891"/>
                  </a:lnTo>
                  <a:cubicBezTo>
                    <a:pt x="132" y="909"/>
                    <a:pt x="132" y="909"/>
                    <a:pt x="132" y="927"/>
                  </a:cubicBezTo>
                  <a:lnTo>
                    <a:pt x="114" y="927"/>
                  </a:lnTo>
                  <a:lnTo>
                    <a:pt x="114" y="945"/>
                  </a:lnTo>
                  <a:lnTo>
                    <a:pt x="95" y="968"/>
                  </a:lnTo>
                  <a:cubicBezTo>
                    <a:pt x="77" y="986"/>
                    <a:pt x="77" y="1004"/>
                    <a:pt x="77" y="1004"/>
                  </a:cubicBezTo>
                  <a:cubicBezTo>
                    <a:pt x="55" y="1022"/>
                    <a:pt x="55" y="1041"/>
                    <a:pt x="55" y="1041"/>
                  </a:cubicBezTo>
                  <a:lnTo>
                    <a:pt x="55" y="1059"/>
                  </a:lnTo>
                  <a:cubicBezTo>
                    <a:pt x="36" y="1059"/>
                    <a:pt x="36" y="1081"/>
                    <a:pt x="36" y="1081"/>
                  </a:cubicBezTo>
                  <a:lnTo>
                    <a:pt x="36" y="1100"/>
                  </a:lnTo>
                  <a:lnTo>
                    <a:pt x="36" y="1118"/>
                  </a:lnTo>
                  <a:lnTo>
                    <a:pt x="36" y="1136"/>
                  </a:lnTo>
                  <a:lnTo>
                    <a:pt x="36" y="1154"/>
                  </a:lnTo>
                  <a:lnTo>
                    <a:pt x="36" y="1172"/>
                  </a:lnTo>
                  <a:lnTo>
                    <a:pt x="18" y="2725"/>
                  </a:lnTo>
                  <a:lnTo>
                    <a:pt x="18" y="2802"/>
                  </a:lnTo>
                  <a:cubicBezTo>
                    <a:pt x="18" y="3048"/>
                    <a:pt x="18" y="3311"/>
                    <a:pt x="0" y="3556"/>
                  </a:cubicBezTo>
                  <a:lnTo>
                    <a:pt x="0" y="3806"/>
                  </a:lnTo>
                  <a:lnTo>
                    <a:pt x="0" y="5372"/>
                  </a:lnTo>
                  <a:cubicBezTo>
                    <a:pt x="0" y="5545"/>
                    <a:pt x="132" y="5713"/>
                    <a:pt x="436" y="5886"/>
                  </a:cubicBezTo>
                  <a:cubicBezTo>
                    <a:pt x="454" y="5904"/>
                    <a:pt x="490" y="5922"/>
                    <a:pt x="531" y="5940"/>
                  </a:cubicBezTo>
                  <a:lnTo>
                    <a:pt x="550" y="5940"/>
                  </a:lnTo>
                  <a:cubicBezTo>
                    <a:pt x="568" y="5963"/>
                    <a:pt x="604" y="5981"/>
                    <a:pt x="622" y="5981"/>
                  </a:cubicBezTo>
                  <a:lnTo>
                    <a:pt x="645" y="5999"/>
                  </a:lnTo>
                  <a:cubicBezTo>
                    <a:pt x="681" y="6017"/>
                    <a:pt x="718" y="6017"/>
                    <a:pt x="758" y="6035"/>
                  </a:cubicBezTo>
                  <a:cubicBezTo>
                    <a:pt x="758" y="6035"/>
                    <a:pt x="777" y="6035"/>
                    <a:pt x="777" y="6054"/>
                  </a:cubicBezTo>
                  <a:cubicBezTo>
                    <a:pt x="813" y="6054"/>
                    <a:pt x="831" y="6076"/>
                    <a:pt x="872" y="6076"/>
                  </a:cubicBezTo>
                  <a:cubicBezTo>
                    <a:pt x="872" y="6094"/>
                    <a:pt x="890" y="6094"/>
                    <a:pt x="890" y="6094"/>
                  </a:cubicBezTo>
                  <a:cubicBezTo>
                    <a:pt x="926" y="6113"/>
                    <a:pt x="963" y="6113"/>
                    <a:pt x="1004" y="6131"/>
                  </a:cubicBezTo>
                  <a:cubicBezTo>
                    <a:pt x="1022" y="6131"/>
                    <a:pt x="1022" y="6131"/>
                    <a:pt x="1040" y="6149"/>
                  </a:cubicBezTo>
                  <a:lnTo>
                    <a:pt x="1076" y="6149"/>
                  </a:lnTo>
                  <a:cubicBezTo>
                    <a:pt x="1099" y="6167"/>
                    <a:pt x="1117" y="6167"/>
                    <a:pt x="1117" y="6167"/>
                  </a:cubicBezTo>
                  <a:cubicBezTo>
                    <a:pt x="1153" y="6167"/>
                    <a:pt x="1172" y="6190"/>
                    <a:pt x="1212" y="6190"/>
                  </a:cubicBezTo>
                  <a:cubicBezTo>
                    <a:pt x="1231" y="6208"/>
                    <a:pt x="1249" y="6208"/>
                    <a:pt x="1267" y="6208"/>
                  </a:cubicBezTo>
                  <a:cubicBezTo>
                    <a:pt x="1303" y="6226"/>
                    <a:pt x="1326" y="6226"/>
                    <a:pt x="1362" y="6226"/>
                  </a:cubicBezTo>
                  <a:cubicBezTo>
                    <a:pt x="1380" y="6244"/>
                    <a:pt x="1380" y="6244"/>
                    <a:pt x="1399" y="6244"/>
                  </a:cubicBezTo>
                  <a:lnTo>
                    <a:pt x="1440" y="6244"/>
                  </a:lnTo>
                  <a:cubicBezTo>
                    <a:pt x="1458" y="6262"/>
                    <a:pt x="1476" y="6262"/>
                    <a:pt x="1494" y="6262"/>
                  </a:cubicBezTo>
                  <a:cubicBezTo>
                    <a:pt x="1512" y="6281"/>
                    <a:pt x="1553" y="6281"/>
                    <a:pt x="1589" y="6281"/>
                  </a:cubicBezTo>
                  <a:cubicBezTo>
                    <a:pt x="1608" y="6281"/>
                    <a:pt x="1626" y="6303"/>
                    <a:pt x="1644" y="6303"/>
                  </a:cubicBezTo>
                  <a:lnTo>
                    <a:pt x="1667" y="6303"/>
                  </a:lnTo>
                  <a:cubicBezTo>
                    <a:pt x="1703" y="6321"/>
                    <a:pt x="1721" y="6321"/>
                    <a:pt x="1757" y="6321"/>
                  </a:cubicBezTo>
                  <a:cubicBezTo>
                    <a:pt x="1757" y="6321"/>
                    <a:pt x="1780" y="6321"/>
                    <a:pt x="1780" y="6340"/>
                  </a:cubicBezTo>
                  <a:cubicBezTo>
                    <a:pt x="1835" y="6340"/>
                    <a:pt x="1871" y="6340"/>
                    <a:pt x="1930" y="6358"/>
                  </a:cubicBezTo>
                  <a:cubicBezTo>
                    <a:pt x="2007" y="6376"/>
                    <a:pt x="2080" y="6376"/>
                    <a:pt x="2139" y="6394"/>
                  </a:cubicBezTo>
                  <a:lnTo>
                    <a:pt x="2211" y="6394"/>
                  </a:lnTo>
                  <a:cubicBezTo>
                    <a:pt x="2252" y="6417"/>
                    <a:pt x="2307" y="6417"/>
                    <a:pt x="2366" y="6435"/>
                  </a:cubicBezTo>
                  <a:lnTo>
                    <a:pt x="2438" y="6435"/>
                  </a:lnTo>
                  <a:cubicBezTo>
                    <a:pt x="2479" y="6435"/>
                    <a:pt x="2534" y="6453"/>
                    <a:pt x="2593" y="6453"/>
                  </a:cubicBezTo>
                  <a:lnTo>
                    <a:pt x="2629" y="6453"/>
                  </a:lnTo>
                  <a:lnTo>
                    <a:pt x="2647" y="6471"/>
                  </a:lnTo>
                  <a:cubicBezTo>
                    <a:pt x="2725" y="6471"/>
                    <a:pt x="2779" y="6471"/>
                    <a:pt x="2856" y="6489"/>
                  </a:cubicBezTo>
                  <a:lnTo>
                    <a:pt x="2893" y="6489"/>
                  </a:lnTo>
                  <a:cubicBezTo>
                    <a:pt x="2952" y="6489"/>
                    <a:pt x="3006" y="6489"/>
                    <a:pt x="3083" y="6508"/>
                  </a:cubicBezTo>
                  <a:lnTo>
                    <a:pt x="3160" y="6508"/>
                  </a:lnTo>
                  <a:cubicBezTo>
                    <a:pt x="3197" y="6508"/>
                    <a:pt x="3256" y="6508"/>
                    <a:pt x="3292" y="6530"/>
                  </a:cubicBezTo>
                  <a:lnTo>
                    <a:pt x="3615" y="6530"/>
                  </a:lnTo>
                  <a:cubicBezTo>
                    <a:pt x="3651" y="6548"/>
                    <a:pt x="3710" y="6548"/>
                    <a:pt x="3746" y="6548"/>
                  </a:cubicBezTo>
                  <a:lnTo>
                    <a:pt x="4822" y="6548"/>
                  </a:lnTo>
                  <a:cubicBezTo>
                    <a:pt x="4918" y="6530"/>
                    <a:pt x="5013" y="6530"/>
                    <a:pt x="5127" y="6530"/>
                  </a:cubicBezTo>
                  <a:lnTo>
                    <a:pt x="5204" y="6530"/>
                  </a:lnTo>
                  <a:cubicBezTo>
                    <a:pt x="5240" y="6508"/>
                    <a:pt x="5299" y="6508"/>
                    <a:pt x="5335" y="6508"/>
                  </a:cubicBezTo>
                  <a:lnTo>
                    <a:pt x="5431" y="6508"/>
                  </a:lnTo>
                  <a:cubicBezTo>
                    <a:pt x="5467" y="6508"/>
                    <a:pt x="5526" y="6489"/>
                    <a:pt x="5563" y="6489"/>
                  </a:cubicBezTo>
                  <a:lnTo>
                    <a:pt x="5658" y="6489"/>
                  </a:lnTo>
                  <a:cubicBezTo>
                    <a:pt x="5694" y="6471"/>
                    <a:pt x="5753" y="6471"/>
                    <a:pt x="5790" y="6471"/>
                  </a:cubicBezTo>
                  <a:cubicBezTo>
                    <a:pt x="5826" y="6471"/>
                    <a:pt x="5844" y="6471"/>
                    <a:pt x="5867" y="6453"/>
                  </a:cubicBezTo>
                  <a:cubicBezTo>
                    <a:pt x="5939" y="6453"/>
                    <a:pt x="6017" y="6453"/>
                    <a:pt x="6094" y="6435"/>
                  </a:cubicBezTo>
                  <a:cubicBezTo>
                    <a:pt x="6148" y="6435"/>
                    <a:pt x="6185" y="6417"/>
                    <a:pt x="6244" y="6417"/>
                  </a:cubicBezTo>
                  <a:cubicBezTo>
                    <a:pt x="6262" y="6417"/>
                    <a:pt x="6280" y="6417"/>
                    <a:pt x="6280" y="6394"/>
                  </a:cubicBezTo>
                  <a:lnTo>
                    <a:pt x="6393" y="6394"/>
                  </a:lnTo>
                  <a:cubicBezTo>
                    <a:pt x="6412" y="6376"/>
                    <a:pt x="6434" y="6376"/>
                    <a:pt x="6453" y="6376"/>
                  </a:cubicBezTo>
                  <a:cubicBezTo>
                    <a:pt x="6489" y="6376"/>
                    <a:pt x="6507" y="6358"/>
                    <a:pt x="6548" y="6358"/>
                  </a:cubicBezTo>
                  <a:lnTo>
                    <a:pt x="6602" y="6358"/>
                  </a:lnTo>
                  <a:cubicBezTo>
                    <a:pt x="6639" y="6340"/>
                    <a:pt x="6661" y="6340"/>
                    <a:pt x="6698" y="6340"/>
                  </a:cubicBezTo>
                  <a:cubicBezTo>
                    <a:pt x="6716" y="6340"/>
                    <a:pt x="6716" y="6321"/>
                    <a:pt x="6734" y="6321"/>
                  </a:cubicBezTo>
                  <a:lnTo>
                    <a:pt x="6775" y="6321"/>
                  </a:lnTo>
                  <a:cubicBezTo>
                    <a:pt x="6793" y="6321"/>
                    <a:pt x="6829" y="6303"/>
                    <a:pt x="6848" y="6303"/>
                  </a:cubicBezTo>
                  <a:cubicBezTo>
                    <a:pt x="6866" y="6303"/>
                    <a:pt x="6888" y="6303"/>
                    <a:pt x="6888" y="6281"/>
                  </a:cubicBezTo>
                  <a:lnTo>
                    <a:pt x="6961" y="6281"/>
                  </a:lnTo>
                  <a:cubicBezTo>
                    <a:pt x="6979" y="6262"/>
                    <a:pt x="6979" y="6262"/>
                    <a:pt x="7002" y="6262"/>
                  </a:cubicBezTo>
                  <a:cubicBezTo>
                    <a:pt x="7020" y="6262"/>
                    <a:pt x="7038" y="6262"/>
                    <a:pt x="7075" y="6244"/>
                  </a:cubicBezTo>
                  <a:lnTo>
                    <a:pt x="7115" y="6244"/>
                  </a:lnTo>
                  <a:cubicBezTo>
                    <a:pt x="7115" y="6244"/>
                    <a:pt x="7134" y="6226"/>
                    <a:pt x="7152" y="6226"/>
                  </a:cubicBezTo>
                  <a:lnTo>
                    <a:pt x="7170" y="6226"/>
                  </a:lnTo>
                  <a:cubicBezTo>
                    <a:pt x="7206" y="6208"/>
                    <a:pt x="7229" y="6208"/>
                    <a:pt x="7265" y="6190"/>
                  </a:cubicBezTo>
                  <a:lnTo>
                    <a:pt x="7283" y="6190"/>
                  </a:lnTo>
                  <a:cubicBezTo>
                    <a:pt x="7342" y="6167"/>
                    <a:pt x="7379" y="6167"/>
                    <a:pt x="7415" y="6149"/>
                  </a:cubicBezTo>
                  <a:lnTo>
                    <a:pt x="7456" y="6149"/>
                  </a:lnTo>
                  <a:cubicBezTo>
                    <a:pt x="7474" y="6131"/>
                    <a:pt x="7492" y="6131"/>
                    <a:pt x="7510" y="6113"/>
                  </a:cubicBezTo>
                  <a:lnTo>
                    <a:pt x="7547" y="6113"/>
                  </a:lnTo>
                  <a:cubicBezTo>
                    <a:pt x="7570" y="6094"/>
                    <a:pt x="7588" y="6094"/>
                    <a:pt x="7606" y="6094"/>
                  </a:cubicBezTo>
                  <a:lnTo>
                    <a:pt x="7624" y="6076"/>
                  </a:lnTo>
                  <a:lnTo>
                    <a:pt x="7642" y="6076"/>
                  </a:lnTo>
                  <a:cubicBezTo>
                    <a:pt x="7660" y="6054"/>
                    <a:pt x="7683" y="6054"/>
                    <a:pt x="7701" y="6054"/>
                  </a:cubicBezTo>
                  <a:cubicBezTo>
                    <a:pt x="7701" y="6054"/>
                    <a:pt x="7719" y="6035"/>
                    <a:pt x="7738" y="6035"/>
                  </a:cubicBezTo>
                  <a:cubicBezTo>
                    <a:pt x="7756" y="6035"/>
                    <a:pt x="7756" y="6017"/>
                    <a:pt x="7774" y="6017"/>
                  </a:cubicBezTo>
                  <a:lnTo>
                    <a:pt x="7797" y="6017"/>
                  </a:lnTo>
                  <a:lnTo>
                    <a:pt x="7815" y="5999"/>
                  </a:lnTo>
                  <a:cubicBezTo>
                    <a:pt x="7833" y="5999"/>
                    <a:pt x="7833" y="5999"/>
                    <a:pt x="7851" y="5981"/>
                  </a:cubicBezTo>
                  <a:cubicBezTo>
                    <a:pt x="7869" y="5981"/>
                    <a:pt x="7869" y="5981"/>
                    <a:pt x="7887" y="5963"/>
                  </a:cubicBezTo>
                  <a:lnTo>
                    <a:pt x="7928" y="5963"/>
                  </a:lnTo>
                  <a:lnTo>
                    <a:pt x="7946" y="5940"/>
                  </a:lnTo>
                  <a:lnTo>
                    <a:pt x="7965" y="5940"/>
                  </a:lnTo>
                  <a:cubicBezTo>
                    <a:pt x="7965" y="5922"/>
                    <a:pt x="7983" y="5922"/>
                    <a:pt x="7983" y="5922"/>
                  </a:cubicBezTo>
                  <a:cubicBezTo>
                    <a:pt x="8001" y="5904"/>
                    <a:pt x="8001" y="5904"/>
                    <a:pt x="8024" y="5904"/>
                  </a:cubicBezTo>
                  <a:cubicBezTo>
                    <a:pt x="8024" y="5886"/>
                    <a:pt x="8042" y="5886"/>
                    <a:pt x="8042" y="5886"/>
                  </a:cubicBezTo>
                  <a:lnTo>
                    <a:pt x="8060" y="5886"/>
                  </a:lnTo>
                  <a:cubicBezTo>
                    <a:pt x="8060" y="5867"/>
                    <a:pt x="8078" y="5867"/>
                    <a:pt x="8078" y="5867"/>
                  </a:cubicBezTo>
                  <a:cubicBezTo>
                    <a:pt x="8096" y="5867"/>
                    <a:pt x="8096" y="5849"/>
                    <a:pt x="8096" y="5849"/>
                  </a:cubicBezTo>
                  <a:cubicBezTo>
                    <a:pt x="8114" y="5849"/>
                    <a:pt x="8137" y="5826"/>
                    <a:pt x="8137" y="5826"/>
                  </a:cubicBezTo>
                  <a:lnTo>
                    <a:pt x="8155" y="5808"/>
                  </a:lnTo>
                  <a:cubicBezTo>
                    <a:pt x="8173" y="5808"/>
                    <a:pt x="8192" y="5790"/>
                    <a:pt x="8210" y="5772"/>
                  </a:cubicBezTo>
                  <a:cubicBezTo>
                    <a:pt x="8228" y="5772"/>
                    <a:pt x="8228" y="5754"/>
                    <a:pt x="8251" y="5754"/>
                  </a:cubicBezTo>
                  <a:lnTo>
                    <a:pt x="8269" y="5736"/>
                  </a:lnTo>
                  <a:cubicBezTo>
                    <a:pt x="8269" y="5713"/>
                    <a:pt x="8287" y="5713"/>
                    <a:pt x="8287" y="5713"/>
                  </a:cubicBezTo>
                  <a:lnTo>
                    <a:pt x="8305" y="5695"/>
                  </a:lnTo>
                  <a:lnTo>
                    <a:pt x="8305" y="5677"/>
                  </a:lnTo>
                  <a:lnTo>
                    <a:pt x="8323" y="5677"/>
                  </a:lnTo>
                  <a:lnTo>
                    <a:pt x="8341" y="5658"/>
                  </a:lnTo>
                  <a:cubicBezTo>
                    <a:pt x="8341" y="5658"/>
                    <a:pt x="8341" y="5640"/>
                    <a:pt x="8364" y="5640"/>
                  </a:cubicBezTo>
                  <a:lnTo>
                    <a:pt x="8364" y="5622"/>
                  </a:lnTo>
                  <a:lnTo>
                    <a:pt x="8382" y="5599"/>
                  </a:lnTo>
                  <a:lnTo>
                    <a:pt x="8400" y="5581"/>
                  </a:lnTo>
                  <a:cubicBezTo>
                    <a:pt x="8400" y="5563"/>
                    <a:pt x="8400" y="5563"/>
                    <a:pt x="8419" y="5545"/>
                  </a:cubicBezTo>
                  <a:cubicBezTo>
                    <a:pt x="8419" y="5527"/>
                    <a:pt x="8419" y="5527"/>
                    <a:pt x="8437" y="5509"/>
                  </a:cubicBezTo>
                  <a:lnTo>
                    <a:pt x="8437" y="5486"/>
                  </a:lnTo>
                  <a:lnTo>
                    <a:pt x="8437" y="5468"/>
                  </a:lnTo>
                  <a:lnTo>
                    <a:pt x="8437" y="5450"/>
                  </a:lnTo>
                  <a:lnTo>
                    <a:pt x="8455" y="5431"/>
                  </a:lnTo>
                  <a:lnTo>
                    <a:pt x="8455" y="5413"/>
                  </a:lnTo>
                  <a:lnTo>
                    <a:pt x="8455" y="5395"/>
                  </a:lnTo>
                  <a:lnTo>
                    <a:pt x="8455" y="5372"/>
                  </a:lnTo>
                  <a:lnTo>
                    <a:pt x="8455" y="3824"/>
                  </a:lnTo>
                  <a:lnTo>
                    <a:pt x="8455" y="3579"/>
                  </a:lnTo>
                  <a:lnTo>
                    <a:pt x="8455" y="2821"/>
                  </a:lnTo>
                  <a:lnTo>
                    <a:pt x="8455" y="1554"/>
                  </a:lnTo>
                  <a:lnTo>
                    <a:pt x="8455" y="1345"/>
                  </a:lnTo>
                  <a:cubicBezTo>
                    <a:pt x="8458" y="1322"/>
                    <a:pt x="8460" y="1311"/>
                    <a:pt x="8462" y="1311"/>
                  </a:cubicBezTo>
                  <a:cubicBezTo>
                    <a:pt x="8478" y="1311"/>
                    <a:pt x="8478" y="1877"/>
                    <a:pt x="8478" y="2444"/>
                  </a:cubicBezTo>
                  <a:lnTo>
                    <a:pt x="8478" y="1195"/>
                  </a:lnTo>
                  <a:cubicBezTo>
                    <a:pt x="8478" y="1004"/>
                    <a:pt x="8341" y="832"/>
                    <a:pt x="8042" y="664"/>
                  </a:cubicBezTo>
                  <a:cubicBezTo>
                    <a:pt x="8024" y="645"/>
                    <a:pt x="7983" y="627"/>
                    <a:pt x="7965" y="627"/>
                  </a:cubicBezTo>
                  <a:cubicBezTo>
                    <a:pt x="7946" y="605"/>
                    <a:pt x="7946" y="605"/>
                    <a:pt x="7928" y="605"/>
                  </a:cubicBezTo>
                  <a:cubicBezTo>
                    <a:pt x="7910" y="586"/>
                    <a:pt x="7869" y="586"/>
                    <a:pt x="7851" y="568"/>
                  </a:cubicBezTo>
                  <a:lnTo>
                    <a:pt x="7833" y="568"/>
                  </a:lnTo>
                  <a:cubicBezTo>
                    <a:pt x="7797" y="550"/>
                    <a:pt x="7774" y="532"/>
                    <a:pt x="7738" y="514"/>
                  </a:cubicBezTo>
                  <a:lnTo>
                    <a:pt x="7701" y="514"/>
                  </a:lnTo>
                  <a:cubicBezTo>
                    <a:pt x="7683" y="491"/>
                    <a:pt x="7642" y="473"/>
                    <a:pt x="7606" y="473"/>
                  </a:cubicBezTo>
                  <a:cubicBezTo>
                    <a:pt x="7606" y="473"/>
                    <a:pt x="7606" y="455"/>
                    <a:pt x="7588" y="455"/>
                  </a:cubicBezTo>
                  <a:cubicBezTo>
                    <a:pt x="7547" y="455"/>
                    <a:pt x="7510" y="437"/>
                    <a:pt x="7474" y="418"/>
                  </a:cubicBezTo>
                  <a:lnTo>
                    <a:pt x="7456" y="418"/>
                  </a:lnTo>
                  <a:cubicBezTo>
                    <a:pt x="7433" y="400"/>
                    <a:pt x="7415" y="400"/>
                    <a:pt x="7397" y="400"/>
                  </a:cubicBezTo>
                  <a:cubicBezTo>
                    <a:pt x="7379" y="400"/>
                    <a:pt x="7379" y="400"/>
                    <a:pt x="7361" y="378"/>
                  </a:cubicBezTo>
                  <a:cubicBezTo>
                    <a:pt x="7342" y="378"/>
                    <a:pt x="7302" y="378"/>
                    <a:pt x="7283" y="359"/>
                  </a:cubicBezTo>
                  <a:cubicBezTo>
                    <a:pt x="7265" y="359"/>
                    <a:pt x="7229" y="341"/>
                    <a:pt x="7206" y="341"/>
                  </a:cubicBezTo>
                  <a:cubicBezTo>
                    <a:pt x="7188" y="341"/>
                    <a:pt x="7152" y="323"/>
                    <a:pt x="7134" y="323"/>
                  </a:cubicBezTo>
                  <a:cubicBezTo>
                    <a:pt x="7115" y="323"/>
                    <a:pt x="7093" y="305"/>
                    <a:pt x="7075" y="305"/>
                  </a:cubicBezTo>
                  <a:lnTo>
                    <a:pt x="7056" y="305"/>
                  </a:lnTo>
                  <a:cubicBezTo>
                    <a:pt x="7038" y="305"/>
                    <a:pt x="7020" y="287"/>
                    <a:pt x="7002" y="287"/>
                  </a:cubicBezTo>
                  <a:cubicBezTo>
                    <a:pt x="6961" y="287"/>
                    <a:pt x="6925" y="264"/>
                    <a:pt x="6907" y="264"/>
                  </a:cubicBezTo>
                  <a:cubicBezTo>
                    <a:pt x="6888" y="264"/>
                    <a:pt x="6866" y="264"/>
                    <a:pt x="6848" y="246"/>
                  </a:cubicBezTo>
                  <a:lnTo>
                    <a:pt x="6811" y="246"/>
                  </a:lnTo>
                  <a:cubicBezTo>
                    <a:pt x="6793" y="246"/>
                    <a:pt x="6752" y="228"/>
                    <a:pt x="6734" y="228"/>
                  </a:cubicBezTo>
                  <a:lnTo>
                    <a:pt x="6698" y="228"/>
                  </a:lnTo>
                  <a:cubicBezTo>
                    <a:pt x="6661" y="210"/>
                    <a:pt x="6602" y="210"/>
                    <a:pt x="6566" y="191"/>
                  </a:cubicBezTo>
                  <a:lnTo>
                    <a:pt x="6548" y="191"/>
                  </a:lnTo>
                  <a:cubicBezTo>
                    <a:pt x="6471" y="191"/>
                    <a:pt x="6412" y="173"/>
                    <a:pt x="6339" y="151"/>
                  </a:cubicBezTo>
                  <a:lnTo>
                    <a:pt x="6280" y="151"/>
                  </a:lnTo>
                  <a:cubicBezTo>
                    <a:pt x="6225" y="132"/>
                    <a:pt x="6166" y="132"/>
                    <a:pt x="6130" y="132"/>
                  </a:cubicBezTo>
                  <a:cubicBezTo>
                    <a:pt x="6112" y="132"/>
                    <a:pt x="6094" y="114"/>
                    <a:pt x="6094" y="114"/>
                  </a:cubicBezTo>
                  <a:lnTo>
                    <a:pt x="6053" y="114"/>
                  </a:lnTo>
                  <a:cubicBezTo>
                    <a:pt x="5998" y="114"/>
                    <a:pt x="5939" y="96"/>
                    <a:pt x="5903" y="96"/>
                  </a:cubicBezTo>
                  <a:lnTo>
                    <a:pt x="5826" y="96"/>
                  </a:lnTo>
                  <a:cubicBezTo>
                    <a:pt x="5771" y="78"/>
                    <a:pt x="5694" y="78"/>
                    <a:pt x="5617" y="78"/>
                  </a:cubicBezTo>
                  <a:lnTo>
                    <a:pt x="5599" y="60"/>
                  </a:lnTo>
                  <a:lnTo>
                    <a:pt x="5413" y="60"/>
                  </a:lnTo>
                  <a:lnTo>
                    <a:pt x="5390" y="37"/>
                  </a:lnTo>
                  <a:lnTo>
                    <a:pt x="5145" y="37"/>
                  </a:lnTo>
                  <a:cubicBezTo>
                    <a:pt x="5127" y="37"/>
                    <a:pt x="5108" y="37"/>
                    <a:pt x="5108" y="19"/>
                  </a:cubicBezTo>
                  <a:lnTo>
                    <a:pt x="4732" y="19"/>
                  </a:lnTo>
                  <a:cubicBezTo>
                    <a:pt x="4709" y="19"/>
                    <a:pt x="4691" y="1"/>
                    <a:pt x="4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8"/>
            <p:cNvSpPr/>
            <p:nvPr/>
          </p:nvSpPr>
          <p:spPr>
            <a:xfrm>
              <a:off x="3981354" y="1546880"/>
              <a:ext cx="697102" cy="102988"/>
            </a:xfrm>
            <a:custGeom>
              <a:avLst/>
              <a:gdLst/>
              <a:ahLst/>
              <a:cxnLst/>
              <a:rect l="l" t="t" r="r" b="b"/>
              <a:pathLst>
                <a:path w="8461" h="1250" extrusionOk="0">
                  <a:moveTo>
                    <a:pt x="4296" y="1"/>
                  </a:moveTo>
                  <a:cubicBezTo>
                    <a:pt x="3674" y="1"/>
                    <a:pt x="3048" y="37"/>
                    <a:pt x="2462" y="114"/>
                  </a:cubicBezTo>
                  <a:cubicBezTo>
                    <a:pt x="873" y="323"/>
                    <a:pt x="1" y="777"/>
                    <a:pt x="114" y="1249"/>
                  </a:cubicBezTo>
                  <a:lnTo>
                    <a:pt x="114" y="1190"/>
                  </a:lnTo>
                  <a:lnTo>
                    <a:pt x="114" y="1172"/>
                  </a:lnTo>
                  <a:lnTo>
                    <a:pt x="114" y="1154"/>
                  </a:lnTo>
                  <a:lnTo>
                    <a:pt x="114" y="1136"/>
                  </a:lnTo>
                  <a:lnTo>
                    <a:pt x="114" y="1118"/>
                  </a:lnTo>
                  <a:lnTo>
                    <a:pt x="114" y="1099"/>
                  </a:lnTo>
                  <a:cubicBezTo>
                    <a:pt x="114" y="1099"/>
                    <a:pt x="114" y="1077"/>
                    <a:pt x="133" y="1077"/>
                  </a:cubicBezTo>
                  <a:lnTo>
                    <a:pt x="133" y="1059"/>
                  </a:lnTo>
                  <a:cubicBezTo>
                    <a:pt x="133" y="1059"/>
                    <a:pt x="133" y="1040"/>
                    <a:pt x="155" y="1022"/>
                  </a:cubicBezTo>
                  <a:cubicBezTo>
                    <a:pt x="155" y="1022"/>
                    <a:pt x="155" y="1004"/>
                    <a:pt x="173" y="986"/>
                  </a:cubicBezTo>
                  <a:lnTo>
                    <a:pt x="192" y="963"/>
                  </a:lnTo>
                  <a:lnTo>
                    <a:pt x="192" y="945"/>
                  </a:lnTo>
                  <a:lnTo>
                    <a:pt x="210" y="945"/>
                  </a:lnTo>
                  <a:cubicBezTo>
                    <a:pt x="210" y="927"/>
                    <a:pt x="210" y="927"/>
                    <a:pt x="228" y="909"/>
                  </a:cubicBezTo>
                  <a:lnTo>
                    <a:pt x="246" y="891"/>
                  </a:lnTo>
                  <a:lnTo>
                    <a:pt x="269" y="872"/>
                  </a:lnTo>
                  <a:lnTo>
                    <a:pt x="305" y="832"/>
                  </a:lnTo>
                  <a:lnTo>
                    <a:pt x="323" y="832"/>
                  </a:lnTo>
                  <a:cubicBezTo>
                    <a:pt x="323" y="813"/>
                    <a:pt x="341" y="813"/>
                    <a:pt x="341" y="795"/>
                  </a:cubicBezTo>
                  <a:lnTo>
                    <a:pt x="360" y="795"/>
                  </a:lnTo>
                  <a:cubicBezTo>
                    <a:pt x="360" y="777"/>
                    <a:pt x="382" y="777"/>
                    <a:pt x="400" y="759"/>
                  </a:cubicBezTo>
                  <a:lnTo>
                    <a:pt x="419" y="736"/>
                  </a:lnTo>
                  <a:cubicBezTo>
                    <a:pt x="437" y="736"/>
                    <a:pt x="437" y="736"/>
                    <a:pt x="455" y="718"/>
                  </a:cubicBezTo>
                  <a:cubicBezTo>
                    <a:pt x="455" y="718"/>
                    <a:pt x="473" y="718"/>
                    <a:pt x="473" y="700"/>
                  </a:cubicBezTo>
                  <a:lnTo>
                    <a:pt x="496" y="700"/>
                  </a:lnTo>
                  <a:lnTo>
                    <a:pt x="514" y="682"/>
                  </a:lnTo>
                  <a:lnTo>
                    <a:pt x="532" y="682"/>
                  </a:lnTo>
                  <a:cubicBezTo>
                    <a:pt x="550" y="663"/>
                    <a:pt x="568" y="663"/>
                    <a:pt x="568" y="645"/>
                  </a:cubicBezTo>
                  <a:lnTo>
                    <a:pt x="609" y="645"/>
                  </a:lnTo>
                  <a:lnTo>
                    <a:pt x="628" y="623"/>
                  </a:lnTo>
                  <a:lnTo>
                    <a:pt x="646" y="623"/>
                  </a:lnTo>
                  <a:cubicBezTo>
                    <a:pt x="646" y="604"/>
                    <a:pt x="664" y="604"/>
                    <a:pt x="664" y="604"/>
                  </a:cubicBezTo>
                  <a:cubicBezTo>
                    <a:pt x="682" y="604"/>
                    <a:pt x="700" y="586"/>
                    <a:pt x="700" y="586"/>
                  </a:cubicBezTo>
                  <a:cubicBezTo>
                    <a:pt x="723" y="586"/>
                    <a:pt x="741" y="568"/>
                    <a:pt x="741" y="568"/>
                  </a:cubicBezTo>
                  <a:lnTo>
                    <a:pt x="759" y="568"/>
                  </a:lnTo>
                  <a:lnTo>
                    <a:pt x="777" y="550"/>
                  </a:lnTo>
                  <a:cubicBezTo>
                    <a:pt x="796" y="550"/>
                    <a:pt x="814" y="550"/>
                    <a:pt x="814" y="532"/>
                  </a:cubicBezTo>
                  <a:cubicBezTo>
                    <a:pt x="836" y="532"/>
                    <a:pt x="855" y="532"/>
                    <a:pt x="873" y="509"/>
                  </a:cubicBezTo>
                  <a:cubicBezTo>
                    <a:pt x="873" y="509"/>
                    <a:pt x="891" y="509"/>
                    <a:pt x="909" y="491"/>
                  </a:cubicBezTo>
                  <a:lnTo>
                    <a:pt x="950" y="491"/>
                  </a:lnTo>
                  <a:cubicBezTo>
                    <a:pt x="968" y="473"/>
                    <a:pt x="986" y="473"/>
                    <a:pt x="1004" y="473"/>
                  </a:cubicBezTo>
                  <a:cubicBezTo>
                    <a:pt x="1023" y="455"/>
                    <a:pt x="1023" y="455"/>
                    <a:pt x="1041" y="455"/>
                  </a:cubicBezTo>
                  <a:cubicBezTo>
                    <a:pt x="1063" y="436"/>
                    <a:pt x="1082" y="436"/>
                    <a:pt x="1100" y="436"/>
                  </a:cubicBezTo>
                  <a:cubicBezTo>
                    <a:pt x="1118" y="436"/>
                    <a:pt x="1118" y="418"/>
                    <a:pt x="1136" y="418"/>
                  </a:cubicBezTo>
                  <a:cubicBezTo>
                    <a:pt x="1195" y="396"/>
                    <a:pt x="1231" y="396"/>
                    <a:pt x="1268" y="377"/>
                  </a:cubicBezTo>
                  <a:lnTo>
                    <a:pt x="1290" y="377"/>
                  </a:lnTo>
                  <a:cubicBezTo>
                    <a:pt x="1327" y="359"/>
                    <a:pt x="1363" y="359"/>
                    <a:pt x="1404" y="341"/>
                  </a:cubicBezTo>
                  <a:lnTo>
                    <a:pt x="1440" y="341"/>
                  </a:lnTo>
                  <a:cubicBezTo>
                    <a:pt x="1458" y="323"/>
                    <a:pt x="1477" y="323"/>
                    <a:pt x="1495" y="323"/>
                  </a:cubicBezTo>
                  <a:cubicBezTo>
                    <a:pt x="1518" y="323"/>
                    <a:pt x="1536" y="305"/>
                    <a:pt x="1554" y="305"/>
                  </a:cubicBezTo>
                  <a:lnTo>
                    <a:pt x="1590" y="305"/>
                  </a:lnTo>
                  <a:cubicBezTo>
                    <a:pt x="1631" y="282"/>
                    <a:pt x="1649" y="282"/>
                    <a:pt x="1667" y="282"/>
                  </a:cubicBezTo>
                  <a:cubicBezTo>
                    <a:pt x="1686" y="282"/>
                    <a:pt x="1686" y="264"/>
                    <a:pt x="1704" y="264"/>
                  </a:cubicBezTo>
                  <a:cubicBezTo>
                    <a:pt x="1745" y="264"/>
                    <a:pt x="1763" y="264"/>
                    <a:pt x="1781" y="246"/>
                  </a:cubicBezTo>
                  <a:lnTo>
                    <a:pt x="1858" y="246"/>
                  </a:lnTo>
                  <a:cubicBezTo>
                    <a:pt x="1894" y="228"/>
                    <a:pt x="1931" y="228"/>
                    <a:pt x="1972" y="228"/>
                  </a:cubicBezTo>
                  <a:cubicBezTo>
                    <a:pt x="1990" y="209"/>
                    <a:pt x="1990" y="209"/>
                    <a:pt x="2008" y="209"/>
                  </a:cubicBezTo>
                  <a:cubicBezTo>
                    <a:pt x="2044" y="209"/>
                    <a:pt x="2085" y="191"/>
                    <a:pt x="2103" y="191"/>
                  </a:cubicBezTo>
                  <a:lnTo>
                    <a:pt x="2158" y="191"/>
                  </a:lnTo>
                  <a:cubicBezTo>
                    <a:pt x="2199" y="169"/>
                    <a:pt x="2235" y="169"/>
                    <a:pt x="2271" y="169"/>
                  </a:cubicBezTo>
                  <a:cubicBezTo>
                    <a:pt x="2289" y="169"/>
                    <a:pt x="2289" y="169"/>
                    <a:pt x="2312" y="150"/>
                  </a:cubicBezTo>
                  <a:cubicBezTo>
                    <a:pt x="2367" y="150"/>
                    <a:pt x="2426" y="150"/>
                    <a:pt x="2480" y="132"/>
                  </a:cubicBezTo>
                  <a:cubicBezTo>
                    <a:pt x="2539" y="132"/>
                    <a:pt x="2612" y="114"/>
                    <a:pt x="2689" y="114"/>
                  </a:cubicBezTo>
                  <a:cubicBezTo>
                    <a:pt x="2707" y="114"/>
                    <a:pt x="2744" y="114"/>
                    <a:pt x="2766" y="96"/>
                  </a:cubicBezTo>
                  <a:lnTo>
                    <a:pt x="2916" y="96"/>
                  </a:lnTo>
                  <a:cubicBezTo>
                    <a:pt x="2934" y="78"/>
                    <a:pt x="2971" y="78"/>
                    <a:pt x="2993" y="78"/>
                  </a:cubicBezTo>
                  <a:lnTo>
                    <a:pt x="3143" y="78"/>
                  </a:lnTo>
                  <a:cubicBezTo>
                    <a:pt x="3161" y="55"/>
                    <a:pt x="3198" y="55"/>
                    <a:pt x="3220" y="55"/>
                  </a:cubicBezTo>
                  <a:lnTo>
                    <a:pt x="3370" y="55"/>
                  </a:lnTo>
                  <a:cubicBezTo>
                    <a:pt x="3388" y="55"/>
                    <a:pt x="3406" y="55"/>
                    <a:pt x="3425" y="37"/>
                  </a:cubicBezTo>
                  <a:lnTo>
                    <a:pt x="3806" y="37"/>
                  </a:lnTo>
                  <a:cubicBezTo>
                    <a:pt x="3861" y="19"/>
                    <a:pt x="3920" y="19"/>
                    <a:pt x="3974" y="19"/>
                  </a:cubicBezTo>
                  <a:lnTo>
                    <a:pt x="4751" y="19"/>
                  </a:lnTo>
                  <a:cubicBezTo>
                    <a:pt x="4769" y="19"/>
                    <a:pt x="4787" y="37"/>
                    <a:pt x="4810" y="37"/>
                  </a:cubicBezTo>
                  <a:lnTo>
                    <a:pt x="5186" y="37"/>
                  </a:lnTo>
                  <a:cubicBezTo>
                    <a:pt x="5186" y="55"/>
                    <a:pt x="5205" y="55"/>
                    <a:pt x="5223" y="55"/>
                  </a:cubicBezTo>
                  <a:lnTo>
                    <a:pt x="5468" y="55"/>
                  </a:lnTo>
                  <a:lnTo>
                    <a:pt x="5491" y="78"/>
                  </a:lnTo>
                  <a:lnTo>
                    <a:pt x="5677" y="78"/>
                  </a:lnTo>
                  <a:lnTo>
                    <a:pt x="5695" y="96"/>
                  </a:lnTo>
                  <a:cubicBezTo>
                    <a:pt x="5772" y="96"/>
                    <a:pt x="5849" y="96"/>
                    <a:pt x="5904" y="114"/>
                  </a:cubicBezTo>
                  <a:lnTo>
                    <a:pt x="5981" y="114"/>
                  </a:lnTo>
                  <a:cubicBezTo>
                    <a:pt x="6017" y="114"/>
                    <a:pt x="6076" y="132"/>
                    <a:pt x="6131" y="132"/>
                  </a:cubicBezTo>
                  <a:lnTo>
                    <a:pt x="6172" y="132"/>
                  </a:lnTo>
                  <a:cubicBezTo>
                    <a:pt x="6172" y="132"/>
                    <a:pt x="6190" y="150"/>
                    <a:pt x="6208" y="150"/>
                  </a:cubicBezTo>
                  <a:cubicBezTo>
                    <a:pt x="6244" y="150"/>
                    <a:pt x="6303" y="150"/>
                    <a:pt x="6358" y="169"/>
                  </a:cubicBezTo>
                  <a:lnTo>
                    <a:pt x="6417" y="169"/>
                  </a:lnTo>
                  <a:cubicBezTo>
                    <a:pt x="6490" y="191"/>
                    <a:pt x="6549" y="209"/>
                    <a:pt x="6626" y="209"/>
                  </a:cubicBezTo>
                  <a:lnTo>
                    <a:pt x="6644" y="209"/>
                  </a:lnTo>
                  <a:cubicBezTo>
                    <a:pt x="6680" y="228"/>
                    <a:pt x="6739" y="228"/>
                    <a:pt x="6776" y="246"/>
                  </a:cubicBezTo>
                  <a:lnTo>
                    <a:pt x="6812" y="246"/>
                  </a:lnTo>
                  <a:cubicBezTo>
                    <a:pt x="6830" y="246"/>
                    <a:pt x="6871" y="264"/>
                    <a:pt x="6889" y="264"/>
                  </a:cubicBezTo>
                  <a:lnTo>
                    <a:pt x="6926" y="264"/>
                  </a:lnTo>
                  <a:cubicBezTo>
                    <a:pt x="6944" y="282"/>
                    <a:pt x="6966" y="282"/>
                    <a:pt x="6985" y="282"/>
                  </a:cubicBezTo>
                  <a:cubicBezTo>
                    <a:pt x="7003" y="282"/>
                    <a:pt x="7039" y="305"/>
                    <a:pt x="7080" y="305"/>
                  </a:cubicBezTo>
                  <a:cubicBezTo>
                    <a:pt x="7098" y="305"/>
                    <a:pt x="7116" y="323"/>
                    <a:pt x="7134" y="323"/>
                  </a:cubicBezTo>
                  <a:lnTo>
                    <a:pt x="7153" y="323"/>
                  </a:lnTo>
                  <a:cubicBezTo>
                    <a:pt x="7171" y="323"/>
                    <a:pt x="7193" y="341"/>
                    <a:pt x="7212" y="341"/>
                  </a:cubicBezTo>
                  <a:cubicBezTo>
                    <a:pt x="7230" y="341"/>
                    <a:pt x="7266" y="359"/>
                    <a:pt x="7284" y="359"/>
                  </a:cubicBezTo>
                  <a:cubicBezTo>
                    <a:pt x="7307" y="359"/>
                    <a:pt x="7343" y="377"/>
                    <a:pt x="7361" y="377"/>
                  </a:cubicBezTo>
                  <a:cubicBezTo>
                    <a:pt x="7380" y="396"/>
                    <a:pt x="7420" y="396"/>
                    <a:pt x="7439" y="396"/>
                  </a:cubicBezTo>
                  <a:cubicBezTo>
                    <a:pt x="7457" y="418"/>
                    <a:pt x="7457" y="418"/>
                    <a:pt x="7475" y="418"/>
                  </a:cubicBezTo>
                  <a:cubicBezTo>
                    <a:pt x="7493" y="418"/>
                    <a:pt x="7511" y="418"/>
                    <a:pt x="7534" y="436"/>
                  </a:cubicBezTo>
                  <a:lnTo>
                    <a:pt x="7552" y="436"/>
                  </a:lnTo>
                  <a:cubicBezTo>
                    <a:pt x="7588" y="455"/>
                    <a:pt x="7625" y="473"/>
                    <a:pt x="7666" y="473"/>
                  </a:cubicBezTo>
                  <a:cubicBezTo>
                    <a:pt x="7684" y="473"/>
                    <a:pt x="7684" y="491"/>
                    <a:pt x="7684" y="491"/>
                  </a:cubicBezTo>
                  <a:cubicBezTo>
                    <a:pt x="7720" y="491"/>
                    <a:pt x="7761" y="509"/>
                    <a:pt x="7779" y="532"/>
                  </a:cubicBezTo>
                  <a:lnTo>
                    <a:pt x="7816" y="532"/>
                  </a:lnTo>
                  <a:cubicBezTo>
                    <a:pt x="7852" y="550"/>
                    <a:pt x="7875" y="568"/>
                    <a:pt x="7911" y="586"/>
                  </a:cubicBezTo>
                  <a:lnTo>
                    <a:pt x="7929" y="586"/>
                  </a:lnTo>
                  <a:cubicBezTo>
                    <a:pt x="7947" y="604"/>
                    <a:pt x="7988" y="604"/>
                    <a:pt x="8006" y="623"/>
                  </a:cubicBezTo>
                  <a:cubicBezTo>
                    <a:pt x="8024" y="623"/>
                    <a:pt x="8024" y="623"/>
                    <a:pt x="8043" y="645"/>
                  </a:cubicBezTo>
                  <a:cubicBezTo>
                    <a:pt x="8061" y="645"/>
                    <a:pt x="8102" y="663"/>
                    <a:pt x="8120" y="682"/>
                  </a:cubicBezTo>
                  <a:cubicBezTo>
                    <a:pt x="8270" y="777"/>
                    <a:pt x="8383" y="850"/>
                    <a:pt x="8460" y="945"/>
                  </a:cubicBezTo>
                  <a:cubicBezTo>
                    <a:pt x="8383" y="850"/>
                    <a:pt x="8270" y="759"/>
                    <a:pt x="8102" y="663"/>
                  </a:cubicBezTo>
                  <a:cubicBezTo>
                    <a:pt x="7361" y="246"/>
                    <a:pt x="5868" y="1"/>
                    <a:pt x="4296" y="1"/>
                  </a:cubicBezTo>
                  <a:close/>
                </a:path>
              </a:pathLst>
            </a:custGeom>
            <a:solidFill>
              <a:srgbClr val="B9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8"/>
            <p:cNvSpPr/>
            <p:nvPr/>
          </p:nvSpPr>
          <p:spPr>
            <a:xfrm>
              <a:off x="4192022" y="1660577"/>
              <a:ext cx="291496" cy="29660"/>
            </a:xfrm>
            <a:custGeom>
              <a:avLst/>
              <a:gdLst/>
              <a:ahLst/>
              <a:cxnLst/>
              <a:rect l="l" t="t" r="r" b="b"/>
              <a:pathLst>
                <a:path w="3538" h="3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1"/>
                    <a:pt x="5" y="15"/>
                    <a:pt x="10" y="17"/>
                  </a:cubicBezTo>
                  <a:lnTo>
                    <a:pt x="10" y="17"/>
                  </a:lnTo>
                  <a:cubicBezTo>
                    <a:pt x="7" y="12"/>
                    <a:pt x="3" y="7"/>
                    <a:pt x="0" y="1"/>
                  </a:cubicBezTo>
                  <a:close/>
                  <a:moveTo>
                    <a:pt x="10" y="17"/>
                  </a:moveTo>
                  <a:cubicBezTo>
                    <a:pt x="30" y="44"/>
                    <a:pt x="61" y="63"/>
                    <a:pt x="96" y="78"/>
                  </a:cubicBezTo>
                  <a:cubicBezTo>
                    <a:pt x="414" y="264"/>
                    <a:pt x="1076" y="360"/>
                    <a:pt x="1776" y="360"/>
                  </a:cubicBezTo>
                  <a:cubicBezTo>
                    <a:pt x="2044" y="360"/>
                    <a:pt x="2325" y="360"/>
                    <a:pt x="2570" y="323"/>
                  </a:cubicBezTo>
                  <a:cubicBezTo>
                    <a:pt x="3047" y="246"/>
                    <a:pt x="3388" y="133"/>
                    <a:pt x="3538" y="19"/>
                  </a:cubicBezTo>
                  <a:lnTo>
                    <a:pt x="3538" y="19"/>
                  </a:lnTo>
                  <a:cubicBezTo>
                    <a:pt x="3347" y="114"/>
                    <a:pt x="3047" y="210"/>
                    <a:pt x="2611" y="264"/>
                  </a:cubicBezTo>
                  <a:cubicBezTo>
                    <a:pt x="2343" y="305"/>
                    <a:pt x="2062" y="323"/>
                    <a:pt x="1776" y="323"/>
                  </a:cubicBezTo>
                  <a:cubicBezTo>
                    <a:pt x="1058" y="323"/>
                    <a:pt x="359" y="210"/>
                    <a:pt x="19" y="19"/>
                  </a:cubicBezTo>
                  <a:cubicBezTo>
                    <a:pt x="19" y="19"/>
                    <a:pt x="15" y="19"/>
                    <a:pt x="10" y="17"/>
                  </a:cubicBezTo>
                  <a:close/>
                </a:path>
              </a:pathLst>
            </a:custGeom>
            <a:solidFill>
              <a:srgbClr val="38B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8"/>
            <p:cNvSpPr/>
            <p:nvPr/>
          </p:nvSpPr>
          <p:spPr>
            <a:xfrm>
              <a:off x="3990746" y="1548363"/>
              <a:ext cx="717287" cy="192051"/>
            </a:xfrm>
            <a:custGeom>
              <a:avLst/>
              <a:gdLst/>
              <a:ahLst/>
              <a:cxnLst/>
              <a:rect l="l" t="t" r="r" b="b"/>
              <a:pathLst>
                <a:path w="8706" h="2331" extrusionOk="0">
                  <a:moveTo>
                    <a:pt x="4182" y="605"/>
                  </a:moveTo>
                  <a:cubicBezTo>
                    <a:pt x="4923" y="605"/>
                    <a:pt x="5604" y="718"/>
                    <a:pt x="5944" y="909"/>
                  </a:cubicBezTo>
                  <a:cubicBezTo>
                    <a:pt x="6208" y="1059"/>
                    <a:pt x="6208" y="1231"/>
                    <a:pt x="5981" y="1381"/>
                  </a:cubicBezTo>
                  <a:cubicBezTo>
                    <a:pt x="5831" y="1495"/>
                    <a:pt x="5490" y="1608"/>
                    <a:pt x="5013" y="1685"/>
                  </a:cubicBezTo>
                  <a:cubicBezTo>
                    <a:pt x="4768" y="1722"/>
                    <a:pt x="4487" y="1722"/>
                    <a:pt x="4219" y="1722"/>
                  </a:cubicBezTo>
                  <a:cubicBezTo>
                    <a:pt x="3519" y="1722"/>
                    <a:pt x="2857" y="1626"/>
                    <a:pt x="2539" y="1440"/>
                  </a:cubicBezTo>
                  <a:cubicBezTo>
                    <a:pt x="2498" y="1422"/>
                    <a:pt x="2462" y="1399"/>
                    <a:pt x="2443" y="1363"/>
                  </a:cubicBezTo>
                  <a:cubicBezTo>
                    <a:pt x="2007" y="1100"/>
                    <a:pt x="2402" y="795"/>
                    <a:pt x="3351" y="664"/>
                  </a:cubicBezTo>
                  <a:cubicBezTo>
                    <a:pt x="3615" y="627"/>
                    <a:pt x="3919" y="605"/>
                    <a:pt x="4182" y="605"/>
                  </a:cubicBezTo>
                  <a:close/>
                  <a:moveTo>
                    <a:pt x="3860" y="1"/>
                  </a:moveTo>
                  <a:cubicBezTo>
                    <a:pt x="3806" y="1"/>
                    <a:pt x="3747" y="1"/>
                    <a:pt x="3692" y="19"/>
                  </a:cubicBezTo>
                  <a:lnTo>
                    <a:pt x="3311" y="19"/>
                  </a:lnTo>
                  <a:cubicBezTo>
                    <a:pt x="3292" y="37"/>
                    <a:pt x="3274" y="37"/>
                    <a:pt x="3256" y="37"/>
                  </a:cubicBezTo>
                  <a:lnTo>
                    <a:pt x="3106" y="37"/>
                  </a:lnTo>
                  <a:cubicBezTo>
                    <a:pt x="3084" y="37"/>
                    <a:pt x="3047" y="37"/>
                    <a:pt x="3029" y="60"/>
                  </a:cubicBezTo>
                  <a:lnTo>
                    <a:pt x="2879" y="60"/>
                  </a:lnTo>
                  <a:cubicBezTo>
                    <a:pt x="2857" y="60"/>
                    <a:pt x="2820" y="60"/>
                    <a:pt x="2802" y="78"/>
                  </a:cubicBezTo>
                  <a:lnTo>
                    <a:pt x="2652" y="78"/>
                  </a:lnTo>
                  <a:cubicBezTo>
                    <a:pt x="2630" y="96"/>
                    <a:pt x="2593" y="96"/>
                    <a:pt x="2575" y="96"/>
                  </a:cubicBezTo>
                  <a:cubicBezTo>
                    <a:pt x="2498" y="96"/>
                    <a:pt x="2425" y="114"/>
                    <a:pt x="2366" y="114"/>
                  </a:cubicBezTo>
                  <a:cubicBezTo>
                    <a:pt x="2312" y="132"/>
                    <a:pt x="2253" y="132"/>
                    <a:pt x="2198" y="132"/>
                  </a:cubicBezTo>
                  <a:cubicBezTo>
                    <a:pt x="2175" y="151"/>
                    <a:pt x="2175" y="151"/>
                    <a:pt x="2157" y="151"/>
                  </a:cubicBezTo>
                  <a:cubicBezTo>
                    <a:pt x="2121" y="151"/>
                    <a:pt x="2085" y="151"/>
                    <a:pt x="2044" y="173"/>
                  </a:cubicBezTo>
                  <a:lnTo>
                    <a:pt x="1989" y="173"/>
                  </a:lnTo>
                  <a:cubicBezTo>
                    <a:pt x="1971" y="173"/>
                    <a:pt x="1930" y="191"/>
                    <a:pt x="1894" y="191"/>
                  </a:cubicBezTo>
                  <a:cubicBezTo>
                    <a:pt x="1876" y="191"/>
                    <a:pt x="1876" y="191"/>
                    <a:pt x="1858" y="210"/>
                  </a:cubicBezTo>
                  <a:cubicBezTo>
                    <a:pt x="1817" y="210"/>
                    <a:pt x="1780" y="210"/>
                    <a:pt x="1744" y="228"/>
                  </a:cubicBezTo>
                  <a:lnTo>
                    <a:pt x="1667" y="228"/>
                  </a:lnTo>
                  <a:cubicBezTo>
                    <a:pt x="1649" y="246"/>
                    <a:pt x="1631" y="246"/>
                    <a:pt x="1590" y="246"/>
                  </a:cubicBezTo>
                  <a:cubicBezTo>
                    <a:pt x="1572" y="246"/>
                    <a:pt x="1572" y="264"/>
                    <a:pt x="1553" y="264"/>
                  </a:cubicBezTo>
                  <a:cubicBezTo>
                    <a:pt x="1535" y="264"/>
                    <a:pt x="1517" y="264"/>
                    <a:pt x="1476" y="287"/>
                  </a:cubicBezTo>
                  <a:lnTo>
                    <a:pt x="1440" y="287"/>
                  </a:lnTo>
                  <a:cubicBezTo>
                    <a:pt x="1422" y="287"/>
                    <a:pt x="1404" y="305"/>
                    <a:pt x="1381" y="305"/>
                  </a:cubicBezTo>
                  <a:cubicBezTo>
                    <a:pt x="1363" y="305"/>
                    <a:pt x="1344" y="305"/>
                    <a:pt x="1326" y="323"/>
                  </a:cubicBezTo>
                  <a:lnTo>
                    <a:pt x="1290" y="323"/>
                  </a:lnTo>
                  <a:cubicBezTo>
                    <a:pt x="1249" y="341"/>
                    <a:pt x="1213" y="341"/>
                    <a:pt x="1176" y="359"/>
                  </a:cubicBezTo>
                  <a:lnTo>
                    <a:pt x="1154" y="359"/>
                  </a:lnTo>
                  <a:cubicBezTo>
                    <a:pt x="1117" y="378"/>
                    <a:pt x="1081" y="378"/>
                    <a:pt x="1022" y="400"/>
                  </a:cubicBezTo>
                  <a:cubicBezTo>
                    <a:pt x="1004" y="400"/>
                    <a:pt x="1004" y="418"/>
                    <a:pt x="986" y="418"/>
                  </a:cubicBezTo>
                  <a:cubicBezTo>
                    <a:pt x="968" y="418"/>
                    <a:pt x="949" y="418"/>
                    <a:pt x="927" y="437"/>
                  </a:cubicBezTo>
                  <a:cubicBezTo>
                    <a:pt x="909" y="437"/>
                    <a:pt x="909" y="437"/>
                    <a:pt x="890" y="455"/>
                  </a:cubicBezTo>
                  <a:cubicBezTo>
                    <a:pt x="872" y="455"/>
                    <a:pt x="854" y="455"/>
                    <a:pt x="836" y="473"/>
                  </a:cubicBezTo>
                  <a:lnTo>
                    <a:pt x="795" y="473"/>
                  </a:lnTo>
                  <a:cubicBezTo>
                    <a:pt x="777" y="491"/>
                    <a:pt x="759" y="491"/>
                    <a:pt x="759" y="491"/>
                  </a:cubicBezTo>
                  <a:cubicBezTo>
                    <a:pt x="741" y="514"/>
                    <a:pt x="722" y="514"/>
                    <a:pt x="700" y="514"/>
                  </a:cubicBezTo>
                  <a:cubicBezTo>
                    <a:pt x="700" y="532"/>
                    <a:pt x="682" y="532"/>
                    <a:pt x="663" y="532"/>
                  </a:cubicBezTo>
                  <a:lnTo>
                    <a:pt x="645" y="550"/>
                  </a:lnTo>
                  <a:lnTo>
                    <a:pt x="627" y="550"/>
                  </a:lnTo>
                  <a:cubicBezTo>
                    <a:pt x="627" y="550"/>
                    <a:pt x="609" y="568"/>
                    <a:pt x="586" y="568"/>
                  </a:cubicBezTo>
                  <a:cubicBezTo>
                    <a:pt x="586" y="568"/>
                    <a:pt x="568" y="586"/>
                    <a:pt x="550" y="586"/>
                  </a:cubicBezTo>
                  <a:cubicBezTo>
                    <a:pt x="550" y="586"/>
                    <a:pt x="532" y="586"/>
                    <a:pt x="532" y="605"/>
                  </a:cubicBezTo>
                  <a:lnTo>
                    <a:pt x="514" y="605"/>
                  </a:lnTo>
                  <a:lnTo>
                    <a:pt x="495" y="627"/>
                  </a:lnTo>
                  <a:lnTo>
                    <a:pt x="454" y="627"/>
                  </a:lnTo>
                  <a:cubicBezTo>
                    <a:pt x="454" y="645"/>
                    <a:pt x="436" y="645"/>
                    <a:pt x="418" y="664"/>
                  </a:cubicBezTo>
                  <a:lnTo>
                    <a:pt x="400" y="664"/>
                  </a:lnTo>
                  <a:lnTo>
                    <a:pt x="382" y="682"/>
                  </a:lnTo>
                  <a:lnTo>
                    <a:pt x="359" y="682"/>
                  </a:lnTo>
                  <a:cubicBezTo>
                    <a:pt x="359" y="700"/>
                    <a:pt x="341" y="700"/>
                    <a:pt x="341" y="700"/>
                  </a:cubicBezTo>
                  <a:cubicBezTo>
                    <a:pt x="323" y="718"/>
                    <a:pt x="323" y="718"/>
                    <a:pt x="305" y="718"/>
                  </a:cubicBezTo>
                  <a:lnTo>
                    <a:pt x="286" y="741"/>
                  </a:lnTo>
                  <a:cubicBezTo>
                    <a:pt x="268" y="759"/>
                    <a:pt x="246" y="759"/>
                    <a:pt x="246" y="777"/>
                  </a:cubicBezTo>
                  <a:lnTo>
                    <a:pt x="227" y="777"/>
                  </a:lnTo>
                  <a:cubicBezTo>
                    <a:pt x="227" y="795"/>
                    <a:pt x="209" y="795"/>
                    <a:pt x="209" y="814"/>
                  </a:cubicBezTo>
                  <a:lnTo>
                    <a:pt x="191" y="814"/>
                  </a:lnTo>
                  <a:lnTo>
                    <a:pt x="155" y="854"/>
                  </a:lnTo>
                  <a:lnTo>
                    <a:pt x="132" y="873"/>
                  </a:lnTo>
                  <a:lnTo>
                    <a:pt x="114" y="891"/>
                  </a:lnTo>
                  <a:cubicBezTo>
                    <a:pt x="96" y="909"/>
                    <a:pt x="96" y="909"/>
                    <a:pt x="96" y="927"/>
                  </a:cubicBezTo>
                  <a:lnTo>
                    <a:pt x="78" y="927"/>
                  </a:lnTo>
                  <a:lnTo>
                    <a:pt x="78" y="945"/>
                  </a:lnTo>
                  <a:lnTo>
                    <a:pt x="59" y="968"/>
                  </a:lnTo>
                  <a:cubicBezTo>
                    <a:pt x="41" y="986"/>
                    <a:pt x="41" y="1004"/>
                    <a:pt x="41" y="1004"/>
                  </a:cubicBezTo>
                  <a:cubicBezTo>
                    <a:pt x="19" y="1022"/>
                    <a:pt x="19" y="1041"/>
                    <a:pt x="19" y="1041"/>
                  </a:cubicBezTo>
                  <a:lnTo>
                    <a:pt x="19" y="1059"/>
                  </a:lnTo>
                  <a:cubicBezTo>
                    <a:pt x="0" y="1059"/>
                    <a:pt x="0" y="1081"/>
                    <a:pt x="0" y="1081"/>
                  </a:cubicBezTo>
                  <a:lnTo>
                    <a:pt x="0" y="1100"/>
                  </a:lnTo>
                  <a:lnTo>
                    <a:pt x="0" y="1118"/>
                  </a:lnTo>
                  <a:lnTo>
                    <a:pt x="0" y="1136"/>
                  </a:lnTo>
                  <a:lnTo>
                    <a:pt x="0" y="1154"/>
                  </a:lnTo>
                  <a:lnTo>
                    <a:pt x="0" y="1172"/>
                  </a:lnTo>
                  <a:lnTo>
                    <a:pt x="0" y="1231"/>
                  </a:lnTo>
                  <a:cubicBezTo>
                    <a:pt x="19" y="1363"/>
                    <a:pt x="173" y="1513"/>
                    <a:pt x="418" y="1667"/>
                  </a:cubicBezTo>
                  <a:cubicBezTo>
                    <a:pt x="1154" y="2080"/>
                    <a:pt x="2670" y="2330"/>
                    <a:pt x="4241" y="2330"/>
                  </a:cubicBezTo>
                  <a:cubicBezTo>
                    <a:pt x="4845" y="2330"/>
                    <a:pt x="5467" y="2289"/>
                    <a:pt x="6058" y="2217"/>
                  </a:cubicBezTo>
                  <a:cubicBezTo>
                    <a:pt x="7815" y="1967"/>
                    <a:pt x="8705" y="1440"/>
                    <a:pt x="8346" y="927"/>
                  </a:cubicBezTo>
                  <a:cubicBezTo>
                    <a:pt x="8269" y="832"/>
                    <a:pt x="8156" y="759"/>
                    <a:pt x="8006" y="664"/>
                  </a:cubicBezTo>
                  <a:cubicBezTo>
                    <a:pt x="7988" y="645"/>
                    <a:pt x="7947" y="627"/>
                    <a:pt x="7929" y="627"/>
                  </a:cubicBezTo>
                  <a:cubicBezTo>
                    <a:pt x="7910" y="605"/>
                    <a:pt x="7910" y="605"/>
                    <a:pt x="7892" y="605"/>
                  </a:cubicBezTo>
                  <a:cubicBezTo>
                    <a:pt x="7874" y="586"/>
                    <a:pt x="7833" y="586"/>
                    <a:pt x="7815" y="568"/>
                  </a:cubicBezTo>
                  <a:lnTo>
                    <a:pt x="7797" y="568"/>
                  </a:lnTo>
                  <a:cubicBezTo>
                    <a:pt x="7761" y="550"/>
                    <a:pt x="7738" y="532"/>
                    <a:pt x="7702" y="514"/>
                  </a:cubicBezTo>
                  <a:lnTo>
                    <a:pt x="7665" y="514"/>
                  </a:lnTo>
                  <a:cubicBezTo>
                    <a:pt x="7647" y="491"/>
                    <a:pt x="7606" y="473"/>
                    <a:pt x="7570" y="473"/>
                  </a:cubicBezTo>
                  <a:cubicBezTo>
                    <a:pt x="7570" y="473"/>
                    <a:pt x="7570" y="455"/>
                    <a:pt x="7552" y="455"/>
                  </a:cubicBezTo>
                  <a:cubicBezTo>
                    <a:pt x="7511" y="455"/>
                    <a:pt x="7474" y="437"/>
                    <a:pt x="7438" y="418"/>
                  </a:cubicBezTo>
                  <a:lnTo>
                    <a:pt x="7420" y="418"/>
                  </a:lnTo>
                  <a:cubicBezTo>
                    <a:pt x="7397" y="400"/>
                    <a:pt x="7379" y="400"/>
                    <a:pt x="7361" y="400"/>
                  </a:cubicBezTo>
                  <a:cubicBezTo>
                    <a:pt x="7343" y="400"/>
                    <a:pt x="7343" y="400"/>
                    <a:pt x="7325" y="378"/>
                  </a:cubicBezTo>
                  <a:cubicBezTo>
                    <a:pt x="7306" y="378"/>
                    <a:pt x="7266" y="378"/>
                    <a:pt x="7247" y="359"/>
                  </a:cubicBezTo>
                  <a:cubicBezTo>
                    <a:pt x="7229" y="359"/>
                    <a:pt x="7193" y="341"/>
                    <a:pt x="7170" y="341"/>
                  </a:cubicBezTo>
                  <a:cubicBezTo>
                    <a:pt x="7152" y="341"/>
                    <a:pt x="7116" y="323"/>
                    <a:pt x="7098" y="323"/>
                  </a:cubicBezTo>
                  <a:cubicBezTo>
                    <a:pt x="7079" y="323"/>
                    <a:pt x="7057" y="305"/>
                    <a:pt x="7039" y="305"/>
                  </a:cubicBezTo>
                  <a:lnTo>
                    <a:pt x="7020" y="305"/>
                  </a:lnTo>
                  <a:cubicBezTo>
                    <a:pt x="7002" y="305"/>
                    <a:pt x="6984" y="287"/>
                    <a:pt x="6966" y="287"/>
                  </a:cubicBezTo>
                  <a:cubicBezTo>
                    <a:pt x="6925" y="287"/>
                    <a:pt x="6889" y="264"/>
                    <a:pt x="6871" y="264"/>
                  </a:cubicBezTo>
                  <a:cubicBezTo>
                    <a:pt x="6852" y="264"/>
                    <a:pt x="6830" y="264"/>
                    <a:pt x="6812" y="246"/>
                  </a:cubicBezTo>
                  <a:lnTo>
                    <a:pt x="6775" y="246"/>
                  </a:lnTo>
                  <a:cubicBezTo>
                    <a:pt x="6757" y="246"/>
                    <a:pt x="6716" y="228"/>
                    <a:pt x="6698" y="228"/>
                  </a:cubicBezTo>
                  <a:lnTo>
                    <a:pt x="6662" y="228"/>
                  </a:lnTo>
                  <a:cubicBezTo>
                    <a:pt x="6625" y="210"/>
                    <a:pt x="6566" y="210"/>
                    <a:pt x="6530" y="191"/>
                  </a:cubicBezTo>
                  <a:lnTo>
                    <a:pt x="6512" y="191"/>
                  </a:lnTo>
                  <a:cubicBezTo>
                    <a:pt x="6435" y="191"/>
                    <a:pt x="6376" y="173"/>
                    <a:pt x="6303" y="151"/>
                  </a:cubicBezTo>
                  <a:lnTo>
                    <a:pt x="6244" y="151"/>
                  </a:lnTo>
                  <a:cubicBezTo>
                    <a:pt x="6189" y="132"/>
                    <a:pt x="6130" y="132"/>
                    <a:pt x="6094" y="132"/>
                  </a:cubicBezTo>
                  <a:cubicBezTo>
                    <a:pt x="6076" y="132"/>
                    <a:pt x="6058" y="114"/>
                    <a:pt x="6058" y="114"/>
                  </a:cubicBezTo>
                  <a:lnTo>
                    <a:pt x="6017" y="114"/>
                  </a:lnTo>
                  <a:cubicBezTo>
                    <a:pt x="5962" y="114"/>
                    <a:pt x="5903" y="96"/>
                    <a:pt x="5867" y="96"/>
                  </a:cubicBezTo>
                  <a:lnTo>
                    <a:pt x="5790" y="96"/>
                  </a:lnTo>
                  <a:cubicBezTo>
                    <a:pt x="5735" y="78"/>
                    <a:pt x="5658" y="78"/>
                    <a:pt x="5581" y="78"/>
                  </a:cubicBezTo>
                  <a:lnTo>
                    <a:pt x="5563" y="60"/>
                  </a:lnTo>
                  <a:lnTo>
                    <a:pt x="5377" y="60"/>
                  </a:lnTo>
                  <a:lnTo>
                    <a:pt x="5354" y="37"/>
                  </a:lnTo>
                  <a:lnTo>
                    <a:pt x="5109" y="37"/>
                  </a:lnTo>
                  <a:cubicBezTo>
                    <a:pt x="5091" y="37"/>
                    <a:pt x="5072" y="37"/>
                    <a:pt x="5072" y="19"/>
                  </a:cubicBezTo>
                  <a:lnTo>
                    <a:pt x="4696" y="19"/>
                  </a:lnTo>
                  <a:cubicBezTo>
                    <a:pt x="4673" y="19"/>
                    <a:pt x="4655" y="1"/>
                    <a:pt x="4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8"/>
            <p:cNvSpPr/>
            <p:nvPr/>
          </p:nvSpPr>
          <p:spPr>
            <a:xfrm>
              <a:off x="4241785" y="1071414"/>
              <a:ext cx="199466" cy="107766"/>
            </a:xfrm>
            <a:custGeom>
              <a:avLst/>
              <a:gdLst/>
              <a:ahLst/>
              <a:cxnLst/>
              <a:rect l="l" t="t" r="r" b="b"/>
              <a:pathLst>
                <a:path w="2421" h="1308" extrusionOk="0">
                  <a:moveTo>
                    <a:pt x="0" y="0"/>
                  </a:moveTo>
                  <a:lnTo>
                    <a:pt x="0" y="1308"/>
                  </a:lnTo>
                  <a:lnTo>
                    <a:pt x="2420" y="1308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8"/>
            <p:cNvSpPr/>
            <p:nvPr/>
          </p:nvSpPr>
          <p:spPr>
            <a:xfrm>
              <a:off x="4157574" y="1044802"/>
              <a:ext cx="360374" cy="614382"/>
            </a:xfrm>
            <a:custGeom>
              <a:avLst/>
              <a:gdLst/>
              <a:ahLst/>
              <a:cxnLst/>
              <a:rect l="l" t="t" r="r" b="b"/>
              <a:pathLst>
                <a:path w="4374" h="7457" extrusionOk="0">
                  <a:moveTo>
                    <a:pt x="2147" y="359"/>
                  </a:moveTo>
                  <a:cubicBezTo>
                    <a:pt x="2510" y="359"/>
                    <a:pt x="2862" y="417"/>
                    <a:pt x="3029" y="514"/>
                  </a:cubicBezTo>
                  <a:cubicBezTo>
                    <a:pt x="3274" y="646"/>
                    <a:pt x="3066" y="795"/>
                    <a:pt x="2593" y="855"/>
                  </a:cubicBezTo>
                  <a:cubicBezTo>
                    <a:pt x="2450" y="877"/>
                    <a:pt x="2298" y="887"/>
                    <a:pt x="2149" y="887"/>
                  </a:cubicBezTo>
                  <a:cubicBezTo>
                    <a:pt x="1808" y="887"/>
                    <a:pt x="1485" y="833"/>
                    <a:pt x="1326" y="741"/>
                  </a:cubicBezTo>
                  <a:cubicBezTo>
                    <a:pt x="1099" y="609"/>
                    <a:pt x="1286" y="437"/>
                    <a:pt x="1762" y="382"/>
                  </a:cubicBezTo>
                  <a:cubicBezTo>
                    <a:pt x="1887" y="367"/>
                    <a:pt x="2018" y="359"/>
                    <a:pt x="2147" y="359"/>
                  </a:cubicBezTo>
                  <a:close/>
                  <a:moveTo>
                    <a:pt x="1685" y="1"/>
                  </a:moveTo>
                  <a:cubicBezTo>
                    <a:pt x="1667" y="19"/>
                    <a:pt x="1649" y="19"/>
                    <a:pt x="1608" y="19"/>
                  </a:cubicBezTo>
                  <a:lnTo>
                    <a:pt x="1458" y="19"/>
                  </a:lnTo>
                  <a:cubicBezTo>
                    <a:pt x="1422" y="42"/>
                    <a:pt x="1399" y="42"/>
                    <a:pt x="1381" y="42"/>
                  </a:cubicBezTo>
                  <a:lnTo>
                    <a:pt x="1345" y="42"/>
                  </a:lnTo>
                  <a:cubicBezTo>
                    <a:pt x="1308" y="42"/>
                    <a:pt x="1267" y="60"/>
                    <a:pt x="1231" y="60"/>
                  </a:cubicBezTo>
                  <a:lnTo>
                    <a:pt x="1154" y="60"/>
                  </a:lnTo>
                  <a:cubicBezTo>
                    <a:pt x="1136" y="60"/>
                    <a:pt x="1136" y="78"/>
                    <a:pt x="1118" y="78"/>
                  </a:cubicBezTo>
                  <a:lnTo>
                    <a:pt x="1040" y="78"/>
                  </a:lnTo>
                  <a:cubicBezTo>
                    <a:pt x="1022" y="78"/>
                    <a:pt x="1004" y="96"/>
                    <a:pt x="986" y="96"/>
                  </a:cubicBezTo>
                  <a:lnTo>
                    <a:pt x="968" y="96"/>
                  </a:lnTo>
                  <a:cubicBezTo>
                    <a:pt x="945" y="96"/>
                    <a:pt x="927" y="96"/>
                    <a:pt x="909" y="114"/>
                  </a:cubicBezTo>
                  <a:lnTo>
                    <a:pt x="832" y="114"/>
                  </a:lnTo>
                  <a:lnTo>
                    <a:pt x="813" y="133"/>
                  </a:lnTo>
                  <a:lnTo>
                    <a:pt x="759" y="133"/>
                  </a:lnTo>
                  <a:cubicBezTo>
                    <a:pt x="741" y="155"/>
                    <a:pt x="741" y="155"/>
                    <a:pt x="718" y="155"/>
                  </a:cubicBezTo>
                  <a:lnTo>
                    <a:pt x="682" y="155"/>
                  </a:lnTo>
                  <a:cubicBezTo>
                    <a:pt x="664" y="173"/>
                    <a:pt x="645" y="173"/>
                    <a:pt x="627" y="173"/>
                  </a:cubicBezTo>
                  <a:lnTo>
                    <a:pt x="605" y="173"/>
                  </a:lnTo>
                  <a:cubicBezTo>
                    <a:pt x="586" y="192"/>
                    <a:pt x="568" y="192"/>
                    <a:pt x="550" y="192"/>
                  </a:cubicBezTo>
                  <a:lnTo>
                    <a:pt x="532" y="210"/>
                  </a:lnTo>
                  <a:lnTo>
                    <a:pt x="491" y="210"/>
                  </a:lnTo>
                  <a:lnTo>
                    <a:pt x="473" y="228"/>
                  </a:lnTo>
                  <a:lnTo>
                    <a:pt x="437" y="228"/>
                  </a:lnTo>
                  <a:lnTo>
                    <a:pt x="437" y="246"/>
                  </a:lnTo>
                  <a:lnTo>
                    <a:pt x="400" y="246"/>
                  </a:lnTo>
                  <a:cubicBezTo>
                    <a:pt x="400" y="246"/>
                    <a:pt x="377" y="246"/>
                    <a:pt x="377" y="269"/>
                  </a:cubicBezTo>
                  <a:lnTo>
                    <a:pt x="341" y="269"/>
                  </a:lnTo>
                  <a:lnTo>
                    <a:pt x="341" y="287"/>
                  </a:lnTo>
                  <a:lnTo>
                    <a:pt x="305" y="287"/>
                  </a:lnTo>
                  <a:lnTo>
                    <a:pt x="287" y="305"/>
                  </a:lnTo>
                  <a:lnTo>
                    <a:pt x="264" y="305"/>
                  </a:lnTo>
                  <a:lnTo>
                    <a:pt x="246" y="323"/>
                  </a:lnTo>
                  <a:lnTo>
                    <a:pt x="228" y="323"/>
                  </a:lnTo>
                  <a:lnTo>
                    <a:pt x="228" y="341"/>
                  </a:lnTo>
                  <a:lnTo>
                    <a:pt x="209" y="341"/>
                  </a:lnTo>
                  <a:lnTo>
                    <a:pt x="191" y="360"/>
                  </a:lnTo>
                  <a:lnTo>
                    <a:pt x="173" y="360"/>
                  </a:lnTo>
                  <a:lnTo>
                    <a:pt x="173" y="382"/>
                  </a:lnTo>
                  <a:cubicBezTo>
                    <a:pt x="150" y="382"/>
                    <a:pt x="150" y="382"/>
                    <a:pt x="132" y="400"/>
                  </a:cubicBezTo>
                  <a:lnTo>
                    <a:pt x="114" y="400"/>
                  </a:lnTo>
                  <a:lnTo>
                    <a:pt x="114" y="419"/>
                  </a:lnTo>
                  <a:lnTo>
                    <a:pt x="96" y="437"/>
                  </a:lnTo>
                  <a:lnTo>
                    <a:pt x="78" y="437"/>
                  </a:lnTo>
                  <a:lnTo>
                    <a:pt x="78" y="455"/>
                  </a:lnTo>
                  <a:lnTo>
                    <a:pt x="60" y="473"/>
                  </a:lnTo>
                  <a:lnTo>
                    <a:pt x="37" y="496"/>
                  </a:lnTo>
                  <a:lnTo>
                    <a:pt x="37" y="514"/>
                  </a:lnTo>
                  <a:lnTo>
                    <a:pt x="19" y="532"/>
                  </a:lnTo>
                  <a:lnTo>
                    <a:pt x="19" y="550"/>
                  </a:lnTo>
                  <a:lnTo>
                    <a:pt x="19" y="568"/>
                  </a:lnTo>
                  <a:lnTo>
                    <a:pt x="19" y="587"/>
                  </a:lnTo>
                  <a:lnTo>
                    <a:pt x="1" y="587"/>
                  </a:lnTo>
                  <a:lnTo>
                    <a:pt x="1" y="1404"/>
                  </a:lnTo>
                  <a:lnTo>
                    <a:pt x="1" y="1608"/>
                  </a:lnTo>
                  <a:lnTo>
                    <a:pt x="1" y="1949"/>
                  </a:lnTo>
                  <a:lnTo>
                    <a:pt x="1" y="3198"/>
                  </a:lnTo>
                  <a:lnTo>
                    <a:pt x="1" y="4242"/>
                  </a:lnTo>
                  <a:lnTo>
                    <a:pt x="1" y="4260"/>
                  </a:lnTo>
                  <a:lnTo>
                    <a:pt x="1" y="5509"/>
                  </a:lnTo>
                  <a:lnTo>
                    <a:pt x="1" y="5831"/>
                  </a:lnTo>
                  <a:lnTo>
                    <a:pt x="1" y="6058"/>
                  </a:lnTo>
                  <a:lnTo>
                    <a:pt x="1" y="6853"/>
                  </a:lnTo>
                  <a:cubicBezTo>
                    <a:pt x="1" y="6944"/>
                    <a:pt x="60" y="7039"/>
                    <a:pt x="209" y="7116"/>
                  </a:cubicBezTo>
                  <a:cubicBezTo>
                    <a:pt x="228" y="7134"/>
                    <a:pt x="246" y="7134"/>
                    <a:pt x="264" y="7153"/>
                  </a:cubicBezTo>
                  <a:lnTo>
                    <a:pt x="287" y="7153"/>
                  </a:lnTo>
                  <a:cubicBezTo>
                    <a:pt x="287" y="7153"/>
                    <a:pt x="305" y="7171"/>
                    <a:pt x="323" y="7171"/>
                  </a:cubicBezTo>
                  <a:cubicBezTo>
                    <a:pt x="341" y="7193"/>
                    <a:pt x="359" y="7193"/>
                    <a:pt x="377" y="7212"/>
                  </a:cubicBezTo>
                  <a:lnTo>
                    <a:pt x="400" y="7212"/>
                  </a:lnTo>
                  <a:cubicBezTo>
                    <a:pt x="418" y="7212"/>
                    <a:pt x="437" y="7212"/>
                    <a:pt x="437" y="7230"/>
                  </a:cubicBezTo>
                  <a:lnTo>
                    <a:pt x="455" y="7230"/>
                  </a:lnTo>
                  <a:cubicBezTo>
                    <a:pt x="473" y="7230"/>
                    <a:pt x="491" y="7248"/>
                    <a:pt x="514" y="7248"/>
                  </a:cubicBezTo>
                  <a:lnTo>
                    <a:pt x="532" y="7248"/>
                  </a:lnTo>
                  <a:lnTo>
                    <a:pt x="550" y="7266"/>
                  </a:lnTo>
                  <a:lnTo>
                    <a:pt x="568" y="7266"/>
                  </a:lnTo>
                  <a:cubicBezTo>
                    <a:pt x="586" y="7266"/>
                    <a:pt x="605" y="7266"/>
                    <a:pt x="605" y="7284"/>
                  </a:cubicBezTo>
                  <a:lnTo>
                    <a:pt x="645" y="7284"/>
                  </a:lnTo>
                  <a:cubicBezTo>
                    <a:pt x="664" y="7284"/>
                    <a:pt x="682" y="7307"/>
                    <a:pt x="700" y="7307"/>
                  </a:cubicBezTo>
                  <a:lnTo>
                    <a:pt x="741" y="7307"/>
                  </a:lnTo>
                  <a:cubicBezTo>
                    <a:pt x="741" y="7325"/>
                    <a:pt x="759" y="7325"/>
                    <a:pt x="759" y="7325"/>
                  </a:cubicBezTo>
                  <a:lnTo>
                    <a:pt x="813" y="7325"/>
                  </a:lnTo>
                  <a:lnTo>
                    <a:pt x="832" y="7343"/>
                  </a:lnTo>
                  <a:lnTo>
                    <a:pt x="891" y="7343"/>
                  </a:lnTo>
                  <a:lnTo>
                    <a:pt x="909" y="7361"/>
                  </a:lnTo>
                  <a:lnTo>
                    <a:pt x="986" y="7361"/>
                  </a:lnTo>
                  <a:cubicBezTo>
                    <a:pt x="1022" y="7380"/>
                    <a:pt x="1059" y="7380"/>
                    <a:pt x="1099" y="7380"/>
                  </a:cubicBezTo>
                  <a:lnTo>
                    <a:pt x="1136" y="7380"/>
                  </a:lnTo>
                  <a:cubicBezTo>
                    <a:pt x="1154" y="7398"/>
                    <a:pt x="1195" y="7398"/>
                    <a:pt x="1213" y="7398"/>
                  </a:cubicBezTo>
                  <a:lnTo>
                    <a:pt x="1249" y="7398"/>
                  </a:lnTo>
                  <a:cubicBezTo>
                    <a:pt x="1267" y="7420"/>
                    <a:pt x="1308" y="7420"/>
                    <a:pt x="1326" y="7420"/>
                  </a:cubicBezTo>
                  <a:lnTo>
                    <a:pt x="1363" y="7420"/>
                  </a:lnTo>
                  <a:cubicBezTo>
                    <a:pt x="1399" y="7420"/>
                    <a:pt x="1440" y="7439"/>
                    <a:pt x="1476" y="7439"/>
                  </a:cubicBezTo>
                  <a:lnTo>
                    <a:pt x="1626" y="7439"/>
                  </a:lnTo>
                  <a:cubicBezTo>
                    <a:pt x="1649" y="7439"/>
                    <a:pt x="1667" y="7457"/>
                    <a:pt x="1685" y="7457"/>
                  </a:cubicBezTo>
                  <a:lnTo>
                    <a:pt x="2671" y="7457"/>
                  </a:lnTo>
                  <a:cubicBezTo>
                    <a:pt x="2689" y="7457"/>
                    <a:pt x="2725" y="7457"/>
                    <a:pt x="2743" y="7439"/>
                  </a:cubicBezTo>
                  <a:lnTo>
                    <a:pt x="2898" y="7439"/>
                  </a:lnTo>
                  <a:cubicBezTo>
                    <a:pt x="2934" y="7439"/>
                    <a:pt x="2952" y="7420"/>
                    <a:pt x="2988" y="7420"/>
                  </a:cubicBezTo>
                  <a:lnTo>
                    <a:pt x="3011" y="7420"/>
                  </a:lnTo>
                  <a:cubicBezTo>
                    <a:pt x="3047" y="7420"/>
                    <a:pt x="3084" y="7420"/>
                    <a:pt x="3125" y="7398"/>
                  </a:cubicBezTo>
                  <a:lnTo>
                    <a:pt x="3238" y="7398"/>
                  </a:lnTo>
                  <a:cubicBezTo>
                    <a:pt x="3256" y="7380"/>
                    <a:pt x="3274" y="7380"/>
                    <a:pt x="3293" y="7380"/>
                  </a:cubicBezTo>
                  <a:lnTo>
                    <a:pt x="3311" y="7380"/>
                  </a:lnTo>
                  <a:cubicBezTo>
                    <a:pt x="3329" y="7380"/>
                    <a:pt x="3352" y="7380"/>
                    <a:pt x="3370" y="7361"/>
                  </a:cubicBezTo>
                  <a:lnTo>
                    <a:pt x="3442" y="7361"/>
                  </a:lnTo>
                  <a:lnTo>
                    <a:pt x="3465" y="7343"/>
                  </a:lnTo>
                  <a:lnTo>
                    <a:pt x="3520" y="7343"/>
                  </a:lnTo>
                  <a:cubicBezTo>
                    <a:pt x="3538" y="7343"/>
                    <a:pt x="3538" y="7343"/>
                    <a:pt x="3538" y="7325"/>
                  </a:cubicBezTo>
                  <a:lnTo>
                    <a:pt x="3597" y="7325"/>
                  </a:lnTo>
                  <a:cubicBezTo>
                    <a:pt x="3615" y="7325"/>
                    <a:pt x="3633" y="7307"/>
                    <a:pt x="3633" y="7307"/>
                  </a:cubicBezTo>
                  <a:lnTo>
                    <a:pt x="3692" y="7307"/>
                  </a:lnTo>
                  <a:cubicBezTo>
                    <a:pt x="3710" y="7284"/>
                    <a:pt x="3729" y="7284"/>
                    <a:pt x="3747" y="7284"/>
                  </a:cubicBezTo>
                  <a:cubicBezTo>
                    <a:pt x="3765" y="7266"/>
                    <a:pt x="3783" y="7266"/>
                    <a:pt x="3824" y="7266"/>
                  </a:cubicBezTo>
                  <a:lnTo>
                    <a:pt x="3842" y="7248"/>
                  </a:lnTo>
                  <a:lnTo>
                    <a:pt x="3860" y="7248"/>
                  </a:lnTo>
                  <a:cubicBezTo>
                    <a:pt x="3878" y="7248"/>
                    <a:pt x="3878" y="7248"/>
                    <a:pt x="3878" y="7230"/>
                  </a:cubicBezTo>
                  <a:lnTo>
                    <a:pt x="3919" y="7230"/>
                  </a:lnTo>
                  <a:lnTo>
                    <a:pt x="3937" y="7212"/>
                  </a:lnTo>
                  <a:lnTo>
                    <a:pt x="3974" y="7212"/>
                  </a:lnTo>
                  <a:lnTo>
                    <a:pt x="3992" y="7193"/>
                  </a:lnTo>
                  <a:lnTo>
                    <a:pt x="4010" y="7193"/>
                  </a:lnTo>
                  <a:lnTo>
                    <a:pt x="4033" y="7171"/>
                  </a:lnTo>
                  <a:lnTo>
                    <a:pt x="4051" y="7171"/>
                  </a:lnTo>
                  <a:lnTo>
                    <a:pt x="4069" y="7153"/>
                  </a:lnTo>
                  <a:lnTo>
                    <a:pt x="4087" y="7153"/>
                  </a:lnTo>
                  <a:lnTo>
                    <a:pt x="4105" y="7134"/>
                  </a:lnTo>
                  <a:lnTo>
                    <a:pt x="4124" y="7134"/>
                  </a:lnTo>
                  <a:lnTo>
                    <a:pt x="4146" y="7116"/>
                  </a:lnTo>
                  <a:lnTo>
                    <a:pt x="4164" y="7116"/>
                  </a:lnTo>
                  <a:lnTo>
                    <a:pt x="4164" y="7098"/>
                  </a:lnTo>
                  <a:lnTo>
                    <a:pt x="4183" y="7098"/>
                  </a:lnTo>
                  <a:lnTo>
                    <a:pt x="4201" y="7080"/>
                  </a:lnTo>
                  <a:lnTo>
                    <a:pt x="4219" y="7080"/>
                  </a:lnTo>
                  <a:lnTo>
                    <a:pt x="4219" y="7057"/>
                  </a:lnTo>
                  <a:lnTo>
                    <a:pt x="4237" y="7057"/>
                  </a:lnTo>
                  <a:lnTo>
                    <a:pt x="4260" y="7039"/>
                  </a:lnTo>
                  <a:lnTo>
                    <a:pt x="4278" y="7021"/>
                  </a:lnTo>
                  <a:lnTo>
                    <a:pt x="4296" y="7003"/>
                  </a:lnTo>
                  <a:lnTo>
                    <a:pt x="4296" y="6985"/>
                  </a:lnTo>
                  <a:lnTo>
                    <a:pt x="4314" y="6985"/>
                  </a:lnTo>
                  <a:lnTo>
                    <a:pt x="4314" y="6966"/>
                  </a:lnTo>
                  <a:lnTo>
                    <a:pt x="4332" y="6944"/>
                  </a:lnTo>
                  <a:lnTo>
                    <a:pt x="4332" y="6926"/>
                  </a:lnTo>
                  <a:lnTo>
                    <a:pt x="4332" y="6907"/>
                  </a:lnTo>
                  <a:lnTo>
                    <a:pt x="4351" y="6907"/>
                  </a:lnTo>
                  <a:lnTo>
                    <a:pt x="4351" y="6889"/>
                  </a:lnTo>
                  <a:lnTo>
                    <a:pt x="4351" y="6871"/>
                  </a:lnTo>
                  <a:lnTo>
                    <a:pt x="4351" y="6058"/>
                  </a:lnTo>
                  <a:lnTo>
                    <a:pt x="4351" y="5849"/>
                  </a:lnTo>
                  <a:lnTo>
                    <a:pt x="4351" y="5509"/>
                  </a:lnTo>
                  <a:lnTo>
                    <a:pt x="4351" y="4278"/>
                  </a:lnTo>
                  <a:lnTo>
                    <a:pt x="4351" y="4242"/>
                  </a:lnTo>
                  <a:lnTo>
                    <a:pt x="4351" y="3198"/>
                  </a:lnTo>
                  <a:lnTo>
                    <a:pt x="4351" y="1972"/>
                  </a:lnTo>
                  <a:lnTo>
                    <a:pt x="4351" y="1631"/>
                  </a:lnTo>
                  <a:lnTo>
                    <a:pt x="4351" y="1404"/>
                  </a:lnTo>
                  <a:cubicBezTo>
                    <a:pt x="4373" y="1136"/>
                    <a:pt x="4373" y="855"/>
                    <a:pt x="4373" y="609"/>
                  </a:cubicBezTo>
                  <a:cubicBezTo>
                    <a:pt x="4373" y="514"/>
                    <a:pt x="4296" y="419"/>
                    <a:pt x="4146" y="341"/>
                  </a:cubicBezTo>
                  <a:cubicBezTo>
                    <a:pt x="4124" y="323"/>
                    <a:pt x="4105" y="323"/>
                    <a:pt x="4087" y="305"/>
                  </a:cubicBezTo>
                  <a:cubicBezTo>
                    <a:pt x="4069" y="305"/>
                    <a:pt x="4051" y="287"/>
                    <a:pt x="4033" y="287"/>
                  </a:cubicBezTo>
                  <a:cubicBezTo>
                    <a:pt x="4010" y="269"/>
                    <a:pt x="3992" y="269"/>
                    <a:pt x="3974" y="269"/>
                  </a:cubicBezTo>
                  <a:lnTo>
                    <a:pt x="3956" y="246"/>
                  </a:lnTo>
                  <a:cubicBezTo>
                    <a:pt x="3956" y="246"/>
                    <a:pt x="3937" y="246"/>
                    <a:pt x="3919" y="228"/>
                  </a:cubicBezTo>
                  <a:lnTo>
                    <a:pt x="3897" y="228"/>
                  </a:lnTo>
                  <a:cubicBezTo>
                    <a:pt x="3878" y="228"/>
                    <a:pt x="3860" y="210"/>
                    <a:pt x="3842" y="210"/>
                  </a:cubicBezTo>
                  <a:lnTo>
                    <a:pt x="3824" y="210"/>
                  </a:lnTo>
                  <a:lnTo>
                    <a:pt x="3806" y="192"/>
                  </a:lnTo>
                  <a:lnTo>
                    <a:pt x="3783" y="192"/>
                  </a:lnTo>
                  <a:cubicBezTo>
                    <a:pt x="3765" y="192"/>
                    <a:pt x="3765" y="192"/>
                    <a:pt x="3747" y="173"/>
                  </a:cubicBezTo>
                  <a:lnTo>
                    <a:pt x="3710" y="173"/>
                  </a:lnTo>
                  <a:cubicBezTo>
                    <a:pt x="3692" y="173"/>
                    <a:pt x="3670" y="155"/>
                    <a:pt x="3670" y="155"/>
                  </a:cubicBezTo>
                  <a:lnTo>
                    <a:pt x="3633" y="155"/>
                  </a:lnTo>
                  <a:cubicBezTo>
                    <a:pt x="3615" y="155"/>
                    <a:pt x="3615" y="133"/>
                    <a:pt x="3597" y="133"/>
                  </a:cubicBezTo>
                  <a:lnTo>
                    <a:pt x="3556" y="133"/>
                  </a:lnTo>
                  <a:cubicBezTo>
                    <a:pt x="3538" y="133"/>
                    <a:pt x="3520" y="133"/>
                    <a:pt x="3520" y="114"/>
                  </a:cubicBezTo>
                  <a:lnTo>
                    <a:pt x="3442" y="114"/>
                  </a:lnTo>
                  <a:cubicBezTo>
                    <a:pt x="3424" y="96"/>
                    <a:pt x="3406" y="96"/>
                    <a:pt x="3370" y="96"/>
                  </a:cubicBezTo>
                  <a:cubicBezTo>
                    <a:pt x="3329" y="96"/>
                    <a:pt x="3293" y="78"/>
                    <a:pt x="3256" y="78"/>
                  </a:cubicBezTo>
                  <a:lnTo>
                    <a:pt x="3238" y="78"/>
                  </a:lnTo>
                  <a:cubicBezTo>
                    <a:pt x="3197" y="60"/>
                    <a:pt x="3179" y="60"/>
                    <a:pt x="3143" y="60"/>
                  </a:cubicBezTo>
                  <a:lnTo>
                    <a:pt x="3102" y="60"/>
                  </a:lnTo>
                  <a:cubicBezTo>
                    <a:pt x="3084" y="60"/>
                    <a:pt x="3066" y="42"/>
                    <a:pt x="3029" y="42"/>
                  </a:cubicBezTo>
                  <a:lnTo>
                    <a:pt x="3011" y="42"/>
                  </a:lnTo>
                  <a:cubicBezTo>
                    <a:pt x="2970" y="42"/>
                    <a:pt x="2934" y="42"/>
                    <a:pt x="2898" y="19"/>
                  </a:cubicBezTo>
                  <a:lnTo>
                    <a:pt x="2743" y="19"/>
                  </a:lnTo>
                  <a:cubicBezTo>
                    <a:pt x="2707" y="19"/>
                    <a:pt x="2689" y="19"/>
                    <a:pt x="2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8"/>
            <p:cNvSpPr/>
            <p:nvPr/>
          </p:nvSpPr>
          <p:spPr>
            <a:xfrm>
              <a:off x="4132538" y="1042825"/>
              <a:ext cx="408572" cy="100104"/>
            </a:xfrm>
            <a:custGeom>
              <a:avLst/>
              <a:gdLst/>
              <a:ahLst/>
              <a:cxnLst/>
              <a:rect l="l" t="t" r="r" b="b"/>
              <a:pathLst>
                <a:path w="4959" h="1215" extrusionOk="0">
                  <a:moveTo>
                    <a:pt x="2512" y="333"/>
                  </a:moveTo>
                  <a:cubicBezTo>
                    <a:pt x="2873" y="333"/>
                    <a:pt x="3217" y="387"/>
                    <a:pt x="3388" y="479"/>
                  </a:cubicBezTo>
                  <a:cubicBezTo>
                    <a:pt x="3615" y="633"/>
                    <a:pt x="3429" y="801"/>
                    <a:pt x="2916" y="860"/>
                  </a:cubicBezTo>
                  <a:cubicBezTo>
                    <a:pt x="2771" y="882"/>
                    <a:pt x="2618" y="892"/>
                    <a:pt x="2468" y="892"/>
                  </a:cubicBezTo>
                  <a:cubicBezTo>
                    <a:pt x="2109" y="892"/>
                    <a:pt x="1766" y="833"/>
                    <a:pt x="1590" y="724"/>
                  </a:cubicBezTo>
                  <a:cubicBezTo>
                    <a:pt x="1344" y="592"/>
                    <a:pt x="1553" y="424"/>
                    <a:pt x="2044" y="365"/>
                  </a:cubicBezTo>
                  <a:cubicBezTo>
                    <a:pt x="2194" y="343"/>
                    <a:pt x="2355" y="333"/>
                    <a:pt x="2512" y="333"/>
                  </a:cubicBezTo>
                  <a:close/>
                  <a:moveTo>
                    <a:pt x="2488" y="1"/>
                  </a:moveTo>
                  <a:cubicBezTo>
                    <a:pt x="2168" y="1"/>
                    <a:pt x="1843" y="22"/>
                    <a:pt x="1535" y="66"/>
                  </a:cubicBezTo>
                  <a:cubicBezTo>
                    <a:pt x="454" y="216"/>
                    <a:pt x="0" y="574"/>
                    <a:pt x="532" y="879"/>
                  </a:cubicBezTo>
                  <a:cubicBezTo>
                    <a:pt x="915" y="1095"/>
                    <a:pt x="1702" y="1214"/>
                    <a:pt x="2516" y="1214"/>
                  </a:cubicBezTo>
                  <a:cubicBezTo>
                    <a:pt x="2829" y="1214"/>
                    <a:pt x="3147" y="1197"/>
                    <a:pt x="3447" y="1160"/>
                  </a:cubicBezTo>
                  <a:cubicBezTo>
                    <a:pt x="4523" y="1010"/>
                    <a:pt x="4959" y="651"/>
                    <a:pt x="4428" y="347"/>
                  </a:cubicBezTo>
                  <a:cubicBezTo>
                    <a:pt x="4052" y="130"/>
                    <a:pt x="3287" y="1"/>
                    <a:pt x="2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4" name="Google Shape;1984;p28"/>
          <p:cNvSpPr txBox="1"/>
          <p:nvPr/>
        </p:nvSpPr>
        <p:spPr>
          <a:xfrm>
            <a:off x="669100" y="3232750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$4,000</a:t>
            </a:r>
            <a:endParaRPr sz="18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85" name="Google Shape;1985;p28"/>
          <p:cNvSpPr txBox="1"/>
          <p:nvPr/>
        </p:nvSpPr>
        <p:spPr>
          <a:xfrm>
            <a:off x="669100" y="147078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$6,000</a:t>
            </a:r>
            <a:endParaRPr sz="18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86" name="Google Shape;1986;p28"/>
          <p:cNvSpPr txBox="1"/>
          <p:nvPr/>
        </p:nvSpPr>
        <p:spPr>
          <a:xfrm>
            <a:off x="6870175" y="3232750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$10,000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87" name="Google Shape;1987;p28"/>
          <p:cNvSpPr txBox="1"/>
          <p:nvPr/>
        </p:nvSpPr>
        <p:spPr>
          <a:xfrm>
            <a:off x="6870175" y="147078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$8,000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29"/>
          <p:cNvSpPr/>
          <p:nvPr/>
        </p:nvSpPr>
        <p:spPr>
          <a:xfrm>
            <a:off x="4145738" y="3867625"/>
            <a:ext cx="37980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29"/>
          <p:cNvSpPr/>
          <p:nvPr/>
        </p:nvSpPr>
        <p:spPr>
          <a:xfrm>
            <a:off x="4145738" y="1462038"/>
            <a:ext cx="37980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29"/>
          <p:cNvSpPr/>
          <p:nvPr/>
        </p:nvSpPr>
        <p:spPr>
          <a:xfrm>
            <a:off x="4145738" y="2263900"/>
            <a:ext cx="37980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29"/>
          <p:cNvSpPr/>
          <p:nvPr/>
        </p:nvSpPr>
        <p:spPr>
          <a:xfrm>
            <a:off x="4145738" y="3065763"/>
            <a:ext cx="37980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29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7" name="Google Shape;1997;p29"/>
          <p:cNvGrpSpPr/>
          <p:nvPr/>
        </p:nvGrpSpPr>
        <p:grpSpPr>
          <a:xfrm rot="5400000">
            <a:off x="1845349" y="476881"/>
            <a:ext cx="272230" cy="2543039"/>
            <a:chOff x="1453250" y="1266300"/>
            <a:chExt cx="340500" cy="3180786"/>
          </a:xfrm>
        </p:grpSpPr>
        <p:sp>
          <p:nvSpPr>
            <p:cNvPr id="1998" name="Google Shape;1998;p29"/>
            <p:cNvSpPr/>
            <p:nvPr/>
          </p:nvSpPr>
          <p:spPr>
            <a:xfrm>
              <a:off x="1453250" y="4106586"/>
              <a:ext cx="340500" cy="34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1453250" y="3633204"/>
              <a:ext cx="340500" cy="34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9"/>
            <p:cNvSpPr/>
            <p:nvPr/>
          </p:nvSpPr>
          <p:spPr>
            <a:xfrm>
              <a:off x="1453250" y="3159822"/>
              <a:ext cx="340500" cy="34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9"/>
            <p:cNvSpPr/>
            <p:nvPr/>
          </p:nvSpPr>
          <p:spPr>
            <a:xfrm>
              <a:off x="1453250" y="2686440"/>
              <a:ext cx="340500" cy="34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9"/>
            <p:cNvSpPr/>
            <p:nvPr/>
          </p:nvSpPr>
          <p:spPr>
            <a:xfrm>
              <a:off x="1453250" y="2213057"/>
              <a:ext cx="340500" cy="34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9"/>
            <p:cNvSpPr/>
            <p:nvPr/>
          </p:nvSpPr>
          <p:spPr>
            <a:xfrm>
              <a:off x="1453250" y="1739675"/>
              <a:ext cx="340500" cy="340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9"/>
            <p:cNvSpPr/>
            <p:nvPr/>
          </p:nvSpPr>
          <p:spPr>
            <a:xfrm>
              <a:off x="1453250" y="1266300"/>
              <a:ext cx="340500" cy="340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5" name="Google Shape;2005;p29"/>
          <p:cNvGrpSpPr/>
          <p:nvPr/>
        </p:nvGrpSpPr>
        <p:grpSpPr>
          <a:xfrm rot="5400000">
            <a:off x="1845336" y="1278752"/>
            <a:ext cx="272230" cy="2543013"/>
            <a:chOff x="2305738" y="1266332"/>
            <a:chExt cx="340500" cy="3180754"/>
          </a:xfrm>
        </p:grpSpPr>
        <p:sp>
          <p:nvSpPr>
            <p:cNvPr id="2006" name="Google Shape;2006;p29"/>
            <p:cNvSpPr/>
            <p:nvPr/>
          </p:nvSpPr>
          <p:spPr>
            <a:xfrm>
              <a:off x="2305738" y="4106586"/>
              <a:ext cx="340500" cy="34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9"/>
            <p:cNvSpPr/>
            <p:nvPr/>
          </p:nvSpPr>
          <p:spPr>
            <a:xfrm>
              <a:off x="2305738" y="3633204"/>
              <a:ext cx="340500" cy="34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9"/>
            <p:cNvSpPr/>
            <p:nvPr/>
          </p:nvSpPr>
          <p:spPr>
            <a:xfrm>
              <a:off x="2305738" y="3159822"/>
              <a:ext cx="340500" cy="34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9"/>
            <p:cNvSpPr/>
            <p:nvPr/>
          </p:nvSpPr>
          <p:spPr>
            <a:xfrm>
              <a:off x="2305738" y="2686440"/>
              <a:ext cx="340500" cy="34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9"/>
            <p:cNvSpPr/>
            <p:nvPr/>
          </p:nvSpPr>
          <p:spPr>
            <a:xfrm>
              <a:off x="2305738" y="2213057"/>
              <a:ext cx="340500" cy="340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9"/>
            <p:cNvSpPr/>
            <p:nvPr/>
          </p:nvSpPr>
          <p:spPr>
            <a:xfrm>
              <a:off x="2305738" y="1739707"/>
              <a:ext cx="340500" cy="340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9"/>
            <p:cNvSpPr/>
            <p:nvPr/>
          </p:nvSpPr>
          <p:spPr>
            <a:xfrm>
              <a:off x="2305738" y="1266332"/>
              <a:ext cx="340500" cy="340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3" name="Google Shape;2013;p29"/>
          <p:cNvGrpSpPr/>
          <p:nvPr/>
        </p:nvGrpSpPr>
        <p:grpSpPr>
          <a:xfrm rot="5400000">
            <a:off x="1845331" y="2080615"/>
            <a:ext cx="272240" cy="2543013"/>
            <a:chOff x="3158225" y="1266332"/>
            <a:chExt cx="340513" cy="3180754"/>
          </a:xfrm>
        </p:grpSpPr>
        <p:sp>
          <p:nvSpPr>
            <p:cNvPr id="2014" name="Google Shape;2014;p29"/>
            <p:cNvSpPr/>
            <p:nvPr/>
          </p:nvSpPr>
          <p:spPr>
            <a:xfrm>
              <a:off x="3158225" y="4106586"/>
              <a:ext cx="340500" cy="34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9"/>
            <p:cNvSpPr/>
            <p:nvPr/>
          </p:nvSpPr>
          <p:spPr>
            <a:xfrm>
              <a:off x="3158225" y="3633204"/>
              <a:ext cx="340500" cy="34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9"/>
            <p:cNvSpPr/>
            <p:nvPr/>
          </p:nvSpPr>
          <p:spPr>
            <a:xfrm>
              <a:off x="3158225" y="3159822"/>
              <a:ext cx="340500" cy="34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9"/>
            <p:cNvSpPr/>
            <p:nvPr/>
          </p:nvSpPr>
          <p:spPr>
            <a:xfrm>
              <a:off x="3158225" y="2686440"/>
              <a:ext cx="340500" cy="340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9"/>
            <p:cNvSpPr/>
            <p:nvPr/>
          </p:nvSpPr>
          <p:spPr>
            <a:xfrm>
              <a:off x="3158238" y="2213057"/>
              <a:ext cx="340500" cy="340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9"/>
            <p:cNvSpPr/>
            <p:nvPr/>
          </p:nvSpPr>
          <p:spPr>
            <a:xfrm>
              <a:off x="3158238" y="1739707"/>
              <a:ext cx="340500" cy="340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9"/>
            <p:cNvSpPr/>
            <p:nvPr/>
          </p:nvSpPr>
          <p:spPr>
            <a:xfrm>
              <a:off x="3158238" y="1266332"/>
              <a:ext cx="340500" cy="340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1" name="Google Shape;2021;p29"/>
          <p:cNvGrpSpPr/>
          <p:nvPr/>
        </p:nvGrpSpPr>
        <p:grpSpPr>
          <a:xfrm rot="5400000">
            <a:off x="1845349" y="2882465"/>
            <a:ext cx="272230" cy="2543039"/>
            <a:chOff x="4010750" y="1266300"/>
            <a:chExt cx="340500" cy="3180786"/>
          </a:xfrm>
        </p:grpSpPr>
        <p:sp>
          <p:nvSpPr>
            <p:cNvPr id="2022" name="Google Shape;2022;p29"/>
            <p:cNvSpPr/>
            <p:nvPr/>
          </p:nvSpPr>
          <p:spPr>
            <a:xfrm>
              <a:off x="4010750" y="4106586"/>
              <a:ext cx="3405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9"/>
            <p:cNvSpPr/>
            <p:nvPr/>
          </p:nvSpPr>
          <p:spPr>
            <a:xfrm>
              <a:off x="4010750" y="3633204"/>
              <a:ext cx="3405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9"/>
            <p:cNvSpPr/>
            <p:nvPr/>
          </p:nvSpPr>
          <p:spPr>
            <a:xfrm>
              <a:off x="4010750" y="3159822"/>
              <a:ext cx="3405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9"/>
            <p:cNvSpPr/>
            <p:nvPr/>
          </p:nvSpPr>
          <p:spPr>
            <a:xfrm>
              <a:off x="4010750" y="2686440"/>
              <a:ext cx="3405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9"/>
            <p:cNvSpPr/>
            <p:nvPr/>
          </p:nvSpPr>
          <p:spPr>
            <a:xfrm>
              <a:off x="4010750" y="2213057"/>
              <a:ext cx="3405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9"/>
            <p:cNvSpPr/>
            <p:nvPr/>
          </p:nvSpPr>
          <p:spPr>
            <a:xfrm>
              <a:off x="4010750" y="1739675"/>
              <a:ext cx="3405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9"/>
            <p:cNvSpPr/>
            <p:nvPr/>
          </p:nvSpPr>
          <p:spPr>
            <a:xfrm>
              <a:off x="4010750" y="1266300"/>
              <a:ext cx="340500" cy="340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9" name="Google Shape;2029;p29"/>
          <p:cNvGrpSpPr/>
          <p:nvPr/>
        </p:nvGrpSpPr>
        <p:grpSpPr>
          <a:xfrm>
            <a:off x="4370163" y="2987446"/>
            <a:ext cx="3514500" cy="729350"/>
            <a:chOff x="5010750" y="2892050"/>
            <a:chExt cx="3514500" cy="729350"/>
          </a:xfrm>
        </p:grpSpPr>
        <p:sp>
          <p:nvSpPr>
            <p:cNvPr id="2030" name="Google Shape;2030;p29"/>
            <p:cNvSpPr txBox="1"/>
            <p:nvPr/>
          </p:nvSpPr>
          <p:spPr>
            <a:xfrm>
              <a:off x="5010750" y="2892050"/>
              <a:ext cx="3514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1" name="Google Shape;2031;p29"/>
            <p:cNvSpPr txBox="1"/>
            <p:nvPr/>
          </p:nvSpPr>
          <p:spPr>
            <a:xfrm>
              <a:off x="5010750" y="3086500"/>
              <a:ext cx="3514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032" name="Google Shape;2032;p29"/>
          <p:cNvGrpSpPr/>
          <p:nvPr/>
        </p:nvGrpSpPr>
        <p:grpSpPr>
          <a:xfrm>
            <a:off x="4370163" y="1383713"/>
            <a:ext cx="3514500" cy="729350"/>
            <a:chOff x="5010750" y="1383713"/>
            <a:chExt cx="3514500" cy="729350"/>
          </a:xfrm>
        </p:grpSpPr>
        <p:sp>
          <p:nvSpPr>
            <p:cNvPr id="2033" name="Google Shape;2033;p29"/>
            <p:cNvSpPr txBox="1"/>
            <p:nvPr/>
          </p:nvSpPr>
          <p:spPr>
            <a:xfrm>
              <a:off x="5010750" y="1578163"/>
              <a:ext cx="3514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Planet Mercury is the closest object to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34" name="Google Shape;2034;p29"/>
            <p:cNvSpPr txBox="1"/>
            <p:nvPr/>
          </p:nvSpPr>
          <p:spPr>
            <a:xfrm>
              <a:off x="5010750" y="1383713"/>
              <a:ext cx="3514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35" name="Google Shape;2035;p29"/>
          <p:cNvGrpSpPr/>
          <p:nvPr/>
        </p:nvGrpSpPr>
        <p:grpSpPr>
          <a:xfrm>
            <a:off x="4370163" y="2185579"/>
            <a:ext cx="3514500" cy="729350"/>
            <a:chOff x="5010750" y="2137887"/>
            <a:chExt cx="3514500" cy="729350"/>
          </a:xfrm>
        </p:grpSpPr>
        <p:sp>
          <p:nvSpPr>
            <p:cNvPr id="2036" name="Google Shape;2036;p29"/>
            <p:cNvSpPr txBox="1"/>
            <p:nvPr/>
          </p:nvSpPr>
          <p:spPr>
            <a:xfrm>
              <a:off x="5010750" y="2137887"/>
              <a:ext cx="3514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7" name="Google Shape;2037;p29"/>
            <p:cNvSpPr txBox="1"/>
            <p:nvPr/>
          </p:nvSpPr>
          <p:spPr>
            <a:xfrm>
              <a:off x="5010750" y="2332338"/>
              <a:ext cx="3514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038" name="Google Shape;2038;p29"/>
          <p:cNvGrpSpPr/>
          <p:nvPr/>
        </p:nvGrpSpPr>
        <p:grpSpPr>
          <a:xfrm>
            <a:off x="4370163" y="3789312"/>
            <a:ext cx="3514500" cy="729350"/>
            <a:chOff x="5010750" y="3789312"/>
            <a:chExt cx="3514500" cy="729350"/>
          </a:xfrm>
        </p:grpSpPr>
        <p:sp>
          <p:nvSpPr>
            <p:cNvPr id="2039" name="Google Shape;2039;p29"/>
            <p:cNvSpPr txBox="1"/>
            <p:nvPr/>
          </p:nvSpPr>
          <p:spPr>
            <a:xfrm>
              <a:off x="5010750" y="3789312"/>
              <a:ext cx="3514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0" name="Google Shape;2040;p29"/>
            <p:cNvSpPr txBox="1"/>
            <p:nvPr/>
          </p:nvSpPr>
          <p:spPr>
            <a:xfrm>
              <a:off x="5010750" y="3983763"/>
              <a:ext cx="3514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Saturn is composed of hydrogen and helium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cxnSp>
        <p:nvCxnSpPr>
          <p:cNvPr id="2041" name="Google Shape;2041;p29"/>
          <p:cNvCxnSpPr/>
          <p:nvPr/>
        </p:nvCxnSpPr>
        <p:spPr>
          <a:xfrm>
            <a:off x="3256529" y="1748400"/>
            <a:ext cx="8892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42" name="Google Shape;2042;p29"/>
          <p:cNvCxnSpPr/>
          <p:nvPr/>
        </p:nvCxnSpPr>
        <p:spPr>
          <a:xfrm>
            <a:off x="3252961" y="2550240"/>
            <a:ext cx="893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43" name="Google Shape;2043;p29"/>
          <p:cNvCxnSpPr/>
          <p:nvPr/>
        </p:nvCxnSpPr>
        <p:spPr>
          <a:xfrm>
            <a:off x="3252961" y="3352114"/>
            <a:ext cx="893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44" name="Google Shape;2044;p29"/>
          <p:cNvCxnSpPr/>
          <p:nvPr/>
        </p:nvCxnSpPr>
        <p:spPr>
          <a:xfrm>
            <a:off x="3252961" y="4153975"/>
            <a:ext cx="89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45" name="Google Shape;2045;p29"/>
          <p:cNvSpPr/>
          <p:nvPr/>
        </p:nvSpPr>
        <p:spPr>
          <a:xfrm>
            <a:off x="8128309" y="3922850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29"/>
          <p:cNvSpPr/>
          <p:nvPr/>
        </p:nvSpPr>
        <p:spPr>
          <a:xfrm>
            <a:off x="8064066" y="1564531"/>
            <a:ext cx="370009" cy="367724"/>
          </a:xfrm>
          <a:custGeom>
            <a:avLst/>
            <a:gdLst/>
            <a:ahLst/>
            <a:cxnLst/>
            <a:rect l="l" t="t" r="r" b="b"/>
            <a:pathLst>
              <a:path w="12792" h="12713" extrusionOk="0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7" name="Google Shape;2047;p29"/>
          <p:cNvGrpSpPr/>
          <p:nvPr/>
        </p:nvGrpSpPr>
        <p:grpSpPr>
          <a:xfrm>
            <a:off x="8065881" y="2366607"/>
            <a:ext cx="366364" cy="367290"/>
            <a:chOff x="-61783350" y="3743950"/>
            <a:chExt cx="316650" cy="317450"/>
          </a:xfrm>
        </p:grpSpPr>
        <p:sp>
          <p:nvSpPr>
            <p:cNvPr id="2048" name="Google Shape;2048;p29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9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29"/>
          <p:cNvGrpSpPr/>
          <p:nvPr/>
        </p:nvGrpSpPr>
        <p:grpSpPr>
          <a:xfrm>
            <a:off x="8064983" y="3144732"/>
            <a:ext cx="368157" cy="367290"/>
            <a:chOff x="-62154300" y="3743950"/>
            <a:chExt cx="318200" cy="317450"/>
          </a:xfrm>
        </p:grpSpPr>
        <p:sp>
          <p:nvSpPr>
            <p:cNvPr id="2051" name="Google Shape;2051;p29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9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30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30"/>
          <p:cNvSpPr/>
          <p:nvPr/>
        </p:nvSpPr>
        <p:spPr>
          <a:xfrm flipH="1">
            <a:off x="7170525" y="1840902"/>
            <a:ext cx="846600" cy="1262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30"/>
          <p:cNvSpPr/>
          <p:nvPr/>
        </p:nvSpPr>
        <p:spPr>
          <a:xfrm flipH="1">
            <a:off x="5155975" y="1337750"/>
            <a:ext cx="846600" cy="1765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30"/>
          <p:cNvSpPr/>
          <p:nvPr/>
        </p:nvSpPr>
        <p:spPr>
          <a:xfrm flipH="1">
            <a:off x="3141425" y="2312000"/>
            <a:ext cx="846600" cy="790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30"/>
          <p:cNvSpPr/>
          <p:nvPr/>
        </p:nvSpPr>
        <p:spPr>
          <a:xfrm flipH="1">
            <a:off x="1126875" y="1992499"/>
            <a:ext cx="846600" cy="1110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30"/>
          <p:cNvSpPr/>
          <p:nvPr/>
        </p:nvSpPr>
        <p:spPr>
          <a:xfrm>
            <a:off x="6633375" y="333108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3" name="Google Shape;2063;p30"/>
          <p:cNvSpPr/>
          <p:nvPr/>
        </p:nvSpPr>
        <p:spPr>
          <a:xfrm>
            <a:off x="4618825" y="3331100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4" name="Google Shape;2064;p30"/>
          <p:cNvSpPr/>
          <p:nvPr/>
        </p:nvSpPr>
        <p:spPr>
          <a:xfrm>
            <a:off x="2604275" y="333108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5" name="Google Shape;2065;p30"/>
          <p:cNvSpPr/>
          <p:nvPr/>
        </p:nvSpPr>
        <p:spPr>
          <a:xfrm>
            <a:off x="589725" y="333110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6" name="Google Shape;2066;p30"/>
          <p:cNvSpPr txBox="1"/>
          <p:nvPr/>
        </p:nvSpPr>
        <p:spPr>
          <a:xfrm>
            <a:off x="2604275" y="398540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Bull market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7" name="Google Shape;2067;p30"/>
          <p:cNvSpPr txBox="1"/>
          <p:nvPr/>
        </p:nvSpPr>
        <p:spPr>
          <a:xfrm>
            <a:off x="6633375" y="398540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Cash outflow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8" name="Google Shape;2068;p30"/>
          <p:cNvSpPr txBox="1"/>
          <p:nvPr/>
        </p:nvSpPr>
        <p:spPr>
          <a:xfrm>
            <a:off x="589725" y="398539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External capital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9" name="Google Shape;2069;p30"/>
          <p:cNvSpPr txBox="1"/>
          <p:nvPr/>
        </p:nvSpPr>
        <p:spPr>
          <a:xfrm>
            <a:off x="4618825" y="398540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Revenue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070" name="Google Shape;2070;p30"/>
          <p:cNvCxnSpPr/>
          <p:nvPr/>
        </p:nvCxnSpPr>
        <p:spPr>
          <a:xfrm>
            <a:off x="912550" y="3985400"/>
            <a:ext cx="1317900" cy="0"/>
          </a:xfrm>
          <a:prstGeom prst="straightConnector1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1" name="Google Shape;2071;p30"/>
          <p:cNvCxnSpPr/>
          <p:nvPr/>
        </p:nvCxnSpPr>
        <p:spPr>
          <a:xfrm>
            <a:off x="2905775" y="3985400"/>
            <a:ext cx="1317900" cy="0"/>
          </a:xfrm>
          <a:prstGeom prst="straightConnector1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2" name="Google Shape;2072;p30"/>
          <p:cNvCxnSpPr/>
          <p:nvPr/>
        </p:nvCxnSpPr>
        <p:spPr>
          <a:xfrm>
            <a:off x="4899000" y="3985400"/>
            <a:ext cx="1317900" cy="0"/>
          </a:xfrm>
          <a:prstGeom prst="straightConnector1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3" name="Google Shape;2073;p30"/>
          <p:cNvCxnSpPr/>
          <p:nvPr/>
        </p:nvCxnSpPr>
        <p:spPr>
          <a:xfrm>
            <a:off x="6934875" y="3985400"/>
            <a:ext cx="1317900" cy="0"/>
          </a:xfrm>
          <a:prstGeom prst="straightConnector1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3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9" name="Google Shape;2079;p31"/>
          <p:cNvGrpSpPr/>
          <p:nvPr/>
        </p:nvGrpSpPr>
        <p:grpSpPr>
          <a:xfrm>
            <a:off x="1458963" y="977050"/>
            <a:ext cx="5768867" cy="2462400"/>
            <a:chOff x="1876050" y="1430425"/>
            <a:chExt cx="5768867" cy="2462400"/>
          </a:xfrm>
        </p:grpSpPr>
        <p:sp>
          <p:nvSpPr>
            <p:cNvPr id="2080" name="Google Shape;2080;p31"/>
            <p:cNvSpPr/>
            <p:nvPr/>
          </p:nvSpPr>
          <p:spPr>
            <a:xfrm>
              <a:off x="2712863" y="1708819"/>
              <a:ext cx="4932054" cy="20860"/>
            </a:xfrm>
            <a:custGeom>
              <a:avLst/>
              <a:gdLst/>
              <a:ahLst/>
              <a:cxnLst/>
              <a:rect l="l" t="t" r="r" b="b"/>
              <a:pathLst>
                <a:path w="24345" h="136" extrusionOk="0">
                  <a:moveTo>
                    <a:pt x="0" y="1"/>
                  </a:moveTo>
                  <a:lnTo>
                    <a:pt x="0" y="136"/>
                  </a:lnTo>
                  <a:lnTo>
                    <a:pt x="24345" y="136"/>
                  </a:lnTo>
                  <a:lnTo>
                    <a:pt x="24345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2712863" y="1997030"/>
              <a:ext cx="4932054" cy="20860"/>
            </a:xfrm>
            <a:custGeom>
              <a:avLst/>
              <a:gdLst/>
              <a:ahLst/>
              <a:cxnLst/>
              <a:rect l="l" t="t" r="r" b="b"/>
              <a:pathLst>
                <a:path w="24345" h="136" extrusionOk="0">
                  <a:moveTo>
                    <a:pt x="0" y="0"/>
                  </a:moveTo>
                  <a:lnTo>
                    <a:pt x="0" y="135"/>
                  </a:lnTo>
                  <a:lnTo>
                    <a:pt x="24345" y="135"/>
                  </a:lnTo>
                  <a:lnTo>
                    <a:pt x="24345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2712863" y="2286467"/>
              <a:ext cx="4932054" cy="20707"/>
            </a:xfrm>
            <a:custGeom>
              <a:avLst/>
              <a:gdLst/>
              <a:ahLst/>
              <a:cxnLst/>
              <a:rect l="l" t="t" r="r" b="b"/>
              <a:pathLst>
                <a:path w="24345" h="135" extrusionOk="0">
                  <a:moveTo>
                    <a:pt x="0" y="0"/>
                  </a:moveTo>
                  <a:lnTo>
                    <a:pt x="0" y="135"/>
                  </a:lnTo>
                  <a:lnTo>
                    <a:pt x="24345" y="135"/>
                  </a:lnTo>
                  <a:lnTo>
                    <a:pt x="24345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2712863" y="2569769"/>
              <a:ext cx="4932054" cy="20707"/>
            </a:xfrm>
            <a:custGeom>
              <a:avLst/>
              <a:gdLst/>
              <a:ahLst/>
              <a:cxnLst/>
              <a:rect l="l" t="t" r="r" b="b"/>
              <a:pathLst>
                <a:path w="24345" h="135" extrusionOk="0">
                  <a:moveTo>
                    <a:pt x="0" y="0"/>
                  </a:moveTo>
                  <a:lnTo>
                    <a:pt x="0" y="135"/>
                  </a:lnTo>
                  <a:lnTo>
                    <a:pt x="24345" y="135"/>
                  </a:lnTo>
                  <a:lnTo>
                    <a:pt x="24345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2712863" y="2859054"/>
              <a:ext cx="4932054" cy="19633"/>
            </a:xfrm>
            <a:custGeom>
              <a:avLst/>
              <a:gdLst/>
              <a:ahLst/>
              <a:cxnLst/>
              <a:rect l="l" t="t" r="r" b="b"/>
              <a:pathLst>
                <a:path w="24345" h="128" extrusionOk="0">
                  <a:moveTo>
                    <a:pt x="0" y="1"/>
                  </a:moveTo>
                  <a:lnTo>
                    <a:pt x="0" y="128"/>
                  </a:lnTo>
                  <a:lnTo>
                    <a:pt x="24345" y="128"/>
                  </a:lnTo>
                  <a:lnTo>
                    <a:pt x="24345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1"/>
            <p:cNvSpPr/>
            <p:nvPr/>
          </p:nvSpPr>
          <p:spPr>
            <a:xfrm>
              <a:off x="2712863" y="3147264"/>
              <a:ext cx="4932054" cy="20860"/>
            </a:xfrm>
            <a:custGeom>
              <a:avLst/>
              <a:gdLst/>
              <a:ahLst/>
              <a:cxnLst/>
              <a:rect l="l" t="t" r="r" b="b"/>
              <a:pathLst>
                <a:path w="24345" h="136" extrusionOk="0">
                  <a:moveTo>
                    <a:pt x="0" y="1"/>
                  </a:moveTo>
                  <a:lnTo>
                    <a:pt x="0" y="135"/>
                  </a:lnTo>
                  <a:lnTo>
                    <a:pt x="24345" y="135"/>
                  </a:lnTo>
                  <a:lnTo>
                    <a:pt x="24345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1"/>
            <p:cNvSpPr/>
            <p:nvPr/>
          </p:nvSpPr>
          <p:spPr>
            <a:xfrm>
              <a:off x="6235157" y="2296119"/>
              <a:ext cx="1160204" cy="1160204"/>
            </a:xfrm>
            <a:custGeom>
              <a:avLst/>
              <a:gdLst/>
              <a:ahLst/>
              <a:cxnLst/>
              <a:rect l="l" t="t" r="r" b="b"/>
              <a:pathLst>
                <a:path w="7564" h="7564" extrusionOk="0">
                  <a:moveTo>
                    <a:pt x="3766" y="1"/>
                  </a:moveTo>
                  <a:lnTo>
                    <a:pt x="1" y="7563"/>
                  </a:lnTo>
                  <a:lnTo>
                    <a:pt x="7563" y="7563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1"/>
            <p:cNvSpPr/>
            <p:nvPr/>
          </p:nvSpPr>
          <p:spPr>
            <a:xfrm>
              <a:off x="4863487" y="1820779"/>
              <a:ext cx="1636771" cy="1635544"/>
            </a:xfrm>
            <a:custGeom>
              <a:avLst/>
              <a:gdLst/>
              <a:ahLst/>
              <a:cxnLst/>
              <a:rect l="l" t="t" r="r" b="b"/>
              <a:pathLst>
                <a:path w="10671" h="10663" extrusionOk="0">
                  <a:moveTo>
                    <a:pt x="5351" y="0"/>
                  </a:moveTo>
                  <a:lnTo>
                    <a:pt x="0" y="10662"/>
                  </a:lnTo>
                  <a:lnTo>
                    <a:pt x="10670" y="10662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3822089" y="2063894"/>
              <a:ext cx="1393656" cy="1392429"/>
            </a:xfrm>
            <a:custGeom>
              <a:avLst/>
              <a:gdLst/>
              <a:ahLst/>
              <a:cxnLst/>
              <a:rect l="l" t="t" r="r" b="b"/>
              <a:pathLst>
                <a:path w="9086" h="9078" extrusionOk="0">
                  <a:moveTo>
                    <a:pt x="4527" y="0"/>
                  </a:moveTo>
                  <a:lnTo>
                    <a:pt x="1" y="9077"/>
                  </a:lnTo>
                  <a:lnTo>
                    <a:pt x="9085" y="9077"/>
                  </a:lnTo>
                  <a:lnTo>
                    <a:pt x="4527" y="0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2780305" y="2296119"/>
              <a:ext cx="1161278" cy="1160204"/>
            </a:xfrm>
            <a:custGeom>
              <a:avLst/>
              <a:gdLst/>
              <a:ahLst/>
              <a:cxnLst/>
              <a:rect l="l" t="t" r="r" b="b"/>
              <a:pathLst>
                <a:path w="7571" h="7564" extrusionOk="0">
                  <a:moveTo>
                    <a:pt x="3805" y="1"/>
                  </a:moveTo>
                  <a:lnTo>
                    <a:pt x="0" y="7563"/>
                  </a:lnTo>
                  <a:lnTo>
                    <a:pt x="7571" y="7563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2700100" y="1430425"/>
              <a:ext cx="4944817" cy="2036799"/>
            </a:xfrm>
            <a:custGeom>
              <a:avLst/>
              <a:gdLst/>
              <a:ahLst/>
              <a:cxnLst/>
              <a:rect l="l" t="t" r="r" b="b"/>
              <a:pathLst>
                <a:path w="24408" h="13279" extrusionOk="0">
                  <a:moveTo>
                    <a:pt x="0" y="0"/>
                  </a:moveTo>
                  <a:lnTo>
                    <a:pt x="0" y="13278"/>
                  </a:lnTo>
                  <a:lnTo>
                    <a:pt x="24408" y="13278"/>
                  </a:lnTo>
                  <a:lnTo>
                    <a:pt x="24408" y="13144"/>
                  </a:lnTo>
                  <a:lnTo>
                    <a:pt x="127" y="1314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1"/>
            <p:cNvSpPr txBox="1"/>
            <p:nvPr/>
          </p:nvSpPr>
          <p:spPr>
            <a:xfrm>
              <a:off x="6278388" y="3570325"/>
              <a:ext cx="10737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2" name="Google Shape;2092;p31"/>
            <p:cNvSpPr txBox="1"/>
            <p:nvPr/>
          </p:nvSpPr>
          <p:spPr>
            <a:xfrm>
              <a:off x="5126958" y="3570325"/>
              <a:ext cx="10737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3" name="Google Shape;2093;p31"/>
            <p:cNvSpPr txBox="1"/>
            <p:nvPr/>
          </p:nvSpPr>
          <p:spPr>
            <a:xfrm>
              <a:off x="3975529" y="3570325"/>
              <a:ext cx="10737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4" name="Google Shape;2094;p31"/>
            <p:cNvSpPr txBox="1"/>
            <p:nvPr/>
          </p:nvSpPr>
          <p:spPr>
            <a:xfrm>
              <a:off x="2824100" y="3570325"/>
              <a:ext cx="10737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2017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5" name="Google Shape;2095;p31"/>
            <p:cNvSpPr txBox="1"/>
            <p:nvPr/>
          </p:nvSpPr>
          <p:spPr>
            <a:xfrm>
              <a:off x="1876050" y="2996448"/>
              <a:ext cx="6852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endParaRPr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6" name="Google Shape;2096;p31"/>
            <p:cNvSpPr txBox="1"/>
            <p:nvPr/>
          </p:nvSpPr>
          <p:spPr>
            <a:xfrm>
              <a:off x="1876050" y="2708383"/>
              <a:ext cx="6852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</a:t>
              </a:r>
              <a:endParaRPr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7" name="Google Shape;2097;p31"/>
            <p:cNvSpPr txBox="1"/>
            <p:nvPr/>
          </p:nvSpPr>
          <p:spPr>
            <a:xfrm>
              <a:off x="1876050" y="2420319"/>
              <a:ext cx="6852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endParaRPr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8" name="Google Shape;2098;p31"/>
            <p:cNvSpPr txBox="1"/>
            <p:nvPr/>
          </p:nvSpPr>
          <p:spPr>
            <a:xfrm>
              <a:off x="1876050" y="2132254"/>
              <a:ext cx="6852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endParaRPr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9" name="Google Shape;2099;p31"/>
            <p:cNvSpPr txBox="1"/>
            <p:nvPr/>
          </p:nvSpPr>
          <p:spPr>
            <a:xfrm>
              <a:off x="1876050" y="1844190"/>
              <a:ext cx="6852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endParaRPr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00" name="Google Shape;2100;p31"/>
            <p:cNvSpPr txBox="1"/>
            <p:nvPr/>
          </p:nvSpPr>
          <p:spPr>
            <a:xfrm>
              <a:off x="1876050" y="1556125"/>
              <a:ext cx="6852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endParaRPr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101" name="Google Shape;2101;p31"/>
          <p:cNvSpPr/>
          <p:nvPr/>
        </p:nvSpPr>
        <p:spPr>
          <a:xfrm>
            <a:off x="6685225" y="421198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2" name="Google Shape;2102;p31"/>
          <p:cNvSpPr/>
          <p:nvPr/>
        </p:nvSpPr>
        <p:spPr>
          <a:xfrm>
            <a:off x="4670675" y="4212000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3" name="Google Shape;2103;p31"/>
          <p:cNvSpPr/>
          <p:nvPr/>
        </p:nvSpPr>
        <p:spPr>
          <a:xfrm>
            <a:off x="2656125" y="421198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4" name="Google Shape;2104;p31"/>
          <p:cNvSpPr/>
          <p:nvPr/>
        </p:nvSpPr>
        <p:spPr>
          <a:xfrm>
            <a:off x="641575" y="421200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5" name="Google Shape;2105;p31"/>
          <p:cNvSpPr txBox="1"/>
          <p:nvPr/>
        </p:nvSpPr>
        <p:spPr>
          <a:xfrm>
            <a:off x="2656125" y="37633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Investment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06" name="Google Shape;2106;p31"/>
          <p:cNvSpPr txBox="1"/>
          <p:nvPr/>
        </p:nvSpPr>
        <p:spPr>
          <a:xfrm>
            <a:off x="6685225" y="37633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Interest Rate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07" name="Google Shape;2107;p31"/>
          <p:cNvSpPr txBox="1"/>
          <p:nvPr/>
        </p:nvSpPr>
        <p:spPr>
          <a:xfrm>
            <a:off x="641575" y="376332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Profit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08" name="Google Shape;2108;p31"/>
          <p:cNvSpPr txBox="1"/>
          <p:nvPr/>
        </p:nvSpPr>
        <p:spPr>
          <a:xfrm>
            <a:off x="4670675" y="37633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External capital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32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32"/>
          <p:cNvSpPr/>
          <p:nvPr/>
        </p:nvSpPr>
        <p:spPr>
          <a:xfrm>
            <a:off x="787750" y="1896850"/>
            <a:ext cx="1673376" cy="2496246"/>
          </a:xfrm>
          <a:custGeom>
            <a:avLst/>
            <a:gdLst/>
            <a:ahLst/>
            <a:cxnLst/>
            <a:rect l="l" t="t" r="r" b="b"/>
            <a:pathLst>
              <a:path w="18360" h="24084" extrusionOk="0">
                <a:moveTo>
                  <a:pt x="1" y="1"/>
                </a:moveTo>
                <a:lnTo>
                  <a:pt x="1" y="40"/>
                </a:lnTo>
                <a:lnTo>
                  <a:pt x="1" y="14904"/>
                </a:lnTo>
                <a:cubicBezTo>
                  <a:pt x="1" y="19953"/>
                  <a:pt x="4091" y="24083"/>
                  <a:pt x="9180" y="24083"/>
                </a:cubicBezTo>
                <a:cubicBezTo>
                  <a:pt x="14269" y="24083"/>
                  <a:pt x="18360" y="19953"/>
                  <a:pt x="18360" y="14904"/>
                </a:cubicBezTo>
                <a:lnTo>
                  <a:pt x="18360" y="40"/>
                </a:lnTo>
                <a:lnTo>
                  <a:pt x="18360" y="1"/>
                </a:lnTo>
                <a:cubicBezTo>
                  <a:pt x="18360" y="5090"/>
                  <a:pt x="14238" y="9188"/>
                  <a:pt x="9180" y="9188"/>
                </a:cubicBezTo>
                <a:cubicBezTo>
                  <a:pt x="4091" y="9188"/>
                  <a:pt x="1" y="5090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32"/>
          <p:cNvSpPr/>
          <p:nvPr/>
        </p:nvSpPr>
        <p:spPr>
          <a:xfrm>
            <a:off x="787749" y="1222749"/>
            <a:ext cx="1673376" cy="1659021"/>
          </a:xfrm>
          <a:custGeom>
            <a:avLst/>
            <a:gdLst/>
            <a:ahLst/>
            <a:cxnLst/>
            <a:rect l="l" t="t" r="r" b="b"/>
            <a:pathLst>
              <a:path w="18360" h="18202" extrusionOk="0">
                <a:moveTo>
                  <a:pt x="9045" y="0"/>
                </a:moveTo>
                <a:cubicBezTo>
                  <a:pt x="4028" y="0"/>
                  <a:pt x="1" y="4027"/>
                  <a:pt x="1" y="9014"/>
                </a:cubicBezTo>
                <a:cubicBezTo>
                  <a:pt x="1" y="14103"/>
                  <a:pt x="4091" y="18201"/>
                  <a:pt x="9180" y="18201"/>
                </a:cubicBezTo>
                <a:cubicBezTo>
                  <a:pt x="14238" y="18201"/>
                  <a:pt x="18360" y="14103"/>
                  <a:pt x="18360" y="9014"/>
                </a:cubicBezTo>
                <a:cubicBezTo>
                  <a:pt x="18360" y="4027"/>
                  <a:pt x="14301" y="0"/>
                  <a:pt x="9315" y="0"/>
                </a:cubicBezTo>
                <a:close/>
              </a:path>
            </a:pathLst>
          </a:custGeom>
          <a:solidFill>
            <a:srgbClr val="54AED6"/>
          </a:solidFill>
          <a:ln>
            <a:noFill/>
          </a:ln>
          <a:effectLst>
            <a:outerShdw blurRad="157163" dist="7620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32"/>
          <p:cNvSpPr/>
          <p:nvPr/>
        </p:nvSpPr>
        <p:spPr>
          <a:xfrm>
            <a:off x="1076770" y="1499467"/>
            <a:ext cx="1095351" cy="1096110"/>
          </a:xfrm>
          <a:custGeom>
            <a:avLst/>
            <a:gdLst/>
            <a:ahLst/>
            <a:cxnLst/>
            <a:rect l="l" t="t" r="r" b="b"/>
            <a:pathLst>
              <a:path w="12018" h="12026" extrusionOk="0">
                <a:moveTo>
                  <a:pt x="6009" y="0"/>
                </a:moveTo>
                <a:cubicBezTo>
                  <a:pt x="2672" y="0"/>
                  <a:pt x="0" y="2712"/>
                  <a:pt x="0" y="6017"/>
                </a:cubicBezTo>
                <a:cubicBezTo>
                  <a:pt x="0" y="9347"/>
                  <a:pt x="2672" y="12026"/>
                  <a:pt x="6009" y="12026"/>
                </a:cubicBezTo>
                <a:cubicBezTo>
                  <a:pt x="9315" y="12026"/>
                  <a:pt x="12018" y="9347"/>
                  <a:pt x="12018" y="6017"/>
                </a:cubicBezTo>
                <a:cubicBezTo>
                  <a:pt x="12018" y="2712"/>
                  <a:pt x="9315" y="0"/>
                  <a:pt x="6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57163" dist="7620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7" name="Google Shape;2117;p32"/>
          <p:cNvGrpSpPr/>
          <p:nvPr/>
        </p:nvGrpSpPr>
        <p:grpSpPr>
          <a:xfrm>
            <a:off x="1358541" y="1787023"/>
            <a:ext cx="517416" cy="520985"/>
            <a:chOff x="1365791" y="1896860"/>
            <a:chExt cx="517416" cy="520985"/>
          </a:xfrm>
        </p:grpSpPr>
        <p:sp>
          <p:nvSpPr>
            <p:cNvPr id="2118" name="Google Shape;2118;p32"/>
            <p:cNvSpPr/>
            <p:nvPr/>
          </p:nvSpPr>
          <p:spPr>
            <a:xfrm>
              <a:off x="1534136" y="1993656"/>
              <a:ext cx="180736" cy="328122"/>
            </a:xfrm>
            <a:custGeom>
              <a:avLst/>
              <a:gdLst/>
              <a:ahLst/>
              <a:cxnLst/>
              <a:rect l="l" t="t" r="r" b="b"/>
              <a:pathLst>
                <a:path w="1983" h="3600" extrusionOk="0">
                  <a:moveTo>
                    <a:pt x="793" y="825"/>
                  </a:moveTo>
                  <a:lnTo>
                    <a:pt x="793" y="1586"/>
                  </a:lnTo>
                  <a:cubicBezTo>
                    <a:pt x="563" y="1515"/>
                    <a:pt x="397" y="1388"/>
                    <a:pt x="397" y="1190"/>
                  </a:cubicBezTo>
                  <a:cubicBezTo>
                    <a:pt x="397" y="1023"/>
                    <a:pt x="563" y="888"/>
                    <a:pt x="793" y="825"/>
                  </a:cubicBezTo>
                  <a:close/>
                  <a:moveTo>
                    <a:pt x="1189" y="2014"/>
                  </a:moveTo>
                  <a:cubicBezTo>
                    <a:pt x="1419" y="2078"/>
                    <a:pt x="1586" y="2212"/>
                    <a:pt x="1586" y="2379"/>
                  </a:cubicBezTo>
                  <a:cubicBezTo>
                    <a:pt x="1586" y="2577"/>
                    <a:pt x="1419" y="2704"/>
                    <a:pt x="1189" y="2775"/>
                  </a:cubicBezTo>
                  <a:lnTo>
                    <a:pt x="1189" y="2014"/>
                  </a:lnTo>
                  <a:close/>
                  <a:moveTo>
                    <a:pt x="991" y="1"/>
                  </a:moveTo>
                  <a:cubicBezTo>
                    <a:pt x="896" y="1"/>
                    <a:pt x="793" y="96"/>
                    <a:pt x="793" y="199"/>
                  </a:cubicBezTo>
                  <a:lnTo>
                    <a:pt x="793" y="429"/>
                  </a:lnTo>
                  <a:cubicBezTo>
                    <a:pt x="627" y="460"/>
                    <a:pt x="460" y="524"/>
                    <a:pt x="333" y="627"/>
                  </a:cubicBezTo>
                  <a:cubicBezTo>
                    <a:pt x="135" y="754"/>
                    <a:pt x="0" y="992"/>
                    <a:pt x="0" y="1190"/>
                  </a:cubicBezTo>
                  <a:cubicBezTo>
                    <a:pt x="0" y="1420"/>
                    <a:pt x="135" y="1618"/>
                    <a:pt x="333" y="1784"/>
                  </a:cubicBezTo>
                  <a:cubicBezTo>
                    <a:pt x="460" y="1879"/>
                    <a:pt x="627" y="1943"/>
                    <a:pt x="793" y="1982"/>
                  </a:cubicBezTo>
                  <a:lnTo>
                    <a:pt x="793" y="2775"/>
                  </a:lnTo>
                  <a:cubicBezTo>
                    <a:pt x="563" y="2704"/>
                    <a:pt x="397" y="2577"/>
                    <a:pt x="397" y="2379"/>
                  </a:cubicBezTo>
                  <a:cubicBezTo>
                    <a:pt x="397" y="2276"/>
                    <a:pt x="333" y="2181"/>
                    <a:pt x="198" y="2181"/>
                  </a:cubicBezTo>
                  <a:cubicBezTo>
                    <a:pt x="103" y="2181"/>
                    <a:pt x="0" y="2276"/>
                    <a:pt x="0" y="2379"/>
                  </a:cubicBezTo>
                  <a:cubicBezTo>
                    <a:pt x="0" y="2609"/>
                    <a:pt x="135" y="2839"/>
                    <a:pt x="333" y="2973"/>
                  </a:cubicBezTo>
                  <a:cubicBezTo>
                    <a:pt x="460" y="3068"/>
                    <a:pt x="627" y="3132"/>
                    <a:pt x="793" y="3171"/>
                  </a:cubicBezTo>
                  <a:lnTo>
                    <a:pt x="793" y="3401"/>
                  </a:lnTo>
                  <a:cubicBezTo>
                    <a:pt x="793" y="3496"/>
                    <a:pt x="896" y="3600"/>
                    <a:pt x="991" y="3600"/>
                  </a:cubicBezTo>
                  <a:cubicBezTo>
                    <a:pt x="1126" y="3600"/>
                    <a:pt x="1189" y="3496"/>
                    <a:pt x="1189" y="3401"/>
                  </a:cubicBezTo>
                  <a:lnTo>
                    <a:pt x="1189" y="3171"/>
                  </a:lnTo>
                  <a:cubicBezTo>
                    <a:pt x="1388" y="3132"/>
                    <a:pt x="1554" y="3068"/>
                    <a:pt x="1689" y="2973"/>
                  </a:cubicBezTo>
                  <a:cubicBezTo>
                    <a:pt x="1887" y="2839"/>
                    <a:pt x="1982" y="2609"/>
                    <a:pt x="1982" y="2379"/>
                  </a:cubicBezTo>
                  <a:cubicBezTo>
                    <a:pt x="1982" y="2181"/>
                    <a:pt x="1887" y="1943"/>
                    <a:pt x="1689" y="1816"/>
                  </a:cubicBezTo>
                  <a:cubicBezTo>
                    <a:pt x="1554" y="1713"/>
                    <a:pt x="1388" y="1649"/>
                    <a:pt x="1189" y="1618"/>
                  </a:cubicBezTo>
                  <a:lnTo>
                    <a:pt x="1189" y="825"/>
                  </a:lnTo>
                  <a:cubicBezTo>
                    <a:pt x="1419" y="888"/>
                    <a:pt x="1586" y="1023"/>
                    <a:pt x="1586" y="1190"/>
                  </a:cubicBezTo>
                  <a:cubicBezTo>
                    <a:pt x="1586" y="1317"/>
                    <a:pt x="1689" y="1388"/>
                    <a:pt x="1784" y="1388"/>
                  </a:cubicBezTo>
                  <a:cubicBezTo>
                    <a:pt x="1919" y="1388"/>
                    <a:pt x="1982" y="1317"/>
                    <a:pt x="1982" y="1190"/>
                  </a:cubicBezTo>
                  <a:cubicBezTo>
                    <a:pt x="1982" y="992"/>
                    <a:pt x="1887" y="754"/>
                    <a:pt x="1689" y="627"/>
                  </a:cubicBezTo>
                  <a:cubicBezTo>
                    <a:pt x="1554" y="524"/>
                    <a:pt x="1388" y="460"/>
                    <a:pt x="1189" y="429"/>
                  </a:cubicBezTo>
                  <a:lnTo>
                    <a:pt x="1189" y="199"/>
                  </a:lnTo>
                  <a:cubicBezTo>
                    <a:pt x="1189" y="96"/>
                    <a:pt x="1126" y="1"/>
                    <a:pt x="991" y="1"/>
                  </a:cubicBez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2"/>
            <p:cNvSpPr/>
            <p:nvPr/>
          </p:nvSpPr>
          <p:spPr>
            <a:xfrm>
              <a:off x="1365791" y="1896860"/>
              <a:ext cx="517416" cy="520985"/>
            </a:xfrm>
            <a:custGeom>
              <a:avLst/>
              <a:gdLst/>
              <a:ahLst/>
              <a:cxnLst/>
              <a:rect l="l" t="t" r="r" b="b"/>
              <a:pathLst>
                <a:path w="5677" h="5716" extrusionOk="0">
                  <a:moveTo>
                    <a:pt x="2838" y="270"/>
                  </a:moveTo>
                  <a:cubicBezTo>
                    <a:pt x="4257" y="270"/>
                    <a:pt x="5446" y="1419"/>
                    <a:pt x="5446" y="2878"/>
                  </a:cubicBezTo>
                  <a:cubicBezTo>
                    <a:pt x="5446" y="4297"/>
                    <a:pt x="4257" y="5454"/>
                    <a:pt x="2838" y="5454"/>
                  </a:cubicBezTo>
                  <a:cubicBezTo>
                    <a:pt x="1387" y="5454"/>
                    <a:pt x="230" y="4297"/>
                    <a:pt x="230" y="2878"/>
                  </a:cubicBezTo>
                  <a:cubicBezTo>
                    <a:pt x="230" y="1419"/>
                    <a:pt x="1387" y="270"/>
                    <a:pt x="2838" y="270"/>
                  </a:cubicBezTo>
                  <a:close/>
                  <a:moveTo>
                    <a:pt x="2838" y="0"/>
                  </a:moveTo>
                  <a:cubicBezTo>
                    <a:pt x="1253" y="0"/>
                    <a:pt x="0" y="1293"/>
                    <a:pt x="0" y="2878"/>
                  </a:cubicBezTo>
                  <a:cubicBezTo>
                    <a:pt x="0" y="4432"/>
                    <a:pt x="1253" y="5716"/>
                    <a:pt x="2838" y="5716"/>
                  </a:cubicBezTo>
                  <a:cubicBezTo>
                    <a:pt x="4392" y="5716"/>
                    <a:pt x="5676" y="4432"/>
                    <a:pt x="5676" y="2878"/>
                  </a:cubicBezTo>
                  <a:cubicBezTo>
                    <a:pt x="5676" y="1293"/>
                    <a:pt x="4392" y="0"/>
                    <a:pt x="2838" y="0"/>
                  </a:cubicBez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0" name="Google Shape;2120;p32"/>
          <p:cNvSpPr/>
          <p:nvPr/>
        </p:nvSpPr>
        <p:spPr>
          <a:xfrm>
            <a:off x="2756664" y="1896850"/>
            <a:ext cx="1673376" cy="2496246"/>
          </a:xfrm>
          <a:custGeom>
            <a:avLst/>
            <a:gdLst/>
            <a:ahLst/>
            <a:cxnLst/>
            <a:rect l="l" t="t" r="r" b="b"/>
            <a:pathLst>
              <a:path w="18360" h="24084" extrusionOk="0">
                <a:moveTo>
                  <a:pt x="0" y="1"/>
                </a:moveTo>
                <a:lnTo>
                  <a:pt x="0" y="40"/>
                </a:lnTo>
                <a:lnTo>
                  <a:pt x="0" y="14904"/>
                </a:lnTo>
                <a:cubicBezTo>
                  <a:pt x="0" y="19953"/>
                  <a:pt x="4090" y="24083"/>
                  <a:pt x="9180" y="24083"/>
                </a:cubicBezTo>
                <a:cubicBezTo>
                  <a:pt x="14269" y="24083"/>
                  <a:pt x="18359" y="19953"/>
                  <a:pt x="18359" y="14904"/>
                </a:cubicBezTo>
                <a:lnTo>
                  <a:pt x="18359" y="40"/>
                </a:lnTo>
                <a:lnTo>
                  <a:pt x="18359" y="1"/>
                </a:lnTo>
                <a:cubicBezTo>
                  <a:pt x="18359" y="5090"/>
                  <a:pt x="14237" y="9188"/>
                  <a:pt x="9180" y="9188"/>
                </a:cubicBezTo>
                <a:cubicBezTo>
                  <a:pt x="4090" y="9188"/>
                  <a:pt x="0" y="509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32"/>
          <p:cNvSpPr/>
          <p:nvPr/>
        </p:nvSpPr>
        <p:spPr>
          <a:xfrm>
            <a:off x="2756666" y="1222749"/>
            <a:ext cx="1673376" cy="1659021"/>
          </a:xfrm>
          <a:custGeom>
            <a:avLst/>
            <a:gdLst/>
            <a:ahLst/>
            <a:cxnLst/>
            <a:rect l="l" t="t" r="r" b="b"/>
            <a:pathLst>
              <a:path w="18360" h="18202" extrusionOk="0">
                <a:moveTo>
                  <a:pt x="9045" y="0"/>
                </a:moveTo>
                <a:cubicBezTo>
                  <a:pt x="4027" y="0"/>
                  <a:pt x="0" y="4027"/>
                  <a:pt x="0" y="9014"/>
                </a:cubicBezTo>
                <a:cubicBezTo>
                  <a:pt x="0" y="14103"/>
                  <a:pt x="4090" y="18201"/>
                  <a:pt x="9180" y="18201"/>
                </a:cubicBezTo>
                <a:cubicBezTo>
                  <a:pt x="14237" y="18201"/>
                  <a:pt x="18359" y="14103"/>
                  <a:pt x="18359" y="9014"/>
                </a:cubicBezTo>
                <a:cubicBezTo>
                  <a:pt x="18359" y="4027"/>
                  <a:pt x="14301" y="0"/>
                  <a:pt x="9314" y="0"/>
                </a:cubicBezTo>
                <a:close/>
              </a:path>
            </a:pathLst>
          </a:custGeom>
          <a:solidFill>
            <a:srgbClr val="3280AD"/>
          </a:solidFill>
          <a:ln>
            <a:noFill/>
          </a:ln>
          <a:effectLst>
            <a:outerShdw blurRad="157163" dist="7620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32"/>
          <p:cNvSpPr/>
          <p:nvPr/>
        </p:nvSpPr>
        <p:spPr>
          <a:xfrm>
            <a:off x="3045596" y="1499467"/>
            <a:ext cx="1095442" cy="1096110"/>
          </a:xfrm>
          <a:custGeom>
            <a:avLst/>
            <a:gdLst/>
            <a:ahLst/>
            <a:cxnLst/>
            <a:rect l="l" t="t" r="r" b="b"/>
            <a:pathLst>
              <a:path w="12019" h="12026" extrusionOk="0">
                <a:moveTo>
                  <a:pt x="6010" y="0"/>
                </a:moveTo>
                <a:cubicBezTo>
                  <a:pt x="2672" y="0"/>
                  <a:pt x="1" y="2712"/>
                  <a:pt x="1" y="6017"/>
                </a:cubicBezTo>
                <a:cubicBezTo>
                  <a:pt x="1" y="9347"/>
                  <a:pt x="2672" y="12026"/>
                  <a:pt x="6010" y="12026"/>
                </a:cubicBezTo>
                <a:cubicBezTo>
                  <a:pt x="9315" y="12026"/>
                  <a:pt x="12018" y="9347"/>
                  <a:pt x="12018" y="6017"/>
                </a:cubicBezTo>
                <a:cubicBezTo>
                  <a:pt x="12018" y="2712"/>
                  <a:pt x="9315" y="0"/>
                  <a:pt x="6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57163" dist="7620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3" name="Google Shape;2123;p32"/>
          <p:cNvGrpSpPr/>
          <p:nvPr/>
        </p:nvGrpSpPr>
        <p:grpSpPr>
          <a:xfrm>
            <a:off x="3298091" y="1776630"/>
            <a:ext cx="578117" cy="541766"/>
            <a:chOff x="3325229" y="1865780"/>
            <a:chExt cx="578117" cy="541766"/>
          </a:xfrm>
        </p:grpSpPr>
        <p:sp>
          <p:nvSpPr>
            <p:cNvPr id="2124" name="Google Shape;2124;p32"/>
            <p:cNvSpPr/>
            <p:nvPr/>
          </p:nvSpPr>
          <p:spPr>
            <a:xfrm>
              <a:off x="3451647" y="1903331"/>
              <a:ext cx="385988" cy="379437"/>
            </a:xfrm>
            <a:custGeom>
              <a:avLst/>
              <a:gdLst/>
              <a:ahLst/>
              <a:cxnLst/>
              <a:rect l="l" t="t" r="r" b="b"/>
              <a:pathLst>
                <a:path w="4235" h="4163" extrusionOk="0">
                  <a:moveTo>
                    <a:pt x="1063" y="1388"/>
                  </a:moveTo>
                  <a:cubicBezTo>
                    <a:pt x="1158" y="1388"/>
                    <a:pt x="1261" y="1451"/>
                    <a:pt x="1261" y="1586"/>
                  </a:cubicBezTo>
                  <a:cubicBezTo>
                    <a:pt x="1261" y="1681"/>
                    <a:pt x="1158" y="1784"/>
                    <a:pt x="1063" y="1784"/>
                  </a:cubicBezTo>
                  <a:cubicBezTo>
                    <a:pt x="928" y="1784"/>
                    <a:pt x="865" y="1681"/>
                    <a:pt x="865" y="1586"/>
                  </a:cubicBezTo>
                  <a:cubicBezTo>
                    <a:pt x="865" y="1451"/>
                    <a:pt x="928" y="1388"/>
                    <a:pt x="1063" y="1388"/>
                  </a:cubicBezTo>
                  <a:close/>
                  <a:moveTo>
                    <a:pt x="3243" y="1586"/>
                  </a:moveTo>
                  <a:cubicBezTo>
                    <a:pt x="3338" y="1586"/>
                    <a:pt x="3441" y="1650"/>
                    <a:pt x="3441" y="1784"/>
                  </a:cubicBezTo>
                  <a:cubicBezTo>
                    <a:pt x="3441" y="1879"/>
                    <a:pt x="3338" y="1983"/>
                    <a:pt x="3243" y="1983"/>
                  </a:cubicBezTo>
                  <a:cubicBezTo>
                    <a:pt x="3140" y="1983"/>
                    <a:pt x="3045" y="1879"/>
                    <a:pt x="3045" y="1784"/>
                  </a:cubicBezTo>
                  <a:cubicBezTo>
                    <a:pt x="3045" y="1650"/>
                    <a:pt x="3140" y="1586"/>
                    <a:pt x="3243" y="1586"/>
                  </a:cubicBezTo>
                  <a:close/>
                  <a:moveTo>
                    <a:pt x="2149" y="199"/>
                  </a:moveTo>
                  <a:cubicBezTo>
                    <a:pt x="3045" y="199"/>
                    <a:pt x="3798" y="793"/>
                    <a:pt x="3996" y="1681"/>
                  </a:cubicBezTo>
                  <a:lnTo>
                    <a:pt x="3639" y="1681"/>
                  </a:lnTo>
                  <a:cubicBezTo>
                    <a:pt x="3568" y="1483"/>
                    <a:pt x="3402" y="1388"/>
                    <a:pt x="3243" y="1388"/>
                  </a:cubicBezTo>
                  <a:cubicBezTo>
                    <a:pt x="3005" y="1388"/>
                    <a:pt x="2847" y="1547"/>
                    <a:pt x="2847" y="1784"/>
                  </a:cubicBezTo>
                  <a:cubicBezTo>
                    <a:pt x="2847" y="1848"/>
                    <a:pt x="2878" y="1911"/>
                    <a:pt x="2910" y="1983"/>
                  </a:cubicBezTo>
                  <a:lnTo>
                    <a:pt x="2450" y="2411"/>
                  </a:lnTo>
                  <a:cubicBezTo>
                    <a:pt x="2383" y="2375"/>
                    <a:pt x="2316" y="2357"/>
                    <a:pt x="2249" y="2357"/>
                  </a:cubicBezTo>
                  <a:cubicBezTo>
                    <a:pt x="2183" y="2357"/>
                    <a:pt x="2117" y="2375"/>
                    <a:pt x="2054" y="2411"/>
                  </a:cubicBezTo>
                  <a:lnTo>
                    <a:pt x="1388" y="1784"/>
                  </a:lnTo>
                  <a:cubicBezTo>
                    <a:pt x="1420" y="1713"/>
                    <a:pt x="1460" y="1650"/>
                    <a:pt x="1460" y="1586"/>
                  </a:cubicBezTo>
                  <a:cubicBezTo>
                    <a:pt x="1460" y="1348"/>
                    <a:pt x="1261" y="1190"/>
                    <a:pt x="1063" y="1190"/>
                  </a:cubicBezTo>
                  <a:cubicBezTo>
                    <a:pt x="992" y="1190"/>
                    <a:pt x="928" y="1190"/>
                    <a:pt x="865" y="1222"/>
                  </a:cubicBezTo>
                  <a:lnTo>
                    <a:pt x="595" y="992"/>
                  </a:lnTo>
                  <a:cubicBezTo>
                    <a:pt x="960" y="492"/>
                    <a:pt x="1523" y="199"/>
                    <a:pt x="2149" y="199"/>
                  </a:cubicBezTo>
                  <a:close/>
                  <a:moveTo>
                    <a:pt x="2252" y="2577"/>
                  </a:moveTo>
                  <a:cubicBezTo>
                    <a:pt x="2347" y="2577"/>
                    <a:pt x="2450" y="2640"/>
                    <a:pt x="2450" y="2775"/>
                  </a:cubicBezTo>
                  <a:cubicBezTo>
                    <a:pt x="2450" y="2870"/>
                    <a:pt x="2347" y="2973"/>
                    <a:pt x="2252" y="2973"/>
                  </a:cubicBezTo>
                  <a:cubicBezTo>
                    <a:pt x="2149" y="2973"/>
                    <a:pt x="2054" y="2870"/>
                    <a:pt x="2054" y="2775"/>
                  </a:cubicBezTo>
                  <a:cubicBezTo>
                    <a:pt x="2054" y="2640"/>
                    <a:pt x="2149" y="2577"/>
                    <a:pt x="2252" y="2577"/>
                  </a:cubicBezTo>
                  <a:close/>
                  <a:moveTo>
                    <a:pt x="500" y="1150"/>
                  </a:moveTo>
                  <a:lnTo>
                    <a:pt x="699" y="1388"/>
                  </a:lnTo>
                  <a:cubicBezTo>
                    <a:pt x="667" y="1420"/>
                    <a:pt x="667" y="1515"/>
                    <a:pt x="667" y="1586"/>
                  </a:cubicBezTo>
                  <a:cubicBezTo>
                    <a:pt x="667" y="1784"/>
                    <a:pt x="825" y="1983"/>
                    <a:pt x="1063" y="1983"/>
                  </a:cubicBezTo>
                  <a:cubicBezTo>
                    <a:pt x="1127" y="1983"/>
                    <a:pt x="1190" y="1943"/>
                    <a:pt x="1261" y="1911"/>
                  </a:cubicBezTo>
                  <a:lnTo>
                    <a:pt x="1919" y="2577"/>
                  </a:lnTo>
                  <a:cubicBezTo>
                    <a:pt x="1856" y="2640"/>
                    <a:pt x="1856" y="2704"/>
                    <a:pt x="1856" y="2775"/>
                  </a:cubicBezTo>
                  <a:cubicBezTo>
                    <a:pt x="1856" y="2973"/>
                    <a:pt x="2014" y="3172"/>
                    <a:pt x="2252" y="3172"/>
                  </a:cubicBezTo>
                  <a:cubicBezTo>
                    <a:pt x="2482" y="3172"/>
                    <a:pt x="2649" y="2973"/>
                    <a:pt x="2649" y="2775"/>
                  </a:cubicBezTo>
                  <a:cubicBezTo>
                    <a:pt x="2649" y="2704"/>
                    <a:pt x="2609" y="2640"/>
                    <a:pt x="2577" y="2577"/>
                  </a:cubicBezTo>
                  <a:lnTo>
                    <a:pt x="3045" y="2109"/>
                  </a:lnTo>
                  <a:cubicBezTo>
                    <a:pt x="3108" y="2141"/>
                    <a:pt x="3172" y="2181"/>
                    <a:pt x="3243" y="2181"/>
                  </a:cubicBezTo>
                  <a:cubicBezTo>
                    <a:pt x="3402" y="2181"/>
                    <a:pt x="3568" y="2046"/>
                    <a:pt x="3639" y="1879"/>
                  </a:cubicBezTo>
                  <a:lnTo>
                    <a:pt x="4036" y="1879"/>
                  </a:lnTo>
                  <a:lnTo>
                    <a:pt x="4036" y="2078"/>
                  </a:lnTo>
                  <a:cubicBezTo>
                    <a:pt x="4036" y="3100"/>
                    <a:pt x="3172" y="3964"/>
                    <a:pt x="2149" y="3964"/>
                  </a:cubicBezTo>
                  <a:cubicBezTo>
                    <a:pt x="1816" y="3964"/>
                    <a:pt x="1523" y="3861"/>
                    <a:pt x="1222" y="3726"/>
                  </a:cubicBezTo>
                  <a:cubicBezTo>
                    <a:pt x="334" y="3203"/>
                    <a:pt x="1" y="2078"/>
                    <a:pt x="500" y="1150"/>
                  </a:cubicBezTo>
                  <a:close/>
                  <a:moveTo>
                    <a:pt x="2149" y="1"/>
                  </a:moveTo>
                  <a:cubicBezTo>
                    <a:pt x="992" y="1"/>
                    <a:pt x="72" y="920"/>
                    <a:pt x="72" y="2078"/>
                  </a:cubicBezTo>
                  <a:cubicBezTo>
                    <a:pt x="72" y="3235"/>
                    <a:pt x="992" y="4162"/>
                    <a:pt x="2149" y="4162"/>
                  </a:cubicBezTo>
                  <a:cubicBezTo>
                    <a:pt x="3307" y="4162"/>
                    <a:pt x="4234" y="3235"/>
                    <a:pt x="4234" y="2078"/>
                  </a:cubicBezTo>
                  <a:cubicBezTo>
                    <a:pt x="4234" y="920"/>
                    <a:pt x="3307" y="1"/>
                    <a:pt x="2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2"/>
            <p:cNvSpPr/>
            <p:nvPr/>
          </p:nvSpPr>
          <p:spPr>
            <a:xfrm>
              <a:off x="3325229" y="1865780"/>
              <a:ext cx="578117" cy="541766"/>
            </a:xfrm>
            <a:custGeom>
              <a:avLst/>
              <a:gdLst/>
              <a:ahLst/>
              <a:cxnLst/>
              <a:rect l="l" t="t" r="r" b="b"/>
              <a:pathLst>
                <a:path w="6343" h="5944" extrusionOk="0">
                  <a:moveTo>
                    <a:pt x="1063" y="413"/>
                  </a:moveTo>
                  <a:cubicBezTo>
                    <a:pt x="1158" y="413"/>
                    <a:pt x="1261" y="476"/>
                    <a:pt x="1261" y="611"/>
                  </a:cubicBezTo>
                  <a:cubicBezTo>
                    <a:pt x="1261" y="706"/>
                    <a:pt x="1158" y="809"/>
                    <a:pt x="1063" y="809"/>
                  </a:cubicBezTo>
                  <a:cubicBezTo>
                    <a:pt x="928" y="809"/>
                    <a:pt x="865" y="706"/>
                    <a:pt x="865" y="611"/>
                  </a:cubicBezTo>
                  <a:cubicBezTo>
                    <a:pt x="865" y="476"/>
                    <a:pt x="928" y="413"/>
                    <a:pt x="1063" y="413"/>
                  </a:cubicBezTo>
                  <a:close/>
                  <a:moveTo>
                    <a:pt x="1554" y="4012"/>
                  </a:moveTo>
                  <a:cubicBezTo>
                    <a:pt x="1586" y="4012"/>
                    <a:pt x="1586" y="4012"/>
                    <a:pt x="1586" y="4043"/>
                  </a:cubicBezTo>
                  <a:cubicBezTo>
                    <a:pt x="1618" y="4043"/>
                    <a:pt x="1618" y="4075"/>
                    <a:pt x="1618" y="4075"/>
                  </a:cubicBezTo>
                  <a:cubicBezTo>
                    <a:pt x="1657" y="4107"/>
                    <a:pt x="1689" y="4107"/>
                    <a:pt x="1689" y="4138"/>
                  </a:cubicBezTo>
                  <a:lnTo>
                    <a:pt x="1721" y="4178"/>
                  </a:lnTo>
                  <a:cubicBezTo>
                    <a:pt x="1753" y="4210"/>
                    <a:pt x="1784" y="4242"/>
                    <a:pt x="1856" y="4305"/>
                  </a:cubicBezTo>
                  <a:lnTo>
                    <a:pt x="1887" y="4305"/>
                  </a:lnTo>
                  <a:cubicBezTo>
                    <a:pt x="1887" y="4337"/>
                    <a:pt x="1919" y="4376"/>
                    <a:pt x="1951" y="4376"/>
                  </a:cubicBezTo>
                  <a:cubicBezTo>
                    <a:pt x="1951" y="4408"/>
                    <a:pt x="1951" y="4408"/>
                    <a:pt x="1982" y="4408"/>
                  </a:cubicBezTo>
                  <a:cubicBezTo>
                    <a:pt x="1982" y="4440"/>
                    <a:pt x="2014" y="4440"/>
                    <a:pt x="2014" y="4440"/>
                  </a:cubicBezTo>
                  <a:lnTo>
                    <a:pt x="1753" y="4733"/>
                  </a:lnTo>
                  <a:lnTo>
                    <a:pt x="1293" y="4273"/>
                  </a:lnTo>
                  <a:lnTo>
                    <a:pt x="1554" y="4012"/>
                  </a:lnTo>
                  <a:close/>
                  <a:moveTo>
                    <a:pt x="3532" y="185"/>
                  </a:moveTo>
                  <a:cubicBezTo>
                    <a:pt x="3992" y="185"/>
                    <a:pt x="4458" y="324"/>
                    <a:pt x="4860" y="611"/>
                  </a:cubicBezTo>
                  <a:cubicBezTo>
                    <a:pt x="5883" y="1364"/>
                    <a:pt x="6144" y="2791"/>
                    <a:pt x="5383" y="3813"/>
                  </a:cubicBezTo>
                  <a:cubicBezTo>
                    <a:pt x="4946" y="4434"/>
                    <a:pt x="4252" y="4762"/>
                    <a:pt x="3544" y="4762"/>
                  </a:cubicBezTo>
                  <a:cubicBezTo>
                    <a:pt x="3084" y="4762"/>
                    <a:pt x="2618" y="4624"/>
                    <a:pt x="2212" y="4337"/>
                  </a:cubicBezTo>
                  <a:cubicBezTo>
                    <a:pt x="2149" y="4305"/>
                    <a:pt x="2117" y="4273"/>
                    <a:pt x="2086" y="4242"/>
                  </a:cubicBezTo>
                  <a:lnTo>
                    <a:pt x="2054" y="4210"/>
                  </a:lnTo>
                  <a:cubicBezTo>
                    <a:pt x="2014" y="4178"/>
                    <a:pt x="1982" y="4138"/>
                    <a:pt x="1951" y="4107"/>
                  </a:cubicBezTo>
                  <a:cubicBezTo>
                    <a:pt x="1919" y="4107"/>
                    <a:pt x="1919" y="4075"/>
                    <a:pt x="1887" y="4075"/>
                  </a:cubicBezTo>
                  <a:cubicBezTo>
                    <a:pt x="1856" y="4043"/>
                    <a:pt x="1816" y="4012"/>
                    <a:pt x="1816" y="3980"/>
                  </a:cubicBezTo>
                  <a:lnTo>
                    <a:pt x="1784" y="3940"/>
                  </a:lnTo>
                  <a:cubicBezTo>
                    <a:pt x="1753" y="3877"/>
                    <a:pt x="1721" y="3845"/>
                    <a:pt x="1689" y="3813"/>
                  </a:cubicBezTo>
                  <a:cubicBezTo>
                    <a:pt x="1095" y="3021"/>
                    <a:pt x="1095" y="1927"/>
                    <a:pt x="1689" y="1134"/>
                  </a:cubicBezTo>
                  <a:cubicBezTo>
                    <a:pt x="2127" y="514"/>
                    <a:pt x="2823" y="185"/>
                    <a:pt x="3532" y="185"/>
                  </a:cubicBezTo>
                  <a:close/>
                  <a:moveTo>
                    <a:pt x="1158" y="4408"/>
                  </a:moveTo>
                  <a:lnTo>
                    <a:pt x="1618" y="4868"/>
                  </a:lnTo>
                  <a:lnTo>
                    <a:pt x="793" y="5660"/>
                  </a:lnTo>
                  <a:cubicBezTo>
                    <a:pt x="730" y="5728"/>
                    <a:pt x="649" y="5762"/>
                    <a:pt x="566" y="5762"/>
                  </a:cubicBezTo>
                  <a:cubicBezTo>
                    <a:pt x="484" y="5762"/>
                    <a:pt x="401" y="5728"/>
                    <a:pt x="334" y="5660"/>
                  </a:cubicBezTo>
                  <a:cubicBezTo>
                    <a:pt x="231" y="5526"/>
                    <a:pt x="231" y="5328"/>
                    <a:pt x="365" y="5201"/>
                  </a:cubicBezTo>
                  <a:lnTo>
                    <a:pt x="1158" y="4408"/>
                  </a:lnTo>
                  <a:close/>
                  <a:moveTo>
                    <a:pt x="3544" y="0"/>
                  </a:moveTo>
                  <a:cubicBezTo>
                    <a:pt x="2796" y="0"/>
                    <a:pt x="2056" y="332"/>
                    <a:pt x="1554" y="968"/>
                  </a:cubicBezTo>
                  <a:lnTo>
                    <a:pt x="1388" y="809"/>
                  </a:lnTo>
                  <a:cubicBezTo>
                    <a:pt x="1420" y="738"/>
                    <a:pt x="1459" y="674"/>
                    <a:pt x="1459" y="611"/>
                  </a:cubicBezTo>
                  <a:cubicBezTo>
                    <a:pt x="1459" y="373"/>
                    <a:pt x="1261" y="215"/>
                    <a:pt x="1063" y="215"/>
                  </a:cubicBezTo>
                  <a:cubicBezTo>
                    <a:pt x="865" y="215"/>
                    <a:pt x="730" y="310"/>
                    <a:pt x="667" y="508"/>
                  </a:cubicBezTo>
                  <a:lnTo>
                    <a:pt x="72" y="508"/>
                  </a:lnTo>
                  <a:lnTo>
                    <a:pt x="72" y="706"/>
                  </a:lnTo>
                  <a:lnTo>
                    <a:pt x="667" y="706"/>
                  </a:lnTo>
                  <a:cubicBezTo>
                    <a:pt x="730" y="872"/>
                    <a:pt x="865" y="1007"/>
                    <a:pt x="1063" y="1007"/>
                  </a:cubicBezTo>
                  <a:cubicBezTo>
                    <a:pt x="1126" y="1007"/>
                    <a:pt x="1190" y="968"/>
                    <a:pt x="1261" y="936"/>
                  </a:cubicBezTo>
                  <a:lnTo>
                    <a:pt x="1459" y="1134"/>
                  </a:lnTo>
                  <a:cubicBezTo>
                    <a:pt x="928" y="1959"/>
                    <a:pt x="928" y="3021"/>
                    <a:pt x="1459" y="3813"/>
                  </a:cubicBezTo>
                  <a:lnTo>
                    <a:pt x="1158" y="4138"/>
                  </a:lnTo>
                  <a:lnTo>
                    <a:pt x="199" y="5066"/>
                  </a:lnTo>
                  <a:cubicBezTo>
                    <a:pt x="1" y="5264"/>
                    <a:pt x="1" y="5597"/>
                    <a:pt x="199" y="5795"/>
                  </a:cubicBezTo>
                  <a:cubicBezTo>
                    <a:pt x="298" y="5894"/>
                    <a:pt x="431" y="5944"/>
                    <a:pt x="567" y="5944"/>
                  </a:cubicBezTo>
                  <a:cubicBezTo>
                    <a:pt x="704" y="5944"/>
                    <a:pt x="845" y="5894"/>
                    <a:pt x="960" y="5795"/>
                  </a:cubicBezTo>
                  <a:lnTo>
                    <a:pt x="1887" y="4868"/>
                  </a:lnTo>
                  <a:lnTo>
                    <a:pt x="2181" y="4574"/>
                  </a:lnTo>
                  <a:cubicBezTo>
                    <a:pt x="2599" y="4838"/>
                    <a:pt x="3070" y="4968"/>
                    <a:pt x="3536" y="4968"/>
                  </a:cubicBezTo>
                  <a:cubicBezTo>
                    <a:pt x="4288" y="4968"/>
                    <a:pt x="5029" y="4631"/>
                    <a:pt x="5518" y="3980"/>
                  </a:cubicBezTo>
                  <a:cubicBezTo>
                    <a:pt x="6342" y="2918"/>
                    <a:pt x="6144" y="1332"/>
                    <a:pt x="5058" y="508"/>
                  </a:cubicBezTo>
                  <a:cubicBezTo>
                    <a:pt x="4605" y="166"/>
                    <a:pt x="4073" y="0"/>
                    <a:pt x="3544" y="0"/>
                  </a:cubicBez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6" name="Google Shape;2126;p32"/>
          <p:cNvSpPr/>
          <p:nvPr/>
        </p:nvSpPr>
        <p:spPr>
          <a:xfrm>
            <a:off x="4713183" y="1896850"/>
            <a:ext cx="1677022" cy="2496246"/>
          </a:xfrm>
          <a:custGeom>
            <a:avLst/>
            <a:gdLst/>
            <a:ahLst/>
            <a:cxnLst/>
            <a:rect l="l" t="t" r="r" b="b"/>
            <a:pathLst>
              <a:path w="18400" h="24084" extrusionOk="0">
                <a:moveTo>
                  <a:pt x="1" y="1"/>
                </a:moveTo>
                <a:lnTo>
                  <a:pt x="1" y="40"/>
                </a:lnTo>
                <a:lnTo>
                  <a:pt x="1" y="14904"/>
                </a:lnTo>
                <a:cubicBezTo>
                  <a:pt x="1" y="19953"/>
                  <a:pt x="4131" y="24083"/>
                  <a:pt x="9180" y="24083"/>
                </a:cubicBezTo>
                <a:cubicBezTo>
                  <a:pt x="14270" y="24083"/>
                  <a:pt x="18400" y="19953"/>
                  <a:pt x="18400" y="14904"/>
                </a:cubicBezTo>
                <a:lnTo>
                  <a:pt x="18400" y="40"/>
                </a:lnTo>
                <a:lnTo>
                  <a:pt x="18368" y="1"/>
                </a:lnTo>
                <a:cubicBezTo>
                  <a:pt x="18368" y="5090"/>
                  <a:pt x="14270" y="9188"/>
                  <a:pt x="9180" y="9188"/>
                </a:cubicBezTo>
                <a:cubicBezTo>
                  <a:pt x="4131" y="9188"/>
                  <a:pt x="1" y="5090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32"/>
          <p:cNvSpPr/>
          <p:nvPr/>
        </p:nvSpPr>
        <p:spPr>
          <a:xfrm>
            <a:off x="4713187" y="1222749"/>
            <a:ext cx="1674105" cy="1659021"/>
          </a:xfrm>
          <a:custGeom>
            <a:avLst/>
            <a:gdLst/>
            <a:ahLst/>
            <a:cxnLst/>
            <a:rect l="l" t="t" r="r" b="b"/>
            <a:pathLst>
              <a:path w="18368" h="18202" extrusionOk="0">
                <a:moveTo>
                  <a:pt x="9054" y="0"/>
                </a:moveTo>
                <a:cubicBezTo>
                  <a:pt x="4067" y="0"/>
                  <a:pt x="1" y="4027"/>
                  <a:pt x="1" y="9014"/>
                </a:cubicBezTo>
                <a:cubicBezTo>
                  <a:pt x="1" y="14103"/>
                  <a:pt x="4131" y="18201"/>
                  <a:pt x="9180" y="18201"/>
                </a:cubicBezTo>
                <a:cubicBezTo>
                  <a:pt x="14270" y="18201"/>
                  <a:pt x="18368" y="14103"/>
                  <a:pt x="18368" y="9014"/>
                </a:cubicBezTo>
                <a:cubicBezTo>
                  <a:pt x="18368" y="4027"/>
                  <a:pt x="14333" y="0"/>
                  <a:pt x="9347" y="0"/>
                </a:cubicBezTo>
                <a:close/>
              </a:path>
            </a:pathLst>
          </a:custGeom>
          <a:solidFill>
            <a:srgbClr val="1F5B84"/>
          </a:solidFill>
          <a:ln>
            <a:noFill/>
          </a:ln>
          <a:effectLst>
            <a:outerShdw blurRad="157163" dist="7620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8" name="Google Shape;2128;p32"/>
          <p:cNvSpPr/>
          <p:nvPr/>
        </p:nvSpPr>
        <p:spPr>
          <a:xfrm>
            <a:off x="5002208" y="1499467"/>
            <a:ext cx="1096171" cy="1096110"/>
          </a:xfrm>
          <a:custGeom>
            <a:avLst/>
            <a:gdLst/>
            <a:ahLst/>
            <a:cxnLst/>
            <a:rect l="l" t="t" r="r" b="b"/>
            <a:pathLst>
              <a:path w="12027" h="12026" extrusionOk="0">
                <a:moveTo>
                  <a:pt x="6009" y="0"/>
                </a:moveTo>
                <a:cubicBezTo>
                  <a:pt x="2712" y="0"/>
                  <a:pt x="1" y="2712"/>
                  <a:pt x="1" y="6017"/>
                </a:cubicBezTo>
                <a:cubicBezTo>
                  <a:pt x="1" y="9347"/>
                  <a:pt x="2712" y="12026"/>
                  <a:pt x="6009" y="12026"/>
                </a:cubicBezTo>
                <a:cubicBezTo>
                  <a:pt x="9347" y="12026"/>
                  <a:pt x="12026" y="9347"/>
                  <a:pt x="12026" y="6017"/>
                </a:cubicBezTo>
                <a:cubicBezTo>
                  <a:pt x="12026" y="2712"/>
                  <a:pt x="9347" y="0"/>
                  <a:pt x="6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57163" dist="7620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9" name="Google Shape;2129;p32"/>
          <p:cNvGrpSpPr/>
          <p:nvPr/>
        </p:nvGrpSpPr>
        <p:grpSpPr>
          <a:xfrm>
            <a:off x="5310774" y="1788436"/>
            <a:ext cx="490620" cy="518160"/>
            <a:chOff x="5285487" y="1827499"/>
            <a:chExt cx="490620" cy="518160"/>
          </a:xfrm>
        </p:grpSpPr>
        <p:sp>
          <p:nvSpPr>
            <p:cNvPr id="2130" name="Google Shape;2130;p32"/>
            <p:cNvSpPr/>
            <p:nvPr/>
          </p:nvSpPr>
          <p:spPr>
            <a:xfrm>
              <a:off x="5285487" y="1975610"/>
              <a:ext cx="490620" cy="370049"/>
            </a:xfrm>
            <a:custGeom>
              <a:avLst/>
              <a:gdLst/>
              <a:ahLst/>
              <a:cxnLst/>
              <a:rect l="l" t="t" r="r" b="b"/>
              <a:pathLst>
                <a:path w="5383" h="4060" extrusionOk="0">
                  <a:moveTo>
                    <a:pt x="1189" y="2775"/>
                  </a:moveTo>
                  <a:cubicBezTo>
                    <a:pt x="1253" y="2775"/>
                    <a:pt x="1284" y="2807"/>
                    <a:pt x="1284" y="2838"/>
                  </a:cubicBezTo>
                  <a:lnTo>
                    <a:pt x="1284" y="3861"/>
                  </a:lnTo>
                  <a:lnTo>
                    <a:pt x="595" y="3861"/>
                  </a:lnTo>
                  <a:lnTo>
                    <a:pt x="595" y="2838"/>
                  </a:lnTo>
                  <a:cubicBezTo>
                    <a:pt x="595" y="2807"/>
                    <a:pt x="626" y="2775"/>
                    <a:pt x="658" y="2775"/>
                  </a:cubicBezTo>
                  <a:close/>
                  <a:moveTo>
                    <a:pt x="2973" y="1816"/>
                  </a:moveTo>
                  <a:cubicBezTo>
                    <a:pt x="3004" y="1816"/>
                    <a:pt x="3036" y="1879"/>
                    <a:pt x="3036" y="1911"/>
                  </a:cubicBezTo>
                  <a:lnTo>
                    <a:pt x="3036" y="3861"/>
                  </a:lnTo>
                  <a:lnTo>
                    <a:pt x="2346" y="3861"/>
                  </a:lnTo>
                  <a:lnTo>
                    <a:pt x="2346" y="1911"/>
                  </a:lnTo>
                  <a:cubicBezTo>
                    <a:pt x="2346" y="1879"/>
                    <a:pt x="2378" y="1816"/>
                    <a:pt x="2410" y="1816"/>
                  </a:cubicBezTo>
                  <a:close/>
                  <a:moveTo>
                    <a:pt x="4725" y="230"/>
                  </a:moveTo>
                  <a:cubicBezTo>
                    <a:pt x="4788" y="230"/>
                    <a:pt x="4820" y="262"/>
                    <a:pt x="4820" y="294"/>
                  </a:cubicBezTo>
                  <a:lnTo>
                    <a:pt x="4820" y="3861"/>
                  </a:lnTo>
                  <a:lnTo>
                    <a:pt x="4090" y="3861"/>
                  </a:lnTo>
                  <a:lnTo>
                    <a:pt x="4090" y="294"/>
                  </a:lnTo>
                  <a:cubicBezTo>
                    <a:pt x="4090" y="262"/>
                    <a:pt x="4130" y="230"/>
                    <a:pt x="4193" y="230"/>
                  </a:cubicBezTo>
                  <a:close/>
                  <a:moveTo>
                    <a:pt x="4193" y="0"/>
                  </a:moveTo>
                  <a:cubicBezTo>
                    <a:pt x="4027" y="0"/>
                    <a:pt x="3892" y="127"/>
                    <a:pt x="3892" y="294"/>
                  </a:cubicBezTo>
                  <a:lnTo>
                    <a:pt x="3892" y="3861"/>
                  </a:lnTo>
                  <a:lnTo>
                    <a:pt x="3266" y="3861"/>
                  </a:lnTo>
                  <a:lnTo>
                    <a:pt x="3266" y="1911"/>
                  </a:lnTo>
                  <a:cubicBezTo>
                    <a:pt x="3266" y="1744"/>
                    <a:pt x="3139" y="1618"/>
                    <a:pt x="2973" y="1618"/>
                  </a:cubicBezTo>
                  <a:lnTo>
                    <a:pt x="2410" y="1618"/>
                  </a:lnTo>
                  <a:cubicBezTo>
                    <a:pt x="2243" y="1618"/>
                    <a:pt x="2109" y="1744"/>
                    <a:pt x="2109" y="1911"/>
                  </a:cubicBezTo>
                  <a:lnTo>
                    <a:pt x="2109" y="3861"/>
                  </a:lnTo>
                  <a:lnTo>
                    <a:pt x="1482" y="3861"/>
                  </a:lnTo>
                  <a:lnTo>
                    <a:pt x="1482" y="2838"/>
                  </a:lnTo>
                  <a:cubicBezTo>
                    <a:pt x="1482" y="2672"/>
                    <a:pt x="1356" y="2537"/>
                    <a:pt x="1189" y="2537"/>
                  </a:cubicBezTo>
                  <a:lnTo>
                    <a:pt x="658" y="2537"/>
                  </a:lnTo>
                  <a:cubicBezTo>
                    <a:pt x="492" y="2537"/>
                    <a:pt x="365" y="2672"/>
                    <a:pt x="365" y="2838"/>
                  </a:cubicBezTo>
                  <a:lnTo>
                    <a:pt x="365" y="3861"/>
                  </a:lnTo>
                  <a:lnTo>
                    <a:pt x="95" y="3861"/>
                  </a:lnTo>
                  <a:cubicBezTo>
                    <a:pt x="32" y="3861"/>
                    <a:pt x="0" y="3893"/>
                    <a:pt x="0" y="3964"/>
                  </a:cubicBezTo>
                  <a:cubicBezTo>
                    <a:pt x="0" y="4027"/>
                    <a:pt x="32" y="4059"/>
                    <a:pt x="95" y="4059"/>
                  </a:cubicBezTo>
                  <a:lnTo>
                    <a:pt x="5280" y="4059"/>
                  </a:lnTo>
                  <a:cubicBezTo>
                    <a:pt x="5351" y="4059"/>
                    <a:pt x="5383" y="4027"/>
                    <a:pt x="5383" y="3964"/>
                  </a:cubicBezTo>
                  <a:cubicBezTo>
                    <a:pt x="5383" y="3893"/>
                    <a:pt x="5351" y="3861"/>
                    <a:pt x="5280" y="3861"/>
                  </a:cubicBezTo>
                  <a:lnTo>
                    <a:pt x="5018" y="3861"/>
                  </a:lnTo>
                  <a:lnTo>
                    <a:pt x="5018" y="294"/>
                  </a:lnTo>
                  <a:cubicBezTo>
                    <a:pt x="5018" y="127"/>
                    <a:pt x="4883" y="0"/>
                    <a:pt x="4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2"/>
            <p:cNvSpPr/>
            <p:nvPr/>
          </p:nvSpPr>
          <p:spPr>
            <a:xfrm>
              <a:off x="5369249" y="1827499"/>
              <a:ext cx="373593" cy="283279"/>
            </a:xfrm>
            <a:custGeom>
              <a:avLst/>
              <a:gdLst/>
              <a:ahLst/>
              <a:cxnLst/>
              <a:rect l="l" t="t" r="r" b="b"/>
              <a:pathLst>
                <a:path w="4099" h="3108" extrusionOk="0">
                  <a:moveTo>
                    <a:pt x="3306" y="0"/>
                  </a:moveTo>
                  <a:cubicBezTo>
                    <a:pt x="3243" y="0"/>
                    <a:pt x="3211" y="40"/>
                    <a:pt x="3211" y="103"/>
                  </a:cubicBezTo>
                  <a:cubicBezTo>
                    <a:pt x="3211" y="167"/>
                    <a:pt x="3243" y="199"/>
                    <a:pt x="3306" y="199"/>
                  </a:cubicBezTo>
                  <a:lnTo>
                    <a:pt x="3734" y="199"/>
                  </a:lnTo>
                  <a:lnTo>
                    <a:pt x="2617" y="1324"/>
                  </a:lnTo>
                  <a:lnTo>
                    <a:pt x="2220" y="896"/>
                  </a:lnTo>
                  <a:cubicBezTo>
                    <a:pt x="2181" y="896"/>
                    <a:pt x="2149" y="864"/>
                    <a:pt x="2149" y="864"/>
                  </a:cubicBezTo>
                  <a:cubicBezTo>
                    <a:pt x="2117" y="864"/>
                    <a:pt x="2085" y="896"/>
                    <a:pt x="2054" y="896"/>
                  </a:cubicBezTo>
                  <a:lnTo>
                    <a:pt x="72" y="2910"/>
                  </a:lnTo>
                  <a:cubicBezTo>
                    <a:pt x="1" y="2941"/>
                    <a:pt x="1" y="3013"/>
                    <a:pt x="72" y="3076"/>
                  </a:cubicBezTo>
                  <a:cubicBezTo>
                    <a:pt x="72" y="3076"/>
                    <a:pt x="104" y="3108"/>
                    <a:pt x="135" y="3108"/>
                  </a:cubicBezTo>
                  <a:cubicBezTo>
                    <a:pt x="167" y="3108"/>
                    <a:pt x="199" y="3076"/>
                    <a:pt x="199" y="3076"/>
                  </a:cubicBezTo>
                  <a:lnTo>
                    <a:pt x="2149" y="1126"/>
                  </a:lnTo>
                  <a:lnTo>
                    <a:pt x="2545" y="1554"/>
                  </a:lnTo>
                  <a:cubicBezTo>
                    <a:pt x="2561" y="1570"/>
                    <a:pt x="2595" y="1578"/>
                    <a:pt x="2628" y="1578"/>
                  </a:cubicBezTo>
                  <a:cubicBezTo>
                    <a:pt x="2662" y="1578"/>
                    <a:pt x="2696" y="1570"/>
                    <a:pt x="2712" y="1554"/>
                  </a:cubicBezTo>
                  <a:lnTo>
                    <a:pt x="3901" y="365"/>
                  </a:lnTo>
                  <a:lnTo>
                    <a:pt x="3901" y="761"/>
                  </a:lnTo>
                  <a:cubicBezTo>
                    <a:pt x="3901" y="793"/>
                    <a:pt x="3932" y="864"/>
                    <a:pt x="4004" y="864"/>
                  </a:cubicBezTo>
                  <a:cubicBezTo>
                    <a:pt x="4067" y="864"/>
                    <a:pt x="4099" y="793"/>
                    <a:pt x="4099" y="761"/>
                  </a:cubicBezTo>
                  <a:lnTo>
                    <a:pt x="4099" y="103"/>
                  </a:lnTo>
                  <a:cubicBezTo>
                    <a:pt x="4099" y="72"/>
                    <a:pt x="4099" y="40"/>
                    <a:pt x="4067" y="40"/>
                  </a:cubicBezTo>
                  <a:cubicBezTo>
                    <a:pt x="4067" y="0"/>
                    <a:pt x="4036" y="0"/>
                    <a:pt x="4004" y="0"/>
                  </a:cubicBez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2" name="Google Shape;2132;p32"/>
          <p:cNvSpPr/>
          <p:nvPr/>
        </p:nvSpPr>
        <p:spPr>
          <a:xfrm>
            <a:off x="6682097" y="1896850"/>
            <a:ext cx="1674105" cy="2496246"/>
          </a:xfrm>
          <a:custGeom>
            <a:avLst/>
            <a:gdLst/>
            <a:ahLst/>
            <a:cxnLst/>
            <a:rect l="l" t="t" r="r" b="b"/>
            <a:pathLst>
              <a:path w="18368" h="24084" extrusionOk="0">
                <a:moveTo>
                  <a:pt x="0" y="1"/>
                </a:moveTo>
                <a:lnTo>
                  <a:pt x="0" y="40"/>
                </a:lnTo>
                <a:lnTo>
                  <a:pt x="0" y="14904"/>
                </a:lnTo>
                <a:cubicBezTo>
                  <a:pt x="0" y="19953"/>
                  <a:pt x="4130" y="24083"/>
                  <a:pt x="9180" y="24083"/>
                </a:cubicBezTo>
                <a:cubicBezTo>
                  <a:pt x="14269" y="24083"/>
                  <a:pt x="18367" y="19953"/>
                  <a:pt x="18367" y="14904"/>
                </a:cubicBezTo>
                <a:lnTo>
                  <a:pt x="18367" y="40"/>
                </a:lnTo>
                <a:lnTo>
                  <a:pt x="18367" y="1"/>
                </a:lnTo>
                <a:cubicBezTo>
                  <a:pt x="18367" y="5090"/>
                  <a:pt x="14269" y="9188"/>
                  <a:pt x="9180" y="9188"/>
                </a:cubicBezTo>
                <a:cubicBezTo>
                  <a:pt x="4130" y="9188"/>
                  <a:pt x="0" y="509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32"/>
          <p:cNvSpPr/>
          <p:nvPr/>
        </p:nvSpPr>
        <p:spPr>
          <a:xfrm>
            <a:off x="6682103" y="1222749"/>
            <a:ext cx="1674105" cy="1659021"/>
          </a:xfrm>
          <a:custGeom>
            <a:avLst/>
            <a:gdLst/>
            <a:ahLst/>
            <a:cxnLst/>
            <a:rect l="l" t="t" r="r" b="b"/>
            <a:pathLst>
              <a:path w="18368" h="18202" extrusionOk="0">
                <a:moveTo>
                  <a:pt x="9053" y="0"/>
                </a:moveTo>
                <a:cubicBezTo>
                  <a:pt x="4067" y="0"/>
                  <a:pt x="0" y="4027"/>
                  <a:pt x="0" y="9014"/>
                </a:cubicBezTo>
                <a:cubicBezTo>
                  <a:pt x="0" y="14103"/>
                  <a:pt x="4130" y="18201"/>
                  <a:pt x="9180" y="18201"/>
                </a:cubicBezTo>
                <a:cubicBezTo>
                  <a:pt x="14269" y="18201"/>
                  <a:pt x="18367" y="14103"/>
                  <a:pt x="18367" y="9014"/>
                </a:cubicBezTo>
                <a:cubicBezTo>
                  <a:pt x="18367" y="4027"/>
                  <a:pt x="14333" y="0"/>
                  <a:pt x="9346" y="0"/>
                </a:cubicBezTo>
                <a:close/>
              </a:path>
            </a:pathLst>
          </a:custGeom>
          <a:solidFill>
            <a:srgbClr val="0C3E65"/>
          </a:solidFill>
          <a:ln>
            <a:noFill/>
          </a:ln>
          <a:effectLst>
            <a:outerShdw blurRad="157163" dist="7620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32"/>
          <p:cNvSpPr/>
          <p:nvPr/>
        </p:nvSpPr>
        <p:spPr>
          <a:xfrm>
            <a:off x="6971125" y="1499467"/>
            <a:ext cx="1096080" cy="1096110"/>
          </a:xfrm>
          <a:custGeom>
            <a:avLst/>
            <a:gdLst/>
            <a:ahLst/>
            <a:cxnLst/>
            <a:rect l="l" t="t" r="r" b="b"/>
            <a:pathLst>
              <a:path w="12026" h="12026" extrusionOk="0">
                <a:moveTo>
                  <a:pt x="6009" y="0"/>
                </a:moveTo>
                <a:cubicBezTo>
                  <a:pt x="2711" y="0"/>
                  <a:pt x="0" y="2712"/>
                  <a:pt x="0" y="6017"/>
                </a:cubicBezTo>
                <a:cubicBezTo>
                  <a:pt x="0" y="9347"/>
                  <a:pt x="2711" y="12026"/>
                  <a:pt x="6009" y="12026"/>
                </a:cubicBezTo>
                <a:cubicBezTo>
                  <a:pt x="9346" y="12026"/>
                  <a:pt x="12026" y="9347"/>
                  <a:pt x="12026" y="6017"/>
                </a:cubicBezTo>
                <a:cubicBezTo>
                  <a:pt x="12026" y="2712"/>
                  <a:pt x="9346" y="0"/>
                  <a:pt x="6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57163" dist="7620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5" name="Google Shape;2135;p32"/>
          <p:cNvGrpSpPr/>
          <p:nvPr/>
        </p:nvGrpSpPr>
        <p:grpSpPr>
          <a:xfrm>
            <a:off x="7265888" y="1782336"/>
            <a:ext cx="530372" cy="530373"/>
            <a:chOff x="7265888" y="1827499"/>
            <a:chExt cx="530372" cy="530373"/>
          </a:xfrm>
        </p:grpSpPr>
        <p:sp>
          <p:nvSpPr>
            <p:cNvPr id="2136" name="Google Shape;2136;p32"/>
            <p:cNvSpPr/>
            <p:nvPr/>
          </p:nvSpPr>
          <p:spPr>
            <a:xfrm>
              <a:off x="7377905" y="1935870"/>
              <a:ext cx="307150" cy="422001"/>
            </a:xfrm>
            <a:custGeom>
              <a:avLst/>
              <a:gdLst/>
              <a:ahLst/>
              <a:cxnLst/>
              <a:rect l="l" t="t" r="r" b="b"/>
              <a:pathLst>
                <a:path w="3370" h="4630" extrusionOk="0">
                  <a:moveTo>
                    <a:pt x="1681" y="270"/>
                  </a:moveTo>
                  <a:cubicBezTo>
                    <a:pt x="2077" y="270"/>
                    <a:pt x="2442" y="397"/>
                    <a:pt x="2703" y="666"/>
                  </a:cubicBezTo>
                  <a:cubicBezTo>
                    <a:pt x="3004" y="960"/>
                    <a:pt x="3131" y="1324"/>
                    <a:pt x="3131" y="1721"/>
                  </a:cubicBezTo>
                  <a:cubicBezTo>
                    <a:pt x="3131" y="2149"/>
                    <a:pt x="2933" y="2545"/>
                    <a:pt x="2608" y="2815"/>
                  </a:cubicBezTo>
                  <a:cubicBezTo>
                    <a:pt x="2339" y="3044"/>
                    <a:pt x="2180" y="3338"/>
                    <a:pt x="2180" y="3639"/>
                  </a:cubicBezTo>
                  <a:lnTo>
                    <a:pt x="1189" y="3639"/>
                  </a:lnTo>
                  <a:cubicBezTo>
                    <a:pt x="1189" y="3338"/>
                    <a:pt x="1054" y="3076"/>
                    <a:pt x="793" y="2846"/>
                  </a:cubicBezTo>
                  <a:cubicBezTo>
                    <a:pt x="428" y="2577"/>
                    <a:pt x="230" y="2149"/>
                    <a:pt x="230" y="1689"/>
                  </a:cubicBezTo>
                  <a:cubicBezTo>
                    <a:pt x="262" y="928"/>
                    <a:pt x="920" y="270"/>
                    <a:pt x="1681" y="270"/>
                  </a:cubicBezTo>
                  <a:close/>
                  <a:moveTo>
                    <a:pt x="2180" y="3901"/>
                  </a:moveTo>
                  <a:lnTo>
                    <a:pt x="2180" y="4265"/>
                  </a:lnTo>
                  <a:cubicBezTo>
                    <a:pt x="2180" y="4329"/>
                    <a:pt x="2109" y="4360"/>
                    <a:pt x="2045" y="4360"/>
                  </a:cubicBezTo>
                  <a:lnTo>
                    <a:pt x="1316" y="4360"/>
                  </a:lnTo>
                  <a:cubicBezTo>
                    <a:pt x="1189" y="4360"/>
                    <a:pt x="1189" y="4234"/>
                    <a:pt x="1189" y="4202"/>
                  </a:cubicBezTo>
                  <a:lnTo>
                    <a:pt x="1189" y="3901"/>
                  </a:lnTo>
                  <a:close/>
                  <a:moveTo>
                    <a:pt x="1649" y="0"/>
                  </a:moveTo>
                  <a:cubicBezTo>
                    <a:pt x="753" y="40"/>
                    <a:pt x="0" y="761"/>
                    <a:pt x="0" y="1689"/>
                  </a:cubicBezTo>
                  <a:cubicBezTo>
                    <a:pt x="0" y="2220"/>
                    <a:pt x="198" y="2712"/>
                    <a:pt x="626" y="3044"/>
                  </a:cubicBezTo>
                  <a:cubicBezTo>
                    <a:pt x="824" y="3211"/>
                    <a:pt x="951" y="3441"/>
                    <a:pt x="951" y="3671"/>
                  </a:cubicBezTo>
                  <a:lnTo>
                    <a:pt x="951" y="4202"/>
                  </a:lnTo>
                  <a:cubicBezTo>
                    <a:pt x="951" y="4463"/>
                    <a:pt x="1149" y="4630"/>
                    <a:pt x="1316" y="4630"/>
                  </a:cubicBezTo>
                  <a:lnTo>
                    <a:pt x="2045" y="4630"/>
                  </a:lnTo>
                  <a:cubicBezTo>
                    <a:pt x="2243" y="4630"/>
                    <a:pt x="2410" y="4463"/>
                    <a:pt x="2410" y="4265"/>
                  </a:cubicBezTo>
                  <a:lnTo>
                    <a:pt x="2410" y="3702"/>
                  </a:lnTo>
                  <a:cubicBezTo>
                    <a:pt x="2410" y="3473"/>
                    <a:pt x="2537" y="3171"/>
                    <a:pt x="2735" y="3013"/>
                  </a:cubicBezTo>
                  <a:cubicBezTo>
                    <a:pt x="3171" y="2712"/>
                    <a:pt x="3369" y="2220"/>
                    <a:pt x="3369" y="1721"/>
                  </a:cubicBezTo>
                  <a:cubicBezTo>
                    <a:pt x="3369" y="1261"/>
                    <a:pt x="3203" y="833"/>
                    <a:pt x="2870" y="500"/>
                  </a:cubicBezTo>
                  <a:cubicBezTo>
                    <a:pt x="2537" y="199"/>
                    <a:pt x="2109" y="0"/>
                    <a:pt x="1649" y="0"/>
                  </a:cubicBez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2"/>
            <p:cNvSpPr/>
            <p:nvPr/>
          </p:nvSpPr>
          <p:spPr>
            <a:xfrm>
              <a:off x="7518724" y="1827499"/>
              <a:ext cx="24700" cy="66536"/>
            </a:xfrm>
            <a:custGeom>
              <a:avLst/>
              <a:gdLst/>
              <a:ahLst/>
              <a:cxnLst/>
              <a:rect l="l" t="t" r="r" b="b"/>
              <a:pathLst>
                <a:path w="271" h="730" extrusionOk="0">
                  <a:moveTo>
                    <a:pt x="136" y="0"/>
                  </a:moveTo>
                  <a:cubicBezTo>
                    <a:pt x="72" y="0"/>
                    <a:pt x="1" y="40"/>
                    <a:pt x="1" y="103"/>
                  </a:cubicBezTo>
                  <a:lnTo>
                    <a:pt x="1" y="595"/>
                  </a:lnTo>
                  <a:cubicBezTo>
                    <a:pt x="1" y="666"/>
                    <a:pt x="72" y="730"/>
                    <a:pt x="136" y="730"/>
                  </a:cubicBezTo>
                  <a:cubicBezTo>
                    <a:pt x="199" y="730"/>
                    <a:pt x="270" y="666"/>
                    <a:pt x="270" y="595"/>
                  </a:cubicBezTo>
                  <a:lnTo>
                    <a:pt x="270" y="103"/>
                  </a:lnTo>
                  <a:cubicBezTo>
                    <a:pt x="270" y="40"/>
                    <a:pt x="199" y="0"/>
                    <a:pt x="136" y="0"/>
                  </a:cubicBez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2"/>
            <p:cNvSpPr/>
            <p:nvPr/>
          </p:nvSpPr>
          <p:spPr>
            <a:xfrm>
              <a:off x="7666835" y="1904061"/>
              <a:ext cx="54321" cy="49947"/>
            </a:xfrm>
            <a:custGeom>
              <a:avLst/>
              <a:gdLst/>
              <a:ahLst/>
              <a:cxnLst/>
              <a:rect l="l" t="t" r="r" b="b"/>
              <a:pathLst>
                <a:path w="596" h="548" extrusionOk="0">
                  <a:moveTo>
                    <a:pt x="465" y="1"/>
                  </a:moveTo>
                  <a:cubicBezTo>
                    <a:pt x="437" y="1"/>
                    <a:pt x="413" y="9"/>
                    <a:pt x="397" y="24"/>
                  </a:cubicBezTo>
                  <a:lnTo>
                    <a:pt x="33" y="349"/>
                  </a:lnTo>
                  <a:cubicBezTo>
                    <a:pt x="1" y="421"/>
                    <a:pt x="1" y="484"/>
                    <a:pt x="33" y="548"/>
                  </a:cubicBezTo>
                  <a:lnTo>
                    <a:pt x="199" y="548"/>
                  </a:lnTo>
                  <a:lnTo>
                    <a:pt x="556" y="191"/>
                  </a:lnTo>
                  <a:cubicBezTo>
                    <a:pt x="595" y="151"/>
                    <a:pt x="595" y="88"/>
                    <a:pt x="556" y="24"/>
                  </a:cubicBezTo>
                  <a:cubicBezTo>
                    <a:pt x="524" y="9"/>
                    <a:pt x="492" y="1"/>
                    <a:pt x="465" y="1"/>
                  </a:cubicBez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2"/>
            <p:cNvSpPr/>
            <p:nvPr/>
          </p:nvSpPr>
          <p:spPr>
            <a:xfrm>
              <a:off x="7729725" y="2080336"/>
              <a:ext cx="66534" cy="21784"/>
            </a:xfrm>
            <a:custGeom>
              <a:avLst/>
              <a:gdLst/>
              <a:ahLst/>
              <a:cxnLst/>
              <a:rect l="l" t="t" r="r" b="b"/>
              <a:pathLst>
                <a:path w="730" h="239" extrusionOk="0">
                  <a:moveTo>
                    <a:pt x="135" y="1"/>
                  </a:moveTo>
                  <a:cubicBezTo>
                    <a:pt x="64" y="1"/>
                    <a:pt x="1" y="72"/>
                    <a:pt x="1" y="136"/>
                  </a:cubicBezTo>
                  <a:cubicBezTo>
                    <a:pt x="1" y="199"/>
                    <a:pt x="64" y="239"/>
                    <a:pt x="135" y="239"/>
                  </a:cubicBezTo>
                  <a:lnTo>
                    <a:pt x="595" y="239"/>
                  </a:lnTo>
                  <a:cubicBezTo>
                    <a:pt x="698" y="239"/>
                    <a:pt x="730" y="199"/>
                    <a:pt x="730" y="136"/>
                  </a:cubicBezTo>
                  <a:cubicBezTo>
                    <a:pt x="730" y="72"/>
                    <a:pt x="698" y="1"/>
                    <a:pt x="595" y="1"/>
                  </a:cubicBez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2"/>
            <p:cNvSpPr/>
            <p:nvPr/>
          </p:nvSpPr>
          <p:spPr>
            <a:xfrm>
              <a:off x="7666835" y="2229905"/>
              <a:ext cx="54321" cy="52864"/>
            </a:xfrm>
            <a:custGeom>
              <a:avLst/>
              <a:gdLst/>
              <a:ahLst/>
              <a:cxnLst/>
              <a:rect l="l" t="t" r="r" b="b"/>
              <a:pathLst>
                <a:path w="596" h="580" extrusionOk="0">
                  <a:moveTo>
                    <a:pt x="125" y="1"/>
                  </a:moveTo>
                  <a:cubicBezTo>
                    <a:pt x="96" y="1"/>
                    <a:pt x="64" y="17"/>
                    <a:pt x="33" y="48"/>
                  </a:cubicBezTo>
                  <a:cubicBezTo>
                    <a:pt x="1" y="80"/>
                    <a:pt x="1" y="143"/>
                    <a:pt x="33" y="215"/>
                  </a:cubicBezTo>
                  <a:lnTo>
                    <a:pt x="397" y="540"/>
                  </a:lnTo>
                  <a:cubicBezTo>
                    <a:pt x="397" y="579"/>
                    <a:pt x="461" y="579"/>
                    <a:pt x="461" y="579"/>
                  </a:cubicBezTo>
                  <a:cubicBezTo>
                    <a:pt x="524" y="579"/>
                    <a:pt x="556" y="579"/>
                    <a:pt x="556" y="540"/>
                  </a:cubicBezTo>
                  <a:cubicBezTo>
                    <a:pt x="595" y="508"/>
                    <a:pt x="595" y="413"/>
                    <a:pt x="556" y="381"/>
                  </a:cubicBezTo>
                  <a:lnTo>
                    <a:pt x="199" y="48"/>
                  </a:lnTo>
                  <a:cubicBezTo>
                    <a:pt x="179" y="17"/>
                    <a:pt x="154" y="1"/>
                    <a:pt x="125" y="1"/>
                  </a:cubicBez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2"/>
            <p:cNvSpPr/>
            <p:nvPr/>
          </p:nvSpPr>
          <p:spPr>
            <a:xfrm>
              <a:off x="7338166" y="2229905"/>
              <a:ext cx="57875" cy="52864"/>
            </a:xfrm>
            <a:custGeom>
              <a:avLst/>
              <a:gdLst/>
              <a:ahLst/>
              <a:cxnLst/>
              <a:rect l="l" t="t" r="r" b="b"/>
              <a:pathLst>
                <a:path w="635" h="580" extrusionOk="0">
                  <a:moveTo>
                    <a:pt x="483" y="1"/>
                  </a:moveTo>
                  <a:cubicBezTo>
                    <a:pt x="450" y="1"/>
                    <a:pt x="416" y="17"/>
                    <a:pt x="396" y="48"/>
                  </a:cubicBezTo>
                  <a:lnTo>
                    <a:pt x="71" y="381"/>
                  </a:lnTo>
                  <a:cubicBezTo>
                    <a:pt x="0" y="413"/>
                    <a:pt x="0" y="508"/>
                    <a:pt x="71" y="540"/>
                  </a:cubicBezTo>
                  <a:cubicBezTo>
                    <a:pt x="71" y="579"/>
                    <a:pt x="135" y="579"/>
                    <a:pt x="167" y="579"/>
                  </a:cubicBezTo>
                  <a:cubicBezTo>
                    <a:pt x="167" y="579"/>
                    <a:pt x="198" y="579"/>
                    <a:pt x="238" y="540"/>
                  </a:cubicBezTo>
                  <a:lnTo>
                    <a:pt x="563" y="215"/>
                  </a:lnTo>
                  <a:cubicBezTo>
                    <a:pt x="634" y="143"/>
                    <a:pt x="634" y="80"/>
                    <a:pt x="563" y="48"/>
                  </a:cubicBezTo>
                  <a:cubicBezTo>
                    <a:pt x="547" y="17"/>
                    <a:pt x="515" y="1"/>
                    <a:pt x="483" y="1"/>
                  </a:cubicBez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2"/>
            <p:cNvSpPr/>
            <p:nvPr/>
          </p:nvSpPr>
          <p:spPr>
            <a:xfrm>
              <a:off x="7265888" y="2080336"/>
              <a:ext cx="66534" cy="21784"/>
            </a:xfrm>
            <a:custGeom>
              <a:avLst/>
              <a:gdLst/>
              <a:ahLst/>
              <a:cxnLst/>
              <a:rect l="l" t="t" r="r" b="b"/>
              <a:pathLst>
                <a:path w="730" h="239" extrusionOk="0">
                  <a:moveTo>
                    <a:pt x="135" y="1"/>
                  </a:moveTo>
                  <a:cubicBezTo>
                    <a:pt x="40" y="1"/>
                    <a:pt x="0" y="72"/>
                    <a:pt x="0" y="136"/>
                  </a:cubicBezTo>
                  <a:cubicBezTo>
                    <a:pt x="0" y="199"/>
                    <a:pt x="40" y="239"/>
                    <a:pt x="135" y="239"/>
                  </a:cubicBezTo>
                  <a:lnTo>
                    <a:pt x="595" y="239"/>
                  </a:lnTo>
                  <a:cubicBezTo>
                    <a:pt x="698" y="239"/>
                    <a:pt x="730" y="199"/>
                    <a:pt x="730" y="136"/>
                  </a:cubicBezTo>
                  <a:cubicBezTo>
                    <a:pt x="730" y="72"/>
                    <a:pt x="698" y="1"/>
                    <a:pt x="595" y="1"/>
                  </a:cubicBez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2"/>
            <p:cNvSpPr/>
            <p:nvPr/>
          </p:nvSpPr>
          <p:spPr>
            <a:xfrm>
              <a:off x="7338166" y="1900597"/>
              <a:ext cx="57875" cy="53411"/>
            </a:xfrm>
            <a:custGeom>
              <a:avLst/>
              <a:gdLst/>
              <a:ahLst/>
              <a:cxnLst/>
              <a:rect l="l" t="t" r="r" b="b"/>
              <a:pathLst>
                <a:path w="635" h="586" extrusionOk="0">
                  <a:moveTo>
                    <a:pt x="140" y="1"/>
                  </a:moveTo>
                  <a:cubicBezTo>
                    <a:pt x="111" y="1"/>
                    <a:pt x="87" y="11"/>
                    <a:pt x="71" y="31"/>
                  </a:cubicBezTo>
                  <a:cubicBezTo>
                    <a:pt x="0" y="94"/>
                    <a:pt x="0" y="158"/>
                    <a:pt x="71" y="189"/>
                  </a:cubicBezTo>
                  <a:lnTo>
                    <a:pt x="396" y="586"/>
                  </a:lnTo>
                  <a:lnTo>
                    <a:pt x="499" y="586"/>
                  </a:lnTo>
                  <a:cubicBezTo>
                    <a:pt x="531" y="586"/>
                    <a:pt x="531" y="586"/>
                    <a:pt x="563" y="554"/>
                  </a:cubicBezTo>
                  <a:cubicBezTo>
                    <a:pt x="634" y="490"/>
                    <a:pt x="634" y="427"/>
                    <a:pt x="563" y="387"/>
                  </a:cubicBezTo>
                  <a:lnTo>
                    <a:pt x="238" y="31"/>
                  </a:lnTo>
                  <a:cubicBezTo>
                    <a:pt x="202" y="11"/>
                    <a:pt x="169" y="1"/>
                    <a:pt x="140" y="1"/>
                  </a:cubicBez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2"/>
            <p:cNvSpPr/>
            <p:nvPr/>
          </p:nvSpPr>
          <p:spPr>
            <a:xfrm>
              <a:off x="7518724" y="1993656"/>
              <a:ext cx="112105" cy="108463"/>
            </a:xfrm>
            <a:custGeom>
              <a:avLst/>
              <a:gdLst/>
              <a:ahLst/>
              <a:cxnLst/>
              <a:rect l="l" t="t" r="r" b="b"/>
              <a:pathLst>
                <a:path w="1230" h="1190" extrusionOk="0">
                  <a:moveTo>
                    <a:pt x="136" y="1"/>
                  </a:moveTo>
                  <a:cubicBezTo>
                    <a:pt x="72" y="1"/>
                    <a:pt x="1" y="32"/>
                    <a:pt x="1" y="96"/>
                  </a:cubicBezTo>
                  <a:cubicBezTo>
                    <a:pt x="1" y="199"/>
                    <a:pt x="72" y="231"/>
                    <a:pt x="136" y="231"/>
                  </a:cubicBezTo>
                  <a:cubicBezTo>
                    <a:pt x="595" y="231"/>
                    <a:pt x="992" y="627"/>
                    <a:pt x="992" y="1087"/>
                  </a:cubicBezTo>
                  <a:cubicBezTo>
                    <a:pt x="992" y="1150"/>
                    <a:pt x="1031" y="1190"/>
                    <a:pt x="1095" y="1190"/>
                  </a:cubicBezTo>
                  <a:cubicBezTo>
                    <a:pt x="1190" y="1190"/>
                    <a:pt x="1230" y="1150"/>
                    <a:pt x="1230" y="1087"/>
                  </a:cubicBezTo>
                  <a:cubicBezTo>
                    <a:pt x="1230" y="460"/>
                    <a:pt x="730" y="1"/>
                    <a:pt x="136" y="1"/>
                  </a:cubicBez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5" name="Google Shape;2145;p32"/>
          <p:cNvSpPr txBox="1"/>
          <p:nvPr/>
        </p:nvSpPr>
        <p:spPr>
          <a:xfrm>
            <a:off x="2961352" y="2973850"/>
            <a:ext cx="1221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46" name="Google Shape;2146;p32"/>
          <p:cNvSpPr txBox="1"/>
          <p:nvPr/>
        </p:nvSpPr>
        <p:spPr>
          <a:xfrm>
            <a:off x="2961350" y="3368950"/>
            <a:ext cx="12219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47" name="Google Shape;2147;p32"/>
          <p:cNvSpPr txBox="1"/>
          <p:nvPr/>
        </p:nvSpPr>
        <p:spPr>
          <a:xfrm>
            <a:off x="6920125" y="3368950"/>
            <a:ext cx="12219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48" name="Google Shape;2148;p32"/>
          <p:cNvSpPr txBox="1"/>
          <p:nvPr/>
        </p:nvSpPr>
        <p:spPr>
          <a:xfrm>
            <a:off x="6920125" y="2973850"/>
            <a:ext cx="1221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49" name="Google Shape;2149;p32"/>
          <p:cNvSpPr txBox="1"/>
          <p:nvPr/>
        </p:nvSpPr>
        <p:spPr>
          <a:xfrm>
            <a:off x="4945125" y="3368950"/>
            <a:ext cx="12219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50" name="Google Shape;2150;p32"/>
          <p:cNvSpPr txBox="1"/>
          <p:nvPr/>
        </p:nvSpPr>
        <p:spPr>
          <a:xfrm>
            <a:off x="4945125" y="2973850"/>
            <a:ext cx="1221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1" name="Google Shape;2151;p32"/>
          <p:cNvSpPr txBox="1"/>
          <p:nvPr/>
        </p:nvSpPr>
        <p:spPr>
          <a:xfrm>
            <a:off x="1019700" y="2973850"/>
            <a:ext cx="1221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2" name="Google Shape;2152;p32"/>
          <p:cNvSpPr txBox="1"/>
          <p:nvPr/>
        </p:nvSpPr>
        <p:spPr>
          <a:xfrm>
            <a:off x="1019700" y="3368950"/>
            <a:ext cx="12219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33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33"/>
          <p:cNvSpPr/>
          <p:nvPr/>
        </p:nvSpPr>
        <p:spPr>
          <a:xfrm rot="-9362089">
            <a:off x="3486202" y="1668994"/>
            <a:ext cx="2593915" cy="2593915"/>
          </a:xfrm>
          <a:prstGeom prst="pie">
            <a:avLst>
              <a:gd name="adj1" fmla="val 1800510"/>
              <a:gd name="adj2" fmla="val 1475858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33"/>
          <p:cNvSpPr/>
          <p:nvPr/>
        </p:nvSpPr>
        <p:spPr>
          <a:xfrm rot="10788070">
            <a:off x="3075549" y="1552260"/>
            <a:ext cx="2593516" cy="2593516"/>
          </a:xfrm>
          <a:prstGeom prst="pie">
            <a:avLst>
              <a:gd name="adj1" fmla="val 0"/>
              <a:gd name="adj2" fmla="val 325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33"/>
          <p:cNvSpPr/>
          <p:nvPr/>
        </p:nvSpPr>
        <p:spPr>
          <a:xfrm rot="5406362">
            <a:off x="3261949" y="1789857"/>
            <a:ext cx="2593804" cy="2593804"/>
          </a:xfrm>
          <a:prstGeom prst="pie">
            <a:avLst>
              <a:gd name="adj1" fmla="val 0"/>
              <a:gd name="adj2" fmla="val 542303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33"/>
          <p:cNvGrpSpPr/>
          <p:nvPr/>
        </p:nvGrpSpPr>
        <p:grpSpPr>
          <a:xfrm>
            <a:off x="873291" y="2996900"/>
            <a:ext cx="1502700" cy="1413900"/>
            <a:chOff x="6767991" y="2996900"/>
            <a:chExt cx="1502700" cy="1413900"/>
          </a:xfrm>
        </p:grpSpPr>
        <p:sp>
          <p:nvSpPr>
            <p:cNvPr id="2162" name="Google Shape;2162;p33"/>
            <p:cNvSpPr/>
            <p:nvPr/>
          </p:nvSpPr>
          <p:spPr>
            <a:xfrm>
              <a:off x="6767991" y="2996900"/>
              <a:ext cx="1502700" cy="14139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63" name="Google Shape;2163;p33"/>
            <p:cNvSpPr/>
            <p:nvPr/>
          </p:nvSpPr>
          <p:spPr>
            <a:xfrm flipH="1">
              <a:off x="6768455" y="3008593"/>
              <a:ext cx="1501800" cy="3669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Investment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164" name="Google Shape;2164;p33"/>
          <p:cNvSpPr/>
          <p:nvPr/>
        </p:nvSpPr>
        <p:spPr>
          <a:xfrm>
            <a:off x="6768000" y="2117162"/>
            <a:ext cx="1502700" cy="14139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a gas giant 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65" name="Google Shape;2165;p33"/>
          <p:cNvSpPr/>
          <p:nvPr/>
        </p:nvSpPr>
        <p:spPr>
          <a:xfrm flipH="1">
            <a:off x="6768364" y="2117155"/>
            <a:ext cx="1501800" cy="3669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Cash outflow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166" name="Google Shape;2166;p33"/>
          <p:cNvGrpSpPr/>
          <p:nvPr/>
        </p:nvGrpSpPr>
        <p:grpSpPr>
          <a:xfrm>
            <a:off x="873288" y="1237418"/>
            <a:ext cx="1502700" cy="1413907"/>
            <a:chOff x="4857463" y="1237418"/>
            <a:chExt cx="1502700" cy="1413907"/>
          </a:xfrm>
        </p:grpSpPr>
        <p:sp>
          <p:nvSpPr>
            <p:cNvPr id="2167" name="Google Shape;2167;p33"/>
            <p:cNvSpPr/>
            <p:nvPr/>
          </p:nvSpPr>
          <p:spPr>
            <a:xfrm>
              <a:off x="4857463" y="1237425"/>
              <a:ext cx="1502700" cy="14139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68" name="Google Shape;2168;p33"/>
            <p:cNvSpPr/>
            <p:nvPr/>
          </p:nvSpPr>
          <p:spPr>
            <a:xfrm flipH="1">
              <a:off x="4857828" y="1237418"/>
              <a:ext cx="1501800" cy="366900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169" name="Google Shape;2169;p33"/>
          <p:cNvSpPr txBox="1"/>
          <p:nvPr/>
        </p:nvSpPr>
        <p:spPr>
          <a:xfrm>
            <a:off x="3648279" y="3384025"/>
            <a:ext cx="71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0" name="Google Shape;2170;p33"/>
          <p:cNvSpPr txBox="1"/>
          <p:nvPr/>
        </p:nvSpPr>
        <p:spPr>
          <a:xfrm>
            <a:off x="3312129" y="2266200"/>
            <a:ext cx="71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12%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1" name="Google Shape;2171;p33"/>
          <p:cNvSpPr txBox="1"/>
          <p:nvPr/>
        </p:nvSpPr>
        <p:spPr>
          <a:xfrm>
            <a:off x="5144754" y="2634225"/>
            <a:ext cx="71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7" name="Google Shape;1357;p16"/>
          <p:cNvCxnSpPr/>
          <p:nvPr/>
        </p:nvCxnSpPr>
        <p:spPr>
          <a:xfrm>
            <a:off x="4572520" y="3958250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58" name="Google Shape;1358;p16"/>
          <p:cNvCxnSpPr/>
          <p:nvPr/>
        </p:nvCxnSpPr>
        <p:spPr>
          <a:xfrm rot="10800000">
            <a:off x="2741505" y="3437750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59" name="Google Shape;1359;p16"/>
          <p:cNvCxnSpPr/>
          <p:nvPr/>
        </p:nvCxnSpPr>
        <p:spPr>
          <a:xfrm>
            <a:off x="4572520" y="2736675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60" name="Google Shape;1360;p16"/>
          <p:cNvCxnSpPr/>
          <p:nvPr/>
        </p:nvCxnSpPr>
        <p:spPr>
          <a:xfrm rot="10800000">
            <a:off x="2741482" y="2025975"/>
            <a:ext cx="1660500" cy="9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61" name="Google Shape;1361;p1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</p:txBody>
      </p:sp>
      <p:sp>
        <p:nvSpPr>
          <p:cNvPr id="1362" name="Google Shape;1362;p16"/>
          <p:cNvSpPr/>
          <p:nvPr/>
        </p:nvSpPr>
        <p:spPr>
          <a:xfrm>
            <a:off x="4572000" y="2231601"/>
            <a:ext cx="31551" cy="860659"/>
          </a:xfrm>
          <a:custGeom>
            <a:avLst/>
            <a:gdLst/>
            <a:ahLst/>
            <a:cxnLst/>
            <a:rect l="l" t="t" r="r" b="b"/>
            <a:pathLst>
              <a:path w="348" h="9493" extrusionOk="0">
                <a:moveTo>
                  <a:pt x="174" y="0"/>
                </a:moveTo>
                <a:cubicBezTo>
                  <a:pt x="83" y="0"/>
                  <a:pt x="0" y="91"/>
                  <a:pt x="0" y="174"/>
                </a:cubicBezTo>
                <a:lnTo>
                  <a:pt x="0" y="9319"/>
                </a:lnTo>
                <a:cubicBezTo>
                  <a:pt x="0" y="9403"/>
                  <a:pt x="83" y="9493"/>
                  <a:pt x="174" y="9493"/>
                </a:cubicBezTo>
                <a:cubicBezTo>
                  <a:pt x="257" y="9493"/>
                  <a:pt x="347" y="9403"/>
                  <a:pt x="347" y="9319"/>
                </a:cubicBezTo>
                <a:lnTo>
                  <a:pt x="347" y="174"/>
                </a:lnTo>
                <a:cubicBezTo>
                  <a:pt x="347" y="91"/>
                  <a:pt x="257" y="0"/>
                  <a:pt x="174" y="0"/>
                </a:cubicBezTo>
                <a:close/>
              </a:path>
            </a:pathLst>
          </a:custGeom>
          <a:solidFill>
            <a:srgbClr val="8B62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16"/>
          <p:cNvSpPr/>
          <p:nvPr/>
        </p:nvSpPr>
        <p:spPr>
          <a:xfrm>
            <a:off x="3895203" y="3218096"/>
            <a:ext cx="1353591" cy="1138358"/>
          </a:xfrm>
          <a:custGeom>
            <a:avLst/>
            <a:gdLst/>
            <a:ahLst/>
            <a:cxnLst/>
            <a:rect l="l" t="t" r="r" b="b"/>
            <a:pathLst>
              <a:path w="14930" h="12556" extrusionOk="0">
                <a:moveTo>
                  <a:pt x="0" y="1"/>
                </a:moveTo>
                <a:lnTo>
                  <a:pt x="2979" y="12556"/>
                </a:lnTo>
                <a:lnTo>
                  <a:pt x="11979" y="12556"/>
                </a:lnTo>
                <a:lnTo>
                  <a:pt x="1493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16"/>
          <p:cNvSpPr/>
          <p:nvPr/>
        </p:nvSpPr>
        <p:spPr>
          <a:xfrm>
            <a:off x="3737813" y="3031785"/>
            <a:ext cx="1668371" cy="333094"/>
          </a:xfrm>
          <a:custGeom>
            <a:avLst/>
            <a:gdLst/>
            <a:ahLst/>
            <a:cxnLst/>
            <a:rect l="l" t="t" r="r" b="b"/>
            <a:pathLst>
              <a:path w="18402" h="3674" extrusionOk="0">
                <a:moveTo>
                  <a:pt x="1042" y="0"/>
                </a:moveTo>
                <a:cubicBezTo>
                  <a:pt x="458" y="0"/>
                  <a:pt x="0" y="465"/>
                  <a:pt x="0" y="1014"/>
                </a:cubicBezTo>
                <a:lnTo>
                  <a:pt x="0" y="2632"/>
                </a:lnTo>
                <a:cubicBezTo>
                  <a:pt x="0" y="3208"/>
                  <a:pt x="458" y="3674"/>
                  <a:pt x="1042" y="3674"/>
                </a:cubicBezTo>
                <a:lnTo>
                  <a:pt x="17360" y="3674"/>
                </a:lnTo>
                <a:cubicBezTo>
                  <a:pt x="17937" y="3674"/>
                  <a:pt x="18402" y="3208"/>
                  <a:pt x="18402" y="2632"/>
                </a:cubicBezTo>
                <a:lnTo>
                  <a:pt x="18402" y="1014"/>
                </a:lnTo>
                <a:cubicBezTo>
                  <a:pt x="18402" y="465"/>
                  <a:pt x="17937" y="0"/>
                  <a:pt x="173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16"/>
          <p:cNvSpPr/>
          <p:nvPr/>
        </p:nvSpPr>
        <p:spPr>
          <a:xfrm>
            <a:off x="3926663" y="2116369"/>
            <a:ext cx="705808" cy="747422"/>
          </a:xfrm>
          <a:custGeom>
            <a:avLst/>
            <a:gdLst/>
            <a:ahLst/>
            <a:cxnLst/>
            <a:rect l="l" t="t" r="r" b="b"/>
            <a:pathLst>
              <a:path w="7785" h="8244" extrusionOk="0">
                <a:moveTo>
                  <a:pt x="28" y="1"/>
                </a:moveTo>
                <a:cubicBezTo>
                  <a:pt x="28" y="1"/>
                  <a:pt x="0" y="6077"/>
                  <a:pt x="7174" y="8243"/>
                </a:cubicBezTo>
                <a:cubicBezTo>
                  <a:pt x="7174" y="8243"/>
                  <a:pt x="7785" y="2716"/>
                  <a:pt x="28" y="1"/>
                </a:cubicBez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16"/>
          <p:cNvSpPr/>
          <p:nvPr/>
        </p:nvSpPr>
        <p:spPr>
          <a:xfrm>
            <a:off x="3929201" y="2116369"/>
            <a:ext cx="703269" cy="747422"/>
          </a:xfrm>
          <a:custGeom>
            <a:avLst/>
            <a:gdLst/>
            <a:ahLst/>
            <a:cxnLst/>
            <a:rect l="l" t="t" r="r" b="b"/>
            <a:pathLst>
              <a:path w="7757" h="8244" extrusionOk="0">
                <a:moveTo>
                  <a:pt x="0" y="1"/>
                </a:moveTo>
                <a:lnTo>
                  <a:pt x="7146" y="8243"/>
                </a:lnTo>
                <a:cubicBezTo>
                  <a:pt x="7146" y="8243"/>
                  <a:pt x="7757" y="2716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16"/>
          <p:cNvSpPr/>
          <p:nvPr/>
        </p:nvSpPr>
        <p:spPr>
          <a:xfrm>
            <a:off x="4600921" y="2422989"/>
            <a:ext cx="671174" cy="485498"/>
          </a:xfrm>
          <a:custGeom>
            <a:avLst/>
            <a:gdLst/>
            <a:ahLst/>
            <a:cxnLst/>
            <a:rect l="l" t="t" r="r" b="b"/>
            <a:pathLst>
              <a:path w="7403" h="5355" extrusionOk="0">
                <a:moveTo>
                  <a:pt x="7403" y="0"/>
                </a:moveTo>
                <a:lnTo>
                  <a:pt x="7403" y="0"/>
                </a:lnTo>
                <a:cubicBezTo>
                  <a:pt x="549" y="722"/>
                  <a:pt x="0" y="5354"/>
                  <a:pt x="0" y="5354"/>
                </a:cubicBezTo>
                <a:cubicBezTo>
                  <a:pt x="6306" y="4951"/>
                  <a:pt x="7403" y="0"/>
                  <a:pt x="7403" y="0"/>
                </a:cubicBez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16"/>
          <p:cNvSpPr/>
          <p:nvPr/>
        </p:nvSpPr>
        <p:spPr>
          <a:xfrm>
            <a:off x="4600921" y="2422989"/>
            <a:ext cx="671174" cy="485498"/>
          </a:xfrm>
          <a:custGeom>
            <a:avLst/>
            <a:gdLst/>
            <a:ahLst/>
            <a:cxnLst/>
            <a:rect l="l" t="t" r="r" b="b"/>
            <a:pathLst>
              <a:path w="7403" h="5355" extrusionOk="0">
                <a:moveTo>
                  <a:pt x="7403" y="0"/>
                </a:moveTo>
                <a:lnTo>
                  <a:pt x="7403" y="0"/>
                </a:lnTo>
                <a:cubicBezTo>
                  <a:pt x="549" y="722"/>
                  <a:pt x="0" y="5354"/>
                  <a:pt x="0" y="5354"/>
                </a:cubicBezTo>
                <a:lnTo>
                  <a:pt x="74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16"/>
          <p:cNvSpPr/>
          <p:nvPr/>
        </p:nvSpPr>
        <p:spPr>
          <a:xfrm>
            <a:off x="4209984" y="1502587"/>
            <a:ext cx="805264" cy="805264"/>
          </a:xfrm>
          <a:custGeom>
            <a:avLst/>
            <a:gdLst/>
            <a:ahLst/>
            <a:cxnLst/>
            <a:rect l="l" t="t" r="r" b="b"/>
            <a:pathLst>
              <a:path w="8882" h="8882" extrusionOk="0">
                <a:moveTo>
                  <a:pt x="4424" y="0"/>
                </a:moveTo>
                <a:cubicBezTo>
                  <a:pt x="1993" y="0"/>
                  <a:pt x="0" y="1993"/>
                  <a:pt x="0" y="4451"/>
                </a:cubicBezTo>
                <a:cubicBezTo>
                  <a:pt x="0" y="6882"/>
                  <a:pt x="1993" y="8882"/>
                  <a:pt x="4424" y="8882"/>
                </a:cubicBezTo>
                <a:cubicBezTo>
                  <a:pt x="6882" y="8882"/>
                  <a:pt x="8882" y="6882"/>
                  <a:pt x="8882" y="4451"/>
                </a:cubicBezTo>
                <a:cubicBezTo>
                  <a:pt x="8882" y="1993"/>
                  <a:pt x="6882" y="0"/>
                  <a:pt x="442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16"/>
          <p:cNvSpPr/>
          <p:nvPr/>
        </p:nvSpPr>
        <p:spPr>
          <a:xfrm>
            <a:off x="4204272" y="1496875"/>
            <a:ext cx="816053" cy="816053"/>
          </a:xfrm>
          <a:custGeom>
            <a:avLst/>
            <a:gdLst/>
            <a:ahLst/>
            <a:cxnLst/>
            <a:rect l="l" t="t" r="r" b="b"/>
            <a:pathLst>
              <a:path w="9001" h="9001" extrusionOk="0">
                <a:moveTo>
                  <a:pt x="4487" y="119"/>
                </a:moveTo>
                <a:cubicBezTo>
                  <a:pt x="5702" y="119"/>
                  <a:pt x="6806" y="612"/>
                  <a:pt x="7584" y="1424"/>
                </a:cubicBezTo>
                <a:cubicBezTo>
                  <a:pt x="8396" y="2202"/>
                  <a:pt x="8889" y="3299"/>
                  <a:pt x="8889" y="4514"/>
                </a:cubicBezTo>
                <a:cubicBezTo>
                  <a:pt x="8889" y="5702"/>
                  <a:pt x="8396" y="6806"/>
                  <a:pt x="7584" y="7611"/>
                </a:cubicBezTo>
                <a:cubicBezTo>
                  <a:pt x="6806" y="8396"/>
                  <a:pt x="5702" y="8889"/>
                  <a:pt x="4487" y="8889"/>
                </a:cubicBezTo>
                <a:cubicBezTo>
                  <a:pt x="3299" y="8889"/>
                  <a:pt x="2202" y="8396"/>
                  <a:pt x="1389" y="7611"/>
                </a:cubicBezTo>
                <a:cubicBezTo>
                  <a:pt x="612" y="6806"/>
                  <a:pt x="119" y="5702"/>
                  <a:pt x="119" y="4514"/>
                </a:cubicBezTo>
                <a:cubicBezTo>
                  <a:pt x="119" y="3299"/>
                  <a:pt x="612" y="2202"/>
                  <a:pt x="1389" y="1424"/>
                </a:cubicBezTo>
                <a:cubicBezTo>
                  <a:pt x="2202" y="612"/>
                  <a:pt x="3299" y="119"/>
                  <a:pt x="4487" y="119"/>
                </a:cubicBezTo>
                <a:close/>
                <a:moveTo>
                  <a:pt x="4487" y="1"/>
                </a:moveTo>
                <a:cubicBezTo>
                  <a:pt x="2028" y="1"/>
                  <a:pt x="1" y="2028"/>
                  <a:pt x="1" y="4514"/>
                </a:cubicBezTo>
                <a:cubicBezTo>
                  <a:pt x="1" y="6979"/>
                  <a:pt x="2028" y="9000"/>
                  <a:pt x="4487" y="9000"/>
                </a:cubicBezTo>
                <a:cubicBezTo>
                  <a:pt x="6979" y="9000"/>
                  <a:pt x="9000" y="6979"/>
                  <a:pt x="9000" y="4514"/>
                </a:cubicBezTo>
                <a:cubicBezTo>
                  <a:pt x="9000" y="2028"/>
                  <a:pt x="6979" y="1"/>
                  <a:pt x="4487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16"/>
          <p:cNvSpPr/>
          <p:nvPr/>
        </p:nvSpPr>
        <p:spPr>
          <a:xfrm>
            <a:off x="4288679" y="1581281"/>
            <a:ext cx="647874" cy="647874"/>
          </a:xfrm>
          <a:custGeom>
            <a:avLst/>
            <a:gdLst/>
            <a:ahLst/>
            <a:cxnLst/>
            <a:rect l="l" t="t" r="r" b="b"/>
            <a:pathLst>
              <a:path w="7146" h="7146" extrusionOk="0">
                <a:moveTo>
                  <a:pt x="3556" y="0"/>
                </a:moveTo>
                <a:cubicBezTo>
                  <a:pt x="1590" y="0"/>
                  <a:pt x="0" y="1618"/>
                  <a:pt x="0" y="3583"/>
                </a:cubicBezTo>
                <a:cubicBezTo>
                  <a:pt x="0" y="5555"/>
                  <a:pt x="1590" y="7146"/>
                  <a:pt x="3556" y="7146"/>
                </a:cubicBezTo>
                <a:cubicBezTo>
                  <a:pt x="5555" y="7146"/>
                  <a:pt x="7146" y="5555"/>
                  <a:pt x="7146" y="3583"/>
                </a:cubicBezTo>
                <a:cubicBezTo>
                  <a:pt x="7146" y="1618"/>
                  <a:pt x="5555" y="0"/>
                  <a:pt x="3556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16"/>
          <p:cNvSpPr/>
          <p:nvPr/>
        </p:nvSpPr>
        <p:spPr>
          <a:xfrm>
            <a:off x="4396296" y="1754356"/>
            <a:ext cx="31551" cy="36628"/>
          </a:xfrm>
          <a:custGeom>
            <a:avLst/>
            <a:gdLst/>
            <a:ahLst/>
            <a:cxnLst/>
            <a:rect l="l" t="t" r="r" b="b"/>
            <a:pathLst>
              <a:path w="348" h="404" extrusionOk="0">
                <a:moveTo>
                  <a:pt x="348" y="1"/>
                </a:moveTo>
                <a:lnTo>
                  <a:pt x="348" y="1"/>
                </a:lnTo>
                <a:cubicBezTo>
                  <a:pt x="348" y="1"/>
                  <a:pt x="174" y="29"/>
                  <a:pt x="84" y="147"/>
                </a:cubicBezTo>
                <a:cubicBezTo>
                  <a:pt x="1" y="258"/>
                  <a:pt x="28" y="403"/>
                  <a:pt x="28" y="403"/>
                </a:cubicBezTo>
                <a:cubicBezTo>
                  <a:pt x="28" y="403"/>
                  <a:pt x="174" y="376"/>
                  <a:pt x="230" y="258"/>
                </a:cubicBezTo>
                <a:cubicBezTo>
                  <a:pt x="313" y="174"/>
                  <a:pt x="348" y="1"/>
                  <a:pt x="348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16"/>
          <p:cNvSpPr/>
          <p:nvPr/>
        </p:nvSpPr>
        <p:spPr>
          <a:xfrm>
            <a:off x="4393122" y="1748734"/>
            <a:ext cx="39801" cy="47235"/>
          </a:xfrm>
          <a:custGeom>
            <a:avLst/>
            <a:gdLst/>
            <a:ahLst/>
            <a:cxnLst/>
            <a:rect l="l" t="t" r="r" b="b"/>
            <a:pathLst>
              <a:path w="439" h="521" extrusionOk="0">
                <a:moveTo>
                  <a:pt x="303" y="146"/>
                </a:moveTo>
                <a:cubicBezTo>
                  <a:pt x="289" y="192"/>
                  <a:pt x="267" y="247"/>
                  <a:pt x="237" y="292"/>
                </a:cubicBezTo>
                <a:cubicBezTo>
                  <a:pt x="210" y="319"/>
                  <a:pt x="149" y="346"/>
                  <a:pt x="120" y="380"/>
                </a:cubicBezTo>
                <a:lnTo>
                  <a:pt x="120" y="380"/>
                </a:lnTo>
                <a:cubicBezTo>
                  <a:pt x="124" y="331"/>
                  <a:pt x="136" y="275"/>
                  <a:pt x="174" y="236"/>
                </a:cubicBezTo>
                <a:cubicBezTo>
                  <a:pt x="209" y="209"/>
                  <a:pt x="265" y="174"/>
                  <a:pt x="293" y="146"/>
                </a:cubicBezTo>
                <a:close/>
                <a:moveTo>
                  <a:pt x="348" y="0"/>
                </a:moveTo>
                <a:cubicBezTo>
                  <a:pt x="320" y="35"/>
                  <a:pt x="174" y="63"/>
                  <a:pt x="91" y="146"/>
                </a:cubicBezTo>
                <a:cubicBezTo>
                  <a:pt x="10" y="252"/>
                  <a:pt x="2" y="330"/>
                  <a:pt x="1" y="410"/>
                </a:cubicBezTo>
                <a:lnTo>
                  <a:pt x="1" y="410"/>
                </a:lnTo>
                <a:lnTo>
                  <a:pt x="1" y="410"/>
                </a:lnTo>
                <a:lnTo>
                  <a:pt x="1" y="410"/>
                </a:lnTo>
                <a:cubicBezTo>
                  <a:pt x="1" y="419"/>
                  <a:pt x="1" y="428"/>
                  <a:pt x="1" y="438"/>
                </a:cubicBezTo>
                <a:lnTo>
                  <a:pt x="1" y="465"/>
                </a:lnTo>
                <a:lnTo>
                  <a:pt x="1" y="493"/>
                </a:lnTo>
                <a:lnTo>
                  <a:pt x="36" y="493"/>
                </a:lnTo>
                <a:cubicBezTo>
                  <a:pt x="36" y="521"/>
                  <a:pt x="36" y="521"/>
                  <a:pt x="63" y="521"/>
                </a:cubicBezTo>
                <a:lnTo>
                  <a:pt x="91" y="521"/>
                </a:lnTo>
                <a:lnTo>
                  <a:pt x="91" y="504"/>
                </a:lnTo>
                <a:lnTo>
                  <a:pt x="91" y="504"/>
                </a:lnTo>
                <a:cubicBezTo>
                  <a:pt x="145" y="479"/>
                  <a:pt x="253" y="443"/>
                  <a:pt x="320" y="347"/>
                </a:cubicBezTo>
                <a:cubicBezTo>
                  <a:pt x="383" y="292"/>
                  <a:pt x="411" y="236"/>
                  <a:pt x="411" y="174"/>
                </a:cubicBezTo>
                <a:cubicBezTo>
                  <a:pt x="411" y="146"/>
                  <a:pt x="438" y="118"/>
                  <a:pt x="438" y="118"/>
                </a:cubicBezTo>
                <a:lnTo>
                  <a:pt x="438" y="90"/>
                </a:lnTo>
                <a:lnTo>
                  <a:pt x="438" y="63"/>
                </a:lnTo>
                <a:lnTo>
                  <a:pt x="411" y="35"/>
                </a:lnTo>
                <a:lnTo>
                  <a:pt x="383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16"/>
          <p:cNvSpPr/>
          <p:nvPr/>
        </p:nvSpPr>
        <p:spPr>
          <a:xfrm>
            <a:off x="4369822" y="1772669"/>
            <a:ext cx="49864" cy="45422"/>
          </a:xfrm>
          <a:custGeom>
            <a:avLst/>
            <a:gdLst/>
            <a:ahLst/>
            <a:cxnLst/>
            <a:rect l="l" t="t" r="r" b="b"/>
            <a:pathLst>
              <a:path w="550" h="501" extrusionOk="0">
                <a:moveTo>
                  <a:pt x="119" y="0"/>
                </a:moveTo>
                <a:cubicBezTo>
                  <a:pt x="119" y="0"/>
                  <a:pt x="1" y="146"/>
                  <a:pt x="29" y="292"/>
                </a:cubicBezTo>
                <a:cubicBezTo>
                  <a:pt x="29" y="403"/>
                  <a:pt x="147" y="431"/>
                  <a:pt x="175" y="465"/>
                </a:cubicBezTo>
                <a:cubicBezTo>
                  <a:pt x="175" y="465"/>
                  <a:pt x="228" y="501"/>
                  <a:pt x="310" y="501"/>
                </a:cubicBezTo>
                <a:cubicBezTo>
                  <a:pt x="330" y="501"/>
                  <a:pt x="352" y="499"/>
                  <a:pt x="376" y="493"/>
                </a:cubicBezTo>
                <a:cubicBezTo>
                  <a:pt x="494" y="431"/>
                  <a:pt x="550" y="320"/>
                  <a:pt x="550" y="320"/>
                </a:cubicBezTo>
                <a:cubicBezTo>
                  <a:pt x="550" y="320"/>
                  <a:pt x="487" y="252"/>
                  <a:pt x="393" y="252"/>
                </a:cubicBezTo>
                <a:cubicBezTo>
                  <a:pt x="379" y="252"/>
                  <a:pt x="364" y="253"/>
                  <a:pt x="348" y="257"/>
                </a:cubicBezTo>
                <a:cubicBezTo>
                  <a:pt x="258" y="292"/>
                  <a:pt x="202" y="375"/>
                  <a:pt x="175" y="403"/>
                </a:cubicBezTo>
                <a:cubicBezTo>
                  <a:pt x="202" y="375"/>
                  <a:pt x="230" y="292"/>
                  <a:pt x="230" y="201"/>
                </a:cubicBezTo>
                <a:cubicBezTo>
                  <a:pt x="230" y="56"/>
                  <a:pt x="119" y="0"/>
                  <a:pt x="11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16"/>
          <p:cNvSpPr/>
          <p:nvPr/>
        </p:nvSpPr>
        <p:spPr>
          <a:xfrm>
            <a:off x="4367374" y="1767592"/>
            <a:ext cx="86311" cy="54851"/>
          </a:xfrm>
          <a:custGeom>
            <a:avLst/>
            <a:gdLst/>
            <a:ahLst/>
            <a:cxnLst/>
            <a:rect l="l" t="t" r="r" b="b"/>
            <a:pathLst>
              <a:path w="952" h="605" extrusionOk="0">
                <a:moveTo>
                  <a:pt x="161" y="129"/>
                </a:moveTo>
                <a:lnTo>
                  <a:pt x="161" y="129"/>
                </a:lnTo>
                <a:cubicBezTo>
                  <a:pt x="165" y="132"/>
                  <a:pt x="170" y="135"/>
                  <a:pt x="174" y="139"/>
                </a:cubicBezTo>
                <a:cubicBezTo>
                  <a:pt x="174" y="174"/>
                  <a:pt x="202" y="202"/>
                  <a:pt x="202" y="257"/>
                </a:cubicBezTo>
                <a:cubicBezTo>
                  <a:pt x="202" y="301"/>
                  <a:pt x="184" y="367"/>
                  <a:pt x="163" y="420"/>
                </a:cubicBezTo>
                <a:lnTo>
                  <a:pt x="163" y="420"/>
                </a:lnTo>
                <a:cubicBezTo>
                  <a:pt x="158" y="415"/>
                  <a:pt x="152" y="409"/>
                  <a:pt x="146" y="403"/>
                </a:cubicBezTo>
                <a:cubicBezTo>
                  <a:pt x="111" y="403"/>
                  <a:pt x="111" y="376"/>
                  <a:pt x="111" y="313"/>
                </a:cubicBezTo>
                <a:cubicBezTo>
                  <a:pt x="111" y="257"/>
                  <a:pt x="111" y="202"/>
                  <a:pt x="146" y="174"/>
                </a:cubicBezTo>
                <a:cubicBezTo>
                  <a:pt x="146" y="156"/>
                  <a:pt x="154" y="140"/>
                  <a:pt x="161" y="129"/>
                </a:cubicBezTo>
                <a:close/>
                <a:moveTo>
                  <a:pt x="431" y="376"/>
                </a:moveTo>
                <a:cubicBezTo>
                  <a:pt x="454" y="376"/>
                  <a:pt x="481" y="376"/>
                  <a:pt x="506" y="391"/>
                </a:cubicBezTo>
                <a:lnTo>
                  <a:pt x="506" y="391"/>
                </a:lnTo>
                <a:cubicBezTo>
                  <a:pt x="502" y="395"/>
                  <a:pt x="497" y="399"/>
                  <a:pt x="493" y="403"/>
                </a:cubicBezTo>
                <a:cubicBezTo>
                  <a:pt x="458" y="431"/>
                  <a:pt x="431" y="459"/>
                  <a:pt x="375" y="487"/>
                </a:cubicBezTo>
                <a:lnTo>
                  <a:pt x="257" y="487"/>
                </a:lnTo>
                <a:lnTo>
                  <a:pt x="320" y="431"/>
                </a:lnTo>
                <a:cubicBezTo>
                  <a:pt x="347" y="403"/>
                  <a:pt x="375" y="376"/>
                  <a:pt x="403" y="376"/>
                </a:cubicBezTo>
                <a:close/>
                <a:moveTo>
                  <a:pt x="111" y="1"/>
                </a:moveTo>
                <a:lnTo>
                  <a:pt x="84" y="28"/>
                </a:lnTo>
                <a:cubicBezTo>
                  <a:pt x="84" y="28"/>
                  <a:pt x="56" y="84"/>
                  <a:pt x="28" y="112"/>
                </a:cubicBezTo>
                <a:cubicBezTo>
                  <a:pt x="0" y="174"/>
                  <a:pt x="0" y="230"/>
                  <a:pt x="0" y="313"/>
                </a:cubicBezTo>
                <a:lnTo>
                  <a:pt x="0" y="348"/>
                </a:lnTo>
                <a:cubicBezTo>
                  <a:pt x="0" y="431"/>
                  <a:pt x="56" y="459"/>
                  <a:pt x="84" y="521"/>
                </a:cubicBezTo>
                <a:cubicBezTo>
                  <a:pt x="111" y="521"/>
                  <a:pt x="111" y="549"/>
                  <a:pt x="146" y="549"/>
                </a:cubicBezTo>
                <a:lnTo>
                  <a:pt x="174" y="549"/>
                </a:lnTo>
                <a:cubicBezTo>
                  <a:pt x="174" y="577"/>
                  <a:pt x="202" y="577"/>
                  <a:pt x="229" y="577"/>
                </a:cubicBezTo>
                <a:cubicBezTo>
                  <a:pt x="257" y="605"/>
                  <a:pt x="285" y="605"/>
                  <a:pt x="347" y="605"/>
                </a:cubicBezTo>
                <a:cubicBezTo>
                  <a:pt x="375" y="605"/>
                  <a:pt x="403" y="605"/>
                  <a:pt x="431" y="577"/>
                </a:cubicBezTo>
                <a:cubicBezTo>
                  <a:pt x="493" y="577"/>
                  <a:pt x="549" y="521"/>
                  <a:pt x="577" y="487"/>
                </a:cubicBezTo>
                <a:cubicBezTo>
                  <a:pt x="604" y="459"/>
                  <a:pt x="604" y="431"/>
                  <a:pt x="632" y="431"/>
                </a:cubicBezTo>
                <a:lnTo>
                  <a:pt x="632" y="422"/>
                </a:lnTo>
                <a:lnTo>
                  <a:pt x="632" y="422"/>
                </a:lnTo>
                <a:lnTo>
                  <a:pt x="952" y="313"/>
                </a:lnTo>
                <a:lnTo>
                  <a:pt x="632" y="313"/>
                </a:lnTo>
                <a:cubicBezTo>
                  <a:pt x="604" y="313"/>
                  <a:pt x="604" y="313"/>
                  <a:pt x="577" y="285"/>
                </a:cubicBezTo>
                <a:cubicBezTo>
                  <a:pt x="521" y="257"/>
                  <a:pt x="493" y="257"/>
                  <a:pt x="431" y="257"/>
                </a:cubicBezTo>
                <a:lnTo>
                  <a:pt x="347" y="257"/>
                </a:lnTo>
                <a:cubicBezTo>
                  <a:pt x="340" y="265"/>
                  <a:pt x="330" y="272"/>
                  <a:pt x="319" y="280"/>
                </a:cubicBezTo>
                <a:lnTo>
                  <a:pt x="319" y="280"/>
                </a:lnTo>
                <a:cubicBezTo>
                  <a:pt x="319" y="272"/>
                  <a:pt x="320" y="265"/>
                  <a:pt x="320" y="257"/>
                </a:cubicBezTo>
                <a:lnTo>
                  <a:pt x="320" y="230"/>
                </a:lnTo>
                <a:cubicBezTo>
                  <a:pt x="320" y="174"/>
                  <a:pt x="285" y="112"/>
                  <a:pt x="229" y="56"/>
                </a:cubicBezTo>
                <a:lnTo>
                  <a:pt x="202" y="28"/>
                </a:lnTo>
                <a:lnTo>
                  <a:pt x="174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16"/>
          <p:cNvSpPr/>
          <p:nvPr/>
        </p:nvSpPr>
        <p:spPr>
          <a:xfrm>
            <a:off x="4354138" y="1804129"/>
            <a:ext cx="52312" cy="41614"/>
          </a:xfrm>
          <a:custGeom>
            <a:avLst/>
            <a:gdLst/>
            <a:ahLst/>
            <a:cxnLst/>
            <a:rect l="l" t="t" r="r" b="b"/>
            <a:pathLst>
              <a:path w="577" h="459" extrusionOk="0">
                <a:moveTo>
                  <a:pt x="84" y="0"/>
                </a:moveTo>
                <a:cubicBezTo>
                  <a:pt x="84" y="0"/>
                  <a:pt x="0" y="174"/>
                  <a:pt x="28" y="292"/>
                </a:cubicBezTo>
                <a:cubicBezTo>
                  <a:pt x="56" y="403"/>
                  <a:pt x="174" y="431"/>
                  <a:pt x="202" y="431"/>
                </a:cubicBezTo>
                <a:cubicBezTo>
                  <a:pt x="202" y="431"/>
                  <a:pt x="254" y="459"/>
                  <a:pt x="314" y="459"/>
                </a:cubicBezTo>
                <a:cubicBezTo>
                  <a:pt x="344" y="459"/>
                  <a:pt x="375" y="452"/>
                  <a:pt x="403" y="431"/>
                </a:cubicBezTo>
                <a:cubicBezTo>
                  <a:pt x="521" y="375"/>
                  <a:pt x="577" y="257"/>
                  <a:pt x="577" y="257"/>
                </a:cubicBezTo>
                <a:cubicBezTo>
                  <a:pt x="577" y="257"/>
                  <a:pt x="514" y="210"/>
                  <a:pt x="433" y="210"/>
                </a:cubicBezTo>
                <a:cubicBezTo>
                  <a:pt x="406" y="210"/>
                  <a:pt x="377" y="216"/>
                  <a:pt x="348" y="229"/>
                </a:cubicBezTo>
                <a:cubicBezTo>
                  <a:pt x="292" y="257"/>
                  <a:pt x="230" y="347"/>
                  <a:pt x="202" y="403"/>
                </a:cubicBezTo>
                <a:cubicBezTo>
                  <a:pt x="230" y="347"/>
                  <a:pt x="257" y="257"/>
                  <a:pt x="230" y="174"/>
                </a:cubicBezTo>
                <a:cubicBezTo>
                  <a:pt x="202" y="56"/>
                  <a:pt x="84" y="0"/>
                  <a:pt x="8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6"/>
          <p:cNvSpPr/>
          <p:nvPr/>
        </p:nvSpPr>
        <p:spPr>
          <a:xfrm>
            <a:off x="4351599" y="1799052"/>
            <a:ext cx="78786" cy="52403"/>
          </a:xfrm>
          <a:custGeom>
            <a:avLst/>
            <a:gdLst/>
            <a:ahLst/>
            <a:cxnLst/>
            <a:rect l="l" t="t" r="r" b="b"/>
            <a:pathLst>
              <a:path w="869" h="578" extrusionOk="0">
                <a:moveTo>
                  <a:pt x="146" y="140"/>
                </a:moveTo>
                <a:cubicBezTo>
                  <a:pt x="174" y="174"/>
                  <a:pt x="202" y="202"/>
                  <a:pt x="202" y="230"/>
                </a:cubicBezTo>
                <a:lnTo>
                  <a:pt x="202" y="285"/>
                </a:lnTo>
                <a:cubicBezTo>
                  <a:pt x="202" y="337"/>
                  <a:pt x="202" y="384"/>
                  <a:pt x="186" y="414"/>
                </a:cubicBezTo>
                <a:lnTo>
                  <a:pt x="186" y="414"/>
                </a:lnTo>
                <a:cubicBezTo>
                  <a:pt x="182" y="411"/>
                  <a:pt x="178" y="408"/>
                  <a:pt x="174" y="403"/>
                </a:cubicBezTo>
                <a:cubicBezTo>
                  <a:pt x="146" y="376"/>
                  <a:pt x="112" y="376"/>
                  <a:pt x="112" y="313"/>
                </a:cubicBezTo>
                <a:lnTo>
                  <a:pt x="112" y="285"/>
                </a:lnTo>
                <a:cubicBezTo>
                  <a:pt x="112" y="230"/>
                  <a:pt x="112" y="174"/>
                  <a:pt x="146" y="140"/>
                </a:cubicBezTo>
                <a:close/>
                <a:moveTo>
                  <a:pt x="459" y="313"/>
                </a:moveTo>
                <a:cubicBezTo>
                  <a:pt x="477" y="313"/>
                  <a:pt x="493" y="323"/>
                  <a:pt x="508" y="332"/>
                </a:cubicBezTo>
                <a:lnTo>
                  <a:pt x="508" y="332"/>
                </a:lnTo>
                <a:lnTo>
                  <a:pt x="494" y="348"/>
                </a:lnTo>
                <a:cubicBezTo>
                  <a:pt x="494" y="376"/>
                  <a:pt x="459" y="431"/>
                  <a:pt x="403" y="431"/>
                </a:cubicBezTo>
                <a:cubicBezTo>
                  <a:pt x="403" y="459"/>
                  <a:pt x="376" y="459"/>
                  <a:pt x="348" y="459"/>
                </a:cubicBezTo>
                <a:lnTo>
                  <a:pt x="295" y="459"/>
                </a:lnTo>
                <a:cubicBezTo>
                  <a:pt x="308" y="441"/>
                  <a:pt x="329" y="422"/>
                  <a:pt x="348" y="403"/>
                </a:cubicBezTo>
                <a:cubicBezTo>
                  <a:pt x="348" y="376"/>
                  <a:pt x="376" y="348"/>
                  <a:pt x="403" y="348"/>
                </a:cubicBezTo>
                <a:cubicBezTo>
                  <a:pt x="431" y="313"/>
                  <a:pt x="431" y="313"/>
                  <a:pt x="459" y="313"/>
                </a:cubicBezTo>
                <a:close/>
                <a:moveTo>
                  <a:pt x="84" y="1"/>
                </a:moveTo>
                <a:lnTo>
                  <a:pt x="56" y="29"/>
                </a:lnTo>
                <a:cubicBezTo>
                  <a:pt x="28" y="84"/>
                  <a:pt x="1" y="174"/>
                  <a:pt x="1" y="285"/>
                </a:cubicBezTo>
                <a:lnTo>
                  <a:pt x="1" y="348"/>
                </a:lnTo>
                <a:cubicBezTo>
                  <a:pt x="28" y="431"/>
                  <a:pt x="84" y="487"/>
                  <a:pt x="112" y="522"/>
                </a:cubicBezTo>
                <a:cubicBezTo>
                  <a:pt x="146" y="522"/>
                  <a:pt x="174" y="522"/>
                  <a:pt x="174" y="549"/>
                </a:cubicBezTo>
                <a:lnTo>
                  <a:pt x="202" y="549"/>
                </a:lnTo>
                <a:cubicBezTo>
                  <a:pt x="202" y="549"/>
                  <a:pt x="230" y="549"/>
                  <a:pt x="258" y="577"/>
                </a:cubicBezTo>
                <a:lnTo>
                  <a:pt x="348" y="577"/>
                </a:lnTo>
                <a:cubicBezTo>
                  <a:pt x="376" y="577"/>
                  <a:pt x="431" y="577"/>
                  <a:pt x="459" y="549"/>
                </a:cubicBezTo>
                <a:cubicBezTo>
                  <a:pt x="521" y="522"/>
                  <a:pt x="577" y="459"/>
                  <a:pt x="605" y="403"/>
                </a:cubicBezTo>
                <a:cubicBezTo>
                  <a:pt x="605" y="376"/>
                  <a:pt x="632" y="376"/>
                  <a:pt x="632" y="348"/>
                </a:cubicBezTo>
                <a:lnTo>
                  <a:pt x="869" y="258"/>
                </a:lnTo>
                <a:lnTo>
                  <a:pt x="632" y="258"/>
                </a:lnTo>
                <a:cubicBezTo>
                  <a:pt x="605" y="258"/>
                  <a:pt x="605" y="230"/>
                  <a:pt x="577" y="230"/>
                </a:cubicBezTo>
                <a:cubicBezTo>
                  <a:pt x="549" y="230"/>
                  <a:pt x="521" y="202"/>
                  <a:pt x="459" y="202"/>
                </a:cubicBezTo>
                <a:cubicBezTo>
                  <a:pt x="431" y="202"/>
                  <a:pt x="403" y="230"/>
                  <a:pt x="348" y="230"/>
                </a:cubicBezTo>
                <a:cubicBezTo>
                  <a:pt x="340" y="237"/>
                  <a:pt x="331" y="244"/>
                  <a:pt x="320" y="252"/>
                </a:cubicBezTo>
                <a:lnTo>
                  <a:pt x="320" y="252"/>
                </a:lnTo>
                <a:lnTo>
                  <a:pt x="320" y="202"/>
                </a:lnTo>
                <a:cubicBezTo>
                  <a:pt x="285" y="140"/>
                  <a:pt x="258" y="84"/>
                  <a:pt x="202" y="56"/>
                </a:cubicBezTo>
                <a:cubicBezTo>
                  <a:pt x="202" y="29"/>
                  <a:pt x="174" y="29"/>
                  <a:pt x="146" y="29"/>
                </a:cubicBezTo>
                <a:lnTo>
                  <a:pt x="146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16"/>
          <p:cNvSpPr/>
          <p:nvPr/>
        </p:nvSpPr>
        <p:spPr>
          <a:xfrm>
            <a:off x="4340901" y="1838127"/>
            <a:ext cx="52312" cy="37444"/>
          </a:xfrm>
          <a:custGeom>
            <a:avLst/>
            <a:gdLst/>
            <a:ahLst/>
            <a:cxnLst/>
            <a:rect l="l" t="t" r="r" b="b"/>
            <a:pathLst>
              <a:path w="577" h="413" extrusionOk="0">
                <a:moveTo>
                  <a:pt x="56" y="0"/>
                </a:moveTo>
                <a:cubicBezTo>
                  <a:pt x="56" y="0"/>
                  <a:pt x="1" y="174"/>
                  <a:pt x="56" y="292"/>
                </a:cubicBezTo>
                <a:cubicBezTo>
                  <a:pt x="119" y="403"/>
                  <a:pt x="230" y="403"/>
                  <a:pt x="264" y="403"/>
                </a:cubicBezTo>
                <a:cubicBezTo>
                  <a:pt x="264" y="403"/>
                  <a:pt x="295" y="413"/>
                  <a:pt x="338" y="413"/>
                </a:cubicBezTo>
                <a:cubicBezTo>
                  <a:pt x="376" y="413"/>
                  <a:pt x="423" y="405"/>
                  <a:pt x="466" y="375"/>
                </a:cubicBezTo>
                <a:cubicBezTo>
                  <a:pt x="549" y="320"/>
                  <a:pt x="577" y="174"/>
                  <a:pt x="577" y="174"/>
                </a:cubicBezTo>
                <a:cubicBezTo>
                  <a:pt x="577" y="174"/>
                  <a:pt x="528" y="149"/>
                  <a:pt x="468" y="149"/>
                </a:cubicBezTo>
                <a:cubicBezTo>
                  <a:pt x="438" y="149"/>
                  <a:pt x="406" y="155"/>
                  <a:pt x="376" y="174"/>
                </a:cubicBezTo>
                <a:cubicBezTo>
                  <a:pt x="292" y="229"/>
                  <a:pt x="264" y="320"/>
                  <a:pt x="264" y="375"/>
                </a:cubicBezTo>
                <a:cubicBezTo>
                  <a:pt x="264" y="320"/>
                  <a:pt x="264" y="229"/>
                  <a:pt x="230" y="146"/>
                </a:cubicBezTo>
                <a:cubicBezTo>
                  <a:pt x="202" y="28"/>
                  <a:pt x="56" y="0"/>
                  <a:pt x="5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16"/>
          <p:cNvSpPr/>
          <p:nvPr/>
        </p:nvSpPr>
        <p:spPr>
          <a:xfrm>
            <a:off x="4338362" y="1833050"/>
            <a:ext cx="60563" cy="47326"/>
          </a:xfrm>
          <a:custGeom>
            <a:avLst/>
            <a:gdLst/>
            <a:ahLst/>
            <a:cxnLst/>
            <a:rect l="l" t="t" r="r" b="b"/>
            <a:pathLst>
              <a:path w="668" h="522" extrusionOk="0">
                <a:moveTo>
                  <a:pt x="141" y="140"/>
                </a:moveTo>
                <a:cubicBezTo>
                  <a:pt x="143" y="142"/>
                  <a:pt x="145" y="144"/>
                  <a:pt x="147" y="147"/>
                </a:cubicBezTo>
                <a:cubicBezTo>
                  <a:pt x="174" y="147"/>
                  <a:pt x="202" y="174"/>
                  <a:pt x="230" y="230"/>
                </a:cubicBezTo>
                <a:lnTo>
                  <a:pt x="230" y="320"/>
                </a:lnTo>
                <a:lnTo>
                  <a:pt x="230" y="395"/>
                </a:lnTo>
                <a:lnTo>
                  <a:pt x="230" y="395"/>
                </a:lnTo>
                <a:cubicBezTo>
                  <a:pt x="220" y="391"/>
                  <a:pt x="211" y="385"/>
                  <a:pt x="202" y="376"/>
                </a:cubicBezTo>
                <a:cubicBezTo>
                  <a:pt x="174" y="376"/>
                  <a:pt x="174" y="348"/>
                  <a:pt x="147" y="320"/>
                </a:cubicBezTo>
                <a:cubicBezTo>
                  <a:pt x="147" y="285"/>
                  <a:pt x="119" y="258"/>
                  <a:pt x="119" y="230"/>
                </a:cubicBezTo>
                <a:cubicBezTo>
                  <a:pt x="119" y="190"/>
                  <a:pt x="133" y="164"/>
                  <a:pt x="141" y="140"/>
                </a:cubicBezTo>
                <a:close/>
                <a:moveTo>
                  <a:pt x="547" y="258"/>
                </a:moveTo>
                <a:cubicBezTo>
                  <a:pt x="539" y="305"/>
                  <a:pt x="512" y="352"/>
                  <a:pt x="466" y="376"/>
                </a:cubicBezTo>
                <a:cubicBezTo>
                  <a:pt x="432" y="403"/>
                  <a:pt x="379" y="403"/>
                  <a:pt x="351" y="403"/>
                </a:cubicBezTo>
                <a:lnTo>
                  <a:pt x="351" y="403"/>
                </a:lnTo>
                <a:cubicBezTo>
                  <a:pt x="354" y="385"/>
                  <a:pt x="361" y="363"/>
                  <a:pt x="376" y="348"/>
                </a:cubicBezTo>
                <a:cubicBezTo>
                  <a:pt x="376" y="320"/>
                  <a:pt x="404" y="285"/>
                  <a:pt x="431" y="285"/>
                </a:cubicBezTo>
                <a:cubicBezTo>
                  <a:pt x="466" y="258"/>
                  <a:pt x="494" y="258"/>
                  <a:pt x="522" y="258"/>
                </a:cubicBezTo>
                <a:close/>
                <a:moveTo>
                  <a:pt x="56" y="1"/>
                </a:moveTo>
                <a:lnTo>
                  <a:pt x="56" y="28"/>
                </a:lnTo>
                <a:cubicBezTo>
                  <a:pt x="29" y="28"/>
                  <a:pt x="29" y="56"/>
                  <a:pt x="29" y="84"/>
                </a:cubicBezTo>
                <a:cubicBezTo>
                  <a:pt x="29" y="147"/>
                  <a:pt x="1" y="174"/>
                  <a:pt x="1" y="230"/>
                </a:cubicBezTo>
                <a:cubicBezTo>
                  <a:pt x="1" y="258"/>
                  <a:pt x="29" y="320"/>
                  <a:pt x="29" y="376"/>
                </a:cubicBezTo>
                <a:cubicBezTo>
                  <a:pt x="56" y="431"/>
                  <a:pt x="119" y="459"/>
                  <a:pt x="174" y="494"/>
                </a:cubicBezTo>
                <a:cubicBezTo>
                  <a:pt x="202" y="494"/>
                  <a:pt x="230" y="522"/>
                  <a:pt x="230" y="522"/>
                </a:cubicBezTo>
                <a:lnTo>
                  <a:pt x="348" y="522"/>
                </a:lnTo>
                <a:cubicBezTo>
                  <a:pt x="404" y="522"/>
                  <a:pt x="466" y="522"/>
                  <a:pt x="522" y="494"/>
                </a:cubicBezTo>
                <a:cubicBezTo>
                  <a:pt x="577" y="431"/>
                  <a:pt x="605" y="376"/>
                  <a:pt x="640" y="320"/>
                </a:cubicBezTo>
                <a:cubicBezTo>
                  <a:pt x="667" y="320"/>
                  <a:pt x="667" y="285"/>
                  <a:pt x="667" y="258"/>
                </a:cubicBezTo>
                <a:lnTo>
                  <a:pt x="667" y="230"/>
                </a:lnTo>
                <a:lnTo>
                  <a:pt x="667" y="202"/>
                </a:lnTo>
                <a:cubicBezTo>
                  <a:pt x="667" y="174"/>
                  <a:pt x="640" y="174"/>
                  <a:pt x="640" y="174"/>
                </a:cubicBezTo>
                <a:cubicBezTo>
                  <a:pt x="640" y="174"/>
                  <a:pt x="577" y="147"/>
                  <a:pt x="522" y="147"/>
                </a:cubicBezTo>
                <a:cubicBezTo>
                  <a:pt x="466" y="147"/>
                  <a:pt x="404" y="174"/>
                  <a:pt x="376" y="202"/>
                </a:cubicBezTo>
                <a:cubicBezTo>
                  <a:pt x="362" y="209"/>
                  <a:pt x="349" y="216"/>
                  <a:pt x="338" y="224"/>
                </a:cubicBezTo>
                <a:lnTo>
                  <a:pt x="338" y="224"/>
                </a:lnTo>
                <a:cubicBezTo>
                  <a:pt x="334" y="208"/>
                  <a:pt x="329" y="191"/>
                  <a:pt x="320" y="174"/>
                </a:cubicBezTo>
                <a:cubicBezTo>
                  <a:pt x="292" y="112"/>
                  <a:pt x="230" y="56"/>
                  <a:pt x="202" y="28"/>
                </a:cubicBezTo>
                <a:cubicBezTo>
                  <a:pt x="174" y="28"/>
                  <a:pt x="147" y="1"/>
                  <a:pt x="147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16"/>
          <p:cNvSpPr/>
          <p:nvPr/>
        </p:nvSpPr>
        <p:spPr>
          <a:xfrm>
            <a:off x="4335824" y="1872126"/>
            <a:ext cx="52403" cy="34633"/>
          </a:xfrm>
          <a:custGeom>
            <a:avLst/>
            <a:gdLst/>
            <a:ahLst/>
            <a:cxnLst/>
            <a:rect l="l" t="t" r="r" b="b"/>
            <a:pathLst>
              <a:path w="578" h="382" extrusionOk="0">
                <a:moveTo>
                  <a:pt x="29" y="0"/>
                </a:moveTo>
                <a:cubicBezTo>
                  <a:pt x="29" y="0"/>
                  <a:pt x="1" y="174"/>
                  <a:pt x="57" y="292"/>
                </a:cubicBezTo>
                <a:cubicBezTo>
                  <a:pt x="112" y="375"/>
                  <a:pt x="258" y="375"/>
                  <a:pt x="258" y="375"/>
                </a:cubicBezTo>
                <a:cubicBezTo>
                  <a:pt x="258" y="375"/>
                  <a:pt x="285" y="382"/>
                  <a:pt x="321" y="382"/>
                </a:cubicBezTo>
                <a:cubicBezTo>
                  <a:pt x="368" y="382"/>
                  <a:pt x="428" y="371"/>
                  <a:pt x="459" y="320"/>
                </a:cubicBezTo>
                <a:cubicBezTo>
                  <a:pt x="550" y="236"/>
                  <a:pt x="577" y="118"/>
                  <a:pt x="577" y="118"/>
                </a:cubicBezTo>
                <a:cubicBezTo>
                  <a:pt x="577" y="118"/>
                  <a:pt x="530" y="100"/>
                  <a:pt x="473" y="100"/>
                </a:cubicBezTo>
                <a:cubicBezTo>
                  <a:pt x="431" y="100"/>
                  <a:pt x="384" y="110"/>
                  <a:pt x="348" y="146"/>
                </a:cubicBezTo>
                <a:cubicBezTo>
                  <a:pt x="286" y="202"/>
                  <a:pt x="258" y="292"/>
                  <a:pt x="258" y="347"/>
                </a:cubicBezTo>
                <a:cubicBezTo>
                  <a:pt x="258" y="292"/>
                  <a:pt x="258" y="202"/>
                  <a:pt x="230" y="118"/>
                </a:cubicBezTo>
                <a:cubicBezTo>
                  <a:pt x="175" y="28"/>
                  <a:pt x="29" y="0"/>
                  <a:pt x="2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16"/>
          <p:cNvSpPr/>
          <p:nvPr/>
        </p:nvSpPr>
        <p:spPr>
          <a:xfrm>
            <a:off x="4333376" y="1867049"/>
            <a:ext cx="59837" cy="44787"/>
          </a:xfrm>
          <a:custGeom>
            <a:avLst/>
            <a:gdLst/>
            <a:ahLst/>
            <a:cxnLst/>
            <a:rect l="l" t="t" r="r" b="b"/>
            <a:pathLst>
              <a:path w="660" h="494" extrusionOk="0">
                <a:moveTo>
                  <a:pt x="537" y="202"/>
                </a:moveTo>
                <a:cubicBezTo>
                  <a:pt x="519" y="250"/>
                  <a:pt x="511" y="301"/>
                  <a:pt x="459" y="348"/>
                </a:cubicBezTo>
                <a:cubicBezTo>
                  <a:pt x="438" y="368"/>
                  <a:pt x="388" y="374"/>
                  <a:pt x="348" y="375"/>
                </a:cubicBezTo>
                <a:lnTo>
                  <a:pt x="348" y="375"/>
                </a:lnTo>
                <a:cubicBezTo>
                  <a:pt x="351" y="357"/>
                  <a:pt x="357" y="338"/>
                  <a:pt x="375" y="320"/>
                </a:cubicBezTo>
                <a:cubicBezTo>
                  <a:pt x="375" y="292"/>
                  <a:pt x="403" y="258"/>
                  <a:pt x="431" y="258"/>
                </a:cubicBezTo>
                <a:cubicBezTo>
                  <a:pt x="459" y="230"/>
                  <a:pt x="486" y="202"/>
                  <a:pt x="521" y="202"/>
                </a:cubicBezTo>
                <a:close/>
                <a:moveTo>
                  <a:pt x="111" y="147"/>
                </a:moveTo>
                <a:cubicBezTo>
                  <a:pt x="139" y="147"/>
                  <a:pt x="174" y="174"/>
                  <a:pt x="202" y="202"/>
                </a:cubicBezTo>
                <a:cubicBezTo>
                  <a:pt x="225" y="249"/>
                  <a:pt x="229" y="321"/>
                  <a:pt x="229" y="376"/>
                </a:cubicBezTo>
                <a:lnTo>
                  <a:pt x="229" y="376"/>
                </a:lnTo>
                <a:cubicBezTo>
                  <a:pt x="202" y="348"/>
                  <a:pt x="174" y="348"/>
                  <a:pt x="139" y="320"/>
                </a:cubicBezTo>
                <a:cubicBezTo>
                  <a:pt x="111" y="292"/>
                  <a:pt x="111" y="230"/>
                  <a:pt x="111" y="174"/>
                </a:cubicBezTo>
                <a:lnTo>
                  <a:pt x="111" y="147"/>
                </a:lnTo>
                <a:close/>
                <a:moveTo>
                  <a:pt x="56" y="1"/>
                </a:moveTo>
                <a:cubicBezTo>
                  <a:pt x="28" y="1"/>
                  <a:pt x="28" y="1"/>
                  <a:pt x="28" y="28"/>
                </a:cubicBezTo>
                <a:lnTo>
                  <a:pt x="0" y="28"/>
                </a:lnTo>
                <a:lnTo>
                  <a:pt x="0" y="56"/>
                </a:lnTo>
                <a:lnTo>
                  <a:pt x="0" y="174"/>
                </a:lnTo>
                <a:cubicBezTo>
                  <a:pt x="0" y="230"/>
                  <a:pt x="0" y="320"/>
                  <a:pt x="28" y="376"/>
                </a:cubicBezTo>
                <a:cubicBezTo>
                  <a:pt x="84" y="431"/>
                  <a:pt x="139" y="466"/>
                  <a:pt x="202" y="494"/>
                </a:cubicBezTo>
                <a:lnTo>
                  <a:pt x="313" y="494"/>
                </a:lnTo>
                <a:cubicBezTo>
                  <a:pt x="375" y="494"/>
                  <a:pt x="459" y="494"/>
                  <a:pt x="549" y="431"/>
                </a:cubicBezTo>
                <a:cubicBezTo>
                  <a:pt x="604" y="376"/>
                  <a:pt x="632" y="320"/>
                  <a:pt x="632" y="258"/>
                </a:cubicBezTo>
                <a:cubicBezTo>
                  <a:pt x="632" y="230"/>
                  <a:pt x="632" y="202"/>
                  <a:pt x="660" y="202"/>
                </a:cubicBezTo>
                <a:lnTo>
                  <a:pt x="660" y="174"/>
                </a:lnTo>
                <a:cubicBezTo>
                  <a:pt x="660" y="147"/>
                  <a:pt x="660" y="147"/>
                  <a:pt x="632" y="119"/>
                </a:cubicBezTo>
                <a:lnTo>
                  <a:pt x="604" y="119"/>
                </a:lnTo>
                <a:cubicBezTo>
                  <a:pt x="604" y="119"/>
                  <a:pt x="577" y="84"/>
                  <a:pt x="521" y="84"/>
                </a:cubicBezTo>
                <a:cubicBezTo>
                  <a:pt x="486" y="84"/>
                  <a:pt x="403" y="119"/>
                  <a:pt x="347" y="174"/>
                </a:cubicBezTo>
                <a:cubicBezTo>
                  <a:pt x="336" y="183"/>
                  <a:pt x="326" y="192"/>
                  <a:pt x="316" y="202"/>
                </a:cubicBezTo>
                <a:lnTo>
                  <a:pt x="316" y="202"/>
                </a:lnTo>
                <a:cubicBezTo>
                  <a:pt x="308" y="182"/>
                  <a:pt x="298" y="164"/>
                  <a:pt x="285" y="147"/>
                </a:cubicBezTo>
                <a:cubicBezTo>
                  <a:pt x="257" y="84"/>
                  <a:pt x="202" y="56"/>
                  <a:pt x="174" y="28"/>
                </a:cubicBezTo>
                <a:cubicBezTo>
                  <a:pt x="139" y="28"/>
                  <a:pt x="111" y="1"/>
                  <a:pt x="8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16"/>
          <p:cNvSpPr/>
          <p:nvPr/>
        </p:nvSpPr>
        <p:spPr>
          <a:xfrm>
            <a:off x="4333376" y="1909206"/>
            <a:ext cx="52312" cy="31641"/>
          </a:xfrm>
          <a:custGeom>
            <a:avLst/>
            <a:gdLst/>
            <a:ahLst/>
            <a:cxnLst/>
            <a:rect l="l" t="t" r="r" b="b"/>
            <a:pathLst>
              <a:path w="577" h="349" extrusionOk="0">
                <a:moveTo>
                  <a:pt x="28" y="1"/>
                </a:moveTo>
                <a:cubicBezTo>
                  <a:pt x="28" y="1"/>
                  <a:pt x="0" y="175"/>
                  <a:pt x="84" y="258"/>
                </a:cubicBezTo>
                <a:cubicBezTo>
                  <a:pt x="174" y="348"/>
                  <a:pt x="285" y="348"/>
                  <a:pt x="285" y="348"/>
                </a:cubicBezTo>
                <a:cubicBezTo>
                  <a:pt x="285" y="348"/>
                  <a:pt x="431" y="313"/>
                  <a:pt x="486" y="230"/>
                </a:cubicBezTo>
                <a:cubicBezTo>
                  <a:pt x="577" y="140"/>
                  <a:pt x="577" y="1"/>
                  <a:pt x="577" y="1"/>
                </a:cubicBezTo>
                <a:lnTo>
                  <a:pt x="577" y="1"/>
                </a:lnTo>
                <a:cubicBezTo>
                  <a:pt x="577" y="1"/>
                  <a:pt x="431" y="1"/>
                  <a:pt x="347" y="84"/>
                </a:cubicBezTo>
                <a:cubicBezTo>
                  <a:pt x="313" y="140"/>
                  <a:pt x="285" y="230"/>
                  <a:pt x="285" y="286"/>
                </a:cubicBezTo>
                <a:cubicBezTo>
                  <a:pt x="285" y="230"/>
                  <a:pt x="257" y="140"/>
                  <a:pt x="229" y="84"/>
                </a:cubicBezTo>
                <a:cubicBezTo>
                  <a:pt x="139" y="1"/>
                  <a:pt x="28" y="1"/>
                  <a:pt x="28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16"/>
          <p:cNvSpPr/>
          <p:nvPr/>
        </p:nvSpPr>
        <p:spPr>
          <a:xfrm>
            <a:off x="4330203" y="1903585"/>
            <a:ext cx="66184" cy="42249"/>
          </a:xfrm>
          <a:custGeom>
            <a:avLst/>
            <a:gdLst/>
            <a:ahLst/>
            <a:cxnLst/>
            <a:rect l="l" t="t" r="r" b="b"/>
            <a:pathLst>
              <a:path w="730" h="466" extrusionOk="0">
                <a:moveTo>
                  <a:pt x="539" y="127"/>
                </a:moveTo>
                <a:cubicBezTo>
                  <a:pt x="520" y="179"/>
                  <a:pt x="516" y="242"/>
                  <a:pt x="494" y="264"/>
                </a:cubicBezTo>
                <a:cubicBezTo>
                  <a:pt x="466" y="292"/>
                  <a:pt x="438" y="320"/>
                  <a:pt x="410" y="320"/>
                </a:cubicBezTo>
                <a:cubicBezTo>
                  <a:pt x="402" y="320"/>
                  <a:pt x="392" y="323"/>
                  <a:pt x="384" y="326"/>
                </a:cubicBezTo>
                <a:lnTo>
                  <a:pt x="384" y="326"/>
                </a:lnTo>
                <a:cubicBezTo>
                  <a:pt x="390" y="278"/>
                  <a:pt x="414" y="228"/>
                  <a:pt x="438" y="174"/>
                </a:cubicBezTo>
                <a:cubicBezTo>
                  <a:pt x="456" y="156"/>
                  <a:pt x="502" y="137"/>
                  <a:pt x="539" y="127"/>
                </a:cubicBezTo>
                <a:close/>
                <a:moveTo>
                  <a:pt x="119" y="119"/>
                </a:moveTo>
                <a:cubicBezTo>
                  <a:pt x="146" y="119"/>
                  <a:pt x="174" y="146"/>
                  <a:pt x="209" y="174"/>
                </a:cubicBezTo>
                <a:cubicBezTo>
                  <a:pt x="232" y="225"/>
                  <a:pt x="254" y="290"/>
                  <a:pt x="262" y="343"/>
                </a:cubicBezTo>
                <a:lnTo>
                  <a:pt x="262" y="343"/>
                </a:lnTo>
                <a:cubicBezTo>
                  <a:pt x="256" y="339"/>
                  <a:pt x="249" y="332"/>
                  <a:pt x="237" y="320"/>
                </a:cubicBezTo>
                <a:cubicBezTo>
                  <a:pt x="209" y="320"/>
                  <a:pt x="174" y="320"/>
                  <a:pt x="174" y="292"/>
                </a:cubicBezTo>
                <a:cubicBezTo>
                  <a:pt x="146" y="264"/>
                  <a:pt x="119" y="237"/>
                  <a:pt x="119" y="174"/>
                </a:cubicBezTo>
                <a:lnTo>
                  <a:pt x="119" y="119"/>
                </a:lnTo>
                <a:close/>
                <a:moveTo>
                  <a:pt x="0" y="0"/>
                </a:moveTo>
                <a:lnTo>
                  <a:pt x="0" y="28"/>
                </a:lnTo>
                <a:lnTo>
                  <a:pt x="0" y="63"/>
                </a:lnTo>
                <a:lnTo>
                  <a:pt x="0" y="91"/>
                </a:lnTo>
                <a:lnTo>
                  <a:pt x="0" y="202"/>
                </a:lnTo>
                <a:cubicBezTo>
                  <a:pt x="0" y="264"/>
                  <a:pt x="35" y="320"/>
                  <a:pt x="91" y="348"/>
                </a:cubicBezTo>
                <a:cubicBezTo>
                  <a:pt x="119" y="410"/>
                  <a:pt x="146" y="438"/>
                  <a:pt x="209" y="438"/>
                </a:cubicBezTo>
                <a:cubicBezTo>
                  <a:pt x="237" y="466"/>
                  <a:pt x="264" y="466"/>
                  <a:pt x="292" y="466"/>
                </a:cubicBezTo>
                <a:lnTo>
                  <a:pt x="382" y="466"/>
                </a:lnTo>
                <a:cubicBezTo>
                  <a:pt x="410" y="438"/>
                  <a:pt x="521" y="410"/>
                  <a:pt x="584" y="348"/>
                </a:cubicBezTo>
                <a:cubicBezTo>
                  <a:pt x="612" y="292"/>
                  <a:pt x="639" y="202"/>
                  <a:pt x="639" y="174"/>
                </a:cubicBezTo>
                <a:cubicBezTo>
                  <a:pt x="639" y="146"/>
                  <a:pt x="667" y="119"/>
                  <a:pt x="667" y="91"/>
                </a:cubicBezTo>
                <a:lnTo>
                  <a:pt x="662" y="88"/>
                </a:lnTo>
                <a:lnTo>
                  <a:pt x="662" y="88"/>
                </a:lnTo>
                <a:lnTo>
                  <a:pt x="730" y="0"/>
                </a:lnTo>
                <a:lnTo>
                  <a:pt x="584" y="0"/>
                </a:lnTo>
                <a:cubicBezTo>
                  <a:pt x="521" y="0"/>
                  <a:pt x="410" y="28"/>
                  <a:pt x="348" y="119"/>
                </a:cubicBezTo>
                <a:cubicBezTo>
                  <a:pt x="336" y="130"/>
                  <a:pt x="326" y="144"/>
                  <a:pt x="317" y="159"/>
                </a:cubicBezTo>
                <a:lnTo>
                  <a:pt x="317" y="159"/>
                </a:lnTo>
                <a:cubicBezTo>
                  <a:pt x="309" y="145"/>
                  <a:pt x="301" y="132"/>
                  <a:pt x="292" y="119"/>
                </a:cubicBezTo>
                <a:cubicBezTo>
                  <a:pt x="264" y="63"/>
                  <a:pt x="209" y="28"/>
                  <a:pt x="14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16"/>
          <p:cNvSpPr/>
          <p:nvPr/>
        </p:nvSpPr>
        <p:spPr>
          <a:xfrm>
            <a:off x="4335824" y="1937584"/>
            <a:ext cx="52403" cy="35086"/>
          </a:xfrm>
          <a:custGeom>
            <a:avLst/>
            <a:gdLst/>
            <a:ahLst/>
            <a:cxnLst/>
            <a:rect l="l" t="t" r="r" b="b"/>
            <a:pathLst>
              <a:path w="578" h="387" extrusionOk="0">
                <a:moveTo>
                  <a:pt x="550" y="0"/>
                </a:moveTo>
                <a:lnTo>
                  <a:pt x="550" y="0"/>
                </a:lnTo>
                <a:cubicBezTo>
                  <a:pt x="550" y="0"/>
                  <a:pt x="404" y="0"/>
                  <a:pt x="348" y="118"/>
                </a:cubicBezTo>
                <a:cubicBezTo>
                  <a:pt x="320" y="174"/>
                  <a:pt x="320" y="292"/>
                  <a:pt x="320" y="320"/>
                </a:cubicBezTo>
                <a:cubicBezTo>
                  <a:pt x="320" y="292"/>
                  <a:pt x="286" y="174"/>
                  <a:pt x="202" y="118"/>
                </a:cubicBezTo>
                <a:cubicBezTo>
                  <a:pt x="148" y="68"/>
                  <a:pt x="87" y="58"/>
                  <a:pt x="46" y="58"/>
                </a:cubicBezTo>
                <a:cubicBezTo>
                  <a:pt x="19" y="58"/>
                  <a:pt x="1" y="63"/>
                  <a:pt x="1" y="63"/>
                </a:cubicBezTo>
                <a:cubicBezTo>
                  <a:pt x="1" y="63"/>
                  <a:pt x="1" y="237"/>
                  <a:pt x="112" y="320"/>
                </a:cubicBezTo>
                <a:cubicBezTo>
                  <a:pt x="168" y="376"/>
                  <a:pt x="234" y="386"/>
                  <a:pt x="277" y="386"/>
                </a:cubicBezTo>
                <a:cubicBezTo>
                  <a:pt x="303" y="386"/>
                  <a:pt x="320" y="382"/>
                  <a:pt x="320" y="382"/>
                </a:cubicBezTo>
                <a:cubicBezTo>
                  <a:pt x="320" y="382"/>
                  <a:pt x="459" y="348"/>
                  <a:pt x="522" y="264"/>
                </a:cubicBezTo>
                <a:cubicBezTo>
                  <a:pt x="577" y="146"/>
                  <a:pt x="550" y="0"/>
                  <a:pt x="550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16"/>
          <p:cNvSpPr/>
          <p:nvPr/>
        </p:nvSpPr>
        <p:spPr>
          <a:xfrm>
            <a:off x="4330203" y="1932507"/>
            <a:ext cx="60563" cy="44787"/>
          </a:xfrm>
          <a:custGeom>
            <a:avLst/>
            <a:gdLst/>
            <a:ahLst/>
            <a:cxnLst/>
            <a:rect l="l" t="t" r="r" b="b"/>
            <a:pathLst>
              <a:path w="668" h="494" extrusionOk="0">
                <a:moveTo>
                  <a:pt x="556" y="147"/>
                </a:moveTo>
                <a:cubicBezTo>
                  <a:pt x="556" y="174"/>
                  <a:pt x="556" y="230"/>
                  <a:pt x="521" y="293"/>
                </a:cubicBezTo>
                <a:cubicBezTo>
                  <a:pt x="494" y="320"/>
                  <a:pt x="466" y="348"/>
                  <a:pt x="438" y="348"/>
                </a:cubicBezTo>
                <a:lnTo>
                  <a:pt x="438" y="320"/>
                </a:lnTo>
                <a:cubicBezTo>
                  <a:pt x="438" y="293"/>
                  <a:pt x="438" y="230"/>
                  <a:pt x="466" y="202"/>
                </a:cubicBezTo>
                <a:cubicBezTo>
                  <a:pt x="494" y="174"/>
                  <a:pt x="521" y="147"/>
                  <a:pt x="556" y="147"/>
                </a:cubicBezTo>
                <a:close/>
                <a:moveTo>
                  <a:pt x="120" y="175"/>
                </a:moveTo>
                <a:lnTo>
                  <a:pt x="120" y="175"/>
                </a:lnTo>
                <a:cubicBezTo>
                  <a:pt x="167" y="176"/>
                  <a:pt x="214" y="184"/>
                  <a:pt x="237" y="230"/>
                </a:cubicBezTo>
                <a:cubicBezTo>
                  <a:pt x="283" y="259"/>
                  <a:pt x="311" y="323"/>
                  <a:pt x="318" y="376"/>
                </a:cubicBezTo>
                <a:lnTo>
                  <a:pt x="318" y="376"/>
                </a:lnTo>
                <a:cubicBezTo>
                  <a:pt x="289" y="376"/>
                  <a:pt x="236" y="375"/>
                  <a:pt x="209" y="348"/>
                </a:cubicBezTo>
                <a:cubicBezTo>
                  <a:pt x="174" y="320"/>
                  <a:pt x="146" y="265"/>
                  <a:pt x="146" y="202"/>
                </a:cubicBezTo>
                <a:cubicBezTo>
                  <a:pt x="128" y="202"/>
                  <a:pt x="122" y="191"/>
                  <a:pt x="120" y="175"/>
                </a:cubicBezTo>
                <a:close/>
                <a:moveTo>
                  <a:pt x="584" y="1"/>
                </a:moveTo>
                <a:lnTo>
                  <a:pt x="584" y="12"/>
                </a:lnTo>
                <a:lnTo>
                  <a:pt x="584" y="12"/>
                </a:lnTo>
                <a:cubicBezTo>
                  <a:pt x="562" y="20"/>
                  <a:pt x="529" y="29"/>
                  <a:pt x="494" y="29"/>
                </a:cubicBezTo>
                <a:cubicBezTo>
                  <a:pt x="466" y="56"/>
                  <a:pt x="410" y="91"/>
                  <a:pt x="348" y="147"/>
                </a:cubicBezTo>
                <a:cubicBezTo>
                  <a:pt x="344" y="155"/>
                  <a:pt x="340" y="163"/>
                  <a:pt x="337" y="171"/>
                </a:cubicBezTo>
                <a:lnTo>
                  <a:pt x="337" y="171"/>
                </a:lnTo>
                <a:cubicBezTo>
                  <a:pt x="332" y="163"/>
                  <a:pt x="326" y="155"/>
                  <a:pt x="320" y="147"/>
                </a:cubicBezTo>
                <a:cubicBezTo>
                  <a:pt x="237" y="56"/>
                  <a:pt x="146" y="56"/>
                  <a:pt x="91" y="56"/>
                </a:cubicBezTo>
                <a:lnTo>
                  <a:pt x="35" y="56"/>
                </a:lnTo>
                <a:lnTo>
                  <a:pt x="35" y="91"/>
                </a:lnTo>
                <a:lnTo>
                  <a:pt x="0" y="91"/>
                </a:lnTo>
                <a:lnTo>
                  <a:pt x="0" y="119"/>
                </a:lnTo>
                <a:lnTo>
                  <a:pt x="0" y="174"/>
                </a:lnTo>
                <a:cubicBezTo>
                  <a:pt x="0" y="202"/>
                  <a:pt x="35" y="230"/>
                  <a:pt x="35" y="293"/>
                </a:cubicBezTo>
                <a:cubicBezTo>
                  <a:pt x="63" y="348"/>
                  <a:pt x="91" y="376"/>
                  <a:pt x="119" y="438"/>
                </a:cubicBezTo>
                <a:cubicBezTo>
                  <a:pt x="174" y="494"/>
                  <a:pt x="264" y="494"/>
                  <a:pt x="320" y="494"/>
                </a:cubicBezTo>
                <a:lnTo>
                  <a:pt x="438" y="494"/>
                </a:lnTo>
                <a:cubicBezTo>
                  <a:pt x="494" y="466"/>
                  <a:pt x="584" y="438"/>
                  <a:pt x="639" y="348"/>
                </a:cubicBezTo>
                <a:cubicBezTo>
                  <a:pt x="667" y="265"/>
                  <a:pt x="667" y="202"/>
                  <a:pt x="667" y="147"/>
                </a:cubicBezTo>
                <a:lnTo>
                  <a:pt x="667" y="91"/>
                </a:lnTo>
                <a:lnTo>
                  <a:pt x="667" y="56"/>
                </a:lnTo>
                <a:lnTo>
                  <a:pt x="612" y="56"/>
                </a:lnTo>
                <a:lnTo>
                  <a:pt x="612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16"/>
          <p:cNvSpPr/>
          <p:nvPr/>
        </p:nvSpPr>
        <p:spPr>
          <a:xfrm>
            <a:off x="4340901" y="1966505"/>
            <a:ext cx="52312" cy="38804"/>
          </a:xfrm>
          <a:custGeom>
            <a:avLst/>
            <a:gdLst/>
            <a:ahLst/>
            <a:cxnLst/>
            <a:rect l="l" t="t" r="r" b="b"/>
            <a:pathLst>
              <a:path w="577" h="428" extrusionOk="0">
                <a:moveTo>
                  <a:pt x="549" y="1"/>
                </a:moveTo>
                <a:cubicBezTo>
                  <a:pt x="549" y="1"/>
                  <a:pt x="403" y="29"/>
                  <a:pt x="376" y="147"/>
                </a:cubicBezTo>
                <a:cubicBezTo>
                  <a:pt x="320" y="202"/>
                  <a:pt x="348" y="320"/>
                  <a:pt x="376" y="348"/>
                </a:cubicBezTo>
                <a:cubicBezTo>
                  <a:pt x="348" y="320"/>
                  <a:pt x="292" y="237"/>
                  <a:pt x="230" y="174"/>
                </a:cubicBezTo>
                <a:cubicBezTo>
                  <a:pt x="194" y="139"/>
                  <a:pt x="147" y="129"/>
                  <a:pt x="105" y="129"/>
                </a:cubicBezTo>
                <a:cubicBezTo>
                  <a:pt x="48" y="129"/>
                  <a:pt x="1" y="147"/>
                  <a:pt x="1" y="147"/>
                </a:cubicBezTo>
                <a:cubicBezTo>
                  <a:pt x="1" y="147"/>
                  <a:pt x="56" y="320"/>
                  <a:pt x="146" y="376"/>
                </a:cubicBezTo>
                <a:cubicBezTo>
                  <a:pt x="199" y="416"/>
                  <a:pt x="251" y="427"/>
                  <a:pt x="292" y="427"/>
                </a:cubicBezTo>
                <a:cubicBezTo>
                  <a:pt x="342" y="427"/>
                  <a:pt x="376" y="411"/>
                  <a:pt x="376" y="411"/>
                </a:cubicBezTo>
                <a:cubicBezTo>
                  <a:pt x="376" y="411"/>
                  <a:pt x="494" y="348"/>
                  <a:pt x="549" y="265"/>
                </a:cubicBezTo>
                <a:cubicBezTo>
                  <a:pt x="577" y="147"/>
                  <a:pt x="549" y="1"/>
                  <a:pt x="549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16"/>
          <p:cNvSpPr/>
          <p:nvPr/>
        </p:nvSpPr>
        <p:spPr>
          <a:xfrm>
            <a:off x="4335824" y="1961519"/>
            <a:ext cx="60563" cy="47326"/>
          </a:xfrm>
          <a:custGeom>
            <a:avLst/>
            <a:gdLst/>
            <a:ahLst/>
            <a:cxnLst/>
            <a:rect l="l" t="t" r="r" b="b"/>
            <a:pathLst>
              <a:path w="668" h="522" extrusionOk="0">
                <a:moveTo>
                  <a:pt x="550" y="146"/>
                </a:moveTo>
                <a:lnTo>
                  <a:pt x="550" y="202"/>
                </a:lnTo>
                <a:lnTo>
                  <a:pt x="550" y="292"/>
                </a:lnTo>
                <a:cubicBezTo>
                  <a:pt x="522" y="320"/>
                  <a:pt x="494" y="348"/>
                  <a:pt x="459" y="375"/>
                </a:cubicBezTo>
                <a:lnTo>
                  <a:pt x="459" y="292"/>
                </a:lnTo>
                <a:lnTo>
                  <a:pt x="459" y="202"/>
                </a:lnTo>
                <a:cubicBezTo>
                  <a:pt x="494" y="174"/>
                  <a:pt x="522" y="146"/>
                  <a:pt x="550" y="146"/>
                </a:cubicBezTo>
                <a:close/>
                <a:moveTo>
                  <a:pt x="147" y="229"/>
                </a:moveTo>
                <a:cubicBezTo>
                  <a:pt x="175" y="229"/>
                  <a:pt x="230" y="257"/>
                  <a:pt x="258" y="257"/>
                </a:cubicBezTo>
                <a:cubicBezTo>
                  <a:pt x="306" y="305"/>
                  <a:pt x="333" y="365"/>
                  <a:pt x="356" y="403"/>
                </a:cubicBezTo>
                <a:lnTo>
                  <a:pt x="230" y="403"/>
                </a:lnTo>
                <a:cubicBezTo>
                  <a:pt x="202" y="375"/>
                  <a:pt x="175" y="320"/>
                  <a:pt x="147" y="257"/>
                </a:cubicBezTo>
                <a:cubicBezTo>
                  <a:pt x="147" y="243"/>
                  <a:pt x="147" y="236"/>
                  <a:pt x="143" y="230"/>
                </a:cubicBezTo>
                <a:lnTo>
                  <a:pt x="143" y="230"/>
                </a:lnTo>
                <a:cubicBezTo>
                  <a:pt x="144" y="230"/>
                  <a:pt x="145" y="229"/>
                  <a:pt x="147" y="229"/>
                </a:cubicBezTo>
                <a:close/>
                <a:moveTo>
                  <a:pt x="577" y="0"/>
                </a:moveTo>
                <a:lnTo>
                  <a:pt x="577" y="0"/>
                </a:lnTo>
                <a:lnTo>
                  <a:pt x="577" y="0"/>
                </a:lnTo>
                <a:cubicBezTo>
                  <a:pt x="577" y="1"/>
                  <a:pt x="549" y="28"/>
                  <a:pt x="494" y="28"/>
                </a:cubicBezTo>
                <a:cubicBezTo>
                  <a:pt x="459" y="56"/>
                  <a:pt x="404" y="118"/>
                  <a:pt x="376" y="174"/>
                </a:cubicBezTo>
                <a:cubicBezTo>
                  <a:pt x="368" y="182"/>
                  <a:pt x="362" y="193"/>
                  <a:pt x="358" y="205"/>
                </a:cubicBezTo>
                <a:lnTo>
                  <a:pt x="358" y="205"/>
                </a:lnTo>
                <a:cubicBezTo>
                  <a:pt x="346" y="193"/>
                  <a:pt x="334" y="183"/>
                  <a:pt x="320" y="174"/>
                </a:cubicBezTo>
                <a:cubicBezTo>
                  <a:pt x="258" y="146"/>
                  <a:pt x="202" y="118"/>
                  <a:pt x="147" y="118"/>
                </a:cubicBezTo>
                <a:lnTo>
                  <a:pt x="84" y="118"/>
                </a:lnTo>
                <a:lnTo>
                  <a:pt x="57" y="146"/>
                </a:lnTo>
                <a:lnTo>
                  <a:pt x="29" y="146"/>
                </a:lnTo>
                <a:lnTo>
                  <a:pt x="1" y="174"/>
                </a:lnTo>
                <a:lnTo>
                  <a:pt x="1" y="202"/>
                </a:lnTo>
                <a:cubicBezTo>
                  <a:pt x="1" y="202"/>
                  <a:pt x="1" y="229"/>
                  <a:pt x="29" y="229"/>
                </a:cubicBezTo>
                <a:cubicBezTo>
                  <a:pt x="29" y="292"/>
                  <a:pt x="57" y="320"/>
                  <a:pt x="57" y="375"/>
                </a:cubicBezTo>
                <a:cubicBezTo>
                  <a:pt x="84" y="403"/>
                  <a:pt x="112" y="466"/>
                  <a:pt x="175" y="493"/>
                </a:cubicBezTo>
                <a:cubicBezTo>
                  <a:pt x="230" y="521"/>
                  <a:pt x="286" y="521"/>
                  <a:pt x="320" y="521"/>
                </a:cubicBezTo>
                <a:lnTo>
                  <a:pt x="459" y="521"/>
                </a:lnTo>
                <a:cubicBezTo>
                  <a:pt x="459" y="493"/>
                  <a:pt x="494" y="493"/>
                  <a:pt x="550" y="466"/>
                </a:cubicBezTo>
                <a:cubicBezTo>
                  <a:pt x="577" y="431"/>
                  <a:pt x="633" y="375"/>
                  <a:pt x="668" y="320"/>
                </a:cubicBezTo>
                <a:lnTo>
                  <a:pt x="668" y="202"/>
                </a:lnTo>
                <a:lnTo>
                  <a:pt x="668" y="84"/>
                </a:lnTo>
                <a:lnTo>
                  <a:pt x="668" y="56"/>
                </a:lnTo>
                <a:lnTo>
                  <a:pt x="605" y="56"/>
                </a:lnTo>
                <a:lnTo>
                  <a:pt x="577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16"/>
          <p:cNvSpPr/>
          <p:nvPr/>
        </p:nvSpPr>
        <p:spPr>
          <a:xfrm>
            <a:off x="4351599" y="1995517"/>
            <a:ext cx="52312" cy="40345"/>
          </a:xfrm>
          <a:custGeom>
            <a:avLst/>
            <a:gdLst/>
            <a:ahLst/>
            <a:cxnLst/>
            <a:rect l="l" t="t" r="r" b="b"/>
            <a:pathLst>
              <a:path w="577" h="445" extrusionOk="0">
                <a:moveTo>
                  <a:pt x="521" y="0"/>
                </a:moveTo>
                <a:cubicBezTo>
                  <a:pt x="521" y="0"/>
                  <a:pt x="403" y="28"/>
                  <a:pt x="376" y="146"/>
                </a:cubicBezTo>
                <a:cubicBezTo>
                  <a:pt x="348" y="229"/>
                  <a:pt x="376" y="320"/>
                  <a:pt x="403" y="375"/>
                </a:cubicBezTo>
                <a:cubicBezTo>
                  <a:pt x="376" y="320"/>
                  <a:pt x="320" y="229"/>
                  <a:pt x="230" y="202"/>
                </a:cubicBezTo>
                <a:cubicBezTo>
                  <a:pt x="202" y="183"/>
                  <a:pt x="167" y="177"/>
                  <a:pt x="133" y="177"/>
                </a:cubicBezTo>
                <a:cubicBezTo>
                  <a:pt x="65" y="177"/>
                  <a:pt x="1" y="202"/>
                  <a:pt x="1" y="202"/>
                </a:cubicBezTo>
                <a:cubicBezTo>
                  <a:pt x="1" y="202"/>
                  <a:pt x="84" y="375"/>
                  <a:pt x="202" y="438"/>
                </a:cubicBezTo>
                <a:cubicBezTo>
                  <a:pt x="223" y="443"/>
                  <a:pt x="244" y="445"/>
                  <a:pt x="263" y="445"/>
                </a:cubicBezTo>
                <a:cubicBezTo>
                  <a:pt x="348" y="445"/>
                  <a:pt x="403" y="403"/>
                  <a:pt x="403" y="403"/>
                </a:cubicBezTo>
                <a:cubicBezTo>
                  <a:pt x="431" y="403"/>
                  <a:pt x="549" y="347"/>
                  <a:pt x="549" y="229"/>
                </a:cubicBezTo>
                <a:cubicBezTo>
                  <a:pt x="577" y="118"/>
                  <a:pt x="521" y="0"/>
                  <a:pt x="521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16"/>
          <p:cNvSpPr/>
          <p:nvPr/>
        </p:nvSpPr>
        <p:spPr>
          <a:xfrm>
            <a:off x="4345978" y="1990440"/>
            <a:ext cx="63010" cy="49864"/>
          </a:xfrm>
          <a:custGeom>
            <a:avLst/>
            <a:gdLst/>
            <a:ahLst/>
            <a:cxnLst/>
            <a:rect l="l" t="t" r="r" b="b"/>
            <a:pathLst>
              <a:path w="695" h="550" extrusionOk="0">
                <a:moveTo>
                  <a:pt x="556" y="147"/>
                </a:moveTo>
                <a:cubicBezTo>
                  <a:pt x="556" y="174"/>
                  <a:pt x="583" y="202"/>
                  <a:pt x="583" y="230"/>
                </a:cubicBezTo>
                <a:cubicBezTo>
                  <a:pt x="583" y="258"/>
                  <a:pt x="583" y="258"/>
                  <a:pt x="556" y="285"/>
                </a:cubicBezTo>
                <a:cubicBezTo>
                  <a:pt x="556" y="319"/>
                  <a:pt x="524" y="345"/>
                  <a:pt x="497" y="372"/>
                </a:cubicBezTo>
                <a:lnTo>
                  <a:pt x="497" y="372"/>
                </a:lnTo>
                <a:cubicBezTo>
                  <a:pt x="479" y="342"/>
                  <a:pt x="465" y="302"/>
                  <a:pt x="465" y="258"/>
                </a:cubicBezTo>
                <a:cubicBezTo>
                  <a:pt x="465" y="258"/>
                  <a:pt x="465" y="230"/>
                  <a:pt x="493" y="230"/>
                </a:cubicBezTo>
                <a:cubicBezTo>
                  <a:pt x="493" y="174"/>
                  <a:pt x="521" y="147"/>
                  <a:pt x="556" y="147"/>
                </a:cubicBezTo>
                <a:close/>
                <a:moveTo>
                  <a:pt x="174" y="285"/>
                </a:moveTo>
                <a:cubicBezTo>
                  <a:pt x="208" y="285"/>
                  <a:pt x="236" y="285"/>
                  <a:pt x="264" y="320"/>
                </a:cubicBezTo>
                <a:cubicBezTo>
                  <a:pt x="310" y="343"/>
                  <a:pt x="360" y="385"/>
                  <a:pt x="392" y="430"/>
                </a:cubicBezTo>
                <a:lnTo>
                  <a:pt x="392" y="430"/>
                </a:lnTo>
                <a:cubicBezTo>
                  <a:pt x="377" y="431"/>
                  <a:pt x="361" y="431"/>
                  <a:pt x="347" y="431"/>
                </a:cubicBezTo>
                <a:lnTo>
                  <a:pt x="292" y="431"/>
                </a:lnTo>
                <a:cubicBezTo>
                  <a:pt x="236" y="403"/>
                  <a:pt x="208" y="376"/>
                  <a:pt x="174" y="320"/>
                </a:cubicBezTo>
                <a:cubicBezTo>
                  <a:pt x="164" y="308"/>
                  <a:pt x="157" y="296"/>
                  <a:pt x="153" y="286"/>
                </a:cubicBezTo>
                <a:lnTo>
                  <a:pt x="153" y="286"/>
                </a:lnTo>
                <a:cubicBezTo>
                  <a:pt x="160" y="285"/>
                  <a:pt x="167" y="285"/>
                  <a:pt x="174" y="285"/>
                </a:cubicBezTo>
                <a:close/>
                <a:moveTo>
                  <a:pt x="521" y="1"/>
                </a:moveTo>
                <a:cubicBezTo>
                  <a:pt x="521" y="29"/>
                  <a:pt x="493" y="29"/>
                  <a:pt x="438" y="56"/>
                </a:cubicBezTo>
                <a:cubicBezTo>
                  <a:pt x="410" y="84"/>
                  <a:pt x="382" y="147"/>
                  <a:pt x="382" y="174"/>
                </a:cubicBezTo>
                <a:cubicBezTo>
                  <a:pt x="362" y="191"/>
                  <a:pt x="353" y="207"/>
                  <a:pt x="350" y="223"/>
                </a:cubicBezTo>
                <a:lnTo>
                  <a:pt x="350" y="223"/>
                </a:lnTo>
                <a:cubicBezTo>
                  <a:pt x="340" y="216"/>
                  <a:pt x="330" y="209"/>
                  <a:pt x="320" y="202"/>
                </a:cubicBezTo>
                <a:cubicBezTo>
                  <a:pt x="292" y="174"/>
                  <a:pt x="236" y="174"/>
                  <a:pt x="174" y="174"/>
                </a:cubicBezTo>
                <a:lnTo>
                  <a:pt x="90" y="174"/>
                </a:lnTo>
                <a:cubicBezTo>
                  <a:pt x="90" y="202"/>
                  <a:pt x="63" y="202"/>
                  <a:pt x="63" y="202"/>
                </a:cubicBezTo>
                <a:lnTo>
                  <a:pt x="35" y="202"/>
                </a:lnTo>
                <a:cubicBezTo>
                  <a:pt x="35" y="202"/>
                  <a:pt x="35" y="215"/>
                  <a:pt x="24" y="231"/>
                </a:cubicBezTo>
                <a:lnTo>
                  <a:pt x="24" y="231"/>
                </a:lnTo>
                <a:cubicBezTo>
                  <a:pt x="14" y="234"/>
                  <a:pt x="0" y="240"/>
                  <a:pt x="0" y="258"/>
                </a:cubicBezTo>
                <a:cubicBezTo>
                  <a:pt x="0" y="258"/>
                  <a:pt x="0" y="258"/>
                  <a:pt x="0" y="258"/>
                </a:cubicBezTo>
                <a:lnTo>
                  <a:pt x="0" y="258"/>
                </a:lnTo>
                <a:lnTo>
                  <a:pt x="35" y="285"/>
                </a:lnTo>
                <a:cubicBezTo>
                  <a:pt x="35" y="285"/>
                  <a:pt x="63" y="348"/>
                  <a:pt x="90" y="403"/>
                </a:cubicBezTo>
                <a:cubicBezTo>
                  <a:pt x="118" y="431"/>
                  <a:pt x="146" y="494"/>
                  <a:pt x="236" y="522"/>
                </a:cubicBezTo>
                <a:cubicBezTo>
                  <a:pt x="264" y="549"/>
                  <a:pt x="320" y="549"/>
                  <a:pt x="347" y="549"/>
                </a:cubicBezTo>
                <a:cubicBezTo>
                  <a:pt x="382" y="549"/>
                  <a:pt x="438" y="549"/>
                  <a:pt x="465" y="522"/>
                </a:cubicBezTo>
                <a:lnTo>
                  <a:pt x="493" y="522"/>
                </a:lnTo>
                <a:cubicBezTo>
                  <a:pt x="521" y="522"/>
                  <a:pt x="521" y="494"/>
                  <a:pt x="521" y="494"/>
                </a:cubicBezTo>
                <a:cubicBezTo>
                  <a:pt x="583" y="459"/>
                  <a:pt x="667" y="403"/>
                  <a:pt x="667" y="285"/>
                </a:cubicBezTo>
                <a:cubicBezTo>
                  <a:pt x="694" y="285"/>
                  <a:pt x="694" y="258"/>
                  <a:pt x="694" y="230"/>
                </a:cubicBezTo>
                <a:cubicBezTo>
                  <a:pt x="694" y="174"/>
                  <a:pt x="667" y="112"/>
                  <a:pt x="667" y="84"/>
                </a:cubicBezTo>
                <a:cubicBezTo>
                  <a:pt x="667" y="56"/>
                  <a:pt x="639" y="56"/>
                  <a:pt x="639" y="56"/>
                </a:cubicBezTo>
                <a:lnTo>
                  <a:pt x="639" y="29"/>
                </a:lnTo>
                <a:lnTo>
                  <a:pt x="583" y="56"/>
                </a:lnTo>
                <a:lnTo>
                  <a:pt x="556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6"/>
          <p:cNvSpPr/>
          <p:nvPr/>
        </p:nvSpPr>
        <p:spPr>
          <a:xfrm>
            <a:off x="4388136" y="2035136"/>
            <a:ext cx="42249" cy="49864"/>
          </a:xfrm>
          <a:custGeom>
            <a:avLst/>
            <a:gdLst/>
            <a:ahLst/>
            <a:cxnLst/>
            <a:rect l="l" t="t" r="r" b="b"/>
            <a:pathLst>
              <a:path w="466" h="550" extrusionOk="0">
                <a:moveTo>
                  <a:pt x="91" y="1"/>
                </a:moveTo>
                <a:cubicBezTo>
                  <a:pt x="56" y="1"/>
                  <a:pt x="28" y="29"/>
                  <a:pt x="0" y="56"/>
                </a:cubicBezTo>
                <a:cubicBezTo>
                  <a:pt x="118" y="230"/>
                  <a:pt x="229" y="376"/>
                  <a:pt x="403" y="549"/>
                </a:cubicBezTo>
                <a:cubicBezTo>
                  <a:pt x="403" y="522"/>
                  <a:pt x="438" y="487"/>
                  <a:pt x="466" y="459"/>
                </a:cubicBezTo>
                <a:cubicBezTo>
                  <a:pt x="320" y="313"/>
                  <a:pt x="174" y="174"/>
                  <a:pt x="91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16"/>
          <p:cNvSpPr/>
          <p:nvPr/>
        </p:nvSpPr>
        <p:spPr>
          <a:xfrm>
            <a:off x="4380611" y="2026977"/>
            <a:ext cx="57299" cy="65549"/>
          </a:xfrm>
          <a:custGeom>
            <a:avLst/>
            <a:gdLst/>
            <a:ahLst/>
            <a:cxnLst/>
            <a:rect l="l" t="t" r="r" b="b"/>
            <a:pathLst>
              <a:path w="632" h="723" extrusionOk="0">
                <a:moveTo>
                  <a:pt x="201" y="0"/>
                </a:moveTo>
                <a:lnTo>
                  <a:pt x="139" y="28"/>
                </a:lnTo>
                <a:cubicBezTo>
                  <a:pt x="111" y="56"/>
                  <a:pt x="83" y="56"/>
                  <a:pt x="56" y="91"/>
                </a:cubicBezTo>
                <a:lnTo>
                  <a:pt x="0" y="119"/>
                </a:lnTo>
                <a:lnTo>
                  <a:pt x="28" y="174"/>
                </a:lnTo>
                <a:cubicBezTo>
                  <a:pt x="139" y="348"/>
                  <a:pt x="285" y="521"/>
                  <a:pt x="431" y="667"/>
                </a:cubicBezTo>
                <a:lnTo>
                  <a:pt x="486" y="723"/>
                </a:lnTo>
                <a:lnTo>
                  <a:pt x="521" y="667"/>
                </a:lnTo>
                <a:cubicBezTo>
                  <a:pt x="549" y="639"/>
                  <a:pt x="576" y="639"/>
                  <a:pt x="576" y="612"/>
                </a:cubicBezTo>
                <a:lnTo>
                  <a:pt x="632" y="549"/>
                </a:lnTo>
                <a:lnTo>
                  <a:pt x="576" y="521"/>
                </a:lnTo>
                <a:cubicBezTo>
                  <a:pt x="431" y="375"/>
                  <a:pt x="312" y="230"/>
                  <a:pt x="229" y="56"/>
                </a:cubicBezTo>
                <a:lnTo>
                  <a:pt x="201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16"/>
          <p:cNvSpPr/>
          <p:nvPr/>
        </p:nvSpPr>
        <p:spPr>
          <a:xfrm>
            <a:off x="4805547" y="1754356"/>
            <a:ext cx="31551" cy="36628"/>
          </a:xfrm>
          <a:custGeom>
            <a:avLst/>
            <a:gdLst/>
            <a:ahLst/>
            <a:cxnLst/>
            <a:rect l="l" t="t" r="r" b="b"/>
            <a:pathLst>
              <a:path w="348" h="404" extrusionOk="0">
                <a:moveTo>
                  <a:pt x="0" y="1"/>
                </a:moveTo>
                <a:cubicBezTo>
                  <a:pt x="0" y="1"/>
                  <a:pt x="0" y="174"/>
                  <a:pt x="84" y="258"/>
                </a:cubicBezTo>
                <a:cubicBezTo>
                  <a:pt x="174" y="376"/>
                  <a:pt x="313" y="403"/>
                  <a:pt x="313" y="403"/>
                </a:cubicBezTo>
                <a:cubicBezTo>
                  <a:pt x="313" y="403"/>
                  <a:pt x="347" y="258"/>
                  <a:pt x="257" y="147"/>
                </a:cubicBezTo>
                <a:cubicBezTo>
                  <a:pt x="139" y="29"/>
                  <a:pt x="0" y="1"/>
                  <a:pt x="0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16"/>
          <p:cNvSpPr/>
          <p:nvPr/>
        </p:nvSpPr>
        <p:spPr>
          <a:xfrm>
            <a:off x="4799835" y="1748734"/>
            <a:ext cx="39801" cy="47235"/>
          </a:xfrm>
          <a:custGeom>
            <a:avLst/>
            <a:gdLst/>
            <a:ahLst/>
            <a:cxnLst/>
            <a:rect l="l" t="t" r="r" b="b"/>
            <a:pathLst>
              <a:path w="439" h="521" extrusionOk="0">
                <a:moveTo>
                  <a:pt x="147" y="146"/>
                </a:moveTo>
                <a:cubicBezTo>
                  <a:pt x="174" y="174"/>
                  <a:pt x="237" y="209"/>
                  <a:pt x="265" y="236"/>
                </a:cubicBezTo>
                <a:cubicBezTo>
                  <a:pt x="302" y="273"/>
                  <a:pt x="314" y="325"/>
                  <a:pt x="318" y="372"/>
                </a:cubicBezTo>
                <a:lnTo>
                  <a:pt x="318" y="372"/>
                </a:lnTo>
                <a:cubicBezTo>
                  <a:pt x="278" y="350"/>
                  <a:pt x="234" y="320"/>
                  <a:pt x="202" y="292"/>
                </a:cubicBezTo>
                <a:cubicBezTo>
                  <a:pt x="174" y="236"/>
                  <a:pt x="147" y="209"/>
                  <a:pt x="147" y="146"/>
                </a:cubicBezTo>
                <a:close/>
                <a:moveTo>
                  <a:pt x="63" y="0"/>
                </a:moveTo>
                <a:lnTo>
                  <a:pt x="29" y="35"/>
                </a:lnTo>
                <a:cubicBezTo>
                  <a:pt x="1" y="35"/>
                  <a:pt x="1" y="63"/>
                  <a:pt x="1" y="63"/>
                </a:cubicBezTo>
                <a:lnTo>
                  <a:pt x="1" y="90"/>
                </a:lnTo>
                <a:cubicBezTo>
                  <a:pt x="1" y="90"/>
                  <a:pt x="1" y="118"/>
                  <a:pt x="29" y="174"/>
                </a:cubicBezTo>
                <a:cubicBezTo>
                  <a:pt x="29" y="236"/>
                  <a:pt x="63" y="292"/>
                  <a:pt x="119" y="347"/>
                </a:cubicBezTo>
                <a:lnTo>
                  <a:pt x="265" y="493"/>
                </a:lnTo>
                <a:lnTo>
                  <a:pt x="348" y="493"/>
                </a:lnTo>
                <a:lnTo>
                  <a:pt x="348" y="521"/>
                </a:lnTo>
                <a:lnTo>
                  <a:pt x="376" y="521"/>
                </a:lnTo>
                <a:cubicBezTo>
                  <a:pt x="410" y="521"/>
                  <a:pt x="410" y="521"/>
                  <a:pt x="410" y="493"/>
                </a:cubicBezTo>
                <a:lnTo>
                  <a:pt x="438" y="493"/>
                </a:lnTo>
                <a:lnTo>
                  <a:pt x="438" y="465"/>
                </a:lnTo>
                <a:lnTo>
                  <a:pt x="438" y="438"/>
                </a:lnTo>
                <a:cubicBezTo>
                  <a:pt x="438" y="347"/>
                  <a:pt x="438" y="264"/>
                  <a:pt x="348" y="146"/>
                </a:cubicBezTo>
                <a:cubicBezTo>
                  <a:pt x="292" y="90"/>
                  <a:pt x="237" y="63"/>
                  <a:pt x="174" y="35"/>
                </a:cubicBezTo>
                <a:lnTo>
                  <a:pt x="91" y="35"/>
                </a:lnTo>
                <a:lnTo>
                  <a:pt x="91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16"/>
          <p:cNvSpPr/>
          <p:nvPr/>
        </p:nvSpPr>
        <p:spPr>
          <a:xfrm>
            <a:off x="4810534" y="1772669"/>
            <a:ext cx="52403" cy="45422"/>
          </a:xfrm>
          <a:custGeom>
            <a:avLst/>
            <a:gdLst/>
            <a:ahLst/>
            <a:cxnLst/>
            <a:rect l="l" t="t" r="r" b="b"/>
            <a:pathLst>
              <a:path w="578" h="501" extrusionOk="0">
                <a:moveTo>
                  <a:pt x="466" y="0"/>
                </a:moveTo>
                <a:cubicBezTo>
                  <a:pt x="466" y="0"/>
                  <a:pt x="348" y="56"/>
                  <a:pt x="348" y="201"/>
                </a:cubicBezTo>
                <a:cubicBezTo>
                  <a:pt x="320" y="291"/>
                  <a:pt x="375" y="375"/>
                  <a:pt x="403" y="403"/>
                </a:cubicBezTo>
                <a:lnTo>
                  <a:pt x="403" y="403"/>
                </a:lnTo>
                <a:cubicBezTo>
                  <a:pt x="375" y="375"/>
                  <a:pt x="320" y="292"/>
                  <a:pt x="230" y="257"/>
                </a:cubicBezTo>
                <a:cubicBezTo>
                  <a:pt x="215" y="253"/>
                  <a:pt x="200" y="252"/>
                  <a:pt x="185" y="252"/>
                </a:cubicBezTo>
                <a:cubicBezTo>
                  <a:pt x="90" y="252"/>
                  <a:pt x="1" y="320"/>
                  <a:pt x="1" y="320"/>
                </a:cubicBezTo>
                <a:cubicBezTo>
                  <a:pt x="1" y="320"/>
                  <a:pt x="84" y="431"/>
                  <a:pt x="202" y="493"/>
                </a:cubicBezTo>
                <a:cubicBezTo>
                  <a:pt x="220" y="499"/>
                  <a:pt x="239" y="501"/>
                  <a:pt x="258" y="501"/>
                </a:cubicBezTo>
                <a:cubicBezTo>
                  <a:pt x="332" y="501"/>
                  <a:pt x="404" y="465"/>
                  <a:pt x="404" y="465"/>
                </a:cubicBezTo>
                <a:cubicBezTo>
                  <a:pt x="431" y="431"/>
                  <a:pt x="549" y="403"/>
                  <a:pt x="549" y="292"/>
                </a:cubicBezTo>
                <a:cubicBezTo>
                  <a:pt x="577" y="146"/>
                  <a:pt x="466" y="0"/>
                  <a:pt x="46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16"/>
          <p:cNvSpPr/>
          <p:nvPr/>
        </p:nvSpPr>
        <p:spPr>
          <a:xfrm>
            <a:off x="4779074" y="1767592"/>
            <a:ext cx="86311" cy="54851"/>
          </a:xfrm>
          <a:custGeom>
            <a:avLst/>
            <a:gdLst/>
            <a:ahLst/>
            <a:cxnLst/>
            <a:rect l="l" t="t" r="r" b="b"/>
            <a:pathLst>
              <a:path w="952" h="605" extrusionOk="0">
                <a:moveTo>
                  <a:pt x="789" y="138"/>
                </a:moveTo>
                <a:lnTo>
                  <a:pt x="789" y="138"/>
                </a:lnTo>
                <a:cubicBezTo>
                  <a:pt x="795" y="151"/>
                  <a:pt x="802" y="163"/>
                  <a:pt x="813" y="174"/>
                </a:cubicBezTo>
                <a:cubicBezTo>
                  <a:pt x="841" y="202"/>
                  <a:pt x="841" y="257"/>
                  <a:pt x="841" y="313"/>
                </a:cubicBezTo>
                <a:cubicBezTo>
                  <a:pt x="841" y="376"/>
                  <a:pt x="813" y="403"/>
                  <a:pt x="778" y="431"/>
                </a:cubicBezTo>
                <a:cubicBezTo>
                  <a:pt x="778" y="431"/>
                  <a:pt x="778" y="429"/>
                  <a:pt x="776" y="427"/>
                </a:cubicBezTo>
                <a:lnTo>
                  <a:pt x="776" y="427"/>
                </a:lnTo>
                <a:cubicBezTo>
                  <a:pt x="769" y="373"/>
                  <a:pt x="751" y="303"/>
                  <a:pt x="751" y="257"/>
                </a:cubicBezTo>
                <a:cubicBezTo>
                  <a:pt x="751" y="202"/>
                  <a:pt x="778" y="174"/>
                  <a:pt x="778" y="139"/>
                </a:cubicBezTo>
                <a:cubicBezTo>
                  <a:pt x="782" y="139"/>
                  <a:pt x="786" y="139"/>
                  <a:pt x="789" y="138"/>
                </a:cubicBezTo>
                <a:close/>
                <a:moveTo>
                  <a:pt x="549" y="376"/>
                </a:moveTo>
                <a:cubicBezTo>
                  <a:pt x="577" y="376"/>
                  <a:pt x="605" y="403"/>
                  <a:pt x="639" y="431"/>
                </a:cubicBezTo>
                <a:lnTo>
                  <a:pt x="683" y="474"/>
                </a:lnTo>
                <a:lnTo>
                  <a:pt x="683" y="474"/>
                </a:lnTo>
                <a:cubicBezTo>
                  <a:pt x="661" y="481"/>
                  <a:pt x="634" y="487"/>
                  <a:pt x="605" y="487"/>
                </a:cubicBezTo>
                <a:lnTo>
                  <a:pt x="549" y="487"/>
                </a:lnTo>
                <a:cubicBezTo>
                  <a:pt x="521" y="459"/>
                  <a:pt x="494" y="431"/>
                  <a:pt x="466" y="403"/>
                </a:cubicBezTo>
                <a:cubicBezTo>
                  <a:pt x="458" y="397"/>
                  <a:pt x="452" y="392"/>
                  <a:pt x="447" y="388"/>
                </a:cubicBezTo>
                <a:lnTo>
                  <a:pt x="447" y="388"/>
                </a:lnTo>
                <a:cubicBezTo>
                  <a:pt x="468" y="381"/>
                  <a:pt x="496" y="376"/>
                  <a:pt x="521" y="376"/>
                </a:cubicBezTo>
                <a:close/>
                <a:moveTo>
                  <a:pt x="751" y="1"/>
                </a:moveTo>
                <a:cubicBezTo>
                  <a:pt x="751" y="28"/>
                  <a:pt x="723" y="56"/>
                  <a:pt x="695" y="84"/>
                </a:cubicBezTo>
                <a:cubicBezTo>
                  <a:pt x="667" y="112"/>
                  <a:pt x="639" y="174"/>
                  <a:pt x="639" y="230"/>
                </a:cubicBezTo>
                <a:lnTo>
                  <a:pt x="639" y="257"/>
                </a:lnTo>
                <a:cubicBezTo>
                  <a:pt x="639" y="268"/>
                  <a:pt x="640" y="278"/>
                  <a:pt x="640" y="287"/>
                </a:cubicBezTo>
                <a:lnTo>
                  <a:pt x="640" y="287"/>
                </a:lnTo>
                <a:cubicBezTo>
                  <a:pt x="621" y="277"/>
                  <a:pt x="599" y="267"/>
                  <a:pt x="577" y="257"/>
                </a:cubicBezTo>
                <a:lnTo>
                  <a:pt x="521" y="257"/>
                </a:lnTo>
                <a:cubicBezTo>
                  <a:pt x="466" y="257"/>
                  <a:pt x="403" y="285"/>
                  <a:pt x="376" y="285"/>
                </a:cubicBezTo>
                <a:cubicBezTo>
                  <a:pt x="348" y="285"/>
                  <a:pt x="348" y="313"/>
                  <a:pt x="348" y="313"/>
                </a:cubicBezTo>
                <a:lnTo>
                  <a:pt x="1" y="313"/>
                </a:lnTo>
                <a:lnTo>
                  <a:pt x="320" y="422"/>
                </a:lnTo>
                <a:lnTo>
                  <a:pt x="320" y="422"/>
                </a:lnTo>
                <a:lnTo>
                  <a:pt x="320" y="431"/>
                </a:lnTo>
                <a:cubicBezTo>
                  <a:pt x="348" y="459"/>
                  <a:pt x="431" y="549"/>
                  <a:pt x="521" y="577"/>
                </a:cubicBezTo>
                <a:cubicBezTo>
                  <a:pt x="549" y="605"/>
                  <a:pt x="577" y="605"/>
                  <a:pt x="605" y="605"/>
                </a:cubicBezTo>
                <a:cubicBezTo>
                  <a:pt x="667" y="605"/>
                  <a:pt x="695" y="605"/>
                  <a:pt x="751" y="577"/>
                </a:cubicBezTo>
                <a:lnTo>
                  <a:pt x="778" y="577"/>
                </a:lnTo>
                <a:lnTo>
                  <a:pt x="778" y="549"/>
                </a:lnTo>
                <a:lnTo>
                  <a:pt x="813" y="549"/>
                </a:lnTo>
                <a:cubicBezTo>
                  <a:pt x="841" y="521"/>
                  <a:pt x="869" y="521"/>
                  <a:pt x="896" y="487"/>
                </a:cubicBezTo>
                <a:cubicBezTo>
                  <a:pt x="924" y="431"/>
                  <a:pt x="952" y="403"/>
                  <a:pt x="952" y="348"/>
                </a:cubicBezTo>
                <a:lnTo>
                  <a:pt x="952" y="313"/>
                </a:lnTo>
                <a:cubicBezTo>
                  <a:pt x="952" y="230"/>
                  <a:pt x="924" y="174"/>
                  <a:pt x="896" y="112"/>
                </a:cubicBezTo>
                <a:cubicBezTo>
                  <a:pt x="896" y="84"/>
                  <a:pt x="869" y="56"/>
                  <a:pt x="869" y="56"/>
                </a:cubicBezTo>
                <a:lnTo>
                  <a:pt x="869" y="28"/>
                </a:lnTo>
                <a:lnTo>
                  <a:pt x="841" y="28"/>
                </a:lnTo>
                <a:lnTo>
                  <a:pt x="841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16"/>
          <p:cNvSpPr/>
          <p:nvPr/>
        </p:nvSpPr>
        <p:spPr>
          <a:xfrm>
            <a:off x="4826309" y="1804129"/>
            <a:ext cx="52312" cy="41614"/>
          </a:xfrm>
          <a:custGeom>
            <a:avLst/>
            <a:gdLst/>
            <a:ahLst/>
            <a:cxnLst/>
            <a:rect l="l" t="t" r="r" b="b"/>
            <a:pathLst>
              <a:path w="577" h="459" extrusionOk="0">
                <a:moveTo>
                  <a:pt x="493" y="0"/>
                </a:moveTo>
                <a:cubicBezTo>
                  <a:pt x="493" y="0"/>
                  <a:pt x="375" y="56"/>
                  <a:pt x="348" y="174"/>
                </a:cubicBezTo>
                <a:cubicBezTo>
                  <a:pt x="320" y="257"/>
                  <a:pt x="348" y="347"/>
                  <a:pt x="375" y="403"/>
                </a:cubicBezTo>
                <a:cubicBezTo>
                  <a:pt x="348" y="347"/>
                  <a:pt x="292" y="257"/>
                  <a:pt x="230" y="229"/>
                </a:cubicBezTo>
                <a:cubicBezTo>
                  <a:pt x="202" y="216"/>
                  <a:pt x="174" y="210"/>
                  <a:pt x="147" y="210"/>
                </a:cubicBezTo>
                <a:cubicBezTo>
                  <a:pt x="67" y="210"/>
                  <a:pt x="0" y="257"/>
                  <a:pt x="0" y="257"/>
                </a:cubicBezTo>
                <a:cubicBezTo>
                  <a:pt x="0" y="257"/>
                  <a:pt x="56" y="375"/>
                  <a:pt x="146" y="431"/>
                </a:cubicBezTo>
                <a:cubicBezTo>
                  <a:pt x="183" y="452"/>
                  <a:pt x="221" y="459"/>
                  <a:pt x="255" y="459"/>
                </a:cubicBezTo>
                <a:cubicBezTo>
                  <a:pt x="323" y="459"/>
                  <a:pt x="375" y="431"/>
                  <a:pt x="375" y="431"/>
                </a:cubicBezTo>
                <a:cubicBezTo>
                  <a:pt x="375" y="431"/>
                  <a:pt x="521" y="403"/>
                  <a:pt x="549" y="292"/>
                </a:cubicBezTo>
                <a:cubicBezTo>
                  <a:pt x="577" y="174"/>
                  <a:pt x="493" y="0"/>
                  <a:pt x="493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16"/>
          <p:cNvSpPr/>
          <p:nvPr/>
        </p:nvSpPr>
        <p:spPr>
          <a:xfrm>
            <a:off x="4805547" y="1799052"/>
            <a:ext cx="75613" cy="52403"/>
          </a:xfrm>
          <a:custGeom>
            <a:avLst/>
            <a:gdLst/>
            <a:ahLst/>
            <a:cxnLst/>
            <a:rect l="l" t="t" r="r" b="b"/>
            <a:pathLst>
              <a:path w="834" h="578" extrusionOk="0">
                <a:moveTo>
                  <a:pt x="695" y="140"/>
                </a:moveTo>
                <a:cubicBezTo>
                  <a:pt x="722" y="202"/>
                  <a:pt x="722" y="230"/>
                  <a:pt x="722" y="285"/>
                </a:cubicBezTo>
                <a:lnTo>
                  <a:pt x="722" y="313"/>
                </a:lnTo>
                <a:cubicBezTo>
                  <a:pt x="695" y="376"/>
                  <a:pt x="695" y="403"/>
                  <a:pt x="660" y="403"/>
                </a:cubicBezTo>
                <a:cubicBezTo>
                  <a:pt x="655" y="408"/>
                  <a:pt x="652" y="412"/>
                  <a:pt x="648" y="415"/>
                </a:cubicBezTo>
                <a:lnTo>
                  <a:pt x="648" y="415"/>
                </a:lnTo>
                <a:cubicBezTo>
                  <a:pt x="632" y="385"/>
                  <a:pt x="632" y="337"/>
                  <a:pt x="632" y="285"/>
                </a:cubicBezTo>
                <a:lnTo>
                  <a:pt x="632" y="230"/>
                </a:lnTo>
                <a:cubicBezTo>
                  <a:pt x="632" y="202"/>
                  <a:pt x="660" y="174"/>
                  <a:pt x="695" y="140"/>
                </a:cubicBezTo>
                <a:close/>
                <a:moveTo>
                  <a:pt x="375" y="313"/>
                </a:moveTo>
                <a:cubicBezTo>
                  <a:pt x="375" y="313"/>
                  <a:pt x="403" y="313"/>
                  <a:pt x="431" y="348"/>
                </a:cubicBezTo>
                <a:cubicBezTo>
                  <a:pt x="459" y="348"/>
                  <a:pt x="486" y="376"/>
                  <a:pt x="486" y="403"/>
                </a:cubicBezTo>
                <a:cubicBezTo>
                  <a:pt x="507" y="420"/>
                  <a:pt x="525" y="436"/>
                  <a:pt x="536" y="452"/>
                </a:cubicBezTo>
                <a:lnTo>
                  <a:pt x="536" y="452"/>
                </a:lnTo>
                <a:cubicBezTo>
                  <a:pt x="523" y="456"/>
                  <a:pt x="506" y="459"/>
                  <a:pt x="486" y="459"/>
                </a:cubicBezTo>
                <a:cubicBezTo>
                  <a:pt x="459" y="459"/>
                  <a:pt x="431" y="459"/>
                  <a:pt x="403" y="431"/>
                </a:cubicBezTo>
                <a:cubicBezTo>
                  <a:pt x="375" y="431"/>
                  <a:pt x="347" y="376"/>
                  <a:pt x="313" y="348"/>
                </a:cubicBezTo>
                <a:cubicBezTo>
                  <a:pt x="313" y="345"/>
                  <a:pt x="313" y="342"/>
                  <a:pt x="312" y="340"/>
                </a:cubicBezTo>
                <a:lnTo>
                  <a:pt x="312" y="340"/>
                </a:lnTo>
                <a:cubicBezTo>
                  <a:pt x="334" y="330"/>
                  <a:pt x="356" y="313"/>
                  <a:pt x="375" y="313"/>
                </a:cubicBezTo>
                <a:close/>
                <a:moveTo>
                  <a:pt x="695" y="1"/>
                </a:moveTo>
                <a:cubicBezTo>
                  <a:pt x="695" y="1"/>
                  <a:pt x="660" y="29"/>
                  <a:pt x="604" y="56"/>
                </a:cubicBezTo>
                <a:cubicBezTo>
                  <a:pt x="577" y="84"/>
                  <a:pt x="549" y="140"/>
                  <a:pt x="521" y="202"/>
                </a:cubicBezTo>
                <a:lnTo>
                  <a:pt x="521" y="255"/>
                </a:lnTo>
                <a:lnTo>
                  <a:pt x="521" y="255"/>
                </a:lnTo>
                <a:cubicBezTo>
                  <a:pt x="509" y="246"/>
                  <a:pt x="497" y="238"/>
                  <a:pt x="486" y="230"/>
                </a:cubicBezTo>
                <a:cubicBezTo>
                  <a:pt x="431" y="230"/>
                  <a:pt x="403" y="202"/>
                  <a:pt x="375" y="202"/>
                </a:cubicBezTo>
                <a:cubicBezTo>
                  <a:pt x="313" y="202"/>
                  <a:pt x="285" y="230"/>
                  <a:pt x="257" y="230"/>
                </a:cubicBezTo>
                <a:cubicBezTo>
                  <a:pt x="229" y="230"/>
                  <a:pt x="229" y="230"/>
                  <a:pt x="229" y="258"/>
                </a:cubicBezTo>
                <a:lnTo>
                  <a:pt x="0" y="258"/>
                </a:lnTo>
                <a:lnTo>
                  <a:pt x="185" y="341"/>
                </a:lnTo>
                <a:lnTo>
                  <a:pt x="185" y="341"/>
                </a:lnTo>
                <a:lnTo>
                  <a:pt x="174" y="348"/>
                </a:lnTo>
                <a:cubicBezTo>
                  <a:pt x="174" y="348"/>
                  <a:pt x="202" y="348"/>
                  <a:pt x="202" y="376"/>
                </a:cubicBezTo>
                <a:cubicBezTo>
                  <a:pt x="229" y="403"/>
                  <a:pt x="257" y="487"/>
                  <a:pt x="375" y="549"/>
                </a:cubicBezTo>
                <a:cubicBezTo>
                  <a:pt x="403" y="577"/>
                  <a:pt x="459" y="577"/>
                  <a:pt x="486" y="577"/>
                </a:cubicBezTo>
                <a:lnTo>
                  <a:pt x="577" y="577"/>
                </a:lnTo>
                <a:lnTo>
                  <a:pt x="604" y="549"/>
                </a:lnTo>
                <a:lnTo>
                  <a:pt x="660" y="549"/>
                </a:lnTo>
                <a:lnTo>
                  <a:pt x="660" y="535"/>
                </a:lnTo>
                <a:lnTo>
                  <a:pt x="660" y="535"/>
                </a:lnTo>
                <a:cubicBezTo>
                  <a:pt x="680" y="524"/>
                  <a:pt x="707" y="506"/>
                  <a:pt x="722" y="487"/>
                </a:cubicBezTo>
                <a:cubicBezTo>
                  <a:pt x="750" y="459"/>
                  <a:pt x="806" y="431"/>
                  <a:pt x="834" y="348"/>
                </a:cubicBezTo>
                <a:lnTo>
                  <a:pt x="834" y="285"/>
                </a:lnTo>
                <a:cubicBezTo>
                  <a:pt x="834" y="202"/>
                  <a:pt x="834" y="140"/>
                  <a:pt x="806" y="112"/>
                </a:cubicBezTo>
                <a:cubicBezTo>
                  <a:pt x="806" y="84"/>
                  <a:pt x="778" y="56"/>
                  <a:pt x="778" y="56"/>
                </a:cubicBezTo>
                <a:lnTo>
                  <a:pt x="778" y="29"/>
                </a:lnTo>
                <a:lnTo>
                  <a:pt x="750" y="29"/>
                </a:lnTo>
                <a:lnTo>
                  <a:pt x="750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16"/>
          <p:cNvSpPr/>
          <p:nvPr/>
        </p:nvSpPr>
        <p:spPr>
          <a:xfrm>
            <a:off x="4837007" y="1838127"/>
            <a:ext cx="54851" cy="37444"/>
          </a:xfrm>
          <a:custGeom>
            <a:avLst/>
            <a:gdLst/>
            <a:ahLst/>
            <a:cxnLst/>
            <a:rect l="l" t="t" r="r" b="b"/>
            <a:pathLst>
              <a:path w="605" h="413" extrusionOk="0">
                <a:moveTo>
                  <a:pt x="521" y="0"/>
                </a:moveTo>
                <a:cubicBezTo>
                  <a:pt x="521" y="0"/>
                  <a:pt x="403" y="28"/>
                  <a:pt x="348" y="146"/>
                </a:cubicBezTo>
                <a:cubicBezTo>
                  <a:pt x="313" y="229"/>
                  <a:pt x="348" y="320"/>
                  <a:pt x="348" y="375"/>
                </a:cubicBezTo>
                <a:cubicBezTo>
                  <a:pt x="348" y="320"/>
                  <a:pt x="285" y="229"/>
                  <a:pt x="230" y="174"/>
                </a:cubicBezTo>
                <a:cubicBezTo>
                  <a:pt x="200" y="155"/>
                  <a:pt x="164" y="149"/>
                  <a:pt x="130" y="149"/>
                </a:cubicBezTo>
                <a:cubicBezTo>
                  <a:pt x="62" y="149"/>
                  <a:pt x="0" y="174"/>
                  <a:pt x="0" y="174"/>
                </a:cubicBezTo>
                <a:cubicBezTo>
                  <a:pt x="0" y="174"/>
                  <a:pt x="56" y="320"/>
                  <a:pt x="139" y="375"/>
                </a:cubicBezTo>
                <a:cubicBezTo>
                  <a:pt x="182" y="405"/>
                  <a:pt x="231" y="413"/>
                  <a:pt x="271" y="413"/>
                </a:cubicBezTo>
                <a:cubicBezTo>
                  <a:pt x="315" y="413"/>
                  <a:pt x="348" y="403"/>
                  <a:pt x="348" y="403"/>
                </a:cubicBezTo>
                <a:cubicBezTo>
                  <a:pt x="375" y="403"/>
                  <a:pt x="487" y="403"/>
                  <a:pt x="549" y="292"/>
                </a:cubicBezTo>
                <a:cubicBezTo>
                  <a:pt x="605" y="174"/>
                  <a:pt x="521" y="0"/>
                  <a:pt x="521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16"/>
          <p:cNvSpPr/>
          <p:nvPr/>
        </p:nvSpPr>
        <p:spPr>
          <a:xfrm>
            <a:off x="4818149" y="1833050"/>
            <a:ext cx="73709" cy="47326"/>
          </a:xfrm>
          <a:custGeom>
            <a:avLst/>
            <a:gdLst/>
            <a:ahLst/>
            <a:cxnLst/>
            <a:rect l="l" t="t" r="r" b="b"/>
            <a:pathLst>
              <a:path w="813" h="522" extrusionOk="0">
                <a:moveTo>
                  <a:pt x="695" y="147"/>
                </a:moveTo>
                <a:lnTo>
                  <a:pt x="695" y="230"/>
                </a:lnTo>
                <a:lnTo>
                  <a:pt x="695" y="320"/>
                </a:lnTo>
                <a:cubicBezTo>
                  <a:pt x="667" y="348"/>
                  <a:pt x="639" y="376"/>
                  <a:pt x="611" y="376"/>
                </a:cubicBezTo>
                <a:lnTo>
                  <a:pt x="611" y="320"/>
                </a:lnTo>
                <a:lnTo>
                  <a:pt x="611" y="230"/>
                </a:lnTo>
                <a:cubicBezTo>
                  <a:pt x="639" y="174"/>
                  <a:pt x="667" y="147"/>
                  <a:pt x="695" y="147"/>
                </a:cubicBezTo>
                <a:close/>
                <a:moveTo>
                  <a:pt x="320" y="258"/>
                </a:moveTo>
                <a:cubicBezTo>
                  <a:pt x="347" y="258"/>
                  <a:pt x="382" y="258"/>
                  <a:pt x="410" y="285"/>
                </a:cubicBezTo>
                <a:cubicBezTo>
                  <a:pt x="438" y="285"/>
                  <a:pt x="438" y="320"/>
                  <a:pt x="465" y="348"/>
                </a:cubicBezTo>
                <a:cubicBezTo>
                  <a:pt x="480" y="363"/>
                  <a:pt x="487" y="385"/>
                  <a:pt x="490" y="403"/>
                </a:cubicBezTo>
                <a:lnTo>
                  <a:pt x="490" y="403"/>
                </a:lnTo>
                <a:cubicBezTo>
                  <a:pt x="462" y="403"/>
                  <a:pt x="409" y="403"/>
                  <a:pt x="382" y="376"/>
                </a:cubicBezTo>
                <a:cubicBezTo>
                  <a:pt x="347" y="348"/>
                  <a:pt x="320" y="320"/>
                  <a:pt x="292" y="285"/>
                </a:cubicBezTo>
                <a:cubicBezTo>
                  <a:pt x="292" y="276"/>
                  <a:pt x="292" y="266"/>
                  <a:pt x="291" y="258"/>
                </a:cubicBezTo>
                <a:close/>
                <a:moveTo>
                  <a:pt x="695" y="1"/>
                </a:moveTo>
                <a:cubicBezTo>
                  <a:pt x="695" y="1"/>
                  <a:pt x="667" y="28"/>
                  <a:pt x="611" y="56"/>
                </a:cubicBezTo>
                <a:cubicBezTo>
                  <a:pt x="583" y="84"/>
                  <a:pt x="521" y="112"/>
                  <a:pt x="521" y="174"/>
                </a:cubicBezTo>
                <a:cubicBezTo>
                  <a:pt x="513" y="191"/>
                  <a:pt x="507" y="207"/>
                  <a:pt x="503" y="223"/>
                </a:cubicBezTo>
                <a:lnTo>
                  <a:pt x="503" y="223"/>
                </a:lnTo>
                <a:cubicBezTo>
                  <a:pt x="492" y="216"/>
                  <a:pt x="479" y="209"/>
                  <a:pt x="465" y="202"/>
                </a:cubicBezTo>
                <a:cubicBezTo>
                  <a:pt x="410" y="174"/>
                  <a:pt x="382" y="147"/>
                  <a:pt x="320" y="147"/>
                </a:cubicBezTo>
                <a:cubicBezTo>
                  <a:pt x="292" y="147"/>
                  <a:pt x="264" y="147"/>
                  <a:pt x="236" y="174"/>
                </a:cubicBezTo>
                <a:lnTo>
                  <a:pt x="0" y="174"/>
                </a:lnTo>
                <a:lnTo>
                  <a:pt x="174" y="285"/>
                </a:lnTo>
                <a:cubicBezTo>
                  <a:pt x="174" y="320"/>
                  <a:pt x="236" y="403"/>
                  <a:pt x="320" y="494"/>
                </a:cubicBezTo>
                <a:cubicBezTo>
                  <a:pt x="382" y="522"/>
                  <a:pt x="438" y="522"/>
                  <a:pt x="493" y="522"/>
                </a:cubicBezTo>
                <a:lnTo>
                  <a:pt x="611" y="522"/>
                </a:lnTo>
                <a:cubicBezTo>
                  <a:pt x="639" y="522"/>
                  <a:pt x="667" y="494"/>
                  <a:pt x="695" y="459"/>
                </a:cubicBezTo>
                <a:cubicBezTo>
                  <a:pt x="729" y="459"/>
                  <a:pt x="785" y="403"/>
                  <a:pt x="785" y="376"/>
                </a:cubicBezTo>
                <a:cubicBezTo>
                  <a:pt x="813" y="320"/>
                  <a:pt x="813" y="258"/>
                  <a:pt x="813" y="230"/>
                </a:cubicBezTo>
                <a:lnTo>
                  <a:pt x="813" y="84"/>
                </a:lnTo>
                <a:cubicBezTo>
                  <a:pt x="813" y="84"/>
                  <a:pt x="813" y="56"/>
                  <a:pt x="785" y="56"/>
                </a:cubicBezTo>
                <a:lnTo>
                  <a:pt x="785" y="28"/>
                </a:lnTo>
                <a:lnTo>
                  <a:pt x="785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16"/>
          <p:cNvSpPr/>
          <p:nvPr/>
        </p:nvSpPr>
        <p:spPr>
          <a:xfrm>
            <a:off x="4844532" y="1872126"/>
            <a:ext cx="52403" cy="34633"/>
          </a:xfrm>
          <a:custGeom>
            <a:avLst/>
            <a:gdLst/>
            <a:ahLst/>
            <a:cxnLst/>
            <a:rect l="l" t="t" r="r" b="b"/>
            <a:pathLst>
              <a:path w="578" h="382" extrusionOk="0">
                <a:moveTo>
                  <a:pt x="549" y="0"/>
                </a:moveTo>
                <a:cubicBezTo>
                  <a:pt x="549" y="0"/>
                  <a:pt x="404" y="28"/>
                  <a:pt x="348" y="118"/>
                </a:cubicBezTo>
                <a:cubicBezTo>
                  <a:pt x="320" y="202"/>
                  <a:pt x="320" y="292"/>
                  <a:pt x="320" y="347"/>
                </a:cubicBezTo>
                <a:cubicBezTo>
                  <a:pt x="292" y="292"/>
                  <a:pt x="292" y="202"/>
                  <a:pt x="230" y="146"/>
                </a:cubicBezTo>
                <a:cubicBezTo>
                  <a:pt x="182" y="110"/>
                  <a:pt x="133" y="100"/>
                  <a:pt x="93" y="100"/>
                </a:cubicBezTo>
                <a:cubicBezTo>
                  <a:pt x="39" y="100"/>
                  <a:pt x="1" y="118"/>
                  <a:pt x="1" y="118"/>
                </a:cubicBezTo>
                <a:cubicBezTo>
                  <a:pt x="1" y="118"/>
                  <a:pt x="29" y="236"/>
                  <a:pt x="91" y="320"/>
                </a:cubicBezTo>
                <a:cubicBezTo>
                  <a:pt x="138" y="371"/>
                  <a:pt x="205" y="382"/>
                  <a:pt x="255" y="382"/>
                </a:cubicBezTo>
                <a:cubicBezTo>
                  <a:pt x="293" y="382"/>
                  <a:pt x="320" y="375"/>
                  <a:pt x="320" y="375"/>
                </a:cubicBezTo>
                <a:cubicBezTo>
                  <a:pt x="320" y="375"/>
                  <a:pt x="438" y="375"/>
                  <a:pt x="522" y="292"/>
                </a:cubicBezTo>
                <a:cubicBezTo>
                  <a:pt x="577" y="174"/>
                  <a:pt x="549" y="0"/>
                  <a:pt x="54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16"/>
          <p:cNvSpPr/>
          <p:nvPr/>
        </p:nvSpPr>
        <p:spPr>
          <a:xfrm>
            <a:off x="4839546" y="1867049"/>
            <a:ext cx="60472" cy="44787"/>
          </a:xfrm>
          <a:custGeom>
            <a:avLst/>
            <a:gdLst/>
            <a:ahLst/>
            <a:cxnLst/>
            <a:rect l="l" t="t" r="r" b="b"/>
            <a:pathLst>
              <a:path w="667" h="494" extrusionOk="0">
                <a:moveTo>
                  <a:pt x="121" y="202"/>
                </a:moveTo>
                <a:lnTo>
                  <a:pt x="121" y="202"/>
                </a:lnTo>
                <a:cubicBezTo>
                  <a:pt x="177" y="205"/>
                  <a:pt x="203" y="231"/>
                  <a:pt x="229" y="258"/>
                </a:cubicBezTo>
                <a:cubicBezTo>
                  <a:pt x="257" y="258"/>
                  <a:pt x="285" y="292"/>
                  <a:pt x="285" y="320"/>
                </a:cubicBezTo>
                <a:cubicBezTo>
                  <a:pt x="285" y="338"/>
                  <a:pt x="300" y="357"/>
                  <a:pt x="310" y="375"/>
                </a:cubicBezTo>
                <a:lnTo>
                  <a:pt x="310" y="375"/>
                </a:lnTo>
                <a:cubicBezTo>
                  <a:pt x="272" y="373"/>
                  <a:pt x="221" y="368"/>
                  <a:pt x="202" y="348"/>
                </a:cubicBezTo>
                <a:cubicBezTo>
                  <a:pt x="174" y="320"/>
                  <a:pt x="146" y="258"/>
                  <a:pt x="146" y="230"/>
                </a:cubicBezTo>
                <a:cubicBezTo>
                  <a:pt x="134" y="220"/>
                  <a:pt x="126" y="211"/>
                  <a:pt x="121" y="202"/>
                </a:cubicBezTo>
                <a:close/>
                <a:moveTo>
                  <a:pt x="549" y="147"/>
                </a:moveTo>
                <a:lnTo>
                  <a:pt x="549" y="174"/>
                </a:lnTo>
                <a:cubicBezTo>
                  <a:pt x="549" y="230"/>
                  <a:pt x="549" y="292"/>
                  <a:pt x="521" y="320"/>
                </a:cubicBezTo>
                <a:cubicBezTo>
                  <a:pt x="493" y="348"/>
                  <a:pt x="459" y="376"/>
                  <a:pt x="431" y="376"/>
                </a:cubicBezTo>
                <a:lnTo>
                  <a:pt x="431" y="376"/>
                </a:lnTo>
                <a:cubicBezTo>
                  <a:pt x="431" y="321"/>
                  <a:pt x="435" y="249"/>
                  <a:pt x="459" y="202"/>
                </a:cubicBezTo>
                <a:cubicBezTo>
                  <a:pt x="493" y="174"/>
                  <a:pt x="521" y="147"/>
                  <a:pt x="549" y="147"/>
                </a:cubicBezTo>
                <a:close/>
                <a:moveTo>
                  <a:pt x="577" y="1"/>
                </a:moveTo>
                <a:cubicBezTo>
                  <a:pt x="577" y="1"/>
                  <a:pt x="549" y="1"/>
                  <a:pt x="493" y="28"/>
                </a:cubicBezTo>
                <a:cubicBezTo>
                  <a:pt x="431" y="56"/>
                  <a:pt x="403" y="84"/>
                  <a:pt x="347" y="147"/>
                </a:cubicBezTo>
                <a:cubicBezTo>
                  <a:pt x="343" y="160"/>
                  <a:pt x="339" y="175"/>
                  <a:pt x="336" y="191"/>
                </a:cubicBezTo>
                <a:lnTo>
                  <a:pt x="336" y="191"/>
                </a:lnTo>
                <a:cubicBezTo>
                  <a:pt x="330" y="185"/>
                  <a:pt x="325" y="180"/>
                  <a:pt x="320" y="174"/>
                </a:cubicBezTo>
                <a:cubicBezTo>
                  <a:pt x="257" y="119"/>
                  <a:pt x="174" y="84"/>
                  <a:pt x="111" y="84"/>
                </a:cubicBezTo>
                <a:lnTo>
                  <a:pt x="56" y="84"/>
                </a:lnTo>
                <a:lnTo>
                  <a:pt x="56" y="119"/>
                </a:lnTo>
                <a:lnTo>
                  <a:pt x="28" y="119"/>
                </a:lnTo>
                <a:cubicBezTo>
                  <a:pt x="0" y="147"/>
                  <a:pt x="0" y="147"/>
                  <a:pt x="0" y="174"/>
                </a:cubicBezTo>
                <a:lnTo>
                  <a:pt x="0" y="202"/>
                </a:lnTo>
                <a:lnTo>
                  <a:pt x="3" y="202"/>
                </a:lnTo>
                <a:cubicBezTo>
                  <a:pt x="6" y="220"/>
                  <a:pt x="13" y="243"/>
                  <a:pt x="28" y="258"/>
                </a:cubicBezTo>
                <a:cubicBezTo>
                  <a:pt x="28" y="320"/>
                  <a:pt x="56" y="376"/>
                  <a:pt x="111" y="431"/>
                </a:cubicBezTo>
                <a:cubicBezTo>
                  <a:pt x="202" y="494"/>
                  <a:pt x="285" y="494"/>
                  <a:pt x="347" y="494"/>
                </a:cubicBezTo>
                <a:lnTo>
                  <a:pt x="459" y="494"/>
                </a:lnTo>
                <a:cubicBezTo>
                  <a:pt x="521" y="466"/>
                  <a:pt x="577" y="431"/>
                  <a:pt x="604" y="376"/>
                </a:cubicBezTo>
                <a:cubicBezTo>
                  <a:pt x="667" y="320"/>
                  <a:pt x="667" y="230"/>
                  <a:pt x="667" y="174"/>
                </a:cubicBezTo>
                <a:lnTo>
                  <a:pt x="667" y="84"/>
                </a:lnTo>
                <a:lnTo>
                  <a:pt x="667" y="56"/>
                </a:lnTo>
                <a:lnTo>
                  <a:pt x="667" y="28"/>
                </a:lnTo>
                <a:lnTo>
                  <a:pt x="632" y="28"/>
                </a:lnTo>
                <a:cubicBezTo>
                  <a:pt x="632" y="1"/>
                  <a:pt x="604" y="1"/>
                  <a:pt x="60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16"/>
          <p:cNvSpPr/>
          <p:nvPr/>
        </p:nvSpPr>
        <p:spPr>
          <a:xfrm>
            <a:off x="4847071" y="1909206"/>
            <a:ext cx="52947" cy="31641"/>
          </a:xfrm>
          <a:custGeom>
            <a:avLst/>
            <a:gdLst/>
            <a:ahLst/>
            <a:cxnLst/>
            <a:rect l="l" t="t" r="r" b="b"/>
            <a:pathLst>
              <a:path w="584" h="349" extrusionOk="0">
                <a:moveTo>
                  <a:pt x="1" y="1"/>
                </a:moveTo>
                <a:cubicBezTo>
                  <a:pt x="1" y="1"/>
                  <a:pt x="1" y="140"/>
                  <a:pt x="63" y="230"/>
                </a:cubicBezTo>
                <a:cubicBezTo>
                  <a:pt x="146" y="313"/>
                  <a:pt x="264" y="348"/>
                  <a:pt x="264" y="348"/>
                </a:cubicBezTo>
                <a:cubicBezTo>
                  <a:pt x="292" y="348"/>
                  <a:pt x="410" y="348"/>
                  <a:pt x="494" y="258"/>
                </a:cubicBezTo>
                <a:cubicBezTo>
                  <a:pt x="584" y="175"/>
                  <a:pt x="549" y="1"/>
                  <a:pt x="549" y="1"/>
                </a:cubicBezTo>
                <a:lnTo>
                  <a:pt x="549" y="1"/>
                </a:lnTo>
                <a:cubicBezTo>
                  <a:pt x="549" y="1"/>
                  <a:pt x="438" y="1"/>
                  <a:pt x="348" y="84"/>
                </a:cubicBezTo>
                <a:cubicBezTo>
                  <a:pt x="292" y="140"/>
                  <a:pt x="292" y="230"/>
                  <a:pt x="292" y="286"/>
                </a:cubicBezTo>
                <a:cubicBezTo>
                  <a:pt x="292" y="230"/>
                  <a:pt x="264" y="140"/>
                  <a:pt x="202" y="84"/>
                </a:cubicBezTo>
                <a:cubicBezTo>
                  <a:pt x="146" y="1"/>
                  <a:pt x="1" y="1"/>
                  <a:pt x="1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16"/>
          <p:cNvSpPr/>
          <p:nvPr/>
        </p:nvSpPr>
        <p:spPr>
          <a:xfrm>
            <a:off x="4833834" y="1903585"/>
            <a:ext cx="68722" cy="42249"/>
          </a:xfrm>
          <a:custGeom>
            <a:avLst/>
            <a:gdLst/>
            <a:ahLst/>
            <a:cxnLst/>
            <a:rect l="l" t="t" r="r" b="b"/>
            <a:pathLst>
              <a:path w="758" h="466" extrusionOk="0">
                <a:moveTo>
                  <a:pt x="209" y="124"/>
                </a:moveTo>
                <a:lnTo>
                  <a:pt x="209" y="124"/>
                </a:lnTo>
                <a:cubicBezTo>
                  <a:pt x="248" y="133"/>
                  <a:pt x="300" y="153"/>
                  <a:pt x="320" y="174"/>
                </a:cubicBezTo>
                <a:cubicBezTo>
                  <a:pt x="344" y="227"/>
                  <a:pt x="373" y="276"/>
                  <a:pt x="381" y="323"/>
                </a:cubicBezTo>
                <a:lnTo>
                  <a:pt x="381" y="323"/>
                </a:lnTo>
                <a:lnTo>
                  <a:pt x="373" y="336"/>
                </a:lnTo>
                <a:lnTo>
                  <a:pt x="373" y="336"/>
                </a:lnTo>
                <a:cubicBezTo>
                  <a:pt x="365" y="332"/>
                  <a:pt x="357" y="327"/>
                  <a:pt x="348" y="320"/>
                </a:cubicBezTo>
                <a:cubicBezTo>
                  <a:pt x="320" y="320"/>
                  <a:pt x="292" y="292"/>
                  <a:pt x="265" y="264"/>
                </a:cubicBezTo>
                <a:cubicBezTo>
                  <a:pt x="237" y="237"/>
                  <a:pt x="237" y="174"/>
                  <a:pt x="209" y="146"/>
                </a:cubicBezTo>
                <a:lnTo>
                  <a:pt x="209" y="124"/>
                </a:lnTo>
                <a:close/>
                <a:moveTo>
                  <a:pt x="640" y="119"/>
                </a:moveTo>
                <a:lnTo>
                  <a:pt x="640" y="174"/>
                </a:lnTo>
                <a:cubicBezTo>
                  <a:pt x="640" y="237"/>
                  <a:pt x="612" y="264"/>
                  <a:pt x="584" y="292"/>
                </a:cubicBezTo>
                <a:cubicBezTo>
                  <a:pt x="584" y="320"/>
                  <a:pt x="556" y="320"/>
                  <a:pt x="522" y="320"/>
                </a:cubicBezTo>
                <a:cubicBezTo>
                  <a:pt x="512" y="329"/>
                  <a:pt x="503" y="336"/>
                  <a:pt x="494" y="340"/>
                </a:cubicBezTo>
                <a:lnTo>
                  <a:pt x="494" y="340"/>
                </a:lnTo>
                <a:cubicBezTo>
                  <a:pt x="496" y="288"/>
                  <a:pt x="506" y="224"/>
                  <a:pt x="556" y="174"/>
                </a:cubicBezTo>
                <a:cubicBezTo>
                  <a:pt x="584" y="146"/>
                  <a:pt x="612" y="119"/>
                  <a:pt x="640" y="119"/>
                </a:cubicBezTo>
                <a:close/>
                <a:moveTo>
                  <a:pt x="1" y="0"/>
                </a:moveTo>
                <a:lnTo>
                  <a:pt x="91" y="91"/>
                </a:lnTo>
                <a:lnTo>
                  <a:pt x="91" y="119"/>
                </a:lnTo>
                <a:cubicBezTo>
                  <a:pt x="91" y="146"/>
                  <a:pt x="119" y="264"/>
                  <a:pt x="174" y="348"/>
                </a:cubicBezTo>
                <a:cubicBezTo>
                  <a:pt x="209" y="410"/>
                  <a:pt x="265" y="438"/>
                  <a:pt x="320" y="438"/>
                </a:cubicBezTo>
                <a:cubicBezTo>
                  <a:pt x="348" y="438"/>
                  <a:pt x="383" y="438"/>
                  <a:pt x="383" y="466"/>
                </a:cubicBezTo>
                <a:lnTo>
                  <a:pt x="466" y="466"/>
                </a:lnTo>
                <a:cubicBezTo>
                  <a:pt x="494" y="466"/>
                  <a:pt x="522" y="466"/>
                  <a:pt x="556" y="438"/>
                </a:cubicBezTo>
                <a:cubicBezTo>
                  <a:pt x="612" y="438"/>
                  <a:pt x="640" y="410"/>
                  <a:pt x="667" y="348"/>
                </a:cubicBezTo>
                <a:cubicBezTo>
                  <a:pt x="730" y="320"/>
                  <a:pt x="730" y="264"/>
                  <a:pt x="758" y="202"/>
                </a:cubicBezTo>
                <a:lnTo>
                  <a:pt x="758" y="91"/>
                </a:lnTo>
                <a:lnTo>
                  <a:pt x="758" y="63"/>
                </a:lnTo>
                <a:lnTo>
                  <a:pt x="758" y="28"/>
                </a:lnTo>
                <a:lnTo>
                  <a:pt x="758" y="0"/>
                </a:lnTo>
                <a:lnTo>
                  <a:pt x="612" y="0"/>
                </a:lnTo>
                <a:cubicBezTo>
                  <a:pt x="556" y="28"/>
                  <a:pt x="494" y="63"/>
                  <a:pt x="466" y="119"/>
                </a:cubicBezTo>
                <a:cubicBezTo>
                  <a:pt x="455" y="130"/>
                  <a:pt x="445" y="141"/>
                  <a:pt x="437" y="152"/>
                </a:cubicBezTo>
                <a:lnTo>
                  <a:pt x="437" y="152"/>
                </a:lnTo>
                <a:cubicBezTo>
                  <a:pt x="429" y="140"/>
                  <a:pt x="420" y="128"/>
                  <a:pt x="410" y="119"/>
                </a:cubicBezTo>
                <a:cubicBezTo>
                  <a:pt x="320" y="28"/>
                  <a:pt x="237" y="0"/>
                  <a:pt x="17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16"/>
          <p:cNvSpPr/>
          <p:nvPr/>
        </p:nvSpPr>
        <p:spPr>
          <a:xfrm>
            <a:off x="4844532" y="1937584"/>
            <a:ext cx="52403" cy="35086"/>
          </a:xfrm>
          <a:custGeom>
            <a:avLst/>
            <a:gdLst/>
            <a:ahLst/>
            <a:cxnLst/>
            <a:rect l="l" t="t" r="r" b="b"/>
            <a:pathLst>
              <a:path w="578" h="387" extrusionOk="0">
                <a:moveTo>
                  <a:pt x="29" y="0"/>
                </a:moveTo>
                <a:cubicBezTo>
                  <a:pt x="29" y="0"/>
                  <a:pt x="1" y="146"/>
                  <a:pt x="56" y="264"/>
                </a:cubicBezTo>
                <a:cubicBezTo>
                  <a:pt x="119" y="348"/>
                  <a:pt x="230" y="382"/>
                  <a:pt x="230" y="382"/>
                </a:cubicBezTo>
                <a:cubicBezTo>
                  <a:pt x="243" y="382"/>
                  <a:pt x="268" y="386"/>
                  <a:pt x="298" y="386"/>
                </a:cubicBezTo>
                <a:cubicBezTo>
                  <a:pt x="346" y="386"/>
                  <a:pt x="410" y="376"/>
                  <a:pt x="466" y="320"/>
                </a:cubicBezTo>
                <a:cubicBezTo>
                  <a:pt x="549" y="237"/>
                  <a:pt x="577" y="63"/>
                  <a:pt x="577" y="63"/>
                </a:cubicBezTo>
                <a:cubicBezTo>
                  <a:pt x="577" y="63"/>
                  <a:pt x="555" y="58"/>
                  <a:pt x="523" y="58"/>
                </a:cubicBezTo>
                <a:cubicBezTo>
                  <a:pt x="474" y="58"/>
                  <a:pt x="402" y="68"/>
                  <a:pt x="348" y="118"/>
                </a:cubicBezTo>
                <a:cubicBezTo>
                  <a:pt x="292" y="174"/>
                  <a:pt x="265" y="292"/>
                  <a:pt x="265" y="320"/>
                </a:cubicBezTo>
                <a:cubicBezTo>
                  <a:pt x="265" y="292"/>
                  <a:pt x="265" y="174"/>
                  <a:pt x="230" y="118"/>
                </a:cubicBezTo>
                <a:cubicBezTo>
                  <a:pt x="147" y="0"/>
                  <a:pt x="29" y="0"/>
                  <a:pt x="2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16"/>
          <p:cNvSpPr/>
          <p:nvPr/>
        </p:nvSpPr>
        <p:spPr>
          <a:xfrm>
            <a:off x="4842084" y="1932507"/>
            <a:ext cx="65549" cy="44787"/>
          </a:xfrm>
          <a:custGeom>
            <a:avLst/>
            <a:gdLst/>
            <a:ahLst/>
            <a:cxnLst/>
            <a:rect l="l" t="t" r="r" b="b"/>
            <a:pathLst>
              <a:path w="723" h="494" extrusionOk="0">
                <a:moveTo>
                  <a:pt x="118" y="147"/>
                </a:moveTo>
                <a:cubicBezTo>
                  <a:pt x="146" y="147"/>
                  <a:pt x="174" y="174"/>
                  <a:pt x="201" y="202"/>
                </a:cubicBezTo>
                <a:cubicBezTo>
                  <a:pt x="229" y="230"/>
                  <a:pt x="229" y="293"/>
                  <a:pt x="229" y="320"/>
                </a:cubicBezTo>
                <a:lnTo>
                  <a:pt x="229" y="348"/>
                </a:lnTo>
                <a:cubicBezTo>
                  <a:pt x="174" y="348"/>
                  <a:pt x="146" y="320"/>
                  <a:pt x="146" y="293"/>
                </a:cubicBezTo>
                <a:cubicBezTo>
                  <a:pt x="118" y="230"/>
                  <a:pt x="118" y="174"/>
                  <a:pt x="118" y="147"/>
                </a:cubicBezTo>
                <a:close/>
                <a:moveTo>
                  <a:pt x="543" y="175"/>
                </a:moveTo>
                <a:cubicBezTo>
                  <a:pt x="539" y="190"/>
                  <a:pt x="532" y="208"/>
                  <a:pt x="521" y="230"/>
                </a:cubicBezTo>
                <a:cubicBezTo>
                  <a:pt x="521" y="265"/>
                  <a:pt x="493" y="320"/>
                  <a:pt x="465" y="348"/>
                </a:cubicBezTo>
                <a:cubicBezTo>
                  <a:pt x="431" y="375"/>
                  <a:pt x="378" y="376"/>
                  <a:pt x="349" y="376"/>
                </a:cubicBezTo>
                <a:lnTo>
                  <a:pt x="349" y="376"/>
                </a:lnTo>
                <a:cubicBezTo>
                  <a:pt x="357" y="323"/>
                  <a:pt x="384" y="259"/>
                  <a:pt x="431" y="230"/>
                </a:cubicBezTo>
                <a:cubicBezTo>
                  <a:pt x="458" y="186"/>
                  <a:pt x="499" y="177"/>
                  <a:pt x="543" y="175"/>
                </a:cubicBezTo>
                <a:close/>
                <a:moveTo>
                  <a:pt x="56" y="1"/>
                </a:moveTo>
                <a:lnTo>
                  <a:pt x="56" y="56"/>
                </a:lnTo>
                <a:lnTo>
                  <a:pt x="0" y="56"/>
                </a:lnTo>
                <a:lnTo>
                  <a:pt x="0" y="147"/>
                </a:lnTo>
                <a:cubicBezTo>
                  <a:pt x="0" y="202"/>
                  <a:pt x="0" y="265"/>
                  <a:pt x="28" y="348"/>
                </a:cubicBezTo>
                <a:cubicBezTo>
                  <a:pt x="83" y="404"/>
                  <a:pt x="118" y="438"/>
                  <a:pt x="174" y="466"/>
                </a:cubicBezTo>
                <a:cubicBezTo>
                  <a:pt x="201" y="466"/>
                  <a:pt x="229" y="466"/>
                  <a:pt x="229" y="494"/>
                </a:cubicBezTo>
                <a:lnTo>
                  <a:pt x="347" y="494"/>
                </a:lnTo>
                <a:cubicBezTo>
                  <a:pt x="403" y="494"/>
                  <a:pt x="465" y="494"/>
                  <a:pt x="521" y="438"/>
                </a:cubicBezTo>
                <a:cubicBezTo>
                  <a:pt x="576" y="376"/>
                  <a:pt x="604" y="293"/>
                  <a:pt x="639" y="230"/>
                </a:cubicBezTo>
                <a:cubicBezTo>
                  <a:pt x="639" y="202"/>
                  <a:pt x="667" y="174"/>
                  <a:pt x="667" y="174"/>
                </a:cubicBezTo>
                <a:lnTo>
                  <a:pt x="722" y="174"/>
                </a:lnTo>
                <a:lnTo>
                  <a:pt x="639" y="91"/>
                </a:lnTo>
                <a:lnTo>
                  <a:pt x="639" y="56"/>
                </a:lnTo>
                <a:lnTo>
                  <a:pt x="576" y="56"/>
                </a:lnTo>
                <a:cubicBezTo>
                  <a:pt x="521" y="56"/>
                  <a:pt x="431" y="56"/>
                  <a:pt x="347" y="147"/>
                </a:cubicBezTo>
                <a:cubicBezTo>
                  <a:pt x="336" y="157"/>
                  <a:pt x="326" y="167"/>
                  <a:pt x="317" y="178"/>
                </a:cubicBezTo>
                <a:lnTo>
                  <a:pt x="317" y="178"/>
                </a:lnTo>
                <a:cubicBezTo>
                  <a:pt x="310" y="167"/>
                  <a:pt x="302" y="157"/>
                  <a:pt x="292" y="147"/>
                </a:cubicBezTo>
                <a:cubicBezTo>
                  <a:pt x="257" y="91"/>
                  <a:pt x="201" y="29"/>
                  <a:pt x="146" y="29"/>
                </a:cubicBezTo>
                <a:cubicBezTo>
                  <a:pt x="118" y="29"/>
                  <a:pt x="83" y="29"/>
                  <a:pt x="83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16"/>
          <p:cNvSpPr/>
          <p:nvPr/>
        </p:nvSpPr>
        <p:spPr>
          <a:xfrm>
            <a:off x="4839546" y="1966505"/>
            <a:ext cx="52312" cy="38804"/>
          </a:xfrm>
          <a:custGeom>
            <a:avLst/>
            <a:gdLst/>
            <a:ahLst/>
            <a:cxnLst/>
            <a:rect l="l" t="t" r="r" b="b"/>
            <a:pathLst>
              <a:path w="577" h="428" extrusionOk="0">
                <a:moveTo>
                  <a:pt x="28" y="1"/>
                </a:moveTo>
                <a:cubicBezTo>
                  <a:pt x="28" y="1"/>
                  <a:pt x="0" y="147"/>
                  <a:pt x="28" y="265"/>
                </a:cubicBezTo>
                <a:cubicBezTo>
                  <a:pt x="56" y="348"/>
                  <a:pt x="202" y="411"/>
                  <a:pt x="202" y="411"/>
                </a:cubicBezTo>
                <a:cubicBezTo>
                  <a:pt x="202" y="411"/>
                  <a:pt x="238" y="427"/>
                  <a:pt x="288" y="427"/>
                </a:cubicBezTo>
                <a:cubicBezTo>
                  <a:pt x="330" y="427"/>
                  <a:pt x="381" y="416"/>
                  <a:pt x="431" y="376"/>
                </a:cubicBezTo>
                <a:cubicBezTo>
                  <a:pt x="521" y="320"/>
                  <a:pt x="577" y="147"/>
                  <a:pt x="577" y="147"/>
                </a:cubicBezTo>
                <a:cubicBezTo>
                  <a:pt x="577" y="147"/>
                  <a:pt x="529" y="129"/>
                  <a:pt x="473" y="129"/>
                </a:cubicBezTo>
                <a:cubicBezTo>
                  <a:pt x="430" y="129"/>
                  <a:pt x="383" y="139"/>
                  <a:pt x="347" y="174"/>
                </a:cubicBezTo>
                <a:cubicBezTo>
                  <a:pt x="257" y="237"/>
                  <a:pt x="229" y="320"/>
                  <a:pt x="202" y="348"/>
                </a:cubicBezTo>
                <a:cubicBezTo>
                  <a:pt x="229" y="320"/>
                  <a:pt x="229" y="202"/>
                  <a:pt x="202" y="147"/>
                </a:cubicBezTo>
                <a:cubicBezTo>
                  <a:pt x="174" y="29"/>
                  <a:pt x="28" y="1"/>
                  <a:pt x="28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16"/>
          <p:cNvSpPr/>
          <p:nvPr/>
        </p:nvSpPr>
        <p:spPr>
          <a:xfrm>
            <a:off x="4833834" y="1961519"/>
            <a:ext cx="66184" cy="47326"/>
          </a:xfrm>
          <a:custGeom>
            <a:avLst/>
            <a:gdLst/>
            <a:ahLst/>
            <a:cxnLst/>
            <a:rect l="l" t="t" r="r" b="b"/>
            <a:pathLst>
              <a:path w="730" h="522" extrusionOk="0">
                <a:moveTo>
                  <a:pt x="140" y="144"/>
                </a:moveTo>
                <a:cubicBezTo>
                  <a:pt x="152" y="146"/>
                  <a:pt x="163" y="146"/>
                  <a:pt x="174" y="146"/>
                </a:cubicBezTo>
                <a:cubicBezTo>
                  <a:pt x="174" y="174"/>
                  <a:pt x="209" y="202"/>
                  <a:pt x="209" y="202"/>
                </a:cubicBezTo>
                <a:cubicBezTo>
                  <a:pt x="237" y="229"/>
                  <a:pt x="237" y="257"/>
                  <a:pt x="237" y="292"/>
                </a:cubicBezTo>
                <a:cubicBezTo>
                  <a:pt x="237" y="309"/>
                  <a:pt x="237" y="335"/>
                  <a:pt x="231" y="360"/>
                </a:cubicBezTo>
                <a:lnTo>
                  <a:pt x="231" y="360"/>
                </a:lnTo>
                <a:cubicBezTo>
                  <a:pt x="228" y="366"/>
                  <a:pt x="225" y="372"/>
                  <a:pt x="222" y="377"/>
                </a:cubicBezTo>
                <a:lnTo>
                  <a:pt x="222" y="377"/>
                </a:lnTo>
                <a:cubicBezTo>
                  <a:pt x="218" y="376"/>
                  <a:pt x="213" y="375"/>
                  <a:pt x="209" y="375"/>
                </a:cubicBezTo>
                <a:cubicBezTo>
                  <a:pt x="174" y="348"/>
                  <a:pt x="147" y="320"/>
                  <a:pt x="147" y="292"/>
                </a:cubicBezTo>
                <a:cubicBezTo>
                  <a:pt x="147" y="257"/>
                  <a:pt x="119" y="229"/>
                  <a:pt x="119" y="202"/>
                </a:cubicBezTo>
                <a:cubicBezTo>
                  <a:pt x="119" y="183"/>
                  <a:pt x="132" y="163"/>
                  <a:pt x="140" y="144"/>
                </a:cubicBezTo>
                <a:close/>
                <a:moveTo>
                  <a:pt x="560" y="229"/>
                </a:moveTo>
                <a:lnTo>
                  <a:pt x="560" y="229"/>
                </a:lnTo>
                <a:cubicBezTo>
                  <a:pt x="549" y="246"/>
                  <a:pt x="536" y="266"/>
                  <a:pt x="522" y="292"/>
                </a:cubicBezTo>
                <a:cubicBezTo>
                  <a:pt x="522" y="320"/>
                  <a:pt x="494" y="375"/>
                  <a:pt x="438" y="403"/>
                </a:cubicBezTo>
                <a:lnTo>
                  <a:pt x="341" y="403"/>
                </a:lnTo>
                <a:cubicBezTo>
                  <a:pt x="365" y="365"/>
                  <a:pt x="396" y="305"/>
                  <a:pt x="438" y="257"/>
                </a:cubicBezTo>
                <a:cubicBezTo>
                  <a:pt x="466" y="257"/>
                  <a:pt x="522" y="229"/>
                  <a:pt x="556" y="229"/>
                </a:cubicBezTo>
                <a:close/>
                <a:moveTo>
                  <a:pt x="119" y="0"/>
                </a:moveTo>
                <a:lnTo>
                  <a:pt x="91" y="56"/>
                </a:lnTo>
                <a:lnTo>
                  <a:pt x="35" y="56"/>
                </a:lnTo>
                <a:lnTo>
                  <a:pt x="35" y="84"/>
                </a:lnTo>
                <a:cubicBezTo>
                  <a:pt x="35" y="118"/>
                  <a:pt x="1" y="174"/>
                  <a:pt x="1" y="202"/>
                </a:cubicBezTo>
                <a:cubicBezTo>
                  <a:pt x="1" y="229"/>
                  <a:pt x="35" y="292"/>
                  <a:pt x="35" y="320"/>
                </a:cubicBezTo>
                <a:cubicBezTo>
                  <a:pt x="63" y="403"/>
                  <a:pt x="119" y="431"/>
                  <a:pt x="147" y="466"/>
                </a:cubicBezTo>
                <a:cubicBezTo>
                  <a:pt x="174" y="493"/>
                  <a:pt x="209" y="493"/>
                  <a:pt x="209" y="493"/>
                </a:cubicBezTo>
                <a:lnTo>
                  <a:pt x="237" y="493"/>
                </a:lnTo>
                <a:lnTo>
                  <a:pt x="237" y="521"/>
                </a:lnTo>
                <a:lnTo>
                  <a:pt x="383" y="521"/>
                </a:lnTo>
                <a:cubicBezTo>
                  <a:pt x="410" y="521"/>
                  <a:pt x="466" y="521"/>
                  <a:pt x="522" y="493"/>
                </a:cubicBezTo>
                <a:cubicBezTo>
                  <a:pt x="584" y="431"/>
                  <a:pt x="612" y="375"/>
                  <a:pt x="640" y="320"/>
                </a:cubicBezTo>
                <a:cubicBezTo>
                  <a:pt x="659" y="301"/>
                  <a:pt x="665" y="278"/>
                  <a:pt x="667" y="257"/>
                </a:cubicBezTo>
                <a:lnTo>
                  <a:pt x="730" y="257"/>
                </a:lnTo>
                <a:lnTo>
                  <a:pt x="688" y="202"/>
                </a:lnTo>
                <a:lnTo>
                  <a:pt x="688" y="202"/>
                </a:lnTo>
                <a:cubicBezTo>
                  <a:pt x="690" y="202"/>
                  <a:pt x="693" y="202"/>
                  <a:pt x="695" y="202"/>
                </a:cubicBezTo>
                <a:lnTo>
                  <a:pt x="688" y="202"/>
                </a:lnTo>
                <a:lnTo>
                  <a:pt x="667" y="174"/>
                </a:lnTo>
                <a:lnTo>
                  <a:pt x="667" y="146"/>
                </a:lnTo>
                <a:lnTo>
                  <a:pt x="640" y="146"/>
                </a:lnTo>
                <a:lnTo>
                  <a:pt x="612" y="118"/>
                </a:lnTo>
                <a:lnTo>
                  <a:pt x="556" y="118"/>
                </a:lnTo>
                <a:cubicBezTo>
                  <a:pt x="494" y="118"/>
                  <a:pt x="438" y="146"/>
                  <a:pt x="383" y="174"/>
                </a:cubicBezTo>
                <a:cubicBezTo>
                  <a:pt x="367" y="183"/>
                  <a:pt x="353" y="195"/>
                  <a:pt x="339" y="207"/>
                </a:cubicBezTo>
                <a:lnTo>
                  <a:pt x="339" y="207"/>
                </a:lnTo>
                <a:cubicBezTo>
                  <a:pt x="335" y="194"/>
                  <a:pt x="329" y="183"/>
                  <a:pt x="320" y="174"/>
                </a:cubicBezTo>
                <a:cubicBezTo>
                  <a:pt x="292" y="84"/>
                  <a:pt x="237" y="56"/>
                  <a:pt x="174" y="28"/>
                </a:cubicBezTo>
                <a:cubicBezTo>
                  <a:pt x="174" y="28"/>
                  <a:pt x="147" y="28"/>
                  <a:pt x="11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16"/>
          <p:cNvSpPr/>
          <p:nvPr/>
        </p:nvSpPr>
        <p:spPr>
          <a:xfrm>
            <a:off x="4828847" y="1995517"/>
            <a:ext cx="49774" cy="40345"/>
          </a:xfrm>
          <a:custGeom>
            <a:avLst/>
            <a:gdLst/>
            <a:ahLst/>
            <a:cxnLst/>
            <a:rect l="l" t="t" r="r" b="b"/>
            <a:pathLst>
              <a:path w="549" h="445" extrusionOk="0">
                <a:moveTo>
                  <a:pt x="56" y="0"/>
                </a:moveTo>
                <a:cubicBezTo>
                  <a:pt x="56" y="0"/>
                  <a:pt x="0" y="118"/>
                  <a:pt x="0" y="229"/>
                </a:cubicBezTo>
                <a:cubicBezTo>
                  <a:pt x="28" y="347"/>
                  <a:pt x="146" y="403"/>
                  <a:pt x="146" y="403"/>
                </a:cubicBezTo>
                <a:cubicBezTo>
                  <a:pt x="169" y="403"/>
                  <a:pt x="233" y="445"/>
                  <a:pt x="317" y="445"/>
                </a:cubicBezTo>
                <a:cubicBezTo>
                  <a:pt x="335" y="445"/>
                  <a:pt x="355" y="443"/>
                  <a:pt x="375" y="438"/>
                </a:cubicBezTo>
                <a:cubicBezTo>
                  <a:pt x="493" y="375"/>
                  <a:pt x="549" y="202"/>
                  <a:pt x="549" y="202"/>
                </a:cubicBezTo>
                <a:cubicBezTo>
                  <a:pt x="549" y="202"/>
                  <a:pt x="499" y="177"/>
                  <a:pt x="440" y="177"/>
                </a:cubicBezTo>
                <a:cubicBezTo>
                  <a:pt x="410" y="177"/>
                  <a:pt x="378" y="183"/>
                  <a:pt x="347" y="202"/>
                </a:cubicBezTo>
                <a:cubicBezTo>
                  <a:pt x="264" y="229"/>
                  <a:pt x="202" y="320"/>
                  <a:pt x="174" y="375"/>
                </a:cubicBezTo>
                <a:cubicBezTo>
                  <a:pt x="202" y="320"/>
                  <a:pt x="229" y="229"/>
                  <a:pt x="202" y="146"/>
                </a:cubicBezTo>
                <a:cubicBezTo>
                  <a:pt x="174" y="28"/>
                  <a:pt x="56" y="0"/>
                  <a:pt x="5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16"/>
          <p:cNvSpPr/>
          <p:nvPr/>
        </p:nvSpPr>
        <p:spPr>
          <a:xfrm>
            <a:off x="4823770" y="1990440"/>
            <a:ext cx="60563" cy="49864"/>
          </a:xfrm>
          <a:custGeom>
            <a:avLst/>
            <a:gdLst/>
            <a:ahLst/>
            <a:cxnLst/>
            <a:rect l="l" t="t" r="r" b="b"/>
            <a:pathLst>
              <a:path w="668" h="550" extrusionOk="0">
                <a:moveTo>
                  <a:pt x="133" y="129"/>
                </a:moveTo>
                <a:cubicBezTo>
                  <a:pt x="145" y="138"/>
                  <a:pt x="160" y="147"/>
                  <a:pt x="174" y="147"/>
                </a:cubicBezTo>
                <a:cubicBezTo>
                  <a:pt x="174" y="174"/>
                  <a:pt x="202" y="202"/>
                  <a:pt x="202" y="230"/>
                </a:cubicBezTo>
                <a:lnTo>
                  <a:pt x="202" y="258"/>
                </a:lnTo>
                <a:cubicBezTo>
                  <a:pt x="202" y="300"/>
                  <a:pt x="202" y="339"/>
                  <a:pt x="194" y="368"/>
                </a:cubicBezTo>
                <a:lnTo>
                  <a:pt x="194" y="368"/>
                </a:lnTo>
                <a:cubicBezTo>
                  <a:pt x="190" y="374"/>
                  <a:pt x="187" y="379"/>
                  <a:pt x="184" y="385"/>
                </a:cubicBezTo>
                <a:lnTo>
                  <a:pt x="184" y="385"/>
                </a:lnTo>
                <a:cubicBezTo>
                  <a:pt x="181" y="382"/>
                  <a:pt x="178" y="379"/>
                  <a:pt x="174" y="376"/>
                </a:cubicBezTo>
                <a:cubicBezTo>
                  <a:pt x="146" y="348"/>
                  <a:pt x="146" y="320"/>
                  <a:pt x="112" y="285"/>
                </a:cubicBezTo>
                <a:lnTo>
                  <a:pt x="112" y="230"/>
                </a:lnTo>
                <a:cubicBezTo>
                  <a:pt x="112" y="206"/>
                  <a:pt x="112" y="163"/>
                  <a:pt x="133" y="129"/>
                </a:cubicBezTo>
                <a:close/>
                <a:moveTo>
                  <a:pt x="542" y="285"/>
                </a:moveTo>
                <a:cubicBezTo>
                  <a:pt x="532" y="307"/>
                  <a:pt x="513" y="329"/>
                  <a:pt x="494" y="348"/>
                </a:cubicBezTo>
                <a:cubicBezTo>
                  <a:pt x="459" y="376"/>
                  <a:pt x="431" y="403"/>
                  <a:pt x="403" y="431"/>
                </a:cubicBezTo>
                <a:lnTo>
                  <a:pt x="302" y="431"/>
                </a:lnTo>
                <a:cubicBezTo>
                  <a:pt x="330" y="386"/>
                  <a:pt x="357" y="343"/>
                  <a:pt x="403" y="320"/>
                </a:cubicBezTo>
                <a:cubicBezTo>
                  <a:pt x="431" y="285"/>
                  <a:pt x="459" y="285"/>
                  <a:pt x="494" y="285"/>
                </a:cubicBezTo>
                <a:close/>
                <a:moveTo>
                  <a:pt x="112" y="1"/>
                </a:moveTo>
                <a:lnTo>
                  <a:pt x="112" y="56"/>
                </a:lnTo>
                <a:lnTo>
                  <a:pt x="56" y="29"/>
                </a:lnTo>
                <a:cubicBezTo>
                  <a:pt x="56" y="29"/>
                  <a:pt x="28" y="56"/>
                  <a:pt x="28" y="84"/>
                </a:cubicBezTo>
                <a:cubicBezTo>
                  <a:pt x="28" y="147"/>
                  <a:pt x="1" y="174"/>
                  <a:pt x="1" y="230"/>
                </a:cubicBezTo>
                <a:lnTo>
                  <a:pt x="1" y="285"/>
                </a:lnTo>
                <a:cubicBezTo>
                  <a:pt x="28" y="376"/>
                  <a:pt x="84" y="431"/>
                  <a:pt x="112" y="459"/>
                </a:cubicBezTo>
                <a:cubicBezTo>
                  <a:pt x="112" y="494"/>
                  <a:pt x="146" y="494"/>
                  <a:pt x="174" y="494"/>
                </a:cubicBezTo>
                <a:lnTo>
                  <a:pt x="174" y="522"/>
                </a:lnTo>
                <a:cubicBezTo>
                  <a:pt x="202" y="522"/>
                  <a:pt x="258" y="549"/>
                  <a:pt x="348" y="549"/>
                </a:cubicBezTo>
                <a:cubicBezTo>
                  <a:pt x="376" y="549"/>
                  <a:pt x="431" y="549"/>
                  <a:pt x="459" y="522"/>
                </a:cubicBezTo>
                <a:cubicBezTo>
                  <a:pt x="549" y="494"/>
                  <a:pt x="577" y="431"/>
                  <a:pt x="605" y="376"/>
                </a:cubicBezTo>
                <a:cubicBezTo>
                  <a:pt x="633" y="348"/>
                  <a:pt x="633" y="320"/>
                  <a:pt x="667" y="320"/>
                </a:cubicBezTo>
                <a:lnTo>
                  <a:pt x="667" y="258"/>
                </a:lnTo>
                <a:lnTo>
                  <a:pt x="667" y="202"/>
                </a:lnTo>
                <a:lnTo>
                  <a:pt x="633" y="202"/>
                </a:lnTo>
                <a:cubicBezTo>
                  <a:pt x="633" y="202"/>
                  <a:pt x="605" y="202"/>
                  <a:pt x="605" y="174"/>
                </a:cubicBezTo>
                <a:lnTo>
                  <a:pt x="494" y="174"/>
                </a:lnTo>
                <a:cubicBezTo>
                  <a:pt x="459" y="174"/>
                  <a:pt x="403" y="174"/>
                  <a:pt x="376" y="202"/>
                </a:cubicBezTo>
                <a:cubicBezTo>
                  <a:pt x="355" y="212"/>
                  <a:pt x="337" y="222"/>
                  <a:pt x="320" y="234"/>
                </a:cubicBezTo>
                <a:lnTo>
                  <a:pt x="320" y="234"/>
                </a:lnTo>
                <a:lnTo>
                  <a:pt x="320" y="174"/>
                </a:lnTo>
                <a:cubicBezTo>
                  <a:pt x="285" y="112"/>
                  <a:pt x="258" y="56"/>
                  <a:pt x="202" y="29"/>
                </a:cubicBezTo>
                <a:cubicBezTo>
                  <a:pt x="174" y="29"/>
                  <a:pt x="174" y="1"/>
                  <a:pt x="146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16"/>
          <p:cNvSpPr/>
          <p:nvPr/>
        </p:nvSpPr>
        <p:spPr>
          <a:xfrm>
            <a:off x="4802374" y="2035136"/>
            <a:ext cx="42249" cy="49864"/>
          </a:xfrm>
          <a:custGeom>
            <a:avLst/>
            <a:gdLst/>
            <a:ahLst/>
            <a:cxnLst/>
            <a:rect l="l" t="t" r="r" b="b"/>
            <a:pathLst>
              <a:path w="466" h="550" extrusionOk="0">
                <a:moveTo>
                  <a:pt x="382" y="1"/>
                </a:moveTo>
                <a:cubicBezTo>
                  <a:pt x="264" y="174"/>
                  <a:pt x="146" y="313"/>
                  <a:pt x="1" y="459"/>
                </a:cubicBezTo>
                <a:cubicBezTo>
                  <a:pt x="35" y="487"/>
                  <a:pt x="35" y="522"/>
                  <a:pt x="63" y="549"/>
                </a:cubicBezTo>
                <a:cubicBezTo>
                  <a:pt x="237" y="376"/>
                  <a:pt x="348" y="230"/>
                  <a:pt x="466" y="56"/>
                </a:cubicBezTo>
                <a:cubicBezTo>
                  <a:pt x="438" y="29"/>
                  <a:pt x="410" y="1"/>
                  <a:pt x="382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16"/>
          <p:cNvSpPr/>
          <p:nvPr/>
        </p:nvSpPr>
        <p:spPr>
          <a:xfrm>
            <a:off x="4794849" y="2026977"/>
            <a:ext cx="54851" cy="65549"/>
          </a:xfrm>
          <a:custGeom>
            <a:avLst/>
            <a:gdLst/>
            <a:ahLst/>
            <a:cxnLst/>
            <a:rect l="l" t="t" r="r" b="b"/>
            <a:pathLst>
              <a:path w="605" h="723" extrusionOk="0">
                <a:moveTo>
                  <a:pt x="431" y="0"/>
                </a:moveTo>
                <a:lnTo>
                  <a:pt x="403" y="56"/>
                </a:lnTo>
                <a:cubicBezTo>
                  <a:pt x="320" y="230"/>
                  <a:pt x="174" y="375"/>
                  <a:pt x="56" y="521"/>
                </a:cubicBezTo>
                <a:lnTo>
                  <a:pt x="0" y="549"/>
                </a:lnTo>
                <a:lnTo>
                  <a:pt x="56" y="612"/>
                </a:lnTo>
                <a:cubicBezTo>
                  <a:pt x="56" y="639"/>
                  <a:pt x="84" y="639"/>
                  <a:pt x="118" y="667"/>
                </a:cubicBezTo>
                <a:lnTo>
                  <a:pt x="146" y="723"/>
                </a:lnTo>
                <a:lnTo>
                  <a:pt x="202" y="667"/>
                </a:lnTo>
                <a:cubicBezTo>
                  <a:pt x="347" y="521"/>
                  <a:pt x="493" y="348"/>
                  <a:pt x="577" y="174"/>
                </a:cubicBezTo>
                <a:lnTo>
                  <a:pt x="604" y="119"/>
                </a:lnTo>
                <a:lnTo>
                  <a:pt x="577" y="91"/>
                </a:lnTo>
                <a:cubicBezTo>
                  <a:pt x="549" y="56"/>
                  <a:pt x="521" y="56"/>
                  <a:pt x="493" y="28"/>
                </a:cubicBezTo>
                <a:lnTo>
                  <a:pt x="431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16"/>
          <p:cNvSpPr/>
          <p:nvPr/>
        </p:nvSpPr>
        <p:spPr>
          <a:xfrm>
            <a:off x="4498291" y="1691436"/>
            <a:ext cx="202177" cy="443249"/>
          </a:xfrm>
          <a:custGeom>
            <a:avLst/>
            <a:gdLst/>
            <a:ahLst/>
            <a:cxnLst/>
            <a:rect l="l" t="t" r="r" b="b"/>
            <a:pathLst>
              <a:path w="2230" h="4889" extrusionOk="0">
                <a:moveTo>
                  <a:pt x="959" y="0"/>
                </a:moveTo>
                <a:lnTo>
                  <a:pt x="959" y="604"/>
                </a:lnTo>
                <a:cubicBezTo>
                  <a:pt x="403" y="695"/>
                  <a:pt x="56" y="1070"/>
                  <a:pt x="56" y="1563"/>
                </a:cubicBezTo>
                <a:cubicBezTo>
                  <a:pt x="56" y="2084"/>
                  <a:pt x="438" y="2340"/>
                  <a:pt x="1042" y="2604"/>
                </a:cubicBezTo>
                <a:cubicBezTo>
                  <a:pt x="1480" y="2778"/>
                  <a:pt x="1709" y="2979"/>
                  <a:pt x="1709" y="3299"/>
                </a:cubicBezTo>
                <a:cubicBezTo>
                  <a:pt x="1709" y="3646"/>
                  <a:pt x="1445" y="3875"/>
                  <a:pt x="1014" y="3875"/>
                </a:cubicBezTo>
                <a:cubicBezTo>
                  <a:pt x="667" y="3875"/>
                  <a:pt x="376" y="3757"/>
                  <a:pt x="146" y="3646"/>
                </a:cubicBezTo>
                <a:lnTo>
                  <a:pt x="1" y="4021"/>
                </a:lnTo>
                <a:cubicBezTo>
                  <a:pt x="202" y="4167"/>
                  <a:pt x="577" y="4278"/>
                  <a:pt x="924" y="4278"/>
                </a:cubicBezTo>
                <a:lnTo>
                  <a:pt x="924" y="4889"/>
                </a:lnTo>
                <a:lnTo>
                  <a:pt x="1306" y="4889"/>
                </a:lnTo>
                <a:lnTo>
                  <a:pt x="1306" y="4278"/>
                </a:lnTo>
                <a:cubicBezTo>
                  <a:pt x="1910" y="4167"/>
                  <a:pt x="2230" y="3729"/>
                  <a:pt x="2230" y="3271"/>
                </a:cubicBezTo>
                <a:cubicBezTo>
                  <a:pt x="2230" y="2715"/>
                  <a:pt x="1938" y="2431"/>
                  <a:pt x="1306" y="2167"/>
                </a:cubicBezTo>
                <a:cubicBezTo>
                  <a:pt x="785" y="1965"/>
                  <a:pt x="577" y="1792"/>
                  <a:pt x="577" y="1472"/>
                </a:cubicBezTo>
                <a:cubicBezTo>
                  <a:pt x="577" y="1243"/>
                  <a:pt x="751" y="979"/>
                  <a:pt x="1216" y="979"/>
                </a:cubicBezTo>
                <a:cubicBezTo>
                  <a:pt x="1591" y="979"/>
                  <a:pt x="1827" y="1097"/>
                  <a:pt x="1966" y="1188"/>
                </a:cubicBezTo>
                <a:lnTo>
                  <a:pt x="2112" y="778"/>
                </a:lnTo>
                <a:cubicBezTo>
                  <a:pt x="1938" y="695"/>
                  <a:pt x="1681" y="577"/>
                  <a:pt x="1334" y="577"/>
                </a:cubicBezTo>
                <a:lnTo>
                  <a:pt x="1334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16"/>
          <p:cNvSpPr/>
          <p:nvPr/>
        </p:nvSpPr>
        <p:spPr>
          <a:xfrm>
            <a:off x="4493305" y="1685724"/>
            <a:ext cx="212241" cy="454038"/>
          </a:xfrm>
          <a:custGeom>
            <a:avLst/>
            <a:gdLst/>
            <a:ahLst/>
            <a:cxnLst/>
            <a:rect l="l" t="t" r="r" b="b"/>
            <a:pathLst>
              <a:path w="2341" h="5008" extrusionOk="0">
                <a:moveTo>
                  <a:pt x="1326" y="119"/>
                </a:moveTo>
                <a:lnTo>
                  <a:pt x="1326" y="695"/>
                </a:lnTo>
                <a:lnTo>
                  <a:pt x="1389" y="695"/>
                </a:lnTo>
                <a:cubicBezTo>
                  <a:pt x="1703" y="695"/>
                  <a:pt x="1921" y="792"/>
                  <a:pt x="2088" y="877"/>
                </a:cubicBezTo>
                <a:lnTo>
                  <a:pt x="2088" y="877"/>
                </a:lnTo>
                <a:lnTo>
                  <a:pt x="1986" y="1160"/>
                </a:lnTo>
                <a:lnTo>
                  <a:pt x="1986" y="1160"/>
                </a:lnTo>
                <a:cubicBezTo>
                  <a:pt x="1832" y="1094"/>
                  <a:pt x="1592" y="987"/>
                  <a:pt x="1271" y="987"/>
                </a:cubicBezTo>
                <a:cubicBezTo>
                  <a:pt x="1014" y="987"/>
                  <a:pt x="840" y="1042"/>
                  <a:pt x="722" y="1160"/>
                </a:cubicBezTo>
                <a:cubicBezTo>
                  <a:pt x="632" y="1279"/>
                  <a:pt x="576" y="1424"/>
                  <a:pt x="576" y="1535"/>
                </a:cubicBezTo>
                <a:cubicBezTo>
                  <a:pt x="576" y="1626"/>
                  <a:pt x="576" y="1709"/>
                  <a:pt x="604" y="1772"/>
                </a:cubicBezTo>
                <a:cubicBezTo>
                  <a:pt x="667" y="1883"/>
                  <a:pt x="750" y="1973"/>
                  <a:pt x="868" y="2056"/>
                </a:cubicBezTo>
                <a:cubicBezTo>
                  <a:pt x="979" y="2147"/>
                  <a:pt x="1153" y="2202"/>
                  <a:pt x="1361" y="2292"/>
                </a:cubicBezTo>
                <a:cubicBezTo>
                  <a:pt x="1646" y="2403"/>
                  <a:pt x="1882" y="2549"/>
                  <a:pt x="2021" y="2723"/>
                </a:cubicBezTo>
                <a:cubicBezTo>
                  <a:pt x="2167" y="2869"/>
                  <a:pt x="2229" y="3070"/>
                  <a:pt x="2229" y="3334"/>
                </a:cubicBezTo>
                <a:cubicBezTo>
                  <a:pt x="2229" y="3535"/>
                  <a:pt x="2167" y="3764"/>
                  <a:pt x="2021" y="3938"/>
                </a:cubicBezTo>
                <a:cubicBezTo>
                  <a:pt x="1847" y="4112"/>
                  <a:pt x="1646" y="4230"/>
                  <a:pt x="1326" y="4285"/>
                </a:cubicBezTo>
                <a:lnTo>
                  <a:pt x="1299" y="4285"/>
                </a:lnTo>
                <a:lnTo>
                  <a:pt x="1299" y="4896"/>
                </a:lnTo>
                <a:lnTo>
                  <a:pt x="1042" y="4896"/>
                </a:lnTo>
                <a:lnTo>
                  <a:pt x="1042" y="4285"/>
                </a:lnTo>
                <a:lnTo>
                  <a:pt x="979" y="4285"/>
                </a:lnTo>
                <a:cubicBezTo>
                  <a:pt x="653" y="4285"/>
                  <a:pt x="327" y="4212"/>
                  <a:pt x="122" y="4082"/>
                </a:cubicBezTo>
                <a:lnTo>
                  <a:pt x="122" y="4082"/>
                </a:lnTo>
                <a:lnTo>
                  <a:pt x="234" y="3773"/>
                </a:lnTo>
                <a:lnTo>
                  <a:pt x="234" y="3773"/>
                </a:lnTo>
                <a:cubicBezTo>
                  <a:pt x="457" y="3901"/>
                  <a:pt x="752" y="3994"/>
                  <a:pt x="1069" y="3994"/>
                </a:cubicBezTo>
                <a:cubicBezTo>
                  <a:pt x="1299" y="3994"/>
                  <a:pt x="1472" y="3938"/>
                  <a:pt x="1618" y="3820"/>
                </a:cubicBezTo>
                <a:cubicBezTo>
                  <a:pt x="1764" y="3709"/>
                  <a:pt x="1819" y="3563"/>
                  <a:pt x="1819" y="3362"/>
                </a:cubicBezTo>
                <a:cubicBezTo>
                  <a:pt x="1819" y="3188"/>
                  <a:pt x="1764" y="3042"/>
                  <a:pt x="1646" y="2924"/>
                </a:cubicBezTo>
                <a:cubicBezTo>
                  <a:pt x="1535" y="2778"/>
                  <a:pt x="1361" y="2695"/>
                  <a:pt x="1125" y="2605"/>
                </a:cubicBezTo>
                <a:cubicBezTo>
                  <a:pt x="806" y="2494"/>
                  <a:pt x="576" y="2348"/>
                  <a:pt x="431" y="2202"/>
                </a:cubicBezTo>
                <a:cubicBezTo>
                  <a:pt x="257" y="2056"/>
                  <a:pt x="174" y="1855"/>
                  <a:pt x="174" y="1626"/>
                </a:cubicBezTo>
                <a:cubicBezTo>
                  <a:pt x="174" y="1390"/>
                  <a:pt x="257" y="1188"/>
                  <a:pt x="403" y="1015"/>
                </a:cubicBezTo>
                <a:cubicBezTo>
                  <a:pt x="549" y="869"/>
                  <a:pt x="750" y="758"/>
                  <a:pt x="1042" y="730"/>
                </a:cubicBezTo>
                <a:lnTo>
                  <a:pt x="1069" y="695"/>
                </a:lnTo>
                <a:lnTo>
                  <a:pt x="1069" y="119"/>
                </a:lnTo>
                <a:close/>
                <a:moveTo>
                  <a:pt x="951" y="1"/>
                </a:moveTo>
                <a:lnTo>
                  <a:pt x="951" y="620"/>
                </a:lnTo>
                <a:lnTo>
                  <a:pt x="951" y="620"/>
                </a:lnTo>
                <a:cubicBezTo>
                  <a:pt x="689" y="661"/>
                  <a:pt x="480" y="798"/>
                  <a:pt x="319" y="959"/>
                </a:cubicBezTo>
                <a:cubicBezTo>
                  <a:pt x="146" y="1133"/>
                  <a:pt x="56" y="1362"/>
                  <a:pt x="56" y="1626"/>
                </a:cubicBezTo>
                <a:cubicBezTo>
                  <a:pt x="56" y="1883"/>
                  <a:pt x="174" y="2119"/>
                  <a:pt x="347" y="2292"/>
                </a:cubicBezTo>
                <a:cubicBezTo>
                  <a:pt x="521" y="2466"/>
                  <a:pt x="778" y="2577"/>
                  <a:pt x="1069" y="2695"/>
                </a:cubicBezTo>
                <a:cubicBezTo>
                  <a:pt x="1299" y="2813"/>
                  <a:pt x="1444" y="2896"/>
                  <a:pt x="1562" y="2987"/>
                </a:cubicBezTo>
                <a:cubicBezTo>
                  <a:pt x="1674" y="3098"/>
                  <a:pt x="1708" y="3216"/>
                  <a:pt x="1708" y="3362"/>
                </a:cubicBezTo>
                <a:cubicBezTo>
                  <a:pt x="1708" y="3508"/>
                  <a:pt x="1646" y="3646"/>
                  <a:pt x="1535" y="3737"/>
                </a:cubicBezTo>
                <a:cubicBezTo>
                  <a:pt x="1417" y="3820"/>
                  <a:pt x="1271" y="3883"/>
                  <a:pt x="1069" y="3883"/>
                </a:cubicBezTo>
                <a:cubicBezTo>
                  <a:pt x="750" y="3883"/>
                  <a:pt x="431" y="3792"/>
                  <a:pt x="229" y="3646"/>
                </a:cubicBezTo>
                <a:lnTo>
                  <a:pt x="174" y="3591"/>
                </a:lnTo>
                <a:lnTo>
                  <a:pt x="0" y="4112"/>
                </a:lnTo>
                <a:lnTo>
                  <a:pt x="28" y="4139"/>
                </a:lnTo>
                <a:cubicBezTo>
                  <a:pt x="246" y="4278"/>
                  <a:pt x="570" y="4392"/>
                  <a:pt x="924" y="4402"/>
                </a:cubicBezTo>
                <a:lnTo>
                  <a:pt x="924" y="4402"/>
                </a:lnTo>
                <a:lnTo>
                  <a:pt x="924" y="5007"/>
                </a:lnTo>
                <a:lnTo>
                  <a:pt x="1417" y="5007"/>
                </a:lnTo>
                <a:lnTo>
                  <a:pt x="1417" y="4391"/>
                </a:lnTo>
                <a:lnTo>
                  <a:pt x="1417" y="4391"/>
                </a:lnTo>
                <a:cubicBezTo>
                  <a:pt x="1705" y="4324"/>
                  <a:pt x="1948" y="4190"/>
                  <a:pt x="2111" y="3994"/>
                </a:cubicBezTo>
                <a:cubicBezTo>
                  <a:pt x="2257" y="3820"/>
                  <a:pt x="2340" y="3563"/>
                  <a:pt x="2340" y="3334"/>
                </a:cubicBezTo>
                <a:cubicBezTo>
                  <a:pt x="2340" y="3042"/>
                  <a:pt x="2285" y="2813"/>
                  <a:pt x="2111" y="2640"/>
                </a:cubicBezTo>
                <a:cubicBezTo>
                  <a:pt x="1937" y="2466"/>
                  <a:pt x="1708" y="2320"/>
                  <a:pt x="1389" y="2174"/>
                </a:cubicBezTo>
                <a:cubicBezTo>
                  <a:pt x="1125" y="2056"/>
                  <a:pt x="951" y="1973"/>
                  <a:pt x="840" y="1883"/>
                </a:cubicBezTo>
                <a:cubicBezTo>
                  <a:pt x="778" y="1827"/>
                  <a:pt x="750" y="1799"/>
                  <a:pt x="722" y="1737"/>
                </a:cubicBezTo>
                <a:cubicBezTo>
                  <a:pt x="694" y="1681"/>
                  <a:pt x="694" y="1626"/>
                  <a:pt x="694" y="1535"/>
                </a:cubicBezTo>
                <a:cubicBezTo>
                  <a:pt x="694" y="1452"/>
                  <a:pt x="722" y="1334"/>
                  <a:pt x="806" y="1251"/>
                </a:cubicBezTo>
                <a:cubicBezTo>
                  <a:pt x="896" y="1160"/>
                  <a:pt x="1042" y="1105"/>
                  <a:pt x="1271" y="1105"/>
                </a:cubicBezTo>
                <a:cubicBezTo>
                  <a:pt x="1618" y="1105"/>
                  <a:pt x="1847" y="1216"/>
                  <a:pt x="1993" y="1306"/>
                </a:cubicBezTo>
                <a:lnTo>
                  <a:pt x="2055" y="1334"/>
                </a:lnTo>
                <a:lnTo>
                  <a:pt x="2229" y="813"/>
                </a:lnTo>
                <a:lnTo>
                  <a:pt x="2194" y="785"/>
                </a:lnTo>
                <a:cubicBezTo>
                  <a:pt x="2029" y="700"/>
                  <a:pt x="1789" y="595"/>
                  <a:pt x="1444" y="585"/>
                </a:cubicBezTo>
                <a:lnTo>
                  <a:pt x="1444" y="585"/>
                </a:lnTo>
                <a:lnTo>
                  <a:pt x="1444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16"/>
          <p:cNvSpPr/>
          <p:nvPr/>
        </p:nvSpPr>
        <p:spPr>
          <a:xfrm>
            <a:off x="4613524" y="2255536"/>
            <a:ext cx="5712" cy="28377"/>
          </a:xfrm>
          <a:custGeom>
            <a:avLst/>
            <a:gdLst/>
            <a:ahLst/>
            <a:cxnLst/>
            <a:rect l="l" t="t" r="r" b="b"/>
            <a:pathLst>
              <a:path w="63" h="313" extrusionOk="0">
                <a:moveTo>
                  <a:pt x="35" y="0"/>
                </a:moveTo>
                <a:cubicBezTo>
                  <a:pt x="0" y="0"/>
                  <a:pt x="0" y="0"/>
                  <a:pt x="0" y="28"/>
                </a:cubicBezTo>
                <a:lnTo>
                  <a:pt x="0" y="285"/>
                </a:lnTo>
                <a:cubicBezTo>
                  <a:pt x="0" y="313"/>
                  <a:pt x="0" y="313"/>
                  <a:pt x="35" y="313"/>
                </a:cubicBezTo>
                <a:cubicBezTo>
                  <a:pt x="35" y="313"/>
                  <a:pt x="63" y="313"/>
                  <a:pt x="63" y="285"/>
                </a:cubicBezTo>
                <a:lnTo>
                  <a:pt x="63" y="28"/>
                </a:lnTo>
                <a:cubicBezTo>
                  <a:pt x="63" y="0"/>
                  <a:pt x="35" y="0"/>
                  <a:pt x="35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16"/>
          <p:cNvSpPr/>
          <p:nvPr/>
        </p:nvSpPr>
        <p:spPr>
          <a:xfrm>
            <a:off x="4862846" y="1630964"/>
            <a:ext cx="24026" cy="23391"/>
          </a:xfrm>
          <a:custGeom>
            <a:avLst/>
            <a:gdLst/>
            <a:ahLst/>
            <a:cxnLst/>
            <a:rect l="l" t="t" r="r" b="b"/>
            <a:pathLst>
              <a:path w="265" h="258" extrusionOk="0">
                <a:moveTo>
                  <a:pt x="202" y="1"/>
                </a:moveTo>
                <a:lnTo>
                  <a:pt x="0" y="202"/>
                </a:lnTo>
                <a:lnTo>
                  <a:pt x="0" y="258"/>
                </a:lnTo>
                <a:lnTo>
                  <a:pt x="63" y="258"/>
                </a:lnTo>
                <a:lnTo>
                  <a:pt x="264" y="56"/>
                </a:lnTo>
                <a:lnTo>
                  <a:pt x="264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16"/>
          <p:cNvSpPr/>
          <p:nvPr/>
        </p:nvSpPr>
        <p:spPr>
          <a:xfrm>
            <a:off x="4343439" y="2148464"/>
            <a:ext cx="26473" cy="24660"/>
          </a:xfrm>
          <a:custGeom>
            <a:avLst/>
            <a:gdLst/>
            <a:ahLst/>
            <a:cxnLst/>
            <a:rect l="l" t="t" r="r" b="b"/>
            <a:pathLst>
              <a:path w="292" h="272" extrusionOk="0">
                <a:moveTo>
                  <a:pt x="250" y="1"/>
                </a:moveTo>
                <a:cubicBezTo>
                  <a:pt x="243" y="1"/>
                  <a:pt x="236" y="8"/>
                  <a:pt x="236" y="22"/>
                </a:cubicBezTo>
                <a:lnTo>
                  <a:pt x="28" y="223"/>
                </a:lnTo>
                <a:cubicBezTo>
                  <a:pt x="0" y="223"/>
                  <a:pt x="0" y="251"/>
                  <a:pt x="28" y="251"/>
                </a:cubicBezTo>
                <a:cubicBezTo>
                  <a:pt x="28" y="265"/>
                  <a:pt x="37" y="272"/>
                  <a:pt x="45" y="272"/>
                </a:cubicBezTo>
                <a:cubicBezTo>
                  <a:pt x="54" y="272"/>
                  <a:pt x="63" y="265"/>
                  <a:pt x="63" y="251"/>
                </a:cubicBezTo>
                <a:lnTo>
                  <a:pt x="264" y="49"/>
                </a:lnTo>
                <a:cubicBezTo>
                  <a:pt x="292" y="49"/>
                  <a:pt x="292" y="22"/>
                  <a:pt x="264" y="22"/>
                </a:cubicBezTo>
                <a:cubicBezTo>
                  <a:pt x="264" y="8"/>
                  <a:pt x="257" y="1"/>
                  <a:pt x="250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16"/>
          <p:cNvSpPr/>
          <p:nvPr/>
        </p:nvSpPr>
        <p:spPr>
          <a:xfrm>
            <a:off x="4967924" y="1901047"/>
            <a:ext cx="29103" cy="5168"/>
          </a:xfrm>
          <a:custGeom>
            <a:avLst/>
            <a:gdLst/>
            <a:ahLst/>
            <a:cxnLst/>
            <a:rect l="l" t="t" r="r" b="b"/>
            <a:pathLst>
              <a:path w="321" h="57" extrusionOk="0">
                <a:moveTo>
                  <a:pt x="29" y="1"/>
                </a:moveTo>
                <a:cubicBezTo>
                  <a:pt x="1" y="1"/>
                  <a:pt x="1" y="1"/>
                  <a:pt x="1" y="28"/>
                </a:cubicBezTo>
                <a:cubicBezTo>
                  <a:pt x="1" y="28"/>
                  <a:pt x="1" y="56"/>
                  <a:pt x="29" y="56"/>
                </a:cubicBezTo>
                <a:lnTo>
                  <a:pt x="293" y="56"/>
                </a:lnTo>
                <a:lnTo>
                  <a:pt x="320" y="28"/>
                </a:lnTo>
                <a:cubicBezTo>
                  <a:pt x="320" y="1"/>
                  <a:pt x="293" y="1"/>
                  <a:pt x="293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16"/>
          <p:cNvSpPr/>
          <p:nvPr/>
        </p:nvSpPr>
        <p:spPr>
          <a:xfrm>
            <a:off x="4233284" y="1899959"/>
            <a:ext cx="31551" cy="6256"/>
          </a:xfrm>
          <a:custGeom>
            <a:avLst/>
            <a:gdLst/>
            <a:ahLst/>
            <a:cxnLst/>
            <a:rect l="l" t="t" r="r" b="b"/>
            <a:pathLst>
              <a:path w="348" h="69" extrusionOk="0">
                <a:moveTo>
                  <a:pt x="327" y="0"/>
                </a:moveTo>
                <a:cubicBezTo>
                  <a:pt x="323" y="0"/>
                  <a:pt x="320" y="3"/>
                  <a:pt x="320" y="13"/>
                </a:cubicBezTo>
                <a:lnTo>
                  <a:pt x="28" y="13"/>
                </a:lnTo>
                <a:cubicBezTo>
                  <a:pt x="28" y="13"/>
                  <a:pt x="0" y="13"/>
                  <a:pt x="0" y="40"/>
                </a:cubicBezTo>
                <a:lnTo>
                  <a:pt x="28" y="68"/>
                </a:lnTo>
                <a:lnTo>
                  <a:pt x="28" y="40"/>
                </a:lnTo>
                <a:lnTo>
                  <a:pt x="320" y="40"/>
                </a:lnTo>
                <a:cubicBezTo>
                  <a:pt x="320" y="40"/>
                  <a:pt x="347" y="40"/>
                  <a:pt x="347" y="13"/>
                </a:cubicBezTo>
                <a:cubicBezTo>
                  <a:pt x="347" y="13"/>
                  <a:pt x="335" y="0"/>
                  <a:pt x="327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16"/>
          <p:cNvSpPr/>
          <p:nvPr/>
        </p:nvSpPr>
        <p:spPr>
          <a:xfrm>
            <a:off x="4862846" y="2150368"/>
            <a:ext cx="24026" cy="23391"/>
          </a:xfrm>
          <a:custGeom>
            <a:avLst/>
            <a:gdLst/>
            <a:ahLst/>
            <a:cxnLst/>
            <a:rect l="l" t="t" r="r" b="b"/>
            <a:pathLst>
              <a:path w="265" h="258" extrusionOk="0">
                <a:moveTo>
                  <a:pt x="0" y="1"/>
                </a:moveTo>
                <a:lnTo>
                  <a:pt x="0" y="56"/>
                </a:lnTo>
                <a:lnTo>
                  <a:pt x="202" y="257"/>
                </a:lnTo>
                <a:lnTo>
                  <a:pt x="264" y="257"/>
                </a:lnTo>
                <a:lnTo>
                  <a:pt x="264" y="202"/>
                </a:lnTo>
                <a:lnTo>
                  <a:pt x="63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16"/>
          <p:cNvSpPr/>
          <p:nvPr/>
        </p:nvSpPr>
        <p:spPr>
          <a:xfrm>
            <a:off x="4343439" y="1630964"/>
            <a:ext cx="24026" cy="23391"/>
          </a:xfrm>
          <a:custGeom>
            <a:avLst/>
            <a:gdLst/>
            <a:ahLst/>
            <a:cxnLst/>
            <a:rect l="l" t="t" r="r" b="b"/>
            <a:pathLst>
              <a:path w="265" h="258" extrusionOk="0">
                <a:moveTo>
                  <a:pt x="0" y="1"/>
                </a:moveTo>
                <a:lnTo>
                  <a:pt x="0" y="56"/>
                </a:lnTo>
                <a:lnTo>
                  <a:pt x="202" y="258"/>
                </a:lnTo>
                <a:lnTo>
                  <a:pt x="264" y="258"/>
                </a:lnTo>
                <a:lnTo>
                  <a:pt x="264" y="202"/>
                </a:lnTo>
                <a:lnTo>
                  <a:pt x="63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16"/>
          <p:cNvSpPr/>
          <p:nvPr/>
        </p:nvSpPr>
        <p:spPr>
          <a:xfrm>
            <a:off x="4789772" y="2205128"/>
            <a:ext cx="18404" cy="29103"/>
          </a:xfrm>
          <a:custGeom>
            <a:avLst/>
            <a:gdLst/>
            <a:ahLst/>
            <a:cxnLst/>
            <a:rect l="l" t="t" r="r" b="b"/>
            <a:pathLst>
              <a:path w="203" h="321" extrusionOk="0">
                <a:moveTo>
                  <a:pt x="28" y="1"/>
                </a:moveTo>
                <a:cubicBezTo>
                  <a:pt x="1" y="1"/>
                  <a:pt x="1" y="35"/>
                  <a:pt x="1" y="63"/>
                </a:cubicBezTo>
                <a:lnTo>
                  <a:pt x="140" y="292"/>
                </a:lnTo>
                <a:cubicBezTo>
                  <a:pt x="140" y="320"/>
                  <a:pt x="174" y="320"/>
                  <a:pt x="174" y="320"/>
                </a:cubicBezTo>
                <a:cubicBezTo>
                  <a:pt x="202" y="320"/>
                  <a:pt x="202" y="292"/>
                  <a:pt x="202" y="265"/>
                </a:cubicBezTo>
                <a:lnTo>
                  <a:pt x="56" y="35"/>
                </a:lnTo>
                <a:cubicBezTo>
                  <a:pt x="56" y="1"/>
                  <a:pt x="28" y="1"/>
                  <a:pt x="28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16"/>
          <p:cNvSpPr/>
          <p:nvPr/>
        </p:nvSpPr>
        <p:spPr>
          <a:xfrm>
            <a:off x="4514067" y="2239761"/>
            <a:ext cx="13237" cy="31551"/>
          </a:xfrm>
          <a:custGeom>
            <a:avLst/>
            <a:gdLst/>
            <a:ahLst/>
            <a:cxnLst/>
            <a:rect l="l" t="t" r="r" b="b"/>
            <a:pathLst>
              <a:path w="146" h="348" extrusionOk="0">
                <a:moveTo>
                  <a:pt x="118" y="1"/>
                </a:moveTo>
                <a:cubicBezTo>
                  <a:pt x="90" y="1"/>
                  <a:pt x="56" y="28"/>
                  <a:pt x="56" y="28"/>
                </a:cubicBezTo>
                <a:lnTo>
                  <a:pt x="0" y="313"/>
                </a:lnTo>
                <a:cubicBezTo>
                  <a:pt x="0" y="313"/>
                  <a:pt x="0" y="348"/>
                  <a:pt x="28" y="348"/>
                </a:cubicBezTo>
                <a:cubicBezTo>
                  <a:pt x="28" y="348"/>
                  <a:pt x="56" y="348"/>
                  <a:pt x="56" y="313"/>
                </a:cubicBezTo>
                <a:lnTo>
                  <a:pt x="146" y="56"/>
                </a:lnTo>
                <a:cubicBezTo>
                  <a:pt x="146" y="28"/>
                  <a:pt x="118" y="1"/>
                  <a:pt x="118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16"/>
          <p:cNvSpPr/>
          <p:nvPr/>
        </p:nvSpPr>
        <p:spPr>
          <a:xfrm>
            <a:off x="4918241" y="1708571"/>
            <a:ext cx="31551" cy="19492"/>
          </a:xfrm>
          <a:custGeom>
            <a:avLst/>
            <a:gdLst/>
            <a:ahLst/>
            <a:cxnLst/>
            <a:rect l="l" t="t" r="r" b="b"/>
            <a:pathLst>
              <a:path w="348" h="215" extrusionOk="0">
                <a:moveTo>
                  <a:pt x="294" y="0"/>
                </a:moveTo>
                <a:cubicBezTo>
                  <a:pt x="289" y="0"/>
                  <a:pt x="285" y="3"/>
                  <a:pt x="285" y="13"/>
                </a:cubicBezTo>
                <a:lnTo>
                  <a:pt x="28" y="159"/>
                </a:lnTo>
                <a:cubicBezTo>
                  <a:pt x="28" y="159"/>
                  <a:pt x="0" y="186"/>
                  <a:pt x="28" y="186"/>
                </a:cubicBezTo>
                <a:cubicBezTo>
                  <a:pt x="28" y="214"/>
                  <a:pt x="56" y="214"/>
                  <a:pt x="56" y="214"/>
                </a:cubicBezTo>
                <a:lnTo>
                  <a:pt x="320" y="68"/>
                </a:lnTo>
                <a:cubicBezTo>
                  <a:pt x="320" y="68"/>
                  <a:pt x="347" y="40"/>
                  <a:pt x="320" y="13"/>
                </a:cubicBezTo>
                <a:cubicBezTo>
                  <a:pt x="320" y="13"/>
                  <a:pt x="304" y="0"/>
                  <a:pt x="294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16"/>
          <p:cNvSpPr/>
          <p:nvPr/>
        </p:nvSpPr>
        <p:spPr>
          <a:xfrm>
            <a:off x="4282967" y="2075572"/>
            <a:ext cx="29103" cy="19492"/>
          </a:xfrm>
          <a:custGeom>
            <a:avLst/>
            <a:gdLst/>
            <a:ahLst/>
            <a:cxnLst/>
            <a:rect l="l" t="t" r="r" b="b"/>
            <a:pathLst>
              <a:path w="321" h="215" extrusionOk="0">
                <a:moveTo>
                  <a:pt x="291" y="1"/>
                </a:moveTo>
                <a:cubicBezTo>
                  <a:pt x="283" y="1"/>
                  <a:pt x="274" y="4"/>
                  <a:pt x="265" y="13"/>
                </a:cubicBezTo>
                <a:lnTo>
                  <a:pt x="35" y="159"/>
                </a:lnTo>
                <a:cubicBezTo>
                  <a:pt x="35" y="159"/>
                  <a:pt x="1" y="187"/>
                  <a:pt x="35" y="187"/>
                </a:cubicBezTo>
                <a:cubicBezTo>
                  <a:pt x="35" y="214"/>
                  <a:pt x="63" y="214"/>
                  <a:pt x="63" y="214"/>
                </a:cubicBezTo>
                <a:lnTo>
                  <a:pt x="292" y="76"/>
                </a:lnTo>
                <a:cubicBezTo>
                  <a:pt x="320" y="76"/>
                  <a:pt x="320" y="41"/>
                  <a:pt x="320" y="13"/>
                </a:cubicBezTo>
                <a:cubicBezTo>
                  <a:pt x="320" y="13"/>
                  <a:pt x="308" y="1"/>
                  <a:pt x="291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16"/>
          <p:cNvSpPr/>
          <p:nvPr/>
        </p:nvSpPr>
        <p:spPr>
          <a:xfrm>
            <a:off x="4954778" y="1990440"/>
            <a:ext cx="29012" cy="13327"/>
          </a:xfrm>
          <a:custGeom>
            <a:avLst/>
            <a:gdLst/>
            <a:ahLst/>
            <a:cxnLst/>
            <a:rect l="l" t="t" r="r" b="b"/>
            <a:pathLst>
              <a:path w="320" h="147" extrusionOk="0">
                <a:moveTo>
                  <a:pt x="28" y="1"/>
                </a:moveTo>
                <a:cubicBezTo>
                  <a:pt x="28" y="1"/>
                  <a:pt x="0" y="1"/>
                  <a:pt x="0" y="29"/>
                </a:cubicBezTo>
                <a:cubicBezTo>
                  <a:pt x="0" y="29"/>
                  <a:pt x="0" y="56"/>
                  <a:pt x="28" y="56"/>
                </a:cubicBezTo>
                <a:lnTo>
                  <a:pt x="292" y="147"/>
                </a:lnTo>
                <a:lnTo>
                  <a:pt x="319" y="112"/>
                </a:lnTo>
                <a:cubicBezTo>
                  <a:pt x="319" y="84"/>
                  <a:pt x="319" y="56"/>
                  <a:pt x="292" y="56"/>
                </a:cubicBezTo>
                <a:lnTo>
                  <a:pt x="28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16"/>
          <p:cNvSpPr/>
          <p:nvPr/>
        </p:nvSpPr>
        <p:spPr>
          <a:xfrm>
            <a:off x="4246430" y="1799052"/>
            <a:ext cx="31641" cy="12693"/>
          </a:xfrm>
          <a:custGeom>
            <a:avLst/>
            <a:gdLst/>
            <a:ahLst/>
            <a:cxnLst/>
            <a:rect l="l" t="t" r="r" b="b"/>
            <a:pathLst>
              <a:path w="349" h="140" extrusionOk="0">
                <a:moveTo>
                  <a:pt x="29" y="1"/>
                </a:moveTo>
                <a:lnTo>
                  <a:pt x="1" y="29"/>
                </a:lnTo>
                <a:cubicBezTo>
                  <a:pt x="1" y="56"/>
                  <a:pt x="1" y="84"/>
                  <a:pt x="29" y="84"/>
                </a:cubicBezTo>
                <a:lnTo>
                  <a:pt x="293" y="140"/>
                </a:lnTo>
                <a:cubicBezTo>
                  <a:pt x="320" y="140"/>
                  <a:pt x="348" y="140"/>
                  <a:pt x="348" y="112"/>
                </a:cubicBezTo>
                <a:lnTo>
                  <a:pt x="320" y="84"/>
                </a:lnTo>
                <a:lnTo>
                  <a:pt x="29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16"/>
          <p:cNvSpPr/>
          <p:nvPr/>
        </p:nvSpPr>
        <p:spPr>
          <a:xfrm>
            <a:off x="4282967" y="1708571"/>
            <a:ext cx="29103" cy="19492"/>
          </a:xfrm>
          <a:custGeom>
            <a:avLst/>
            <a:gdLst/>
            <a:ahLst/>
            <a:cxnLst/>
            <a:rect l="l" t="t" r="r" b="b"/>
            <a:pathLst>
              <a:path w="321" h="215" extrusionOk="0">
                <a:moveTo>
                  <a:pt x="56" y="0"/>
                </a:moveTo>
                <a:cubicBezTo>
                  <a:pt x="48" y="0"/>
                  <a:pt x="35" y="13"/>
                  <a:pt x="35" y="13"/>
                </a:cubicBezTo>
                <a:cubicBezTo>
                  <a:pt x="1" y="40"/>
                  <a:pt x="35" y="40"/>
                  <a:pt x="35" y="68"/>
                </a:cubicBezTo>
                <a:lnTo>
                  <a:pt x="265" y="214"/>
                </a:lnTo>
                <a:cubicBezTo>
                  <a:pt x="292" y="214"/>
                  <a:pt x="292" y="214"/>
                  <a:pt x="320" y="186"/>
                </a:cubicBezTo>
                <a:cubicBezTo>
                  <a:pt x="320" y="186"/>
                  <a:pt x="320" y="159"/>
                  <a:pt x="292" y="159"/>
                </a:cubicBezTo>
                <a:lnTo>
                  <a:pt x="63" y="13"/>
                </a:lnTo>
                <a:cubicBezTo>
                  <a:pt x="63" y="3"/>
                  <a:pt x="60" y="0"/>
                  <a:pt x="56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16"/>
          <p:cNvSpPr/>
          <p:nvPr/>
        </p:nvSpPr>
        <p:spPr>
          <a:xfrm>
            <a:off x="4918241" y="2075572"/>
            <a:ext cx="31551" cy="19492"/>
          </a:xfrm>
          <a:custGeom>
            <a:avLst/>
            <a:gdLst/>
            <a:ahLst/>
            <a:cxnLst/>
            <a:rect l="l" t="t" r="r" b="b"/>
            <a:pathLst>
              <a:path w="348" h="215" extrusionOk="0">
                <a:moveTo>
                  <a:pt x="49" y="1"/>
                </a:moveTo>
                <a:cubicBezTo>
                  <a:pt x="40" y="1"/>
                  <a:pt x="28" y="13"/>
                  <a:pt x="28" y="13"/>
                </a:cubicBezTo>
                <a:cubicBezTo>
                  <a:pt x="0" y="41"/>
                  <a:pt x="28" y="41"/>
                  <a:pt x="28" y="76"/>
                </a:cubicBezTo>
                <a:lnTo>
                  <a:pt x="285" y="214"/>
                </a:lnTo>
                <a:cubicBezTo>
                  <a:pt x="285" y="214"/>
                  <a:pt x="320" y="214"/>
                  <a:pt x="320" y="187"/>
                </a:cubicBezTo>
                <a:cubicBezTo>
                  <a:pt x="347" y="187"/>
                  <a:pt x="320" y="159"/>
                  <a:pt x="320" y="159"/>
                </a:cubicBezTo>
                <a:lnTo>
                  <a:pt x="56" y="13"/>
                </a:lnTo>
                <a:cubicBezTo>
                  <a:pt x="56" y="4"/>
                  <a:pt x="53" y="1"/>
                  <a:pt x="49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16"/>
          <p:cNvSpPr/>
          <p:nvPr/>
        </p:nvSpPr>
        <p:spPr>
          <a:xfrm>
            <a:off x="4702917" y="2239761"/>
            <a:ext cx="13327" cy="31551"/>
          </a:xfrm>
          <a:custGeom>
            <a:avLst/>
            <a:gdLst/>
            <a:ahLst/>
            <a:cxnLst/>
            <a:rect l="l" t="t" r="r" b="b"/>
            <a:pathLst>
              <a:path w="147" h="348" extrusionOk="0">
                <a:moveTo>
                  <a:pt x="28" y="1"/>
                </a:moveTo>
                <a:cubicBezTo>
                  <a:pt x="0" y="1"/>
                  <a:pt x="0" y="28"/>
                  <a:pt x="0" y="56"/>
                </a:cubicBezTo>
                <a:lnTo>
                  <a:pt x="91" y="313"/>
                </a:lnTo>
                <a:cubicBezTo>
                  <a:pt x="91" y="348"/>
                  <a:pt x="118" y="348"/>
                  <a:pt x="118" y="348"/>
                </a:cubicBezTo>
                <a:cubicBezTo>
                  <a:pt x="146" y="348"/>
                  <a:pt x="146" y="313"/>
                  <a:pt x="146" y="313"/>
                </a:cubicBezTo>
                <a:lnTo>
                  <a:pt x="91" y="28"/>
                </a:lnTo>
                <a:cubicBezTo>
                  <a:pt x="91" y="1"/>
                  <a:pt x="56" y="1"/>
                  <a:pt x="28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16"/>
          <p:cNvSpPr/>
          <p:nvPr/>
        </p:nvSpPr>
        <p:spPr>
          <a:xfrm>
            <a:off x="4422135" y="2205128"/>
            <a:ext cx="21487" cy="29103"/>
          </a:xfrm>
          <a:custGeom>
            <a:avLst/>
            <a:gdLst/>
            <a:ahLst/>
            <a:cxnLst/>
            <a:rect l="l" t="t" r="r" b="b"/>
            <a:pathLst>
              <a:path w="237" h="321" extrusionOk="0">
                <a:moveTo>
                  <a:pt x="202" y="1"/>
                </a:moveTo>
                <a:cubicBezTo>
                  <a:pt x="174" y="1"/>
                  <a:pt x="174" y="1"/>
                  <a:pt x="146" y="35"/>
                </a:cubicBezTo>
                <a:lnTo>
                  <a:pt x="0" y="265"/>
                </a:lnTo>
                <a:cubicBezTo>
                  <a:pt x="0" y="292"/>
                  <a:pt x="0" y="292"/>
                  <a:pt x="28" y="320"/>
                </a:cubicBezTo>
                <a:cubicBezTo>
                  <a:pt x="28" y="320"/>
                  <a:pt x="63" y="320"/>
                  <a:pt x="63" y="292"/>
                </a:cubicBezTo>
                <a:lnTo>
                  <a:pt x="202" y="63"/>
                </a:lnTo>
                <a:cubicBezTo>
                  <a:pt x="236" y="35"/>
                  <a:pt x="202" y="35"/>
                  <a:pt x="202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16"/>
          <p:cNvSpPr/>
          <p:nvPr/>
        </p:nvSpPr>
        <p:spPr>
          <a:xfrm>
            <a:off x="4954778" y="1799052"/>
            <a:ext cx="29012" cy="12693"/>
          </a:xfrm>
          <a:custGeom>
            <a:avLst/>
            <a:gdLst/>
            <a:ahLst/>
            <a:cxnLst/>
            <a:rect l="l" t="t" r="r" b="b"/>
            <a:pathLst>
              <a:path w="320" h="140" extrusionOk="0">
                <a:moveTo>
                  <a:pt x="292" y="1"/>
                </a:moveTo>
                <a:lnTo>
                  <a:pt x="28" y="84"/>
                </a:lnTo>
                <a:cubicBezTo>
                  <a:pt x="0" y="84"/>
                  <a:pt x="0" y="112"/>
                  <a:pt x="0" y="112"/>
                </a:cubicBezTo>
                <a:cubicBezTo>
                  <a:pt x="0" y="140"/>
                  <a:pt x="28" y="140"/>
                  <a:pt x="28" y="140"/>
                </a:cubicBezTo>
                <a:lnTo>
                  <a:pt x="292" y="84"/>
                </a:lnTo>
                <a:cubicBezTo>
                  <a:pt x="319" y="84"/>
                  <a:pt x="319" y="56"/>
                  <a:pt x="319" y="29"/>
                </a:cubicBezTo>
                <a:cubicBezTo>
                  <a:pt x="319" y="1"/>
                  <a:pt x="292" y="1"/>
                  <a:pt x="292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16"/>
          <p:cNvSpPr/>
          <p:nvPr/>
        </p:nvSpPr>
        <p:spPr>
          <a:xfrm>
            <a:off x="4246430" y="1990440"/>
            <a:ext cx="31641" cy="13327"/>
          </a:xfrm>
          <a:custGeom>
            <a:avLst/>
            <a:gdLst/>
            <a:ahLst/>
            <a:cxnLst/>
            <a:rect l="l" t="t" r="r" b="b"/>
            <a:pathLst>
              <a:path w="349" h="147" extrusionOk="0">
                <a:moveTo>
                  <a:pt x="293" y="1"/>
                </a:moveTo>
                <a:lnTo>
                  <a:pt x="29" y="56"/>
                </a:lnTo>
                <a:cubicBezTo>
                  <a:pt x="1" y="56"/>
                  <a:pt x="1" y="84"/>
                  <a:pt x="1" y="112"/>
                </a:cubicBezTo>
                <a:cubicBezTo>
                  <a:pt x="1" y="147"/>
                  <a:pt x="29" y="147"/>
                  <a:pt x="29" y="147"/>
                </a:cubicBezTo>
                <a:lnTo>
                  <a:pt x="320" y="56"/>
                </a:lnTo>
                <a:cubicBezTo>
                  <a:pt x="348" y="56"/>
                  <a:pt x="348" y="29"/>
                  <a:pt x="348" y="29"/>
                </a:cubicBezTo>
                <a:cubicBezTo>
                  <a:pt x="348" y="1"/>
                  <a:pt x="320" y="1"/>
                  <a:pt x="293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16"/>
          <p:cNvSpPr txBox="1"/>
          <p:nvPr/>
        </p:nvSpPr>
        <p:spPr>
          <a:xfrm>
            <a:off x="561000" y="2727888"/>
            <a:ext cx="1186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4" name="Google Shape;1434;p16"/>
          <p:cNvSpPr txBox="1"/>
          <p:nvPr/>
        </p:nvSpPr>
        <p:spPr>
          <a:xfrm>
            <a:off x="561000" y="1382138"/>
            <a:ext cx="1186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5" name="Google Shape;1435;p16"/>
          <p:cNvSpPr txBox="1"/>
          <p:nvPr/>
        </p:nvSpPr>
        <p:spPr>
          <a:xfrm>
            <a:off x="7396500" y="1945813"/>
            <a:ext cx="1186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6" name="Google Shape;1436;p16"/>
          <p:cNvSpPr txBox="1"/>
          <p:nvPr/>
        </p:nvSpPr>
        <p:spPr>
          <a:xfrm>
            <a:off x="561000" y="3133850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full of iron oxide dust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7" name="Google Shape;1437;p16"/>
          <p:cNvSpPr txBox="1"/>
          <p:nvPr/>
        </p:nvSpPr>
        <p:spPr>
          <a:xfrm>
            <a:off x="561000" y="1794150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Planet 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8" name="Google Shape;1438;p16"/>
          <p:cNvSpPr txBox="1"/>
          <p:nvPr/>
        </p:nvSpPr>
        <p:spPr>
          <a:xfrm>
            <a:off x="6521400" y="2353063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9" name="Google Shape;1439;p16"/>
          <p:cNvSpPr/>
          <p:nvPr/>
        </p:nvSpPr>
        <p:spPr>
          <a:xfrm>
            <a:off x="6521400" y="3751125"/>
            <a:ext cx="20616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40" name="Google Shape;1440;p16"/>
          <p:cNvSpPr txBox="1"/>
          <p:nvPr/>
        </p:nvSpPr>
        <p:spPr>
          <a:xfrm>
            <a:off x="7396500" y="3321525"/>
            <a:ext cx="1186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3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7" name="Google Shape;2177;p34"/>
          <p:cNvGrpSpPr/>
          <p:nvPr/>
        </p:nvGrpSpPr>
        <p:grpSpPr>
          <a:xfrm>
            <a:off x="895342" y="1643552"/>
            <a:ext cx="7219331" cy="804912"/>
            <a:chOff x="895342" y="2169052"/>
            <a:chExt cx="7219331" cy="804912"/>
          </a:xfrm>
        </p:grpSpPr>
        <p:cxnSp>
          <p:nvCxnSpPr>
            <p:cNvPr id="2178" name="Google Shape;2178;p34"/>
            <p:cNvCxnSpPr/>
            <p:nvPr/>
          </p:nvCxnSpPr>
          <p:spPr>
            <a:xfrm>
              <a:off x="1357132" y="2552614"/>
              <a:ext cx="6432943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79" name="Google Shape;2179;p34"/>
            <p:cNvGrpSpPr/>
            <p:nvPr/>
          </p:nvGrpSpPr>
          <p:grpSpPr>
            <a:xfrm>
              <a:off x="3033468" y="2169099"/>
              <a:ext cx="804865" cy="804865"/>
              <a:chOff x="3120193" y="2169099"/>
              <a:chExt cx="804865" cy="804865"/>
            </a:xfrm>
          </p:grpSpPr>
          <p:grpSp>
            <p:nvGrpSpPr>
              <p:cNvPr id="2180" name="Google Shape;2180;p34"/>
              <p:cNvGrpSpPr/>
              <p:nvPr/>
            </p:nvGrpSpPr>
            <p:grpSpPr>
              <a:xfrm>
                <a:off x="3120193" y="2169099"/>
                <a:ext cx="804865" cy="804865"/>
                <a:chOff x="3441738" y="2208092"/>
                <a:chExt cx="727200" cy="727200"/>
              </a:xfrm>
            </p:grpSpPr>
            <p:sp>
              <p:nvSpPr>
                <p:cNvPr id="2181" name="Google Shape;2181;p34"/>
                <p:cNvSpPr/>
                <p:nvPr/>
              </p:nvSpPr>
              <p:spPr>
                <a:xfrm>
                  <a:off x="3441738" y="2208092"/>
                  <a:ext cx="727200" cy="727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3495959" y="2262273"/>
                  <a:ext cx="618900" cy="618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83" name="Google Shape;2183;p34"/>
              <p:cNvGrpSpPr/>
              <p:nvPr/>
            </p:nvGrpSpPr>
            <p:grpSpPr>
              <a:xfrm>
                <a:off x="3316311" y="2367965"/>
                <a:ext cx="423644" cy="407092"/>
                <a:chOff x="-62890750" y="3747425"/>
                <a:chExt cx="330825" cy="317900"/>
              </a:xfrm>
            </p:grpSpPr>
            <p:sp>
              <p:nvSpPr>
                <p:cNvPr id="2184" name="Google Shape;2184;p34"/>
                <p:cNvSpPr/>
                <p:nvPr/>
              </p:nvSpPr>
              <p:spPr>
                <a:xfrm>
                  <a:off x="-62890750" y="3747425"/>
                  <a:ext cx="313500" cy="19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0" h="7833" extrusionOk="0">
                      <a:moveTo>
                        <a:pt x="6591" y="0"/>
                      </a:moveTo>
                      <a:cubicBezTo>
                        <a:pt x="4966" y="0"/>
                        <a:pt x="3342" y="616"/>
                        <a:pt x="2112" y="1846"/>
                      </a:cubicBezTo>
                      <a:cubicBezTo>
                        <a:pt x="663" y="3296"/>
                        <a:pt x="1" y="5438"/>
                        <a:pt x="379" y="7454"/>
                      </a:cubicBezTo>
                      <a:cubicBezTo>
                        <a:pt x="442" y="7675"/>
                        <a:pt x="568" y="7832"/>
                        <a:pt x="789" y="7832"/>
                      </a:cubicBezTo>
                      <a:lnTo>
                        <a:pt x="852" y="7832"/>
                      </a:lnTo>
                      <a:cubicBezTo>
                        <a:pt x="1104" y="7801"/>
                        <a:pt x="1198" y="7549"/>
                        <a:pt x="1167" y="7360"/>
                      </a:cubicBezTo>
                      <a:cubicBezTo>
                        <a:pt x="852" y="5596"/>
                        <a:pt x="1419" y="3737"/>
                        <a:pt x="2710" y="2477"/>
                      </a:cubicBezTo>
                      <a:cubicBezTo>
                        <a:pt x="3719" y="1437"/>
                        <a:pt x="5136" y="870"/>
                        <a:pt x="6617" y="870"/>
                      </a:cubicBezTo>
                      <a:cubicBezTo>
                        <a:pt x="7940" y="870"/>
                        <a:pt x="9200" y="1342"/>
                        <a:pt x="10177" y="2193"/>
                      </a:cubicBezTo>
                      <a:lnTo>
                        <a:pt x="9610" y="2792"/>
                      </a:lnTo>
                      <a:cubicBezTo>
                        <a:pt x="9484" y="2918"/>
                        <a:pt x="9452" y="3075"/>
                        <a:pt x="9484" y="3170"/>
                      </a:cubicBezTo>
                      <a:cubicBezTo>
                        <a:pt x="9515" y="3327"/>
                        <a:pt x="9641" y="3422"/>
                        <a:pt x="9799" y="3453"/>
                      </a:cubicBezTo>
                      <a:lnTo>
                        <a:pt x="12036" y="3926"/>
                      </a:lnTo>
                      <a:lnTo>
                        <a:pt x="12130" y="3926"/>
                      </a:lnTo>
                      <a:cubicBezTo>
                        <a:pt x="12225" y="3926"/>
                        <a:pt x="12319" y="3894"/>
                        <a:pt x="12382" y="3800"/>
                      </a:cubicBezTo>
                      <a:cubicBezTo>
                        <a:pt x="12508" y="3674"/>
                        <a:pt x="12540" y="3579"/>
                        <a:pt x="12508" y="3422"/>
                      </a:cubicBezTo>
                      <a:lnTo>
                        <a:pt x="12036" y="1153"/>
                      </a:lnTo>
                      <a:cubicBezTo>
                        <a:pt x="12004" y="1027"/>
                        <a:pt x="11878" y="901"/>
                        <a:pt x="11752" y="838"/>
                      </a:cubicBezTo>
                      <a:cubicBezTo>
                        <a:pt x="11715" y="831"/>
                        <a:pt x="11678" y="827"/>
                        <a:pt x="11642" y="827"/>
                      </a:cubicBezTo>
                      <a:cubicBezTo>
                        <a:pt x="11526" y="827"/>
                        <a:pt x="11422" y="868"/>
                        <a:pt x="11374" y="964"/>
                      </a:cubicBezTo>
                      <a:lnTo>
                        <a:pt x="10776" y="1563"/>
                      </a:lnTo>
                      <a:cubicBezTo>
                        <a:pt x="9583" y="521"/>
                        <a:pt x="8087" y="0"/>
                        <a:pt x="659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-62874975" y="3869075"/>
                  <a:ext cx="315050" cy="19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2" h="7850" extrusionOk="0">
                      <a:moveTo>
                        <a:pt x="11779" y="0"/>
                      </a:moveTo>
                      <a:cubicBezTo>
                        <a:pt x="11759" y="0"/>
                        <a:pt x="11739" y="2"/>
                        <a:pt x="11720" y="5"/>
                      </a:cubicBezTo>
                      <a:cubicBezTo>
                        <a:pt x="11499" y="36"/>
                        <a:pt x="11373" y="288"/>
                        <a:pt x="11405" y="477"/>
                      </a:cubicBezTo>
                      <a:cubicBezTo>
                        <a:pt x="11720" y="2242"/>
                        <a:pt x="11184" y="4101"/>
                        <a:pt x="9861" y="5361"/>
                      </a:cubicBezTo>
                      <a:cubicBezTo>
                        <a:pt x="8853" y="6400"/>
                        <a:pt x="7435" y="6967"/>
                        <a:pt x="5986" y="6967"/>
                      </a:cubicBezTo>
                      <a:cubicBezTo>
                        <a:pt x="4631" y="6967"/>
                        <a:pt x="3371" y="6495"/>
                        <a:pt x="2394" y="5644"/>
                      </a:cubicBezTo>
                      <a:lnTo>
                        <a:pt x="2993" y="5046"/>
                      </a:lnTo>
                      <a:cubicBezTo>
                        <a:pt x="3088" y="4920"/>
                        <a:pt x="3151" y="4762"/>
                        <a:pt x="3088" y="4668"/>
                      </a:cubicBezTo>
                      <a:cubicBezTo>
                        <a:pt x="3056" y="4510"/>
                        <a:pt x="2962" y="4416"/>
                        <a:pt x="2772" y="4384"/>
                      </a:cubicBezTo>
                      <a:lnTo>
                        <a:pt x="536" y="3912"/>
                      </a:lnTo>
                      <a:cubicBezTo>
                        <a:pt x="498" y="3904"/>
                        <a:pt x="465" y="3900"/>
                        <a:pt x="433" y="3900"/>
                      </a:cubicBezTo>
                      <a:cubicBezTo>
                        <a:pt x="332" y="3900"/>
                        <a:pt x="254" y="3941"/>
                        <a:pt x="158" y="4038"/>
                      </a:cubicBezTo>
                      <a:cubicBezTo>
                        <a:pt x="32" y="4132"/>
                        <a:pt x="0" y="4258"/>
                        <a:pt x="32" y="4416"/>
                      </a:cubicBezTo>
                      <a:lnTo>
                        <a:pt x="504" y="6652"/>
                      </a:lnTo>
                      <a:cubicBezTo>
                        <a:pt x="536" y="6810"/>
                        <a:pt x="662" y="6936"/>
                        <a:pt x="788" y="6967"/>
                      </a:cubicBezTo>
                      <a:lnTo>
                        <a:pt x="882" y="6967"/>
                      </a:lnTo>
                      <a:cubicBezTo>
                        <a:pt x="1008" y="6967"/>
                        <a:pt x="1103" y="6936"/>
                        <a:pt x="1166" y="6873"/>
                      </a:cubicBezTo>
                      <a:lnTo>
                        <a:pt x="1764" y="6274"/>
                      </a:lnTo>
                      <a:cubicBezTo>
                        <a:pt x="2930" y="7346"/>
                        <a:pt x="4442" y="7850"/>
                        <a:pt x="5923" y="7850"/>
                      </a:cubicBezTo>
                      <a:cubicBezTo>
                        <a:pt x="7561" y="7850"/>
                        <a:pt x="9168" y="7220"/>
                        <a:pt x="10428" y="5991"/>
                      </a:cubicBezTo>
                      <a:cubicBezTo>
                        <a:pt x="11909" y="4510"/>
                        <a:pt x="12602" y="2368"/>
                        <a:pt x="12192" y="320"/>
                      </a:cubicBezTo>
                      <a:cubicBezTo>
                        <a:pt x="12164" y="122"/>
                        <a:pt x="11958" y="0"/>
                        <a:pt x="117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-62751325" y="3834525"/>
                  <a:ext cx="1577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1072" extrusionOk="0">
                      <a:moveTo>
                        <a:pt x="630" y="1"/>
                      </a:moveTo>
                      <a:cubicBezTo>
                        <a:pt x="410" y="221"/>
                        <a:pt x="158" y="599"/>
                        <a:pt x="0" y="1072"/>
                      </a:cubicBezTo>
                      <a:lnTo>
                        <a:pt x="630" y="1072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-62715100" y="3950300"/>
                  <a:ext cx="15775" cy="2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1041" extrusionOk="0">
                      <a:moveTo>
                        <a:pt x="1" y="1"/>
                      </a:moveTo>
                      <a:lnTo>
                        <a:pt x="1" y="1041"/>
                      </a:lnTo>
                      <a:cubicBezTo>
                        <a:pt x="253" y="852"/>
                        <a:pt x="473" y="473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-62751325" y="3950300"/>
                  <a:ext cx="15775" cy="2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1041" extrusionOk="0">
                      <a:moveTo>
                        <a:pt x="0" y="1"/>
                      </a:moveTo>
                      <a:cubicBezTo>
                        <a:pt x="158" y="473"/>
                        <a:pt x="410" y="852"/>
                        <a:pt x="630" y="1041"/>
                      </a:cubicBez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-62822225" y="3881000"/>
                  <a:ext cx="4412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1923" extrusionOk="0">
                      <a:moveTo>
                        <a:pt x="127" y="0"/>
                      </a:moveTo>
                      <a:cubicBezTo>
                        <a:pt x="32" y="316"/>
                        <a:pt x="1" y="631"/>
                        <a:pt x="1" y="977"/>
                      </a:cubicBezTo>
                      <a:cubicBezTo>
                        <a:pt x="1" y="1324"/>
                        <a:pt x="32" y="1670"/>
                        <a:pt x="127" y="1922"/>
                      </a:cubicBezTo>
                      <a:lnTo>
                        <a:pt x="1765" y="1922"/>
                      </a:lnTo>
                      <a:cubicBezTo>
                        <a:pt x="1734" y="1607"/>
                        <a:pt x="1702" y="1292"/>
                        <a:pt x="1702" y="977"/>
                      </a:cubicBezTo>
                      <a:cubicBezTo>
                        <a:pt x="1702" y="662"/>
                        <a:pt x="1734" y="316"/>
                        <a:pt x="17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-62715100" y="3833750"/>
                  <a:ext cx="1577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1072" extrusionOk="0">
                      <a:moveTo>
                        <a:pt x="1" y="0"/>
                      </a:moveTo>
                      <a:lnTo>
                        <a:pt x="1" y="1071"/>
                      </a:lnTo>
                      <a:lnTo>
                        <a:pt x="631" y="1071"/>
                      </a:lnTo>
                      <a:cubicBezTo>
                        <a:pt x="505" y="599"/>
                        <a:pt x="253" y="189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-62758425" y="3881000"/>
                  <a:ext cx="2287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1923" extrusionOk="0">
                      <a:moveTo>
                        <a:pt x="95" y="0"/>
                      </a:moveTo>
                      <a:cubicBezTo>
                        <a:pt x="64" y="316"/>
                        <a:pt x="1" y="631"/>
                        <a:pt x="1" y="977"/>
                      </a:cubicBezTo>
                      <a:cubicBezTo>
                        <a:pt x="1" y="1324"/>
                        <a:pt x="64" y="1670"/>
                        <a:pt x="95" y="1922"/>
                      </a:cubicBezTo>
                      <a:lnTo>
                        <a:pt x="914" y="1922"/>
                      </a:lnTo>
                      <a:lnTo>
                        <a:pt x="91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-62715100" y="3809325"/>
                  <a:ext cx="7485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2049" extrusionOk="0">
                      <a:moveTo>
                        <a:pt x="1" y="1"/>
                      </a:moveTo>
                      <a:lnTo>
                        <a:pt x="1" y="32"/>
                      </a:lnTo>
                      <a:cubicBezTo>
                        <a:pt x="631" y="253"/>
                        <a:pt x="1198" y="1009"/>
                        <a:pt x="1481" y="2048"/>
                      </a:cubicBezTo>
                      <a:lnTo>
                        <a:pt x="2994" y="2048"/>
                      </a:lnTo>
                      <a:cubicBezTo>
                        <a:pt x="2426" y="946"/>
                        <a:pt x="1324" y="15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-62715875" y="3950300"/>
                  <a:ext cx="756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5" h="2049" extrusionOk="0">
                      <a:moveTo>
                        <a:pt x="1512" y="1"/>
                      </a:moveTo>
                      <a:cubicBezTo>
                        <a:pt x="1229" y="1009"/>
                        <a:pt x="662" y="1765"/>
                        <a:pt x="0" y="1986"/>
                      </a:cubicBezTo>
                      <a:lnTo>
                        <a:pt x="0" y="2049"/>
                      </a:lnTo>
                      <a:lnTo>
                        <a:pt x="32" y="2049"/>
                      </a:lnTo>
                      <a:cubicBezTo>
                        <a:pt x="1355" y="1891"/>
                        <a:pt x="2457" y="1104"/>
                        <a:pt x="30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-62811200" y="3949525"/>
                  <a:ext cx="75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6" h="2080" extrusionOk="0">
                      <a:moveTo>
                        <a:pt x="1" y="0"/>
                      </a:moveTo>
                      <a:cubicBezTo>
                        <a:pt x="600" y="1166"/>
                        <a:pt x="1702" y="1954"/>
                        <a:pt x="3025" y="2080"/>
                      </a:cubicBezTo>
                      <a:lnTo>
                        <a:pt x="3025" y="2017"/>
                      </a:lnTo>
                      <a:cubicBezTo>
                        <a:pt x="2364" y="1796"/>
                        <a:pt x="1860" y="1040"/>
                        <a:pt x="15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-62673350" y="3881000"/>
                  <a:ext cx="4412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1923" extrusionOk="0">
                      <a:moveTo>
                        <a:pt x="0" y="0"/>
                      </a:moveTo>
                      <a:cubicBezTo>
                        <a:pt x="32" y="316"/>
                        <a:pt x="63" y="631"/>
                        <a:pt x="63" y="977"/>
                      </a:cubicBezTo>
                      <a:cubicBezTo>
                        <a:pt x="63" y="1324"/>
                        <a:pt x="32" y="1670"/>
                        <a:pt x="0" y="1922"/>
                      </a:cubicBezTo>
                      <a:lnTo>
                        <a:pt x="1639" y="1922"/>
                      </a:lnTo>
                      <a:cubicBezTo>
                        <a:pt x="1733" y="1670"/>
                        <a:pt x="1765" y="1292"/>
                        <a:pt x="1765" y="977"/>
                      </a:cubicBezTo>
                      <a:cubicBezTo>
                        <a:pt x="1765" y="662"/>
                        <a:pt x="1733" y="316"/>
                        <a:pt x="16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-62810400" y="3810125"/>
                  <a:ext cx="756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5" h="2048" extrusionOk="0">
                      <a:moveTo>
                        <a:pt x="2993" y="0"/>
                      </a:moveTo>
                      <a:cubicBezTo>
                        <a:pt x="1702" y="158"/>
                        <a:pt x="599" y="945"/>
                        <a:pt x="0" y="2048"/>
                      </a:cubicBezTo>
                      <a:lnTo>
                        <a:pt x="1544" y="2048"/>
                      </a:lnTo>
                      <a:cubicBezTo>
                        <a:pt x="1828" y="1008"/>
                        <a:pt x="2363" y="284"/>
                        <a:pt x="3025" y="32"/>
                      </a:cubicBezTo>
                      <a:lnTo>
                        <a:pt x="30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-62715100" y="3881000"/>
                  <a:ext cx="228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1923" extrusionOk="0">
                      <a:moveTo>
                        <a:pt x="1" y="0"/>
                      </a:moveTo>
                      <a:lnTo>
                        <a:pt x="1" y="1922"/>
                      </a:lnTo>
                      <a:lnTo>
                        <a:pt x="851" y="1922"/>
                      </a:lnTo>
                      <a:cubicBezTo>
                        <a:pt x="883" y="1607"/>
                        <a:pt x="914" y="1292"/>
                        <a:pt x="914" y="977"/>
                      </a:cubicBezTo>
                      <a:cubicBezTo>
                        <a:pt x="914" y="662"/>
                        <a:pt x="883" y="316"/>
                        <a:pt x="85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98" name="Google Shape;2198;p34"/>
            <p:cNvGrpSpPr/>
            <p:nvPr/>
          </p:nvGrpSpPr>
          <p:grpSpPr>
            <a:xfrm>
              <a:off x="5171632" y="2169052"/>
              <a:ext cx="804865" cy="804865"/>
              <a:chOff x="5218669" y="2169052"/>
              <a:chExt cx="804865" cy="804865"/>
            </a:xfrm>
          </p:grpSpPr>
          <p:grpSp>
            <p:nvGrpSpPr>
              <p:cNvPr id="2199" name="Google Shape;2199;p34"/>
              <p:cNvGrpSpPr/>
              <p:nvPr/>
            </p:nvGrpSpPr>
            <p:grpSpPr>
              <a:xfrm>
                <a:off x="5218669" y="2169052"/>
                <a:ext cx="804865" cy="804865"/>
                <a:chOff x="4974814" y="2208050"/>
                <a:chExt cx="727200" cy="727200"/>
              </a:xfrm>
            </p:grpSpPr>
            <p:sp>
              <p:nvSpPr>
                <p:cNvPr id="2200" name="Google Shape;2200;p34"/>
                <p:cNvSpPr/>
                <p:nvPr/>
              </p:nvSpPr>
              <p:spPr>
                <a:xfrm>
                  <a:off x="4974814" y="2208050"/>
                  <a:ext cx="727200" cy="727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5029044" y="2262273"/>
                  <a:ext cx="618900" cy="618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02" name="Google Shape;2202;p34"/>
              <p:cNvSpPr/>
              <p:nvPr/>
            </p:nvSpPr>
            <p:spPr>
              <a:xfrm>
                <a:off x="5487429" y="2368359"/>
                <a:ext cx="267318" cy="406484"/>
              </a:xfrm>
              <a:custGeom>
                <a:avLst/>
                <a:gdLst/>
                <a:ahLst/>
                <a:cxnLst/>
                <a:rect l="l" t="t" r="r" b="b"/>
                <a:pathLst>
                  <a:path w="8350" h="12697" extrusionOk="0">
                    <a:moveTo>
                      <a:pt x="4222" y="1166"/>
                    </a:moveTo>
                    <a:cubicBezTo>
                      <a:pt x="4443" y="1166"/>
                      <a:pt x="4600" y="1386"/>
                      <a:pt x="4600" y="1607"/>
                    </a:cubicBezTo>
                    <a:lnTo>
                      <a:pt x="4600" y="1890"/>
                    </a:lnTo>
                    <a:cubicBezTo>
                      <a:pt x="5073" y="2048"/>
                      <a:pt x="5451" y="2520"/>
                      <a:pt x="5451" y="3088"/>
                    </a:cubicBezTo>
                    <a:cubicBezTo>
                      <a:pt x="5451" y="3308"/>
                      <a:pt x="5231" y="3497"/>
                      <a:pt x="5010" y="3497"/>
                    </a:cubicBezTo>
                    <a:cubicBezTo>
                      <a:pt x="4758" y="3497"/>
                      <a:pt x="4600" y="3308"/>
                      <a:pt x="4600" y="3088"/>
                    </a:cubicBezTo>
                    <a:cubicBezTo>
                      <a:pt x="4600" y="2835"/>
                      <a:pt x="4411" y="2678"/>
                      <a:pt x="4222" y="2678"/>
                    </a:cubicBezTo>
                    <a:cubicBezTo>
                      <a:pt x="3970" y="2678"/>
                      <a:pt x="3781" y="2867"/>
                      <a:pt x="3781" y="3088"/>
                    </a:cubicBezTo>
                    <a:cubicBezTo>
                      <a:pt x="3781" y="3308"/>
                      <a:pt x="4096" y="3529"/>
                      <a:pt x="4443" y="3781"/>
                    </a:cubicBezTo>
                    <a:cubicBezTo>
                      <a:pt x="4884" y="4096"/>
                      <a:pt x="5451" y="4505"/>
                      <a:pt x="5451" y="5167"/>
                    </a:cubicBezTo>
                    <a:cubicBezTo>
                      <a:pt x="5451" y="5702"/>
                      <a:pt x="5073" y="6143"/>
                      <a:pt x="4600" y="6333"/>
                    </a:cubicBezTo>
                    <a:lnTo>
                      <a:pt x="4600" y="6616"/>
                    </a:lnTo>
                    <a:cubicBezTo>
                      <a:pt x="4600" y="6868"/>
                      <a:pt x="4411" y="7026"/>
                      <a:pt x="4222" y="7026"/>
                    </a:cubicBezTo>
                    <a:cubicBezTo>
                      <a:pt x="3970" y="7026"/>
                      <a:pt x="3781" y="6805"/>
                      <a:pt x="3781" y="6616"/>
                    </a:cubicBezTo>
                    <a:lnTo>
                      <a:pt x="3781" y="6333"/>
                    </a:lnTo>
                    <a:cubicBezTo>
                      <a:pt x="3309" y="6143"/>
                      <a:pt x="2962" y="5702"/>
                      <a:pt x="2962" y="5167"/>
                    </a:cubicBezTo>
                    <a:cubicBezTo>
                      <a:pt x="2962" y="4915"/>
                      <a:pt x="3151" y="4757"/>
                      <a:pt x="3372" y="4757"/>
                    </a:cubicBezTo>
                    <a:cubicBezTo>
                      <a:pt x="3624" y="4757"/>
                      <a:pt x="3781" y="4978"/>
                      <a:pt x="3781" y="5167"/>
                    </a:cubicBezTo>
                    <a:cubicBezTo>
                      <a:pt x="3781" y="5387"/>
                      <a:pt x="3970" y="5608"/>
                      <a:pt x="4222" y="5608"/>
                    </a:cubicBezTo>
                    <a:cubicBezTo>
                      <a:pt x="4443" y="5608"/>
                      <a:pt x="4600" y="5387"/>
                      <a:pt x="4600" y="5167"/>
                    </a:cubicBezTo>
                    <a:cubicBezTo>
                      <a:pt x="4600" y="4915"/>
                      <a:pt x="4285" y="4694"/>
                      <a:pt x="3939" y="4442"/>
                    </a:cubicBezTo>
                    <a:cubicBezTo>
                      <a:pt x="3498" y="4127"/>
                      <a:pt x="2962" y="3749"/>
                      <a:pt x="2962" y="3088"/>
                    </a:cubicBezTo>
                    <a:cubicBezTo>
                      <a:pt x="2962" y="2520"/>
                      <a:pt x="3309" y="2079"/>
                      <a:pt x="3781" y="1890"/>
                    </a:cubicBezTo>
                    <a:lnTo>
                      <a:pt x="3781" y="1607"/>
                    </a:lnTo>
                    <a:cubicBezTo>
                      <a:pt x="3781" y="1386"/>
                      <a:pt x="3970" y="1166"/>
                      <a:pt x="4222" y="1166"/>
                    </a:cubicBezTo>
                    <a:close/>
                    <a:moveTo>
                      <a:pt x="4222" y="0"/>
                    </a:moveTo>
                    <a:cubicBezTo>
                      <a:pt x="1923" y="0"/>
                      <a:pt x="64" y="1859"/>
                      <a:pt x="64" y="4127"/>
                    </a:cubicBezTo>
                    <a:cubicBezTo>
                      <a:pt x="64" y="6270"/>
                      <a:pt x="1733" y="8034"/>
                      <a:pt x="3781" y="8223"/>
                    </a:cubicBezTo>
                    <a:lnTo>
                      <a:pt x="3781" y="9767"/>
                    </a:lnTo>
                    <a:cubicBezTo>
                      <a:pt x="3655" y="9609"/>
                      <a:pt x="3529" y="9483"/>
                      <a:pt x="3372" y="9325"/>
                    </a:cubicBezTo>
                    <a:cubicBezTo>
                      <a:pt x="2647" y="8601"/>
                      <a:pt x="1576" y="8128"/>
                      <a:pt x="442" y="8128"/>
                    </a:cubicBezTo>
                    <a:cubicBezTo>
                      <a:pt x="190" y="8128"/>
                      <a:pt x="32" y="8317"/>
                      <a:pt x="32" y="8506"/>
                    </a:cubicBezTo>
                    <a:cubicBezTo>
                      <a:pt x="1" y="9609"/>
                      <a:pt x="442" y="10617"/>
                      <a:pt x="1261" y="11468"/>
                    </a:cubicBezTo>
                    <a:cubicBezTo>
                      <a:pt x="2049" y="12255"/>
                      <a:pt x="3057" y="12696"/>
                      <a:pt x="4096" y="12696"/>
                    </a:cubicBezTo>
                    <a:lnTo>
                      <a:pt x="4159" y="12696"/>
                    </a:lnTo>
                    <a:cubicBezTo>
                      <a:pt x="5231" y="12696"/>
                      <a:pt x="6302" y="12287"/>
                      <a:pt x="7089" y="11468"/>
                    </a:cubicBezTo>
                    <a:cubicBezTo>
                      <a:pt x="7877" y="10680"/>
                      <a:pt x="8318" y="9641"/>
                      <a:pt x="8318" y="8506"/>
                    </a:cubicBezTo>
                    <a:cubicBezTo>
                      <a:pt x="8350" y="8317"/>
                      <a:pt x="8160" y="8128"/>
                      <a:pt x="7940" y="8128"/>
                    </a:cubicBezTo>
                    <a:cubicBezTo>
                      <a:pt x="7871" y="8124"/>
                      <a:pt x="7801" y="8122"/>
                      <a:pt x="7733" y="8122"/>
                    </a:cubicBezTo>
                    <a:cubicBezTo>
                      <a:pt x="6711" y="8122"/>
                      <a:pt x="5778" y="8558"/>
                      <a:pt x="5010" y="9325"/>
                    </a:cubicBezTo>
                    <a:cubicBezTo>
                      <a:pt x="4852" y="9483"/>
                      <a:pt x="4726" y="9609"/>
                      <a:pt x="4600" y="9767"/>
                    </a:cubicBezTo>
                    <a:lnTo>
                      <a:pt x="4600" y="8223"/>
                    </a:lnTo>
                    <a:cubicBezTo>
                      <a:pt x="6680" y="8034"/>
                      <a:pt x="8350" y="6270"/>
                      <a:pt x="8350" y="4127"/>
                    </a:cubicBezTo>
                    <a:cubicBezTo>
                      <a:pt x="8350" y="1859"/>
                      <a:pt x="6491" y="0"/>
                      <a:pt x="42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3" name="Google Shape;2203;p34"/>
            <p:cNvGrpSpPr/>
            <p:nvPr/>
          </p:nvGrpSpPr>
          <p:grpSpPr>
            <a:xfrm>
              <a:off x="895342" y="2169052"/>
              <a:ext cx="804865" cy="804865"/>
              <a:chOff x="1021717" y="2169052"/>
              <a:chExt cx="804865" cy="804865"/>
            </a:xfrm>
          </p:grpSpPr>
          <p:grpSp>
            <p:nvGrpSpPr>
              <p:cNvPr id="2204" name="Google Shape;2204;p34"/>
              <p:cNvGrpSpPr/>
              <p:nvPr/>
            </p:nvGrpSpPr>
            <p:grpSpPr>
              <a:xfrm>
                <a:off x="1021717" y="2169052"/>
                <a:ext cx="804865" cy="804865"/>
                <a:chOff x="1908650" y="2208050"/>
                <a:chExt cx="727200" cy="727200"/>
              </a:xfrm>
            </p:grpSpPr>
            <p:sp>
              <p:nvSpPr>
                <p:cNvPr id="2205" name="Google Shape;2205;p34"/>
                <p:cNvSpPr/>
                <p:nvPr/>
              </p:nvSpPr>
              <p:spPr>
                <a:xfrm>
                  <a:off x="1908650" y="2208050"/>
                  <a:ext cx="727200" cy="727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1962873" y="2262273"/>
                  <a:ext cx="618900" cy="618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1251194" y="2368269"/>
                <a:ext cx="345977" cy="406484"/>
                <a:chOff x="-64022550" y="3727425"/>
                <a:chExt cx="270175" cy="317425"/>
              </a:xfrm>
            </p:grpSpPr>
            <p:sp>
              <p:nvSpPr>
                <p:cNvPr id="2208" name="Google Shape;2208;p34"/>
                <p:cNvSpPr/>
                <p:nvPr/>
              </p:nvSpPr>
              <p:spPr>
                <a:xfrm>
                  <a:off x="-64022550" y="3912500"/>
                  <a:ext cx="270175" cy="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7" h="3624" extrusionOk="0">
                      <a:moveTo>
                        <a:pt x="2111" y="1"/>
                      </a:moveTo>
                      <a:cubicBezTo>
                        <a:pt x="945" y="1"/>
                        <a:pt x="0" y="946"/>
                        <a:pt x="0" y="2080"/>
                      </a:cubicBezTo>
                      <a:lnTo>
                        <a:pt x="0" y="3183"/>
                      </a:lnTo>
                      <a:cubicBezTo>
                        <a:pt x="0" y="3435"/>
                        <a:pt x="221" y="3624"/>
                        <a:pt x="441" y="3624"/>
                      </a:cubicBezTo>
                      <a:lnTo>
                        <a:pt x="10365" y="3624"/>
                      </a:lnTo>
                      <a:cubicBezTo>
                        <a:pt x="10618" y="3624"/>
                        <a:pt x="10807" y="3435"/>
                        <a:pt x="10807" y="3183"/>
                      </a:cubicBezTo>
                      <a:lnTo>
                        <a:pt x="10807" y="2080"/>
                      </a:lnTo>
                      <a:cubicBezTo>
                        <a:pt x="10807" y="946"/>
                        <a:pt x="9861" y="1"/>
                        <a:pt x="87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34"/>
                <p:cNvSpPr/>
                <p:nvPr/>
              </p:nvSpPr>
              <p:spPr>
                <a:xfrm>
                  <a:off x="-64000500" y="4023550"/>
                  <a:ext cx="227650" cy="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852" extrusionOk="0">
                      <a:moveTo>
                        <a:pt x="0" y="1"/>
                      </a:moveTo>
                      <a:lnTo>
                        <a:pt x="0" y="442"/>
                      </a:lnTo>
                      <a:cubicBezTo>
                        <a:pt x="0" y="694"/>
                        <a:pt x="190" y="851"/>
                        <a:pt x="442" y="851"/>
                      </a:cubicBezTo>
                      <a:lnTo>
                        <a:pt x="8696" y="851"/>
                      </a:lnTo>
                      <a:cubicBezTo>
                        <a:pt x="8948" y="851"/>
                        <a:pt x="9105" y="631"/>
                        <a:pt x="9105" y="442"/>
                      </a:cubicBezTo>
                      <a:lnTo>
                        <a:pt x="91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34"/>
                <p:cNvSpPr/>
                <p:nvPr/>
              </p:nvSpPr>
              <p:spPr>
                <a:xfrm>
                  <a:off x="-63960325" y="3727425"/>
                  <a:ext cx="144925" cy="16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7" h="6617" extrusionOk="0">
                      <a:moveTo>
                        <a:pt x="2930" y="0"/>
                      </a:moveTo>
                      <a:cubicBezTo>
                        <a:pt x="1292" y="0"/>
                        <a:pt x="0" y="1292"/>
                        <a:pt x="0" y="2867"/>
                      </a:cubicBezTo>
                      <a:cubicBezTo>
                        <a:pt x="32" y="3812"/>
                        <a:pt x="504" y="4694"/>
                        <a:pt x="1260" y="5230"/>
                      </a:cubicBezTo>
                      <a:lnTo>
                        <a:pt x="1260" y="6616"/>
                      </a:lnTo>
                      <a:lnTo>
                        <a:pt x="4568" y="6616"/>
                      </a:lnTo>
                      <a:lnTo>
                        <a:pt x="4568" y="5230"/>
                      </a:lnTo>
                      <a:cubicBezTo>
                        <a:pt x="5356" y="4694"/>
                        <a:pt x="5797" y="3812"/>
                        <a:pt x="5797" y="2867"/>
                      </a:cubicBezTo>
                      <a:cubicBezTo>
                        <a:pt x="5797" y="1260"/>
                        <a:pt x="4505" y="0"/>
                        <a:pt x="29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11" name="Google Shape;2211;p34"/>
            <p:cNvGrpSpPr/>
            <p:nvPr/>
          </p:nvGrpSpPr>
          <p:grpSpPr>
            <a:xfrm>
              <a:off x="7309808" y="2169052"/>
              <a:ext cx="804865" cy="804865"/>
              <a:chOff x="7317146" y="2169052"/>
              <a:chExt cx="804865" cy="804865"/>
            </a:xfrm>
          </p:grpSpPr>
          <p:grpSp>
            <p:nvGrpSpPr>
              <p:cNvPr id="2212" name="Google Shape;2212;p34"/>
              <p:cNvGrpSpPr/>
              <p:nvPr/>
            </p:nvGrpSpPr>
            <p:grpSpPr>
              <a:xfrm>
                <a:off x="7317146" y="2169052"/>
                <a:ext cx="804865" cy="804865"/>
                <a:chOff x="7596606" y="2208050"/>
                <a:chExt cx="727200" cy="727200"/>
              </a:xfrm>
            </p:grpSpPr>
            <p:sp>
              <p:nvSpPr>
                <p:cNvPr id="2213" name="Google Shape;2213;p34"/>
                <p:cNvSpPr/>
                <p:nvPr/>
              </p:nvSpPr>
              <p:spPr>
                <a:xfrm>
                  <a:off x="7596606" y="2208050"/>
                  <a:ext cx="727200" cy="727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34"/>
                <p:cNvSpPr/>
                <p:nvPr/>
              </p:nvSpPr>
              <p:spPr>
                <a:xfrm>
                  <a:off x="7650855" y="2262273"/>
                  <a:ext cx="618900" cy="618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15" name="Google Shape;2215;p34"/>
              <p:cNvSpPr/>
              <p:nvPr/>
            </p:nvSpPr>
            <p:spPr>
              <a:xfrm>
                <a:off x="7656118" y="2474157"/>
                <a:ext cx="159367" cy="65597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30" y="1"/>
                    </a:moveTo>
                    <a:cubicBezTo>
                      <a:pt x="252" y="442"/>
                      <a:pt x="0" y="1041"/>
                      <a:pt x="0" y="1671"/>
                    </a:cubicBezTo>
                    <a:cubicBezTo>
                      <a:pt x="0" y="1891"/>
                      <a:pt x="189" y="2049"/>
                      <a:pt x="441" y="2049"/>
                    </a:cubicBezTo>
                    <a:lnTo>
                      <a:pt x="4568" y="2049"/>
                    </a:lnTo>
                    <a:cubicBezTo>
                      <a:pt x="4820" y="2049"/>
                      <a:pt x="4978" y="1860"/>
                      <a:pt x="4978" y="1671"/>
                    </a:cubicBezTo>
                    <a:cubicBezTo>
                      <a:pt x="4978" y="1041"/>
                      <a:pt x="4726" y="442"/>
                      <a:pt x="4348" y="1"/>
                    </a:cubicBezTo>
                    <a:cubicBezTo>
                      <a:pt x="3875" y="568"/>
                      <a:pt x="3182" y="852"/>
                      <a:pt x="2489" y="852"/>
                    </a:cubicBezTo>
                    <a:cubicBezTo>
                      <a:pt x="1827" y="852"/>
                      <a:pt x="1134" y="568"/>
                      <a:pt x="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4"/>
              <p:cNvSpPr/>
              <p:nvPr/>
            </p:nvSpPr>
            <p:spPr>
              <a:xfrm>
                <a:off x="7669212" y="2549070"/>
                <a:ext cx="134171" cy="79203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474" extrusionOk="0">
                    <a:moveTo>
                      <a:pt x="2096" y="0"/>
                    </a:moveTo>
                    <a:cubicBezTo>
                      <a:pt x="1985" y="0"/>
                      <a:pt x="1875" y="40"/>
                      <a:pt x="1796" y="118"/>
                    </a:cubicBezTo>
                    <a:lnTo>
                      <a:pt x="158" y="1757"/>
                    </a:lnTo>
                    <a:cubicBezTo>
                      <a:pt x="1" y="1914"/>
                      <a:pt x="1" y="2198"/>
                      <a:pt x="158" y="2355"/>
                    </a:cubicBezTo>
                    <a:cubicBezTo>
                      <a:pt x="237" y="2434"/>
                      <a:pt x="339" y="2473"/>
                      <a:pt x="442" y="2473"/>
                    </a:cubicBezTo>
                    <a:cubicBezTo>
                      <a:pt x="544" y="2473"/>
                      <a:pt x="646" y="2434"/>
                      <a:pt x="725" y="2355"/>
                    </a:cubicBezTo>
                    <a:lnTo>
                      <a:pt x="2111" y="969"/>
                    </a:lnTo>
                    <a:lnTo>
                      <a:pt x="3498" y="2355"/>
                    </a:lnTo>
                    <a:cubicBezTo>
                      <a:pt x="3576" y="2434"/>
                      <a:pt x="3687" y="2473"/>
                      <a:pt x="3797" y="2473"/>
                    </a:cubicBezTo>
                    <a:cubicBezTo>
                      <a:pt x="3907" y="2473"/>
                      <a:pt x="4017" y="2434"/>
                      <a:pt x="4096" y="2355"/>
                    </a:cubicBezTo>
                    <a:cubicBezTo>
                      <a:pt x="4191" y="2198"/>
                      <a:pt x="4191" y="1914"/>
                      <a:pt x="4033" y="1757"/>
                    </a:cubicBezTo>
                    <a:lnTo>
                      <a:pt x="2395" y="118"/>
                    </a:lnTo>
                    <a:cubicBezTo>
                      <a:pt x="2316" y="40"/>
                      <a:pt x="2206" y="0"/>
                      <a:pt x="2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4"/>
              <p:cNvSpPr/>
              <p:nvPr/>
            </p:nvSpPr>
            <p:spPr>
              <a:xfrm>
                <a:off x="7682337" y="2368254"/>
                <a:ext cx="105903" cy="10593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3309" extrusionOk="0">
                    <a:moveTo>
                      <a:pt x="1670" y="1"/>
                    </a:moveTo>
                    <a:cubicBezTo>
                      <a:pt x="756" y="1"/>
                      <a:pt x="0" y="757"/>
                      <a:pt x="0" y="1671"/>
                    </a:cubicBezTo>
                    <a:cubicBezTo>
                      <a:pt x="0" y="2584"/>
                      <a:pt x="756" y="3309"/>
                      <a:pt x="1670" y="3309"/>
                    </a:cubicBezTo>
                    <a:cubicBezTo>
                      <a:pt x="2584" y="3309"/>
                      <a:pt x="3308" y="2584"/>
                      <a:pt x="3308" y="1671"/>
                    </a:cubicBezTo>
                    <a:cubicBezTo>
                      <a:pt x="3308" y="757"/>
                      <a:pt x="2584" y="1"/>
                      <a:pt x="16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4"/>
              <p:cNvSpPr/>
              <p:nvPr/>
            </p:nvSpPr>
            <p:spPr>
              <a:xfrm>
                <a:off x="7780173" y="2708181"/>
                <a:ext cx="158374" cy="6556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2048" extrusionOk="0">
                    <a:moveTo>
                      <a:pt x="630" y="0"/>
                    </a:moveTo>
                    <a:cubicBezTo>
                      <a:pt x="221" y="410"/>
                      <a:pt x="0" y="1008"/>
                      <a:pt x="0" y="1638"/>
                    </a:cubicBezTo>
                    <a:cubicBezTo>
                      <a:pt x="0" y="1890"/>
                      <a:pt x="189" y="2048"/>
                      <a:pt x="378" y="2048"/>
                    </a:cubicBezTo>
                    <a:lnTo>
                      <a:pt x="4505" y="2048"/>
                    </a:lnTo>
                    <a:cubicBezTo>
                      <a:pt x="4757" y="2048"/>
                      <a:pt x="4946" y="1827"/>
                      <a:pt x="4946" y="1638"/>
                    </a:cubicBezTo>
                    <a:cubicBezTo>
                      <a:pt x="4946" y="1008"/>
                      <a:pt x="4726" y="410"/>
                      <a:pt x="4316" y="0"/>
                    </a:cubicBezTo>
                    <a:cubicBezTo>
                      <a:pt x="3844" y="536"/>
                      <a:pt x="3182" y="819"/>
                      <a:pt x="2458" y="819"/>
                    </a:cubicBezTo>
                    <a:cubicBezTo>
                      <a:pt x="1796" y="819"/>
                      <a:pt x="1134" y="536"/>
                      <a:pt x="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4"/>
              <p:cNvSpPr/>
              <p:nvPr/>
            </p:nvSpPr>
            <p:spPr>
              <a:xfrm>
                <a:off x="7806392" y="2602278"/>
                <a:ext cx="105935" cy="10593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6" y="0"/>
                      <a:pt x="0" y="725"/>
                      <a:pt x="0" y="1638"/>
                    </a:cubicBezTo>
                    <a:cubicBezTo>
                      <a:pt x="0" y="2552"/>
                      <a:pt x="756" y="3308"/>
                      <a:pt x="1670" y="3308"/>
                    </a:cubicBezTo>
                    <a:cubicBezTo>
                      <a:pt x="2552" y="3308"/>
                      <a:pt x="3308" y="2552"/>
                      <a:pt x="3308" y="1638"/>
                    </a:cubicBezTo>
                    <a:cubicBezTo>
                      <a:pt x="3308" y="725"/>
                      <a:pt x="2552" y="0"/>
                      <a:pt x="16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34"/>
              <p:cNvSpPr/>
              <p:nvPr/>
            </p:nvSpPr>
            <p:spPr>
              <a:xfrm>
                <a:off x="7533055" y="2709173"/>
                <a:ext cx="159367" cy="65597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62" y="1"/>
                    </a:moveTo>
                    <a:cubicBezTo>
                      <a:pt x="252" y="442"/>
                      <a:pt x="32" y="1009"/>
                      <a:pt x="32" y="1639"/>
                    </a:cubicBezTo>
                    <a:cubicBezTo>
                      <a:pt x="0" y="1859"/>
                      <a:pt x="189" y="2048"/>
                      <a:pt x="410" y="2048"/>
                    </a:cubicBezTo>
                    <a:lnTo>
                      <a:pt x="4569" y="2048"/>
                    </a:lnTo>
                    <a:cubicBezTo>
                      <a:pt x="4789" y="2048"/>
                      <a:pt x="4978" y="1859"/>
                      <a:pt x="4978" y="1639"/>
                    </a:cubicBezTo>
                    <a:cubicBezTo>
                      <a:pt x="4978" y="1009"/>
                      <a:pt x="4758" y="442"/>
                      <a:pt x="4348" y="1"/>
                    </a:cubicBezTo>
                    <a:cubicBezTo>
                      <a:pt x="3876" y="536"/>
                      <a:pt x="3214" y="820"/>
                      <a:pt x="2521" y="820"/>
                    </a:cubicBezTo>
                    <a:cubicBezTo>
                      <a:pt x="1828" y="820"/>
                      <a:pt x="1166" y="536"/>
                      <a:pt x="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4"/>
              <p:cNvSpPr/>
              <p:nvPr/>
            </p:nvSpPr>
            <p:spPr>
              <a:xfrm>
                <a:off x="7559275" y="2602278"/>
                <a:ext cx="105935" cy="10593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7" y="0"/>
                      <a:pt x="1" y="725"/>
                      <a:pt x="1" y="1638"/>
                    </a:cubicBezTo>
                    <a:cubicBezTo>
                      <a:pt x="1" y="2552"/>
                      <a:pt x="757" y="3308"/>
                      <a:pt x="1670" y="3308"/>
                    </a:cubicBezTo>
                    <a:cubicBezTo>
                      <a:pt x="2552" y="3308"/>
                      <a:pt x="3309" y="2552"/>
                      <a:pt x="3309" y="1638"/>
                    </a:cubicBezTo>
                    <a:cubicBezTo>
                      <a:pt x="3309" y="725"/>
                      <a:pt x="2552" y="0"/>
                      <a:pt x="16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22" name="Google Shape;2222;p34"/>
          <p:cNvSpPr/>
          <p:nvPr/>
        </p:nvSpPr>
        <p:spPr>
          <a:xfrm>
            <a:off x="1093538" y="2685600"/>
            <a:ext cx="408300" cy="3531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4"/>
          <p:cNvSpPr/>
          <p:nvPr/>
        </p:nvSpPr>
        <p:spPr>
          <a:xfrm>
            <a:off x="495588" y="2897250"/>
            <a:ext cx="1604400" cy="12708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4"/>
          <p:cNvSpPr/>
          <p:nvPr/>
        </p:nvSpPr>
        <p:spPr>
          <a:xfrm>
            <a:off x="495575" y="2897250"/>
            <a:ext cx="1604400" cy="4179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4"/>
          <p:cNvSpPr txBox="1"/>
          <p:nvPr/>
        </p:nvSpPr>
        <p:spPr>
          <a:xfrm>
            <a:off x="495638" y="2897250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$8,254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26" name="Google Shape;2226;p34"/>
          <p:cNvSpPr txBox="1"/>
          <p:nvPr/>
        </p:nvSpPr>
        <p:spPr>
          <a:xfrm>
            <a:off x="495585" y="34497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7" name="Google Shape;2227;p34"/>
          <p:cNvSpPr/>
          <p:nvPr/>
        </p:nvSpPr>
        <p:spPr>
          <a:xfrm>
            <a:off x="5369938" y="2685600"/>
            <a:ext cx="408300" cy="3531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4"/>
          <p:cNvSpPr/>
          <p:nvPr/>
        </p:nvSpPr>
        <p:spPr>
          <a:xfrm>
            <a:off x="4771888" y="2897250"/>
            <a:ext cx="1604400" cy="12708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4"/>
          <p:cNvSpPr/>
          <p:nvPr/>
        </p:nvSpPr>
        <p:spPr>
          <a:xfrm>
            <a:off x="4771875" y="2897250"/>
            <a:ext cx="1604400" cy="4179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4"/>
          <p:cNvSpPr txBox="1"/>
          <p:nvPr/>
        </p:nvSpPr>
        <p:spPr>
          <a:xfrm>
            <a:off x="4771835" y="2897250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$7,652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31" name="Google Shape;2231;p34"/>
          <p:cNvSpPr txBox="1"/>
          <p:nvPr/>
        </p:nvSpPr>
        <p:spPr>
          <a:xfrm>
            <a:off x="4771885" y="34497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lang="en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2" name="Google Shape;2232;p34"/>
          <p:cNvSpPr/>
          <p:nvPr/>
        </p:nvSpPr>
        <p:spPr>
          <a:xfrm>
            <a:off x="7508088" y="2685600"/>
            <a:ext cx="408300" cy="3531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34"/>
          <p:cNvSpPr/>
          <p:nvPr/>
        </p:nvSpPr>
        <p:spPr>
          <a:xfrm>
            <a:off x="6910038" y="2897250"/>
            <a:ext cx="1604400" cy="12708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4"/>
          <p:cNvSpPr/>
          <p:nvPr/>
        </p:nvSpPr>
        <p:spPr>
          <a:xfrm>
            <a:off x="6910025" y="2897250"/>
            <a:ext cx="1604400" cy="4179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34"/>
          <p:cNvSpPr txBox="1"/>
          <p:nvPr/>
        </p:nvSpPr>
        <p:spPr>
          <a:xfrm>
            <a:off x="6910038" y="34497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6" name="Google Shape;2236;p34"/>
          <p:cNvSpPr txBox="1"/>
          <p:nvPr/>
        </p:nvSpPr>
        <p:spPr>
          <a:xfrm>
            <a:off x="6910038" y="2897250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$5,278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37" name="Google Shape;2237;p34"/>
          <p:cNvSpPr/>
          <p:nvPr/>
        </p:nvSpPr>
        <p:spPr>
          <a:xfrm>
            <a:off x="3231788" y="2685600"/>
            <a:ext cx="408300" cy="3531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4"/>
          <p:cNvSpPr/>
          <p:nvPr/>
        </p:nvSpPr>
        <p:spPr>
          <a:xfrm>
            <a:off x="2633738" y="2897250"/>
            <a:ext cx="1604400" cy="12708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4"/>
          <p:cNvSpPr/>
          <p:nvPr/>
        </p:nvSpPr>
        <p:spPr>
          <a:xfrm>
            <a:off x="2633725" y="2897250"/>
            <a:ext cx="1604400" cy="4179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4"/>
          <p:cNvSpPr txBox="1"/>
          <p:nvPr/>
        </p:nvSpPr>
        <p:spPr>
          <a:xfrm>
            <a:off x="2633735" y="34497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41" name="Google Shape;2241;p34"/>
          <p:cNvSpPr txBox="1"/>
          <p:nvPr/>
        </p:nvSpPr>
        <p:spPr>
          <a:xfrm>
            <a:off x="2633710" y="2897250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$9,475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3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7" name="Google Shape;2247;p35"/>
          <p:cNvGrpSpPr/>
          <p:nvPr/>
        </p:nvGrpSpPr>
        <p:grpSpPr>
          <a:xfrm>
            <a:off x="2091782" y="1395153"/>
            <a:ext cx="4960424" cy="2642599"/>
            <a:chOff x="233350" y="949250"/>
            <a:chExt cx="7137300" cy="3802300"/>
          </a:xfrm>
        </p:grpSpPr>
        <p:sp>
          <p:nvSpPr>
            <p:cNvPr id="2248" name="Google Shape;2248;p35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5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5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5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5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5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5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5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5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5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5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9" name="Google Shape;2299;p35"/>
          <p:cNvSpPr/>
          <p:nvPr/>
        </p:nvSpPr>
        <p:spPr>
          <a:xfrm>
            <a:off x="609825" y="206130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00" name="Google Shape;2300;p35"/>
          <p:cNvSpPr/>
          <p:nvPr/>
        </p:nvSpPr>
        <p:spPr>
          <a:xfrm>
            <a:off x="609825" y="377311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01" name="Google Shape;2301;p35"/>
          <p:cNvSpPr/>
          <p:nvPr/>
        </p:nvSpPr>
        <p:spPr>
          <a:xfrm>
            <a:off x="6618000" y="2061299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02" name="Google Shape;2302;p35"/>
          <p:cNvSpPr/>
          <p:nvPr/>
        </p:nvSpPr>
        <p:spPr>
          <a:xfrm>
            <a:off x="6618000" y="3773113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03" name="Google Shape;2303;p35"/>
          <p:cNvSpPr txBox="1"/>
          <p:nvPr/>
        </p:nvSpPr>
        <p:spPr>
          <a:xfrm>
            <a:off x="6618000" y="16317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04" name="Google Shape;2304;p35"/>
          <p:cNvSpPr txBox="1"/>
          <p:nvPr/>
        </p:nvSpPr>
        <p:spPr>
          <a:xfrm>
            <a:off x="609825" y="16317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05" name="Google Shape;2305;p35"/>
          <p:cNvSpPr txBox="1"/>
          <p:nvPr/>
        </p:nvSpPr>
        <p:spPr>
          <a:xfrm>
            <a:off x="6618000" y="334351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06" name="Google Shape;2306;p35"/>
          <p:cNvSpPr txBox="1"/>
          <p:nvPr/>
        </p:nvSpPr>
        <p:spPr>
          <a:xfrm>
            <a:off x="609825" y="33435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07" name="Google Shape;2307;p35"/>
          <p:cNvSpPr/>
          <p:nvPr/>
        </p:nvSpPr>
        <p:spPr>
          <a:xfrm>
            <a:off x="2810446" y="1662900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35"/>
          <p:cNvSpPr/>
          <p:nvPr/>
        </p:nvSpPr>
        <p:spPr>
          <a:xfrm>
            <a:off x="5793546" y="1694075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35"/>
          <p:cNvSpPr/>
          <p:nvPr/>
        </p:nvSpPr>
        <p:spPr>
          <a:xfrm>
            <a:off x="4663246" y="2607200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0" name="Google Shape;2310;p35"/>
          <p:cNvSpPr/>
          <p:nvPr/>
        </p:nvSpPr>
        <p:spPr>
          <a:xfrm>
            <a:off x="3311196" y="2974450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35"/>
          <p:cNvSpPr txBox="1"/>
          <p:nvPr/>
        </p:nvSpPr>
        <p:spPr>
          <a:xfrm>
            <a:off x="609825" y="129486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24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12" name="Google Shape;2312;p35"/>
          <p:cNvSpPr txBox="1"/>
          <p:nvPr/>
        </p:nvSpPr>
        <p:spPr>
          <a:xfrm>
            <a:off x="6934500" y="129486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87%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13" name="Google Shape;2313;p35"/>
          <p:cNvSpPr txBox="1"/>
          <p:nvPr/>
        </p:nvSpPr>
        <p:spPr>
          <a:xfrm>
            <a:off x="609825" y="300663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24%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14" name="Google Shape;2314;p35"/>
          <p:cNvSpPr txBox="1"/>
          <p:nvPr/>
        </p:nvSpPr>
        <p:spPr>
          <a:xfrm>
            <a:off x="6934500" y="300663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48%</a:t>
            </a:r>
            <a:endParaRPr sz="24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9" name="Google Shape;2319;p36"/>
          <p:cNvCxnSpPr/>
          <p:nvPr/>
        </p:nvCxnSpPr>
        <p:spPr>
          <a:xfrm rot="10800000">
            <a:off x="5103625" y="3953350"/>
            <a:ext cx="3189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320" name="Google Shape;2320;p36"/>
          <p:cNvCxnSpPr/>
          <p:nvPr/>
        </p:nvCxnSpPr>
        <p:spPr>
          <a:xfrm rot="10800000">
            <a:off x="4805425" y="2768825"/>
            <a:ext cx="3487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321" name="Google Shape;2321;p36"/>
          <p:cNvCxnSpPr/>
          <p:nvPr/>
        </p:nvCxnSpPr>
        <p:spPr>
          <a:xfrm rot="10800000">
            <a:off x="846299" y="3443700"/>
            <a:ext cx="311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22" name="Google Shape;2322;p36"/>
          <p:cNvCxnSpPr/>
          <p:nvPr/>
        </p:nvCxnSpPr>
        <p:spPr>
          <a:xfrm rot="10800000">
            <a:off x="846600" y="2230325"/>
            <a:ext cx="3487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23" name="Google Shape;2323;p3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4" name="Google Shape;2324;p36"/>
          <p:cNvGrpSpPr/>
          <p:nvPr/>
        </p:nvGrpSpPr>
        <p:grpSpPr>
          <a:xfrm>
            <a:off x="3421126" y="1785163"/>
            <a:ext cx="2301031" cy="2659683"/>
            <a:chOff x="3421126" y="1570563"/>
            <a:chExt cx="2301031" cy="2659683"/>
          </a:xfrm>
        </p:grpSpPr>
        <p:sp>
          <p:nvSpPr>
            <p:cNvPr id="2325" name="Google Shape;2325;p36"/>
            <p:cNvSpPr/>
            <p:nvPr/>
          </p:nvSpPr>
          <p:spPr>
            <a:xfrm>
              <a:off x="3421850" y="3555472"/>
              <a:ext cx="2300301" cy="347474"/>
            </a:xfrm>
            <a:custGeom>
              <a:avLst/>
              <a:gdLst/>
              <a:ahLst/>
              <a:cxnLst/>
              <a:rect l="l" t="t" r="r" b="b"/>
              <a:pathLst>
                <a:path w="25566" h="3862" extrusionOk="0">
                  <a:moveTo>
                    <a:pt x="12217" y="1"/>
                  </a:moveTo>
                  <a:lnTo>
                    <a:pt x="1681" y="1682"/>
                  </a:lnTo>
                  <a:lnTo>
                    <a:pt x="1" y="3861"/>
                  </a:lnTo>
                  <a:lnTo>
                    <a:pt x="25566" y="3861"/>
                  </a:lnTo>
                  <a:lnTo>
                    <a:pt x="23941" y="1682"/>
                  </a:lnTo>
                  <a:lnTo>
                    <a:pt x="12217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6"/>
            <p:cNvSpPr/>
            <p:nvPr/>
          </p:nvSpPr>
          <p:spPr>
            <a:xfrm>
              <a:off x="3626541" y="3196027"/>
              <a:ext cx="1893074" cy="359530"/>
            </a:xfrm>
            <a:custGeom>
              <a:avLst/>
              <a:gdLst/>
              <a:ahLst/>
              <a:cxnLst/>
              <a:rect l="l" t="t" r="r" b="b"/>
              <a:pathLst>
                <a:path w="21040" h="3996" extrusionOk="0">
                  <a:moveTo>
                    <a:pt x="1" y="1"/>
                  </a:moveTo>
                  <a:lnTo>
                    <a:pt x="1" y="3996"/>
                  </a:lnTo>
                  <a:lnTo>
                    <a:pt x="21040" y="3996"/>
                  </a:lnTo>
                  <a:lnTo>
                    <a:pt x="21040" y="1"/>
                  </a:ln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6"/>
            <p:cNvSpPr/>
            <p:nvPr/>
          </p:nvSpPr>
          <p:spPr>
            <a:xfrm>
              <a:off x="3626541" y="2848009"/>
              <a:ext cx="1893074" cy="348104"/>
            </a:xfrm>
            <a:custGeom>
              <a:avLst/>
              <a:gdLst/>
              <a:ahLst/>
              <a:cxnLst/>
              <a:rect l="l" t="t" r="r" b="b"/>
              <a:pathLst>
                <a:path w="21040" h="3869" extrusionOk="0">
                  <a:moveTo>
                    <a:pt x="10045" y="0"/>
                  </a:moveTo>
                  <a:lnTo>
                    <a:pt x="1356" y="1689"/>
                  </a:lnTo>
                  <a:lnTo>
                    <a:pt x="1" y="3869"/>
                  </a:lnTo>
                  <a:lnTo>
                    <a:pt x="21040" y="3869"/>
                  </a:lnTo>
                  <a:lnTo>
                    <a:pt x="19684" y="1689"/>
                  </a:lnTo>
                  <a:lnTo>
                    <a:pt x="10045" y="0"/>
                  </a:lnTo>
                  <a:close/>
                </a:path>
              </a:pathLst>
            </a:custGeom>
            <a:solidFill>
              <a:srgbClr val="B1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6"/>
            <p:cNvSpPr/>
            <p:nvPr/>
          </p:nvSpPr>
          <p:spPr>
            <a:xfrm>
              <a:off x="3792723" y="2521315"/>
              <a:ext cx="1557827" cy="326780"/>
            </a:xfrm>
            <a:custGeom>
              <a:avLst/>
              <a:gdLst/>
              <a:ahLst/>
              <a:cxnLst/>
              <a:rect l="l" t="t" r="r" b="b"/>
              <a:pathLst>
                <a:path w="17314" h="3632" extrusionOk="0">
                  <a:moveTo>
                    <a:pt x="1" y="1"/>
                  </a:moveTo>
                  <a:lnTo>
                    <a:pt x="1" y="3631"/>
                  </a:lnTo>
                  <a:lnTo>
                    <a:pt x="17314" y="3631"/>
                  </a:lnTo>
                  <a:lnTo>
                    <a:pt x="17314" y="1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6"/>
            <p:cNvSpPr/>
            <p:nvPr/>
          </p:nvSpPr>
          <p:spPr>
            <a:xfrm>
              <a:off x="3792723" y="2173297"/>
              <a:ext cx="1557827" cy="348104"/>
            </a:xfrm>
            <a:custGeom>
              <a:avLst/>
              <a:gdLst/>
              <a:ahLst/>
              <a:cxnLst/>
              <a:rect l="l" t="t" r="r" b="b"/>
              <a:pathLst>
                <a:path w="17314" h="3869" extrusionOk="0">
                  <a:moveTo>
                    <a:pt x="8293" y="0"/>
                  </a:moveTo>
                  <a:lnTo>
                    <a:pt x="1127" y="1689"/>
                  </a:lnTo>
                  <a:lnTo>
                    <a:pt x="1" y="3869"/>
                  </a:lnTo>
                  <a:lnTo>
                    <a:pt x="17314" y="3869"/>
                  </a:lnTo>
                  <a:lnTo>
                    <a:pt x="16220" y="1689"/>
                  </a:lnTo>
                  <a:lnTo>
                    <a:pt x="8293" y="0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6"/>
            <p:cNvSpPr/>
            <p:nvPr/>
          </p:nvSpPr>
          <p:spPr>
            <a:xfrm>
              <a:off x="3929663" y="1873684"/>
              <a:ext cx="1283943" cy="299698"/>
            </a:xfrm>
            <a:custGeom>
              <a:avLst/>
              <a:gdLst/>
              <a:ahLst/>
              <a:cxnLst/>
              <a:rect l="l" t="t" r="r" b="b"/>
              <a:pathLst>
                <a:path w="14270" h="3331" extrusionOk="0">
                  <a:moveTo>
                    <a:pt x="1" y="1"/>
                  </a:moveTo>
                  <a:lnTo>
                    <a:pt x="1" y="3330"/>
                  </a:lnTo>
                  <a:lnTo>
                    <a:pt x="14270" y="3330"/>
                  </a:lnTo>
                  <a:lnTo>
                    <a:pt x="14270" y="1"/>
                  </a:ln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6"/>
            <p:cNvSpPr/>
            <p:nvPr/>
          </p:nvSpPr>
          <p:spPr>
            <a:xfrm>
              <a:off x="3929663" y="1570563"/>
              <a:ext cx="1283943" cy="303207"/>
            </a:xfrm>
            <a:custGeom>
              <a:avLst/>
              <a:gdLst/>
              <a:ahLst/>
              <a:cxnLst/>
              <a:rect l="l" t="t" r="r" b="b"/>
              <a:pathLst>
                <a:path w="14270" h="3370" extrusionOk="0">
                  <a:moveTo>
                    <a:pt x="6842" y="1"/>
                  </a:moveTo>
                  <a:lnTo>
                    <a:pt x="928" y="1190"/>
                  </a:lnTo>
                  <a:lnTo>
                    <a:pt x="1" y="3370"/>
                  </a:lnTo>
                  <a:lnTo>
                    <a:pt x="14270" y="3370"/>
                  </a:lnTo>
                  <a:lnTo>
                    <a:pt x="13382" y="1190"/>
                  </a:lnTo>
                  <a:lnTo>
                    <a:pt x="6842" y="1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6"/>
            <p:cNvSpPr/>
            <p:nvPr/>
          </p:nvSpPr>
          <p:spPr>
            <a:xfrm>
              <a:off x="3421126" y="3903475"/>
              <a:ext cx="2301031" cy="326771"/>
            </a:xfrm>
            <a:custGeom>
              <a:avLst/>
              <a:gdLst/>
              <a:ahLst/>
              <a:cxnLst/>
              <a:rect l="l" t="t" r="r" b="b"/>
              <a:pathLst>
                <a:path w="17314" h="3632" extrusionOk="0">
                  <a:moveTo>
                    <a:pt x="1" y="1"/>
                  </a:moveTo>
                  <a:lnTo>
                    <a:pt x="1" y="3631"/>
                  </a:lnTo>
                  <a:lnTo>
                    <a:pt x="17314" y="3631"/>
                  </a:lnTo>
                  <a:lnTo>
                    <a:pt x="17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3" name="Google Shape;2333;p36"/>
          <p:cNvSpPr txBox="1"/>
          <p:nvPr/>
        </p:nvSpPr>
        <p:spPr>
          <a:xfrm>
            <a:off x="6777097" y="355681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External capital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34" name="Google Shape;2334;p36"/>
          <p:cNvSpPr txBox="1"/>
          <p:nvPr/>
        </p:nvSpPr>
        <p:spPr>
          <a:xfrm>
            <a:off x="6620287" y="3956925"/>
            <a:ext cx="1761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5" name="Google Shape;2335;p36"/>
          <p:cNvSpPr txBox="1"/>
          <p:nvPr/>
        </p:nvSpPr>
        <p:spPr>
          <a:xfrm>
            <a:off x="6767998" y="236981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Interest Rate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36" name="Google Shape;2336;p36"/>
          <p:cNvSpPr txBox="1"/>
          <p:nvPr/>
        </p:nvSpPr>
        <p:spPr>
          <a:xfrm>
            <a:off x="6610325" y="2769925"/>
            <a:ext cx="1761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lang="en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7" name="Google Shape;2337;p36"/>
          <p:cNvSpPr txBox="1"/>
          <p:nvPr/>
        </p:nvSpPr>
        <p:spPr>
          <a:xfrm>
            <a:off x="766988" y="304358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Profit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38" name="Google Shape;2338;p36"/>
          <p:cNvSpPr txBox="1"/>
          <p:nvPr/>
        </p:nvSpPr>
        <p:spPr>
          <a:xfrm>
            <a:off x="766982" y="3443700"/>
            <a:ext cx="1771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9" name="Google Shape;2339;p36"/>
          <p:cNvSpPr txBox="1"/>
          <p:nvPr/>
        </p:nvSpPr>
        <p:spPr>
          <a:xfrm>
            <a:off x="766988" y="183131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Investment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40" name="Google Shape;2340;p36"/>
          <p:cNvSpPr txBox="1"/>
          <p:nvPr/>
        </p:nvSpPr>
        <p:spPr>
          <a:xfrm>
            <a:off x="766924" y="2231425"/>
            <a:ext cx="1771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1" name="Google Shape;2341;p36"/>
          <p:cNvSpPr/>
          <p:nvPr/>
        </p:nvSpPr>
        <p:spPr>
          <a:xfrm>
            <a:off x="4319442" y="1107283"/>
            <a:ext cx="504382" cy="766962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37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7" name="Google Shape;2347;p37"/>
          <p:cNvGrpSpPr/>
          <p:nvPr/>
        </p:nvGrpSpPr>
        <p:grpSpPr>
          <a:xfrm>
            <a:off x="2882580" y="1136580"/>
            <a:ext cx="3378475" cy="3536232"/>
            <a:chOff x="3007750" y="1267500"/>
            <a:chExt cx="3128507" cy="3274592"/>
          </a:xfrm>
        </p:grpSpPr>
        <p:sp>
          <p:nvSpPr>
            <p:cNvPr id="2348" name="Google Shape;2348;p37"/>
            <p:cNvSpPr/>
            <p:nvPr/>
          </p:nvSpPr>
          <p:spPr>
            <a:xfrm>
              <a:off x="3967781" y="1267500"/>
              <a:ext cx="1209455" cy="1043240"/>
            </a:xfrm>
            <a:custGeom>
              <a:avLst/>
              <a:gdLst/>
              <a:ahLst/>
              <a:cxnLst/>
              <a:rect l="l" t="t" r="r" b="b"/>
              <a:pathLst>
                <a:path w="9577" h="8261" extrusionOk="0">
                  <a:moveTo>
                    <a:pt x="2410" y="0"/>
                  </a:moveTo>
                  <a:lnTo>
                    <a:pt x="0" y="4130"/>
                  </a:lnTo>
                  <a:lnTo>
                    <a:pt x="2410" y="8260"/>
                  </a:lnTo>
                  <a:lnTo>
                    <a:pt x="7166" y="8260"/>
                  </a:lnTo>
                  <a:lnTo>
                    <a:pt x="9576" y="4130"/>
                  </a:lnTo>
                  <a:lnTo>
                    <a:pt x="7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4079924" y="1363604"/>
              <a:ext cx="984158" cy="851035"/>
            </a:xfrm>
            <a:custGeom>
              <a:avLst/>
              <a:gdLst/>
              <a:ahLst/>
              <a:cxnLst/>
              <a:rect l="l" t="t" r="r" b="b"/>
              <a:pathLst>
                <a:path w="7793" h="6739" extrusionOk="0">
                  <a:moveTo>
                    <a:pt x="1950" y="0"/>
                  </a:moveTo>
                  <a:lnTo>
                    <a:pt x="0" y="3369"/>
                  </a:lnTo>
                  <a:lnTo>
                    <a:pt x="1950" y="6738"/>
                  </a:lnTo>
                  <a:lnTo>
                    <a:pt x="5850" y="6738"/>
                  </a:lnTo>
                  <a:lnTo>
                    <a:pt x="7792" y="3369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4926802" y="1826064"/>
              <a:ext cx="1209455" cy="1047282"/>
            </a:xfrm>
            <a:custGeom>
              <a:avLst/>
              <a:gdLst/>
              <a:ahLst/>
              <a:cxnLst/>
              <a:rect l="l" t="t" r="r" b="b"/>
              <a:pathLst>
                <a:path w="9577" h="8293" extrusionOk="0">
                  <a:moveTo>
                    <a:pt x="2410" y="1"/>
                  </a:moveTo>
                  <a:lnTo>
                    <a:pt x="0" y="4162"/>
                  </a:lnTo>
                  <a:lnTo>
                    <a:pt x="2410" y="8292"/>
                  </a:lnTo>
                  <a:lnTo>
                    <a:pt x="7167" y="8292"/>
                  </a:lnTo>
                  <a:lnTo>
                    <a:pt x="9576" y="4162"/>
                  </a:lnTo>
                  <a:lnTo>
                    <a:pt x="716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3007750" y="1826064"/>
              <a:ext cx="1210339" cy="1047282"/>
            </a:xfrm>
            <a:custGeom>
              <a:avLst/>
              <a:gdLst/>
              <a:ahLst/>
              <a:cxnLst/>
              <a:rect l="l" t="t" r="r" b="b"/>
              <a:pathLst>
                <a:path w="9584" h="8293" extrusionOk="0">
                  <a:moveTo>
                    <a:pt x="2378" y="1"/>
                  </a:moveTo>
                  <a:lnTo>
                    <a:pt x="0" y="4162"/>
                  </a:lnTo>
                  <a:lnTo>
                    <a:pt x="2378" y="8292"/>
                  </a:lnTo>
                  <a:lnTo>
                    <a:pt x="7166" y="8292"/>
                  </a:lnTo>
                  <a:lnTo>
                    <a:pt x="9584" y="4162"/>
                  </a:lnTo>
                  <a:lnTo>
                    <a:pt x="7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3967781" y="3494937"/>
              <a:ext cx="1209455" cy="1047155"/>
            </a:xfrm>
            <a:custGeom>
              <a:avLst/>
              <a:gdLst/>
              <a:ahLst/>
              <a:cxnLst/>
              <a:rect l="l" t="t" r="r" b="b"/>
              <a:pathLst>
                <a:path w="9577" h="8292" extrusionOk="0">
                  <a:moveTo>
                    <a:pt x="2410" y="0"/>
                  </a:moveTo>
                  <a:lnTo>
                    <a:pt x="0" y="4162"/>
                  </a:lnTo>
                  <a:lnTo>
                    <a:pt x="2410" y="8292"/>
                  </a:lnTo>
                  <a:lnTo>
                    <a:pt x="7166" y="8292"/>
                  </a:lnTo>
                  <a:lnTo>
                    <a:pt x="9576" y="4162"/>
                  </a:lnTo>
                  <a:lnTo>
                    <a:pt x="7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4079924" y="3591041"/>
              <a:ext cx="984158" cy="854949"/>
            </a:xfrm>
            <a:custGeom>
              <a:avLst/>
              <a:gdLst/>
              <a:ahLst/>
              <a:cxnLst/>
              <a:rect l="l" t="t" r="r" b="b"/>
              <a:pathLst>
                <a:path w="7793" h="6770" extrusionOk="0">
                  <a:moveTo>
                    <a:pt x="1950" y="0"/>
                  </a:moveTo>
                  <a:lnTo>
                    <a:pt x="0" y="3401"/>
                  </a:lnTo>
                  <a:lnTo>
                    <a:pt x="1950" y="6770"/>
                  </a:lnTo>
                  <a:lnTo>
                    <a:pt x="5850" y="6770"/>
                  </a:lnTo>
                  <a:lnTo>
                    <a:pt x="7792" y="3401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3007750" y="2936247"/>
              <a:ext cx="1210339" cy="1042230"/>
            </a:xfrm>
            <a:custGeom>
              <a:avLst/>
              <a:gdLst/>
              <a:ahLst/>
              <a:cxnLst/>
              <a:rect l="l" t="t" r="r" b="b"/>
              <a:pathLst>
                <a:path w="9584" h="8253" extrusionOk="0">
                  <a:moveTo>
                    <a:pt x="2378" y="1"/>
                  </a:moveTo>
                  <a:lnTo>
                    <a:pt x="0" y="4131"/>
                  </a:lnTo>
                  <a:lnTo>
                    <a:pt x="2378" y="8253"/>
                  </a:lnTo>
                  <a:lnTo>
                    <a:pt x="7166" y="8253"/>
                  </a:lnTo>
                  <a:lnTo>
                    <a:pt x="9584" y="4131"/>
                  </a:lnTo>
                  <a:lnTo>
                    <a:pt x="7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3120777" y="3032351"/>
              <a:ext cx="984285" cy="851035"/>
            </a:xfrm>
            <a:custGeom>
              <a:avLst/>
              <a:gdLst/>
              <a:ahLst/>
              <a:cxnLst/>
              <a:rect l="l" t="t" r="r" b="b"/>
              <a:pathLst>
                <a:path w="7794" h="6739" extrusionOk="0">
                  <a:moveTo>
                    <a:pt x="1951" y="1"/>
                  </a:moveTo>
                  <a:lnTo>
                    <a:pt x="1" y="3370"/>
                  </a:lnTo>
                  <a:lnTo>
                    <a:pt x="1951" y="6739"/>
                  </a:lnTo>
                  <a:lnTo>
                    <a:pt x="5843" y="6739"/>
                  </a:lnTo>
                  <a:lnTo>
                    <a:pt x="7793" y="3370"/>
                  </a:lnTo>
                  <a:lnTo>
                    <a:pt x="5843" y="1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4926802" y="2936247"/>
              <a:ext cx="1209455" cy="1042230"/>
            </a:xfrm>
            <a:custGeom>
              <a:avLst/>
              <a:gdLst/>
              <a:ahLst/>
              <a:cxnLst/>
              <a:rect l="l" t="t" r="r" b="b"/>
              <a:pathLst>
                <a:path w="9577" h="8253" extrusionOk="0">
                  <a:moveTo>
                    <a:pt x="2410" y="1"/>
                  </a:moveTo>
                  <a:lnTo>
                    <a:pt x="0" y="4131"/>
                  </a:lnTo>
                  <a:lnTo>
                    <a:pt x="2410" y="8253"/>
                  </a:lnTo>
                  <a:lnTo>
                    <a:pt x="7167" y="8253"/>
                  </a:lnTo>
                  <a:lnTo>
                    <a:pt x="9576" y="4131"/>
                  </a:lnTo>
                  <a:lnTo>
                    <a:pt x="716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5038945" y="3032351"/>
              <a:ext cx="985169" cy="851035"/>
            </a:xfrm>
            <a:custGeom>
              <a:avLst/>
              <a:gdLst/>
              <a:ahLst/>
              <a:cxnLst/>
              <a:rect l="l" t="t" r="r" b="b"/>
              <a:pathLst>
                <a:path w="7801" h="6739" extrusionOk="0">
                  <a:moveTo>
                    <a:pt x="1950" y="1"/>
                  </a:moveTo>
                  <a:lnTo>
                    <a:pt x="0" y="3370"/>
                  </a:lnTo>
                  <a:lnTo>
                    <a:pt x="1950" y="6739"/>
                  </a:lnTo>
                  <a:lnTo>
                    <a:pt x="5851" y="6739"/>
                  </a:lnTo>
                  <a:lnTo>
                    <a:pt x="7801" y="3370"/>
                  </a:lnTo>
                  <a:lnTo>
                    <a:pt x="5851" y="1"/>
                  </a:ln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3120777" y="1922168"/>
              <a:ext cx="984285" cy="855076"/>
            </a:xfrm>
            <a:custGeom>
              <a:avLst/>
              <a:gdLst/>
              <a:ahLst/>
              <a:cxnLst/>
              <a:rect l="l" t="t" r="r" b="b"/>
              <a:pathLst>
                <a:path w="7794" h="6771" extrusionOk="0">
                  <a:moveTo>
                    <a:pt x="1951" y="1"/>
                  </a:moveTo>
                  <a:lnTo>
                    <a:pt x="1" y="3401"/>
                  </a:lnTo>
                  <a:lnTo>
                    <a:pt x="1951" y="6770"/>
                  </a:lnTo>
                  <a:lnTo>
                    <a:pt x="5843" y="6770"/>
                  </a:lnTo>
                  <a:lnTo>
                    <a:pt x="7793" y="3401"/>
                  </a:lnTo>
                  <a:lnTo>
                    <a:pt x="5843" y="1"/>
                  </a:ln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5038945" y="1922168"/>
              <a:ext cx="985169" cy="855076"/>
            </a:xfrm>
            <a:custGeom>
              <a:avLst/>
              <a:gdLst/>
              <a:ahLst/>
              <a:cxnLst/>
              <a:rect l="l" t="t" r="r" b="b"/>
              <a:pathLst>
                <a:path w="7801" h="6771" extrusionOk="0">
                  <a:moveTo>
                    <a:pt x="1950" y="1"/>
                  </a:moveTo>
                  <a:lnTo>
                    <a:pt x="0" y="3401"/>
                  </a:lnTo>
                  <a:lnTo>
                    <a:pt x="1950" y="6770"/>
                  </a:lnTo>
                  <a:lnTo>
                    <a:pt x="5851" y="6770"/>
                  </a:lnTo>
                  <a:lnTo>
                    <a:pt x="7801" y="3401"/>
                  </a:lnTo>
                  <a:lnTo>
                    <a:pt x="5851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4397156" y="2293576"/>
              <a:ext cx="350574" cy="300432"/>
            </a:xfrm>
            <a:custGeom>
              <a:avLst/>
              <a:gdLst/>
              <a:ahLst/>
              <a:cxnLst/>
              <a:rect l="l" t="t" r="r" b="b"/>
              <a:pathLst>
                <a:path w="2776" h="2379" extrusionOk="0">
                  <a:moveTo>
                    <a:pt x="1" y="1"/>
                  </a:moveTo>
                  <a:lnTo>
                    <a:pt x="1388" y="2379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4397156" y="3215592"/>
              <a:ext cx="350574" cy="300432"/>
            </a:xfrm>
            <a:custGeom>
              <a:avLst/>
              <a:gdLst/>
              <a:ahLst/>
              <a:cxnLst/>
              <a:rect l="l" t="t" r="r" b="b"/>
              <a:pathLst>
                <a:path w="2776" h="2379" extrusionOk="0">
                  <a:moveTo>
                    <a:pt x="1388" y="0"/>
                  </a:moveTo>
                  <a:lnTo>
                    <a:pt x="1" y="2379"/>
                  </a:lnTo>
                  <a:lnTo>
                    <a:pt x="2775" y="2379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4843705" y="2460779"/>
              <a:ext cx="350448" cy="304473"/>
            </a:xfrm>
            <a:custGeom>
              <a:avLst/>
              <a:gdLst/>
              <a:ahLst/>
              <a:cxnLst/>
              <a:rect l="l" t="t" r="r" b="b"/>
              <a:pathLst>
                <a:path w="2775" h="2411" extrusionOk="0">
                  <a:moveTo>
                    <a:pt x="1451" y="0"/>
                  </a:moveTo>
                  <a:lnTo>
                    <a:pt x="0" y="2347"/>
                  </a:lnTo>
                  <a:lnTo>
                    <a:pt x="2775" y="2410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3950732" y="3040433"/>
              <a:ext cx="346533" cy="308388"/>
            </a:xfrm>
            <a:custGeom>
              <a:avLst/>
              <a:gdLst/>
              <a:ahLst/>
              <a:cxnLst/>
              <a:rect l="l" t="t" r="r" b="b"/>
              <a:pathLst>
                <a:path w="2744" h="2442" extrusionOk="0">
                  <a:moveTo>
                    <a:pt x="0" y="0"/>
                  </a:moveTo>
                  <a:lnTo>
                    <a:pt x="1324" y="2442"/>
                  </a:lnTo>
                  <a:lnTo>
                    <a:pt x="2743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3950732" y="2460779"/>
              <a:ext cx="346533" cy="304473"/>
            </a:xfrm>
            <a:custGeom>
              <a:avLst/>
              <a:gdLst/>
              <a:ahLst/>
              <a:cxnLst/>
              <a:rect l="l" t="t" r="r" b="b"/>
              <a:pathLst>
                <a:path w="2744" h="2411" extrusionOk="0">
                  <a:moveTo>
                    <a:pt x="1324" y="0"/>
                  </a:moveTo>
                  <a:lnTo>
                    <a:pt x="0" y="2410"/>
                  </a:lnTo>
                  <a:lnTo>
                    <a:pt x="2743" y="2347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4843705" y="3040433"/>
              <a:ext cx="350448" cy="308388"/>
            </a:xfrm>
            <a:custGeom>
              <a:avLst/>
              <a:gdLst/>
              <a:ahLst/>
              <a:cxnLst/>
              <a:rect l="l" t="t" r="r" b="b"/>
              <a:pathLst>
                <a:path w="2775" h="2442" extrusionOk="0">
                  <a:moveTo>
                    <a:pt x="2775" y="0"/>
                  </a:moveTo>
                  <a:lnTo>
                    <a:pt x="0" y="95"/>
                  </a:lnTo>
                  <a:lnTo>
                    <a:pt x="1451" y="2442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6" name="Google Shape;2366;p37"/>
            <p:cNvGrpSpPr/>
            <p:nvPr/>
          </p:nvGrpSpPr>
          <p:grpSpPr>
            <a:xfrm>
              <a:off x="3496708" y="2155435"/>
              <a:ext cx="232400" cy="388557"/>
              <a:chOff x="3533229" y="2006275"/>
              <a:chExt cx="159375" cy="266464"/>
            </a:xfrm>
          </p:grpSpPr>
          <p:sp>
            <p:nvSpPr>
              <p:cNvPr id="2367" name="Google Shape;2367;p37"/>
              <p:cNvSpPr/>
              <p:nvPr/>
            </p:nvSpPr>
            <p:spPr>
              <a:xfrm>
                <a:off x="3533229" y="2006275"/>
                <a:ext cx="159375" cy="212411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682" extrusionOk="0">
                    <a:moveTo>
                      <a:pt x="627" y="64"/>
                    </a:moveTo>
                    <a:cubicBezTo>
                      <a:pt x="928" y="64"/>
                      <a:pt x="1190" y="294"/>
                      <a:pt x="1190" y="627"/>
                    </a:cubicBezTo>
                    <a:cubicBezTo>
                      <a:pt x="1190" y="722"/>
                      <a:pt x="1158" y="857"/>
                      <a:pt x="1095" y="952"/>
                    </a:cubicBezTo>
                    <a:cubicBezTo>
                      <a:pt x="960" y="1150"/>
                      <a:pt x="960" y="1221"/>
                      <a:pt x="960" y="1348"/>
                    </a:cubicBezTo>
                    <a:lnTo>
                      <a:pt x="960" y="1388"/>
                    </a:lnTo>
                    <a:cubicBezTo>
                      <a:pt x="960" y="1515"/>
                      <a:pt x="928" y="1618"/>
                      <a:pt x="825" y="1618"/>
                    </a:cubicBezTo>
                    <a:lnTo>
                      <a:pt x="397" y="1618"/>
                    </a:lnTo>
                    <a:cubicBezTo>
                      <a:pt x="334" y="1618"/>
                      <a:pt x="270" y="1515"/>
                      <a:pt x="270" y="1388"/>
                    </a:cubicBezTo>
                    <a:lnTo>
                      <a:pt x="270" y="1348"/>
                    </a:lnTo>
                    <a:cubicBezTo>
                      <a:pt x="302" y="1221"/>
                      <a:pt x="302" y="1150"/>
                      <a:pt x="167" y="952"/>
                    </a:cubicBezTo>
                    <a:lnTo>
                      <a:pt x="167" y="920"/>
                    </a:lnTo>
                    <a:lnTo>
                      <a:pt x="136" y="920"/>
                    </a:lnTo>
                    <a:cubicBezTo>
                      <a:pt x="104" y="825"/>
                      <a:pt x="72" y="722"/>
                      <a:pt x="72" y="627"/>
                    </a:cubicBezTo>
                    <a:cubicBezTo>
                      <a:pt x="72" y="294"/>
                      <a:pt x="302" y="64"/>
                      <a:pt x="627" y="64"/>
                    </a:cubicBezTo>
                    <a:close/>
                    <a:moveTo>
                      <a:pt x="627" y="1"/>
                    </a:moveTo>
                    <a:cubicBezTo>
                      <a:pt x="270" y="1"/>
                      <a:pt x="1" y="262"/>
                      <a:pt x="1" y="627"/>
                    </a:cubicBezTo>
                    <a:cubicBezTo>
                      <a:pt x="1" y="722"/>
                      <a:pt x="1" y="825"/>
                      <a:pt x="72" y="920"/>
                    </a:cubicBezTo>
                    <a:lnTo>
                      <a:pt x="72" y="952"/>
                    </a:lnTo>
                    <a:cubicBezTo>
                      <a:pt x="231" y="1150"/>
                      <a:pt x="199" y="1221"/>
                      <a:pt x="199" y="1348"/>
                    </a:cubicBezTo>
                    <a:lnTo>
                      <a:pt x="199" y="1388"/>
                    </a:lnTo>
                    <a:cubicBezTo>
                      <a:pt x="199" y="1586"/>
                      <a:pt x="302" y="1681"/>
                      <a:pt x="397" y="1681"/>
                    </a:cubicBezTo>
                    <a:lnTo>
                      <a:pt x="825" y="1681"/>
                    </a:lnTo>
                    <a:cubicBezTo>
                      <a:pt x="928" y="1681"/>
                      <a:pt x="1023" y="1586"/>
                      <a:pt x="1023" y="1388"/>
                    </a:cubicBezTo>
                    <a:lnTo>
                      <a:pt x="1023" y="1348"/>
                    </a:lnTo>
                    <a:cubicBezTo>
                      <a:pt x="1023" y="1253"/>
                      <a:pt x="1023" y="1190"/>
                      <a:pt x="1126" y="991"/>
                    </a:cubicBezTo>
                    <a:cubicBezTo>
                      <a:pt x="1222" y="888"/>
                      <a:pt x="1261" y="754"/>
                      <a:pt x="1261" y="627"/>
                    </a:cubicBezTo>
                    <a:cubicBezTo>
                      <a:pt x="1261" y="262"/>
                      <a:pt x="960" y="1"/>
                      <a:pt x="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7"/>
              <p:cNvSpPr/>
              <p:nvPr/>
            </p:nvSpPr>
            <p:spPr>
              <a:xfrm>
                <a:off x="3562275" y="2210480"/>
                <a:ext cx="100272" cy="25131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99" extrusionOk="0">
                    <a:moveTo>
                      <a:pt x="698" y="64"/>
                    </a:moveTo>
                    <a:lnTo>
                      <a:pt x="730" y="96"/>
                    </a:lnTo>
                    <a:cubicBezTo>
                      <a:pt x="730" y="127"/>
                      <a:pt x="698" y="127"/>
                      <a:pt x="698" y="127"/>
                    </a:cubicBezTo>
                    <a:lnTo>
                      <a:pt x="104" y="127"/>
                    </a:lnTo>
                    <a:cubicBezTo>
                      <a:pt x="72" y="127"/>
                      <a:pt x="72" y="127"/>
                      <a:pt x="72" y="96"/>
                    </a:cubicBezTo>
                    <a:cubicBezTo>
                      <a:pt x="72" y="96"/>
                      <a:pt x="72" y="64"/>
                      <a:pt x="104" y="64"/>
                    </a:cubicBezTo>
                    <a:close/>
                    <a:moveTo>
                      <a:pt x="104" y="1"/>
                    </a:moveTo>
                    <a:cubicBezTo>
                      <a:pt x="40" y="1"/>
                      <a:pt x="1" y="32"/>
                      <a:pt x="1" y="96"/>
                    </a:cubicBezTo>
                    <a:cubicBezTo>
                      <a:pt x="1" y="167"/>
                      <a:pt x="40" y="199"/>
                      <a:pt x="104" y="199"/>
                    </a:cubicBezTo>
                    <a:lnTo>
                      <a:pt x="698" y="199"/>
                    </a:lnTo>
                    <a:cubicBezTo>
                      <a:pt x="730" y="199"/>
                      <a:pt x="793" y="167"/>
                      <a:pt x="793" y="96"/>
                    </a:cubicBezTo>
                    <a:cubicBezTo>
                      <a:pt x="793" y="32"/>
                      <a:pt x="730" y="1"/>
                      <a:pt x="6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7"/>
              <p:cNvSpPr/>
              <p:nvPr/>
            </p:nvSpPr>
            <p:spPr>
              <a:xfrm>
                <a:off x="3562275" y="2226518"/>
                <a:ext cx="100272" cy="30182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39" extrusionOk="0">
                    <a:moveTo>
                      <a:pt x="698" y="72"/>
                    </a:moveTo>
                    <a:cubicBezTo>
                      <a:pt x="698" y="72"/>
                      <a:pt x="730" y="104"/>
                      <a:pt x="730" y="135"/>
                    </a:cubicBezTo>
                    <a:lnTo>
                      <a:pt x="698" y="167"/>
                    </a:lnTo>
                    <a:lnTo>
                      <a:pt x="104" y="167"/>
                    </a:lnTo>
                    <a:cubicBezTo>
                      <a:pt x="72" y="167"/>
                      <a:pt x="72" y="135"/>
                      <a:pt x="72" y="135"/>
                    </a:cubicBezTo>
                    <a:cubicBezTo>
                      <a:pt x="72" y="104"/>
                      <a:pt x="72" y="72"/>
                      <a:pt x="104" y="72"/>
                    </a:cubicBezTo>
                    <a:close/>
                    <a:moveTo>
                      <a:pt x="104" y="0"/>
                    </a:moveTo>
                    <a:cubicBezTo>
                      <a:pt x="40" y="0"/>
                      <a:pt x="1" y="72"/>
                      <a:pt x="1" y="135"/>
                    </a:cubicBezTo>
                    <a:cubicBezTo>
                      <a:pt x="1" y="167"/>
                      <a:pt x="40" y="238"/>
                      <a:pt x="104" y="238"/>
                    </a:cubicBezTo>
                    <a:lnTo>
                      <a:pt x="698" y="238"/>
                    </a:lnTo>
                    <a:cubicBezTo>
                      <a:pt x="730" y="238"/>
                      <a:pt x="793" y="167"/>
                      <a:pt x="793" y="135"/>
                    </a:cubicBezTo>
                    <a:cubicBezTo>
                      <a:pt x="793" y="72"/>
                      <a:pt x="730" y="0"/>
                      <a:pt x="6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7"/>
              <p:cNvSpPr/>
              <p:nvPr/>
            </p:nvSpPr>
            <p:spPr>
              <a:xfrm>
                <a:off x="3571367" y="2247482"/>
                <a:ext cx="83223" cy="25257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00" extrusionOk="0">
                    <a:moveTo>
                      <a:pt x="563" y="72"/>
                    </a:moveTo>
                    <a:lnTo>
                      <a:pt x="563" y="104"/>
                    </a:lnTo>
                    <a:lnTo>
                      <a:pt x="563" y="136"/>
                    </a:lnTo>
                    <a:lnTo>
                      <a:pt x="95" y="136"/>
                    </a:lnTo>
                    <a:cubicBezTo>
                      <a:pt x="95" y="136"/>
                      <a:pt x="63" y="136"/>
                      <a:pt x="63" y="104"/>
                    </a:cubicBezTo>
                    <a:cubicBezTo>
                      <a:pt x="63" y="72"/>
                      <a:pt x="95" y="72"/>
                      <a:pt x="95" y="72"/>
                    </a:cubicBezTo>
                    <a:close/>
                    <a:moveTo>
                      <a:pt x="95" y="1"/>
                    </a:moveTo>
                    <a:cubicBezTo>
                      <a:pt x="32" y="1"/>
                      <a:pt x="0" y="33"/>
                      <a:pt x="0" y="104"/>
                    </a:cubicBezTo>
                    <a:cubicBezTo>
                      <a:pt x="0" y="167"/>
                      <a:pt x="32" y="199"/>
                      <a:pt x="95" y="199"/>
                    </a:cubicBezTo>
                    <a:lnTo>
                      <a:pt x="563" y="199"/>
                    </a:lnTo>
                    <a:cubicBezTo>
                      <a:pt x="595" y="199"/>
                      <a:pt x="658" y="167"/>
                      <a:pt x="658" y="104"/>
                    </a:cubicBezTo>
                    <a:cubicBezTo>
                      <a:pt x="658" y="33"/>
                      <a:pt x="595" y="1"/>
                      <a:pt x="5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37"/>
              <p:cNvSpPr/>
              <p:nvPr/>
            </p:nvSpPr>
            <p:spPr>
              <a:xfrm>
                <a:off x="3562275" y="2097327"/>
                <a:ext cx="59229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469" h="929" extrusionOk="0">
                    <a:moveTo>
                      <a:pt x="239" y="72"/>
                    </a:moveTo>
                    <a:cubicBezTo>
                      <a:pt x="270" y="104"/>
                      <a:pt x="302" y="104"/>
                      <a:pt x="302" y="167"/>
                    </a:cubicBezTo>
                    <a:lnTo>
                      <a:pt x="302" y="199"/>
                    </a:lnTo>
                    <a:lnTo>
                      <a:pt x="199" y="199"/>
                    </a:lnTo>
                    <a:cubicBezTo>
                      <a:pt x="135" y="199"/>
                      <a:pt x="104" y="167"/>
                      <a:pt x="104" y="167"/>
                    </a:cubicBezTo>
                    <a:lnTo>
                      <a:pt x="104" y="104"/>
                    </a:lnTo>
                    <a:cubicBezTo>
                      <a:pt x="135" y="72"/>
                      <a:pt x="167" y="72"/>
                      <a:pt x="167" y="72"/>
                    </a:cubicBezTo>
                    <a:close/>
                    <a:moveTo>
                      <a:pt x="270" y="1"/>
                    </a:moveTo>
                    <a:cubicBezTo>
                      <a:pt x="199" y="1"/>
                      <a:pt x="104" y="1"/>
                      <a:pt x="72" y="33"/>
                    </a:cubicBezTo>
                    <a:cubicBezTo>
                      <a:pt x="40" y="104"/>
                      <a:pt x="1" y="136"/>
                      <a:pt x="40" y="167"/>
                    </a:cubicBezTo>
                    <a:cubicBezTo>
                      <a:pt x="72" y="231"/>
                      <a:pt x="135" y="270"/>
                      <a:pt x="199" y="270"/>
                    </a:cubicBezTo>
                    <a:lnTo>
                      <a:pt x="302" y="270"/>
                    </a:lnTo>
                    <a:lnTo>
                      <a:pt x="302" y="928"/>
                    </a:lnTo>
                    <a:lnTo>
                      <a:pt x="365" y="928"/>
                    </a:lnTo>
                    <a:lnTo>
                      <a:pt x="365" y="270"/>
                    </a:lnTo>
                    <a:lnTo>
                      <a:pt x="468" y="270"/>
                    </a:lnTo>
                    <a:lnTo>
                      <a:pt x="468" y="199"/>
                    </a:lnTo>
                    <a:lnTo>
                      <a:pt x="365" y="199"/>
                    </a:lnTo>
                    <a:lnTo>
                      <a:pt x="365" y="167"/>
                    </a:lnTo>
                    <a:cubicBezTo>
                      <a:pt x="365" y="104"/>
                      <a:pt x="334" y="33"/>
                      <a:pt x="2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37"/>
              <p:cNvSpPr/>
              <p:nvPr/>
            </p:nvSpPr>
            <p:spPr>
              <a:xfrm>
                <a:off x="3604328" y="2097327"/>
                <a:ext cx="5417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429" h="929" extrusionOk="0">
                    <a:moveTo>
                      <a:pt x="231" y="72"/>
                    </a:moveTo>
                    <a:cubicBezTo>
                      <a:pt x="262" y="72"/>
                      <a:pt x="334" y="72"/>
                      <a:pt x="334" y="104"/>
                    </a:cubicBezTo>
                    <a:cubicBezTo>
                      <a:pt x="365" y="104"/>
                      <a:pt x="365" y="136"/>
                      <a:pt x="365" y="167"/>
                    </a:cubicBezTo>
                    <a:cubicBezTo>
                      <a:pt x="365" y="167"/>
                      <a:pt x="302" y="199"/>
                      <a:pt x="231" y="199"/>
                    </a:cubicBezTo>
                    <a:lnTo>
                      <a:pt x="167" y="199"/>
                    </a:lnTo>
                    <a:lnTo>
                      <a:pt x="167" y="167"/>
                    </a:lnTo>
                    <a:cubicBezTo>
                      <a:pt x="167" y="104"/>
                      <a:pt x="199" y="104"/>
                      <a:pt x="231" y="72"/>
                    </a:cubicBezTo>
                    <a:close/>
                    <a:moveTo>
                      <a:pt x="199" y="1"/>
                    </a:moveTo>
                    <a:cubicBezTo>
                      <a:pt x="135" y="33"/>
                      <a:pt x="104" y="104"/>
                      <a:pt x="104" y="167"/>
                    </a:cubicBezTo>
                    <a:lnTo>
                      <a:pt x="104" y="199"/>
                    </a:lnTo>
                    <a:lnTo>
                      <a:pt x="1" y="199"/>
                    </a:lnTo>
                    <a:lnTo>
                      <a:pt x="1" y="270"/>
                    </a:lnTo>
                    <a:lnTo>
                      <a:pt x="104" y="270"/>
                    </a:lnTo>
                    <a:lnTo>
                      <a:pt x="104" y="928"/>
                    </a:lnTo>
                    <a:lnTo>
                      <a:pt x="167" y="928"/>
                    </a:lnTo>
                    <a:lnTo>
                      <a:pt x="167" y="270"/>
                    </a:lnTo>
                    <a:lnTo>
                      <a:pt x="231" y="270"/>
                    </a:lnTo>
                    <a:cubicBezTo>
                      <a:pt x="334" y="270"/>
                      <a:pt x="397" y="231"/>
                      <a:pt x="429" y="167"/>
                    </a:cubicBezTo>
                    <a:cubicBezTo>
                      <a:pt x="429" y="136"/>
                      <a:pt x="429" y="104"/>
                      <a:pt x="397" y="33"/>
                    </a:cubicBezTo>
                    <a:cubicBezTo>
                      <a:pt x="365" y="1"/>
                      <a:pt x="262" y="1"/>
                      <a:pt x="1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3" name="Google Shape;2373;p37"/>
            <p:cNvGrpSpPr/>
            <p:nvPr/>
          </p:nvGrpSpPr>
          <p:grpSpPr>
            <a:xfrm>
              <a:off x="4414626" y="1642995"/>
              <a:ext cx="315637" cy="292246"/>
              <a:chOff x="4468255" y="1467664"/>
              <a:chExt cx="216457" cy="200416"/>
            </a:xfrm>
          </p:grpSpPr>
          <p:sp>
            <p:nvSpPr>
              <p:cNvPr id="2374" name="Google Shape;2374;p37"/>
              <p:cNvSpPr/>
              <p:nvPr/>
            </p:nvSpPr>
            <p:spPr>
              <a:xfrm>
                <a:off x="4468255" y="1467664"/>
                <a:ext cx="216457" cy="16328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293" extrusionOk="0">
                    <a:moveTo>
                      <a:pt x="1650" y="64"/>
                    </a:moveTo>
                    <a:lnTo>
                      <a:pt x="1650" y="1221"/>
                    </a:lnTo>
                    <a:lnTo>
                      <a:pt x="64" y="1221"/>
                    </a:lnTo>
                    <a:lnTo>
                      <a:pt x="64" y="64"/>
                    </a:lnTo>
                    <a:close/>
                    <a:moveTo>
                      <a:pt x="1" y="1"/>
                    </a:moveTo>
                    <a:lnTo>
                      <a:pt x="1" y="1293"/>
                    </a:lnTo>
                    <a:lnTo>
                      <a:pt x="1713" y="1293"/>
                    </a:lnTo>
                    <a:lnTo>
                      <a:pt x="1713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7"/>
              <p:cNvSpPr/>
              <p:nvPr/>
            </p:nvSpPr>
            <p:spPr>
              <a:xfrm>
                <a:off x="4505383" y="1621859"/>
                <a:ext cx="142200" cy="4622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66" extrusionOk="0">
                    <a:moveTo>
                      <a:pt x="698" y="72"/>
                    </a:moveTo>
                    <a:lnTo>
                      <a:pt x="698" y="270"/>
                    </a:lnTo>
                    <a:lnTo>
                      <a:pt x="428" y="270"/>
                    </a:lnTo>
                    <a:lnTo>
                      <a:pt x="428" y="72"/>
                    </a:lnTo>
                    <a:close/>
                    <a:moveTo>
                      <a:pt x="365" y="0"/>
                    </a:moveTo>
                    <a:lnTo>
                      <a:pt x="365" y="167"/>
                    </a:lnTo>
                    <a:lnTo>
                      <a:pt x="167" y="167"/>
                    </a:lnTo>
                    <a:cubicBezTo>
                      <a:pt x="103" y="167"/>
                      <a:pt x="32" y="270"/>
                      <a:pt x="0" y="302"/>
                    </a:cubicBezTo>
                    <a:lnTo>
                      <a:pt x="0" y="365"/>
                    </a:lnTo>
                    <a:lnTo>
                      <a:pt x="1126" y="365"/>
                    </a:lnTo>
                    <a:lnTo>
                      <a:pt x="1126" y="302"/>
                    </a:lnTo>
                    <a:cubicBezTo>
                      <a:pt x="1094" y="270"/>
                      <a:pt x="1023" y="167"/>
                      <a:pt x="959" y="167"/>
                    </a:cubicBezTo>
                    <a:lnTo>
                      <a:pt x="793" y="167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7"/>
              <p:cNvSpPr/>
              <p:nvPr/>
            </p:nvSpPr>
            <p:spPr>
              <a:xfrm>
                <a:off x="4522306" y="1534722"/>
                <a:ext cx="212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295" extrusionOk="0">
                    <a:moveTo>
                      <a:pt x="1" y="1"/>
                    </a:moveTo>
                    <a:lnTo>
                      <a:pt x="1" y="294"/>
                    </a:lnTo>
                    <a:lnTo>
                      <a:pt x="167" y="294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7"/>
              <p:cNvSpPr/>
              <p:nvPr/>
            </p:nvSpPr>
            <p:spPr>
              <a:xfrm>
                <a:off x="4551352" y="1521714"/>
                <a:ext cx="21216" cy="5026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98" extrusionOk="0">
                    <a:moveTo>
                      <a:pt x="1" y="1"/>
                    </a:moveTo>
                    <a:lnTo>
                      <a:pt x="1" y="397"/>
                    </a:lnTo>
                    <a:lnTo>
                      <a:pt x="167" y="397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7"/>
              <p:cNvSpPr/>
              <p:nvPr/>
            </p:nvSpPr>
            <p:spPr>
              <a:xfrm>
                <a:off x="4580398" y="1509717"/>
                <a:ext cx="21216" cy="62259"/>
              </a:xfrm>
              <a:custGeom>
                <a:avLst/>
                <a:gdLst/>
                <a:ahLst/>
                <a:cxnLst/>
                <a:rect l="l" t="t" r="r" b="b"/>
                <a:pathLst>
                  <a:path w="168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167" y="492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7"/>
              <p:cNvSpPr/>
              <p:nvPr/>
            </p:nvSpPr>
            <p:spPr>
              <a:xfrm>
                <a:off x="4613485" y="1500751"/>
                <a:ext cx="21090" cy="712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564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167" y="563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7"/>
              <p:cNvSpPr/>
              <p:nvPr/>
            </p:nvSpPr>
            <p:spPr>
              <a:xfrm>
                <a:off x="4522306" y="1575765"/>
                <a:ext cx="112270" cy="126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" extrusionOk="0">
                    <a:moveTo>
                      <a:pt x="889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1" name="Google Shape;2381;p37"/>
            <p:cNvGrpSpPr/>
            <p:nvPr/>
          </p:nvGrpSpPr>
          <p:grpSpPr>
            <a:xfrm>
              <a:off x="5378869" y="2185360"/>
              <a:ext cx="305323" cy="328708"/>
              <a:chOff x="5410354" y="2006275"/>
              <a:chExt cx="209384" cy="225420"/>
            </a:xfrm>
          </p:grpSpPr>
          <p:sp>
            <p:nvSpPr>
              <p:cNvPr id="2382" name="Google Shape;2382;p37"/>
              <p:cNvSpPr/>
              <p:nvPr/>
            </p:nvSpPr>
            <p:spPr>
              <a:xfrm>
                <a:off x="5560508" y="2056284"/>
                <a:ext cx="59229" cy="17541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1389" extrusionOk="0">
                    <a:moveTo>
                      <a:pt x="397" y="64"/>
                    </a:moveTo>
                    <a:lnTo>
                      <a:pt x="397" y="1317"/>
                    </a:lnTo>
                    <a:lnTo>
                      <a:pt x="103" y="1317"/>
                    </a:lnTo>
                    <a:lnTo>
                      <a:pt x="103" y="64"/>
                    </a:lnTo>
                    <a:close/>
                    <a:moveTo>
                      <a:pt x="0" y="1"/>
                    </a:moveTo>
                    <a:lnTo>
                      <a:pt x="0" y="1388"/>
                    </a:lnTo>
                    <a:lnTo>
                      <a:pt x="468" y="1388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7"/>
              <p:cNvSpPr/>
              <p:nvPr/>
            </p:nvSpPr>
            <p:spPr>
              <a:xfrm>
                <a:off x="5498375" y="2097327"/>
                <a:ext cx="58219" cy="134367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064" extrusionOk="0">
                    <a:moveTo>
                      <a:pt x="397" y="104"/>
                    </a:moveTo>
                    <a:lnTo>
                      <a:pt x="397" y="992"/>
                    </a:lnTo>
                    <a:lnTo>
                      <a:pt x="96" y="992"/>
                    </a:lnTo>
                    <a:lnTo>
                      <a:pt x="96" y="104"/>
                    </a:lnTo>
                    <a:close/>
                    <a:moveTo>
                      <a:pt x="1" y="1"/>
                    </a:moveTo>
                    <a:lnTo>
                      <a:pt x="1" y="1063"/>
                    </a:lnTo>
                    <a:lnTo>
                      <a:pt x="461" y="1063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7"/>
              <p:cNvSpPr/>
              <p:nvPr/>
            </p:nvSpPr>
            <p:spPr>
              <a:xfrm>
                <a:off x="5435358" y="2139381"/>
                <a:ext cx="59229" cy="92314"/>
              </a:xfrm>
              <a:custGeom>
                <a:avLst/>
                <a:gdLst/>
                <a:ahLst/>
                <a:cxnLst/>
                <a:rect l="l" t="t" r="r" b="b"/>
                <a:pathLst>
                  <a:path w="469" h="731" extrusionOk="0">
                    <a:moveTo>
                      <a:pt x="397" y="64"/>
                    </a:moveTo>
                    <a:lnTo>
                      <a:pt x="397" y="659"/>
                    </a:lnTo>
                    <a:lnTo>
                      <a:pt x="72" y="659"/>
                    </a:lnTo>
                    <a:lnTo>
                      <a:pt x="72" y="64"/>
                    </a:lnTo>
                    <a:close/>
                    <a:moveTo>
                      <a:pt x="0" y="1"/>
                    </a:moveTo>
                    <a:lnTo>
                      <a:pt x="0" y="730"/>
                    </a:lnTo>
                    <a:lnTo>
                      <a:pt x="468" y="730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37"/>
              <p:cNvSpPr/>
              <p:nvPr/>
            </p:nvSpPr>
            <p:spPr>
              <a:xfrm>
                <a:off x="5410354" y="2006275"/>
                <a:ext cx="150282" cy="112267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889" extrusionOk="0">
                    <a:moveTo>
                      <a:pt x="1094" y="96"/>
                    </a:moveTo>
                    <a:lnTo>
                      <a:pt x="1094" y="262"/>
                    </a:lnTo>
                    <a:lnTo>
                      <a:pt x="1062" y="230"/>
                    </a:lnTo>
                    <a:lnTo>
                      <a:pt x="1062" y="262"/>
                    </a:lnTo>
                    <a:cubicBezTo>
                      <a:pt x="991" y="326"/>
                      <a:pt x="825" y="524"/>
                      <a:pt x="500" y="658"/>
                    </a:cubicBezTo>
                    <a:cubicBezTo>
                      <a:pt x="666" y="524"/>
                      <a:pt x="864" y="357"/>
                      <a:pt x="928" y="199"/>
                    </a:cubicBezTo>
                    <a:lnTo>
                      <a:pt x="959" y="159"/>
                    </a:lnTo>
                    <a:lnTo>
                      <a:pt x="928" y="127"/>
                    </a:lnTo>
                    <a:lnTo>
                      <a:pt x="1094" y="96"/>
                    </a:lnTo>
                    <a:close/>
                    <a:moveTo>
                      <a:pt x="1189" y="1"/>
                    </a:moveTo>
                    <a:lnTo>
                      <a:pt x="730" y="96"/>
                    </a:lnTo>
                    <a:lnTo>
                      <a:pt x="864" y="199"/>
                    </a:lnTo>
                    <a:cubicBezTo>
                      <a:pt x="698" y="460"/>
                      <a:pt x="230" y="754"/>
                      <a:pt x="230" y="754"/>
                    </a:cubicBezTo>
                    <a:lnTo>
                      <a:pt x="0" y="888"/>
                    </a:lnTo>
                    <a:lnTo>
                      <a:pt x="0" y="888"/>
                    </a:lnTo>
                    <a:lnTo>
                      <a:pt x="270" y="825"/>
                    </a:lnTo>
                    <a:cubicBezTo>
                      <a:pt x="761" y="658"/>
                      <a:pt x="991" y="429"/>
                      <a:pt x="1094" y="326"/>
                    </a:cubicBezTo>
                    <a:lnTo>
                      <a:pt x="1189" y="397"/>
                    </a:lnTo>
                    <a:lnTo>
                      <a:pt x="118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6" name="Google Shape;2386;p37"/>
            <p:cNvGrpSpPr/>
            <p:nvPr/>
          </p:nvGrpSpPr>
          <p:grpSpPr>
            <a:xfrm>
              <a:off x="5360644" y="3287215"/>
              <a:ext cx="341787" cy="340307"/>
              <a:chOff x="5410354" y="3132496"/>
              <a:chExt cx="234390" cy="233375"/>
            </a:xfrm>
          </p:grpSpPr>
          <p:sp>
            <p:nvSpPr>
              <p:cNvPr id="2387" name="Google Shape;2387;p37"/>
              <p:cNvSpPr/>
              <p:nvPr/>
            </p:nvSpPr>
            <p:spPr>
              <a:xfrm>
                <a:off x="5410354" y="3132496"/>
                <a:ext cx="234390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48" extrusionOk="0">
                    <a:moveTo>
                      <a:pt x="928" y="64"/>
                    </a:moveTo>
                    <a:cubicBezTo>
                      <a:pt x="1387" y="64"/>
                      <a:pt x="1784" y="460"/>
                      <a:pt x="1784" y="920"/>
                    </a:cubicBezTo>
                    <a:cubicBezTo>
                      <a:pt x="1784" y="1388"/>
                      <a:pt x="1387" y="1784"/>
                      <a:pt x="928" y="1784"/>
                    </a:cubicBezTo>
                    <a:cubicBezTo>
                      <a:pt x="468" y="1784"/>
                      <a:pt x="103" y="1388"/>
                      <a:pt x="103" y="920"/>
                    </a:cubicBezTo>
                    <a:cubicBezTo>
                      <a:pt x="103" y="460"/>
                      <a:pt x="468" y="64"/>
                      <a:pt x="928" y="64"/>
                    </a:cubicBezTo>
                    <a:close/>
                    <a:moveTo>
                      <a:pt x="928" y="1"/>
                    </a:moveTo>
                    <a:cubicBezTo>
                      <a:pt x="428" y="1"/>
                      <a:pt x="0" y="429"/>
                      <a:pt x="0" y="920"/>
                    </a:cubicBezTo>
                    <a:cubicBezTo>
                      <a:pt x="0" y="1419"/>
                      <a:pt x="428" y="1848"/>
                      <a:pt x="928" y="1848"/>
                    </a:cubicBezTo>
                    <a:cubicBezTo>
                      <a:pt x="1459" y="1848"/>
                      <a:pt x="1855" y="1419"/>
                      <a:pt x="1855" y="920"/>
                    </a:cubicBezTo>
                    <a:cubicBezTo>
                      <a:pt x="1855" y="429"/>
                      <a:pt x="145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7"/>
              <p:cNvSpPr/>
              <p:nvPr/>
            </p:nvSpPr>
            <p:spPr>
              <a:xfrm>
                <a:off x="5477412" y="3177580"/>
                <a:ext cx="104187" cy="138282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095" extrusionOk="0">
                    <a:moveTo>
                      <a:pt x="428" y="0"/>
                    </a:moveTo>
                    <a:cubicBezTo>
                      <a:pt x="365" y="0"/>
                      <a:pt x="333" y="0"/>
                      <a:pt x="262" y="40"/>
                    </a:cubicBezTo>
                    <a:cubicBezTo>
                      <a:pt x="230" y="40"/>
                      <a:pt x="199" y="72"/>
                      <a:pt x="167" y="103"/>
                    </a:cubicBezTo>
                    <a:cubicBezTo>
                      <a:pt x="135" y="103"/>
                      <a:pt x="95" y="135"/>
                      <a:pt x="64" y="198"/>
                    </a:cubicBezTo>
                    <a:cubicBezTo>
                      <a:pt x="64" y="238"/>
                      <a:pt x="32" y="270"/>
                      <a:pt x="32" y="333"/>
                    </a:cubicBezTo>
                    <a:cubicBezTo>
                      <a:pt x="32" y="365"/>
                      <a:pt x="64" y="397"/>
                      <a:pt x="64" y="436"/>
                    </a:cubicBezTo>
                    <a:cubicBezTo>
                      <a:pt x="95" y="468"/>
                      <a:pt x="95" y="468"/>
                      <a:pt x="135" y="500"/>
                    </a:cubicBezTo>
                    <a:cubicBezTo>
                      <a:pt x="167" y="531"/>
                      <a:pt x="199" y="531"/>
                      <a:pt x="230" y="563"/>
                    </a:cubicBezTo>
                    <a:cubicBezTo>
                      <a:pt x="294" y="563"/>
                      <a:pt x="333" y="595"/>
                      <a:pt x="397" y="595"/>
                    </a:cubicBezTo>
                    <a:cubicBezTo>
                      <a:pt x="428" y="595"/>
                      <a:pt x="492" y="634"/>
                      <a:pt x="531" y="634"/>
                    </a:cubicBezTo>
                    <a:cubicBezTo>
                      <a:pt x="563" y="634"/>
                      <a:pt x="595" y="666"/>
                      <a:pt x="627" y="666"/>
                    </a:cubicBezTo>
                    <a:cubicBezTo>
                      <a:pt x="658" y="698"/>
                      <a:pt x="690" y="698"/>
                      <a:pt x="690" y="730"/>
                    </a:cubicBezTo>
                    <a:cubicBezTo>
                      <a:pt x="690" y="761"/>
                      <a:pt x="730" y="793"/>
                      <a:pt x="730" y="833"/>
                    </a:cubicBezTo>
                    <a:cubicBezTo>
                      <a:pt x="730" y="896"/>
                      <a:pt x="690" y="928"/>
                      <a:pt x="627" y="959"/>
                    </a:cubicBezTo>
                    <a:cubicBezTo>
                      <a:pt x="595" y="991"/>
                      <a:pt x="531" y="991"/>
                      <a:pt x="428" y="991"/>
                    </a:cubicBezTo>
                    <a:lnTo>
                      <a:pt x="333" y="991"/>
                    </a:lnTo>
                    <a:cubicBezTo>
                      <a:pt x="294" y="991"/>
                      <a:pt x="262" y="959"/>
                      <a:pt x="230" y="959"/>
                    </a:cubicBezTo>
                    <a:cubicBezTo>
                      <a:pt x="199" y="959"/>
                      <a:pt x="167" y="928"/>
                      <a:pt x="135" y="928"/>
                    </a:cubicBezTo>
                    <a:cubicBezTo>
                      <a:pt x="95" y="896"/>
                      <a:pt x="64" y="864"/>
                      <a:pt x="64" y="864"/>
                    </a:cubicBezTo>
                    <a:lnTo>
                      <a:pt x="0" y="928"/>
                    </a:lnTo>
                    <a:cubicBezTo>
                      <a:pt x="135" y="1062"/>
                      <a:pt x="262" y="1094"/>
                      <a:pt x="428" y="1094"/>
                    </a:cubicBezTo>
                    <a:lnTo>
                      <a:pt x="595" y="1094"/>
                    </a:lnTo>
                    <a:cubicBezTo>
                      <a:pt x="627" y="1062"/>
                      <a:pt x="690" y="1062"/>
                      <a:pt x="730" y="1031"/>
                    </a:cubicBezTo>
                    <a:cubicBezTo>
                      <a:pt x="761" y="991"/>
                      <a:pt x="761" y="959"/>
                      <a:pt x="793" y="928"/>
                    </a:cubicBezTo>
                    <a:cubicBezTo>
                      <a:pt x="825" y="896"/>
                      <a:pt x="825" y="864"/>
                      <a:pt x="825" y="793"/>
                    </a:cubicBezTo>
                    <a:cubicBezTo>
                      <a:pt x="825" y="761"/>
                      <a:pt x="825" y="730"/>
                      <a:pt x="793" y="698"/>
                    </a:cubicBezTo>
                    <a:cubicBezTo>
                      <a:pt x="793" y="666"/>
                      <a:pt x="761" y="634"/>
                      <a:pt x="730" y="595"/>
                    </a:cubicBezTo>
                    <a:cubicBezTo>
                      <a:pt x="690" y="595"/>
                      <a:pt x="658" y="563"/>
                      <a:pt x="595" y="531"/>
                    </a:cubicBezTo>
                    <a:cubicBezTo>
                      <a:pt x="563" y="531"/>
                      <a:pt x="492" y="531"/>
                      <a:pt x="460" y="500"/>
                    </a:cubicBezTo>
                    <a:cubicBezTo>
                      <a:pt x="397" y="500"/>
                      <a:pt x="365" y="500"/>
                      <a:pt x="333" y="468"/>
                    </a:cubicBezTo>
                    <a:cubicBezTo>
                      <a:pt x="294" y="468"/>
                      <a:pt x="262" y="468"/>
                      <a:pt x="230" y="436"/>
                    </a:cubicBezTo>
                    <a:cubicBezTo>
                      <a:pt x="199" y="436"/>
                      <a:pt x="199" y="397"/>
                      <a:pt x="167" y="365"/>
                    </a:cubicBezTo>
                    <a:lnTo>
                      <a:pt x="167" y="301"/>
                    </a:lnTo>
                    <a:cubicBezTo>
                      <a:pt x="167" y="238"/>
                      <a:pt x="167" y="198"/>
                      <a:pt x="230" y="167"/>
                    </a:cubicBezTo>
                    <a:cubicBezTo>
                      <a:pt x="262" y="135"/>
                      <a:pt x="333" y="103"/>
                      <a:pt x="428" y="103"/>
                    </a:cubicBezTo>
                    <a:cubicBezTo>
                      <a:pt x="492" y="103"/>
                      <a:pt x="563" y="103"/>
                      <a:pt x="595" y="135"/>
                    </a:cubicBezTo>
                    <a:cubicBezTo>
                      <a:pt x="658" y="167"/>
                      <a:pt x="690" y="167"/>
                      <a:pt x="730" y="238"/>
                    </a:cubicBezTo>
                    <a:lnTo>
                      <a:pt x="761" y="135"/>
                    </a:lnTo>
                    <a:cubicBezTo>
                      <a:pt x="730" y="103"/>
                      <a:pt x="658" y="72"/>
                      <a:pt x="627" y="40"/>
                    </a:cubicBezTo>
                    <a:cubicBezTo>
                      <a:pt x="563" y="40"/>
                      <a:pt x="492" y="0"/>
                      <a:pt x="4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7"/>
              <p:cNvSpPr/>
              <p:nvPr/>
            </p:nvSpPr>
            <p:spPr>
              <a:xfrm>
                <a:off x="5523506" y="3165583"/>
                <a:ext cx="8082" cy="162276"/>
              </a:xfrm>
              <a:custGeom>
                <a:avLst/>
                <a:gdLst/>
                <a:ahLst/>
                <a:cxnLst/>
                <a:rect l="l" t="t" r="r" b="b"/>
                <a:pathLst>
                  <a:path w="64" h="1285" extrusionOk="0">
                    <a:moveTo>
                      <a:pt x="0" y="0"/>
                    </a:moveTo>
                    <a:lnTo>
                      <a:pt x="0" y="1284"/>
                    </a:lnTo>
                    <a:lnTo>
                      <a:pt x="63" y="128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0" name="Google Shape;2390;p37"/>
            <p:cNvGrpSpPr/>
            <p:nvPr/>
          </p:nvGrpSpPr>
          <p:grpSpPr>
            <a:xfrm>
              <a:off x="4349711" y="3845426"/>
              <a:ext cx="445464" cy="346200"/>
              <a:chOff x="4388189" y="3691060"/>
              <a:chExt cx="305489" cy="237416"/>
            </a:xfrm>
          </p:grpSpPr>
          <p:sp>
            <p:nvSpPr>
              <p:cNvPr id="2391" name="Google Shape;2391;p37"/>
              <p:cNvSpPr/>
              <p:nvPr/>
            </p:nvSpPr>
            <p:spPr>
              <a:xfrm>
                <a:off x="4455248" y="3691060"/>
                <a:ext cx="238431" cy="237416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880" extrusionOk="0">
                    <a:moveTo>
                      <a:pt x="928" y="64"/>
                    </a:moveTo>
                    <a:cubicBezTo>
                      <a:pt x="1420" y="64"/>
                      <a:pt x="1816" y="461"/>
                      <a:pt x="1816" y="960"/>
                    </a:cubicBezTo>
                    <a:cubicBezTo>
                      <a:pt x="1816" y="1452"/>
                      <a:pt x="1420" y="1848"/>
                      <a:pt x="928" y="1848"/>
                    </a:cubicBezTo>
                    <a:cubicBezTo>
                      <a:pt x="429" y="1848"/>
                      <a:pt x="32" y="1452"/>
                      <a:pt x="32" y="960"/>
                    </a:cubicBezTo>
                    <a:cubicBezTo>
                      <a:pt x="32" y="461"/>
                      <a:pt x="429" y="64"/>
                      <a:pt x="928" y="64"/>
                    </a:cubicBezTo>
                    <a:close/>
                    <a:moveTo>
                      <a:pt x="928" y="1"/>
                    </a:moveTo>
                    <a:cubicBezTo>
                      <a:pt x="397" y="1"/>
                      <a:pt x="1" y="429"/>
                      <a:pt x="1" y="960"/>
                    </a:cubicBezTo>
                    <a:cubicBezTo>
                      <a:pt x="1" y="1483"/>
                      <a:pt x="397" y="1880"/>
                      <a:pt x="928" y="1880"/>
                    </a:cubicBezTo>
                    <a:cubicBezTo>
                      <a:pt x="1451" y="1880"/>
                      <a:pt x="1887" y="1483"/>
                      <a:pt x="1887" y="960"/>
                    </a:cubicBezTo>
                    <a:cubicBezTo>
                      <a:pt x="1887" y="429"/>
                      <a:pt x="1451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7"/>
              <p:cNvSpPr/>
              <p:nvPr/>
            </p:nvSpPr>
            <p:spPr>
              <a:xfrm>
                <a:off x="4484294" y="3720106"/>
                <a:ext cx="179328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698" y="64"/>
                    </a:moveTo>
                    <a:cubicBezTo>
                      <a:pt x="1063" y="64"/>
                      <a:pt x="1356" y="365"/>
                      <a:pt x="1356" y="730"/>
                    </a:cubicBezTo>
                    <a:cubicBezTo>
                      <a:pt x="1356" y="1095"/>
                      <a:pt x="1063" y="1388"/>
                      <a:pt x="698" y="1388"/>
                    </a:cubicBezTo>
                    <a:cubicBezTo>
                      <a:pt x="334" y="1388"/>
                      <a:pt x="32" y="1095"/>
                      <a:pt x="32" y="730"/>
                    </a:cubicBezTo>
                    <a:cubicBezTo>
                      <a:pt x="32" y="365"/>
                      <a:pt x="334" y="64"/>
                      <a:pt x="698" y="64"/>
                    </a:cubicBezTo>
                    <a:close/>
                    <a:moveTo>
                      <a:pt x="698" y="1"/>
                    </a:moveTo>
                    <a:cubicBezTo>
                      <a:pt x="302" y="1"/>
                      <a:pt x="1" y="334"/>
                      <a:pt x="1" y="730"/>
                    </a:cubicBezTo>
                    <a:cubicBezTo>
                      <a:pt x="1" y="1126"/>
                      <a:pt x="302" y="1420"/>
                      <a:pt x="698" y="1420"/>
                    </a:cubicBezTo>
                    <a:cubicBezTo>
                      <a:pt x="1095" y="1420"/>
                      <a:pt x="1420" y="1126"/>
                      <a:pt x="1420" y="730"/>
                    </a:cubicBezTo>
                    <a:cubicBezTo>
                      <a:pt x="1420" y="334"/>
                      <a:pt x="1095" y="1"/>
                      <a:pt x="6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7"/>
              <p:cNvSpPr/>
              <p:nvPr/>
            </p:nvSpPr>
            <p:spPr>
              <a:xfrm>
                <a:off x="4513339" y="3749151"/>
                <a:ext cx="121236" cy="121234"/>
              </a:xfrm>
              <a:custGeom>
                <a:avLst/>
                <a:gdLst/>
                <a:ahLst/>
                <a:cxnLst/>
                <a:rect l="l" t="t" r="r" b="b"/>
                <a:pathLst>
                  <a:path w="960" h="960" extrusionOk="0">
                    <a:moveTo>
                      <a:pt x="468" y="72"/>
                    </a:moveTo>
                    <a:cubicBezTo>
                      <a:pt x="698" y="72"/>
                      <a:pt x="896" y="270"/>
                      <a:pt x="896" y="500"/>
                    </a:cubicBezTo>
                    <a:cubicBezTo>
                      <a:pt x="896" y="730"/>
                      <a:pt x="698" y="928"/>
                      <a:pt x="468" y="928"/>
                    </a:cubicBezTo>
                    <a:cubicBezTo>
                      <a:pt x="238" y="928"/>
                      <a:pt x="40" y="730"/>
                      <a:pt x="40" y="500"/>
                    </a:cubicBezTo>
                    <a:cubicBezTo>
                      <a:pt x="40" y="270"/>
                      <a:pt x="238" y="72"/>
                      <a:pt x="468" y="72"/>
                    </a:cubicBezTo>
                    <a:close/>
                    <a:moveTo>
                      <a:pt x="468" y="1"/>
                    </a:moveTo>
                    <a:cubicBezTo>
                      <a:pt x="199" y="1"/>
                      <a:pt x="1" y="231"/>
                      <a:pt x="1" y="500"/>
                    </a:cubicBezTo>
                    <a:cubicBezTo>
                      <a:pt x="1" y="762"/>
                      <a:pt x="199" y="960"/>
                      <a:pt x="468" y="960"/>
                    </a:cubicBezTo>
                    <a:cubicBezTo>
                      <a:pt x="730" y="960"/>
                      <a:pt x="960" y="762"/>
                      <a:pt x="960" y="500"/>
                    </a:cubicBezTo>
                    <a:cubicBezTo>
                      <a:pt x="960" y="231"/>
                      <a:pt x="730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7"/>
              <p:cNvSpPr/>
              <p:nvPr/>
            </p:nvSpPr>
            <p:spPr>
              <a:xfrm>
                <a:off x="4543396" y="3778197"/>
                <a:ext cx="62133" cy="6314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00" extrusionOk="0">
                    <a:moveTo>
                      <a:pt x="230" y="72"/>
                    </a:moveTo>
                    <a:cubicBezTo>
                      <a:pt x="357" y="72"/>
                      <a:pt x="428" y="135"/>
                      <a:pt x="428" y="270"/>
                    </a:cubicBezTo>
                    <a:cubicBezTo>
                      <a:pt x="428" y="365"/>
                      <a:pt x="357" y="468"/>
                      <a:pt x="230" y="468"/>
                    </a:cubicBezTo>
                    <a:cubicBezTo>
                      <a:pt x="127" y="468"/>
                      <a:pt x="32" y="365"/>
                      <a:pt x="32" y="270"/>
                    </a:cubicBezTo>
                    <a:cubicBezTo>
                      <a:pt x="32" y="135"/>
                      <a:pt x="127" y="72"/>
                      <a:pt x="230" y="72"/>
                    </a:cubicBezTo>
                    <a:close/>
                    <a:moveTo>
                      <a:pt x="230" y="1"/>
                    </a:moveTo>
                    <a:cubicBezTo>
                      <a:pt x="95" y="1"/>
                      <a:pt x="0" y="135"/>
                      <a:pt x="0" y="270"/>
                    </a:cubicBezTo>
                    <a:cubicBezTo>
                      <a:pt x="0" y="397"/>
                      <a:pt x="95" y="500"/>
                      <a:pt x="230" y="500"/>
                    </a:cubicBezTo>
                    <a:cubicBezTo>
                      <a:pt x="357" y="500"/>
                      <a:pt x="492" y="397"/>
                      <a:pt x="492" y="270"/>
                    </a:cubicBezTo>
                    <a:cubicBezTo>
                      <a:pt x="492" y="135"/>
                      <a:pt x="357" y="1"/>
                      <a:pt x="2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7"/>
              <p:cNvSpPr/>
              <p:nvPr/>
            </p:nvSpPr>
            <p:spPr>
              <a:xfrm>
                <a:off x="4418246" y="3808253"/>
                <a:ext cx="154323" cy="8082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64" extrusionOk="0">
                    <a:moveTo>
                      <a:pt x="0" y="0"/>
                    </a:moveTo>
                    <a:lnTo>
                      <a:pt x="0" y="64"/>
                    </a:lnTo>
                    <a:lnTo>
                      <a:pt x="1221" y="64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7"/>
              <p:cNvSpPr/>
              <p:nvPr/>
            </p:nvSpPr>
            <p:spPr>
              <a:xfrm>
                <a:off x="4388189" y="3791205"/>
                <a:ext cx="63270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68" extrusionOk="0">
                    <a:moveTo>
                      <a:pt x="1" y="1"/>
                    </a:moveTo>
                    <a:lnTo>
                      <a:pt x="199" y="167"/>
                    </a:lnTo>
                    <a:lnTo>
                      <a:pt x="500" y="167"/>
                    </a:lnTo>
                    <a:lnTo>
                      <a:pt x="397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7"/>
              <p:cNvSpPr/>
              <p:nvPr/>
            </p:nvSpPr>
            <p:spPr>
              <a:xfrm>
                <a:off x="4388189" y="3808253"/>
                <a:ext cx="63270" cy="2007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59" extrusionOk="0">
                    <a:moveTo>
                      <a:pt x="199" y="0"/>
                    </a:moveTo>
                    <a:lnTo>
                      <a:pt x="1" y="159"/>
                    </a:lnTo>
                    <a:lnTo>
                      <a:pt x="397" y="159"/>
                    </a:lnTo>
                    <a:lnTo>
                      <a:pt x="500" y="32"/>
                    </a:lnTo>
                    <a:lnTo>
                      <a:pt x="1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8" name="Google Shape;2398;p37"/>
            <p:cNvSpPr/>
            <p:nvPr/>
          </p:nvSpPr>
          <p:spPr>
            <a:xfrm>
              <a:off x="3448650" y="3293108"/>
              <a:ext cx="328501" cy="328497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88" y="595"/>
                  </a:moveTo>
                  <a:cubicBezTo>
                    <a:pt x="1055" y="595"/>
                    <a:pt x="1189" y="722"/>
                    <a:pt x="1189" y="888"/>
                  </a:cubicBezTo>
                  <a:cubicBezTo>
                    <a:pt x="1189" y="1055"/>
                    <a:pt x="1055" y="1189"/>
                    <a:pt x="888" y="1189"/>
                  </a:cubicBezTo>
                  <a:cubicBezTo>
                    <a:pt x="730" y="1189"/>
                    <a:pt x="595" y="1055"/>
                    <a:pt x="595" y="888"/>
                  </a:cubicBezTo>
                  <a:cubicBezTo>
                    <a:pt x="595" y="722"/>
                    <a:pt x="730" y="595"/>
                    <a:pt x="888" y="595"/>
                  </a:cubicBezTo>
                  <a:close/>
                  <a:moveTo>
                    <a:pt x="888" y="523"/>
                  </a:moveTo>
                  <a:cubicBezTo>
                    <a:pt x="690" y="523"/>
                    <a:pt x="531" y="690"/>
                    <a:pt x="531" y="888"/>
                  </a:cubicBezTo>
                  <a:cubicBezTo>
                    <a:pt x="531" y="1086"/>
                    <a:pt x="690" y="1253"/>
                    <a:pt x="888" y="1253"/>
                  </a:cubicBezTo>
                  <a:cubicBezTo>
                    <a:pt x="1086" y="1253"/>
                    <a:pt x="1221" y="1086"/>
                    <a:pt x="1221" y="888"/>
                  </a:cubicBezTo>
                  <a:cubicBezTo>
                    <a:pt x="1221" y="690"/>
                    <a:pt x="1086" y="523"/>
                    <a:pt x="888" y="523"/>
                  </a:cubicBezTo>
                  <a:close/>
                  <a:moveTo>
                    <a:pt x="1023" y="64"/>
                  </a:moveTo>
                  <a:lnTo>
                    <a:pt x="1023" y="294"/>
                  </a:lnTo>
                  <a:lnTo>
                    <a:pt x="1055" y="294"/>
                  </a:lnTo>
                  <a:cubicBezTo>
                    <a:pt x="1086" y="294"/>
                    <a:pt x="1158" y="325"/>
                    <a:pt x="1189" y="325"/>
                  </a:cubicBezTo>
                  <a:lnTo>
                    <a:pt x="1221" y="365"/>
                  </a:lnTo>
                  <a:lnTo>
                    <a:pt x="1387" y="198"/>
                  </a:lnTo>
                  <a:lnTo>
                    <a:pt x="1586" y="397"/>
                  </a:lnTo>
                  <a:lnTo>
                    <a:pt x="1419" y="563"/>
                  </a:lnTo>
                  <a:lnTo>
                    <a:pt x="1419" y="595"/>
                  </a:lnTo>
                  <a:cubicBezTo>
                    <a:pt x="1451" y="626"/>
                    <a:pt x="1483" y="658"/>
                    <a:pt x="1483" y="722"/>
                  </a:cubicBezTo>
                  <a:lnTo>
                    <a:pt x="1720" y="722"/>
                  </a:lnTo>
                  <a:lnTo>
                    <a:pt x="1720" y="1023"/>
                  </a:lnTo>
                  <a:lnTo>
                    <a:pt x="1483" y="1023"/>
                  </a:lnTo>
                  <a:lnTo>
                    <a:pt x="1483" y="1055"/>
                  </a:lnTo>
                  <a:cubicBezTo>
                    <a:pt x="1483" y="1086"/>
                    <a:pt x="1451" y="1158"/>
                    <a:pt x="1419" y="1189"/>
                  </a:cubicBezTo>
                  <a:lnTo>
                    <a:pt x="1419" y="1221"/>
                  </a:lnTo>
                  <a:lnTo>
                    <a:pt x="1586" y="1387"/>
                  </a:lnTo>
                  <a:lnTo>
                    <a:pt x="1387" y="1586"/>
                  </a:lnTo>
                  <a:lnTo>
                    <a:pt x="1221" y="1419"/>
                  </a:lnTo>
                  <a:lnTo>
                    <a:pt x="1189" y="1419"/>
                  </a:lnTo>
                  <a:cubicBezTo>
                    <a:pt x="1158" y="1451"/>
                    <a:pt x="1086" y="1483"/>
                    <a:pt x="1055" y="1483"/>
                  </a:cubicBezTo>
                  <a:lnTo>
                    <a:pt x="1023" y="1483"/>
                  </a:lnTo>
                  <a:lnTo>
                    <a:pt x="1023" y="1712"/>
                  </a:lnTo>
                  <a:lnTo>
                    <a:pt x="730" y="1712"/>
                  </a:lnTo>
                  <a:lnTo>
                    <a:pt x="730" y="1483"/>
                  </a:lnTo>
                  <a:cubicBezTo>
                    <a:pt x="658" y="1483"/>
                    <a:pt x="626" y="1451"/>
                    <a:pt x="563" y="1419"/>
                  </a:cubicBezTo>
                  <a:lnTo>
                    <a:pt x="397" y="1586"/>
                  </a:lnTo>
                  <a:lnTo>
                    <a:pt x="198" y="1387"/>
                  </a:lnTo>
                  <a:lnTo>
                    <a:pt x="365" y="1221"/>
                  </a:lnTo>
                  <a:lnTo>
                    <a:pt x="333" y="1189"/>
                  </a:lnTo>
                  <a:cubicBezTo>
                    <a:pt x="333" y="1158"/>
                    <a:pt x="294" y="1086"/>
                    <a:pt x="294" y="1055"/>
                  </a:cubicBezTo>
                  <a:lnTo>
                    <a:pt x="262" y="1023"/>
                  </a:lnTo>
                  <a:lnTo>
                    <a:pt x="64" y="1023"/>
                  </a:lnTo>
                  <a:lnTo>
                    <a:pt x="64" y="722"/>
                  </a:lnTo>
                  <a:lnTo>
                    <a:pt x="294" y="722"/>
                  </a:lnTo>
                  <a:cubicBezTo>
                    <a:pt x="294" y="658"/>
                    <a:pt x="333" y="626"/>
                    <a:pt x="333" y="595"/>
                  </a:cubicBezTo>
                  <a:lnTo>
                    <a:pt x="365" y="563"/>
                  </a:lnTo>
                  <a:lnTo>
                    <a:pt x="198" y="397"/>
                  </a:lnTo>
                  <a:lnTo>
                    <a:pt x="397" y="198"/>
                  </a:lnTo>
                  <a:lnTo>
                    <a:pt x="563" y="365"/>
                  </a:lnTo>
                  <a:lnTo>
                    <a:pt x="563" y="325"/>
                  </a:lnTo>
                  <a:cubicBezTo>
                    <a:pt x="626" y="325"/>
                    <a:pt x="658" y="294"/>
                    <a:pt x="730" y="294"/>
                  </a:cubicBezTo>
                  <a:lnTo>
                    <a:pt x="730" y="64"/>
                  </a:lnTo>
                  <a:close/>
                  <a:moveTo>
                    <a:pt x="690" y="0"/>
                  </a:moveTo>
                  <a:lnTo>
                    <a:pt x="690" y="230"/>
                  </a:lnTo>
                  <a:cubicBezTo>
                    <a:pt x="658" y="262"/>
                    <a:pt x="595" y="262"/>
                    <a:pt x="563" y="294"/>
                  </a:cubicBezTo>
                  <a:lnTo>
                    <a:pt x="397" y="127"/>
                  </a:lnTo>
                  <a:lnTo>
                    <a:pt x="135" y="397"/>
                  </a:lnTo>
                  <a:lnTo>
                    <a:pt x="294" y="563"/>
                  </a:lnTo>
                  <a:cubicBezTo>
                    <a:pt x="262" y="595"/>
                    <a:pt x="262" y="658"/>
                    <a:pt x="230" y="690"/>
                  </a:cubicBezTo>
                  <a:lnTo>
                    <a:pt x="0" y="690"/>
                  </a:lnTo>
                  <a:lnTo>
                    <a:pt x="0" y="1086"/>
                  </a:lnTo>
                  <a:lnTo>
                    <a:pt x="230" y="1086"/>
                  </a:lnTo>
                  <a:cubicBezTo>
                    <a:pt x="262" y="1118"/>
                    <a:pt x="262" y="1158"/>
                    <a:pt x="294" y="1221"/>
                  </a:cubicBezTo>
                  <a:lnTo>
                    <a:pt x="135" y="1387"/>
                  </a:lnTo>
                  <a:lnTo>
                    <a:pt x="397" y="1649"/>
                  </a:lnTo>
                  <a:lnTo>
                    <a:pt x="563" y="1483"/>
                  </a:lnTo>
                  <a:cubicBezTo>
                    <a:pt x="595" y="1483"/>
                    <a:pt x="658" y="1514"/>
                    <a:pt x="690" y="1514"/>
                  </a:cubicBezTo>
                  <a:lnTo>
                    <a:pt x="690" y="1784"/>
                  </a:lnTo>
                  <a:lnTo>
                    <a:pt x="1086" y="1784"/>
                  </a:lnTo>
                  <a:lnTo>
                    <a:pt x="1086" y="1514"/>
                  </a:lnTo>
                  <a:cubicBezTo>
                    <a:pt x="1126" y="1514"/>
                    <a:pt x="1158" y="1483"/>
                    <a:pt x="1189" y="1483"/>
                  </a:cubicBezTo>
                  <a:lnTo>
                    <a:pt x="1387" y="1649"/>
                  </a:lnTo>
                  <a:lnTo>
                    <a:pt x="1649" y="1387"/>
                  </a:lnTo>
                  <a:lnTo>
                    <a:pt x="1483" y="1221"/>
                  </a:lnTo>
                  <a:cubicBezTo>
                    <a:pt x="1483" y="1158"/>
                    <a:pt x="1522" y="1118"/>
                    <a:pt x="1522" y="1086"/>
                  </a:cubicBezTo>
                  <a:lnTo>
                    <a:pt x="1784" y="1086"/>
                  </a:lnTo>
                  <a:lnTo>
                    <a:pt x="1784" y="690"/>
                  </a:lnTo>
                  <a:lnTo>
                    <a:pt x="1522" y="690"/>
                  </a:lnTo>
                  <a:cubicBezTo>
                    <a:pt x="1522" y="658"/>
                    <a:pt x="1483" y="595"/>
                    <a:pt x="1483" y="563"/>
                  </a:cubicBezTo>
                  <a:lnTo>
                    <a:pt x="1649" y="397"/>
                  </a:lnTo>
                  <a:lnTo>
                    <a:pt x="1387" y="127"/>
                  </a:lnTo>
                  <a:lnTo>
                    <a:pt x="1189" y="294"/>
                  </a:lnTo>
                  <a:cubicBezTo>
                    <a:pt x="1158" y="262"/>
                    <a:pt x="1126" y="262"/>
                    <a:pt x="1086" y="230"/>
                  </a:cubicBezTo>
                  <a:lnTo>
                    <a:pt x="108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37"/>
          <p:cNvSpPr txBox="1"/>
          <p:nvPr/>
        </p:nvSpPr>
        <p:spPr>
          <a:xfrm>
            <a:off x="879200" y="3736423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00" name="Google Shape;2400;p37"/>
          <p:cNvSpPr txBox="1"/>
          <p:nvPr/>
        </p:nvSpPr>
        <p:spPr>
          <a:xfrm>
            <a:off x="879200" y="4007075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01" name="Google Shape;2401;p37"/>
          <p:cNvSpPr txBox="1"/>
          <p:nvPr/>
        </p:nvSpPr>
        <p:spPr>
          <a:xfrm>
            <a:off x="879200" y="138032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02" name="Google Shape;2402;p37"/>
          <p:cNvSpPr txBox="1"/>
          <p:nvPr/>
        </p:nvSpPr>
        <p:spPr>
          <a:xfrm>
            <a:off x="879200" y="1650977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03" name="Google Shape;2403;p37"/>
          <p:cNvSpPr txBox="1"/>
          <p:nvPr/>
        </p:nvSpPr>
        <p:spPr>
          <a:xfrm>
            <a:off x="879200" y="2558367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04" name="Google Shape;2404;p37"/>
          <p:cNvSpPr txBox="1"/>
          <p:nvPr/>
        </p:nvSpPr>
        <p:spPr>
          <a:xfrm>
            <a:off x="879200" y="2829019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05" name="Google Shape;2405;p37"/>
          <p:cNvSpPr txBox="1"/>
          <p:nvPr/>
        </p:nvSpPr>
        <p:spPr>
          <a:xfrm>
            <a:off x="6298650" y="1650977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Planet 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06" name="Google Shape;2406;p37"/>
          <p:cNvSpPr txBox="1"/>
          <p:nvPr/>
        </p:nvSpPr>
        <p:spPr>
          <a:xfrm>
            <a:off x="6298650" y="138032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07" name="Google Shape;2407;p37"/>
          <p:cNvSpPr txBox="1"/>
          <p:nvPr/>
        </p:nvSpPr>
        <p:spPr>
          <a:xfrm>
            <a:off x="6298650" y="2558367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08" name="Google Shape;2408;p37"/>
          <p:cNvSpPr txBox="1"/>
          <p:nvPr/>
        </p:nvSpPr>
        <p:spPr>
          <a:xfrm>
            <a:off x="6298650" y="2829019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lang="en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09" name="Google Shape;2409;p37"/>
          <p:cNvSpPr txBox="1"/>
          <p:nvPr/>
        </p:nvSpPr>
        <p:spPr>
          <a:xfrm>
            <a:off x="6298650" y="3736423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10" name="Google Shape;2410;p37"/>
          <p:cNvSpPr txBox="1"/>
          <p:nvPr/>
        </p:nvSpPr>
        <p:spPr>
          <a:xfrm>
            <a:off x="6298650" y="4007075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a gas giant</a:t>
            </a:r>
            <a:br>
              <a:rPr lang="en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11" name="Google Shape;2411;p37"/>
          <p:cNvSpPr/>
          <p:nvPr/>
        </p:nvSpPr>
        <p:spPr>
          <a:xfrm>
            <a:off x="416275" y="1576388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2" name="Google Shape;2412;p37"/>
          <p:cNvSpPr/>
          <p:nvPr/>
        </p:nvSpPr>
        <p:spPr>
          <a:xfrm>
            <a:off x="416275" y="2755094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3" name="Google Shape;2413;p37"/>
          <p:cNvSpPr/>
          <p:nvPr/>
        </p:nvSpPr>
        <p:spPr>
          <a:xfrm>
            <a:off x="416275" y="3933800"/>
            <a:ext cx="408300" cy="40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4" name="Google Shape;2414;p37"/>
          <p:cNvSpPr/>
          <p:nvPr/>
        </p:nvSpPr>
        <p:spPr>
          <a:xfrm>
            <a:off x="8319425" y="1576388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5" name="Google Shape;2415;p37"/>
          <p:cNvSpPr/>
          <p:nvPr/>
        </p:nvSpPr>
        <p:spPr>
          <a:xfrm>
            <a:off x="8319425" y="2755094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6" name="Google Shape;2416;p37"/>
          <p:cNvSpPr/>
          <p:nvPr/>
        </p:nvSpPr>
        <p:spPr>
          <a:xfrm>
            <a:off x="8319425" y="3933800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38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38"/>
          <p:cNvSpPr/>
          <p:nvPr/>
        </p:nvSpPr>
        <p:spPr>
          <a:xfrm>
            <a:off x="769001" y="1513425"/>
            <a:ext cx="137860" cy="159424"/>
          </a:xfrm>
          <a:custGeom>
            <a:avLst/>
            <a:gdLst/>
            <a:ahLst/>
            <a:cxnLst/>
            <a:rect l="l" t="t" r="r" b="b"/>
            <a:pathLst>
              <a:path w="1317" h="1523" extrusionOk="0">
                <a:moveTo>
                  <a:pt x="991" y="0"/>
                </a:moveTo>
                <a:lnTo>
                  <a:pt x="0" y="1522"/>
                </a:lnTo>
                <a:lnTo>
                  <a:pt x="1316" y="1522"/>
                </a:lnTo>
                <a:lnTo>
                  <a:pt x="991" y="0"/>
                </a:lnTo>
                <a:close/>
              </a:path>
            </a:pathLst>
          </a:custGeom>
          <a:solidFill>
            <a:srgbClr val="9B9B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38"/>
          <p:cNvSpPr/>
          <p:nvPr/>
        </p:nvSpPr>
        <p:spPr>
          <a:xfrm>
            <a:off x="1709113" y="1513425"/>
            <a:ext cx="142047" cy="159424"/>
          </a:xfrm>
          <a:custGeom>
            <a:avLst/>
            <a:gdLst/>
            <a:ahLst/>
            <a:cxnLst/>
            <a:rect l="l" t="t" r="r" b="b"/>
            <a:pathLst>
              <a:path w="1357" h="1523" extrusionOk="0">
                <a:moveTo>
                  <a:pt x="365" y="0"/>
                </a:moveTo>
                <a:lnTo>
                  <a:pt x="1" y="1522"/>
                </a:lnTo>
                <a:lnTo>
                  <a:pt x="1356" y="1522"/>
                </a:lnTo>
                <a:lnTo>
                  <a:pt x="365" y="0"/>
                </a:lnTo>
                <a:close/>
              </a:path>
            </a:pathLst>
          </a:custGeom>
          <a:solidFill>
            <a:srgbClr val="9B9B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4" name="Google Shape;2424;p38"/>
          <p:cNvSpPr/>
          <p:nvPr/>
        </p:nvSpPr>
        <p:spPr>
          <a:xfrm>
            <a:off x="640352" y="1641236"/>
            <a:ext cx="1338616" cy="1175842"/>
          </a:xfrm>
          <a:custGeom>
            <a:avLst/>
            <a:gdLst/>
            <a:ahLst/>
            <a:cxnLst/>
            <a:rect l="l" t="t" r="r" b="b"/>
            <a:pathLst>
              <a:path w="12788" h="11233" extrusionOk="0">
                <a:moveTo>
                  <a:pt x="1689" y="0"/>
                </a:moveTo>
                <a:cubicBezTo>
                  <a:pt x="762" y="0"/>
                  <a:pt x="1" y="761"/>
                  <a:pt x="1" y="1689"/>
                </a:cubicBezTo>
                <a:lnTo>
                  <a:pt x="1" y="9513"/>
                </a:lnTo>
                <a:cubicBezTo>
                  <a:pt x="1" y="10472"/>
                  <a:pt x="762" y="11233"/>
                  <a:pt x="1689" y="11233"/>
                </a:cubicBezTo>
                <a:lnTo>
                  <a:pt x="11099" y="11233"/>
                </a:lnTo>
                <a:cubicBezTo>
                  <a:pt x="12026" y="11233"/>
                  <a:pt x="12787" y="10472"/>
                  <a:pt x="12787" y="9513"/>
                </a:cubicBezTo>
                <a:lnTo>
                  <a:pt x="12787" y="1689"/>
                </a:lnTo>
                <a:cubicBezTo>
                  <a:pt x="12787" y="761"/>
                  <a:pt x="12026" y="0"/>
                  <a:pt x="11099" y="0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38"/>
          <p:cNvSpPr/>
          <p:nvPr/>
        </p:nvSpPr>
        <p:spPr>
          <a:xfrm>
            <a:off x="855256" y="1641236"/>
            <a:ext cx="909543" cy="429073"/>
          </a:xfrm>
          <a:custGeom>
            <a:avLst/>
            <a:gdLst/>
            <a:ahLst/>
            <a:cxnLst/>
            <a:rect l="l" t="t" r="r" b="b"/>
            <a:pathLst>
              <a:path w="8689" h="4099" extrusionOk="0">
                <a:moveTo>
                  <a:pt x="1" y="0"/>
                </a:moveTo>
                <a:lnTo>
                  <a:pt x="1" y="2576"/>
                </a:lnTo>
                <a:cubicBezTo>
                  <a:pt x="1" y="3401"/>
                  <a:pt x="659" y="4098"/>
                  <a:pt x="1483" y="4098"/>
                </a:cubicBezTo>
                <a:lnTo>
                  <a:pt x="7199" y="4098"/>
                </a:lnTo>
                <a:cubicBezTo>
                  <a:pt x="8023" y="4098"/>
                  <a:pt x="8689" y="3401"/>
                  <a:pt x="8689" y="2576"/>
                </a:cubicBezTo>
                <a:lnTo>
                  <a:pt x="8689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2426;p38"/>
          <p:cNvSpPr/>
          <p:nvPr/>
        </p:nvSpPr>
        <p:spPr>
          <a:xfrm>
            <a:off x="872737" y="1513425"/>
            <a:ext cx="874685" cy="532808"/>
          </a:xfrm>
          <a:custGeom>
            <a:avLst/>
            <a:gdLst/>
            <a:ahLst/>
            <a:cxnLst/>
            <a:rect l="l" t="t" r="r" b="b"/>
            <a:pathLst>
              <a:path w="8356" h="5090" extrusionOk="0">
                <a:moveTo>
                  <a:pt x="0" y="0"/>
                </a:moveTo>
                <a:lnTo>
                  <a:pt x="0" y="3599"/>
                </a:lnTo>
                <a:cubicBezTo>
                  <a:pt x="0" y="4424"/>
                  <a:pt x="658" y="5089"/>
                  <a:pt x="1483" y="5089"/>
                </a:cubicBezTo>
                <a:lnTo>
                  <a:pt x="6865" y="5089"/>
                </a:lnTo>
                <a:cubicBezTo>
                  <a:pt x="7690" y="5089"/>
                  <a:pt x="8355" y="4424"/>
                  <a:pt x="8355" y="3599"/>
                </a:cubicBezTo>
                <a:lnTo>
                  <a:pt x="83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7" name="Google Shape;2427;p38"/>
          <p:cNvSpPr/>
          <p:nvPr/>
        </p:nvSpPr>
        <p:spPr>
          <a:xfrm>
            <a:off x="1100935" y="1572358"/>
            <a:ext cx="418291" cy="418291"/>
          </a:xfrm>
          <a:custGeom>
            <a:avLst/>
            <a:gdLst/>
            <a:ahLst/>
            <a:cxnLst/>
            <a:rect l="l" t="t" r="r" b="b"/>
            <a:pathLst>
              <a:path w="3996" h="3996" extrusionOk="0">
                <a:moveTo>
                  <a:pt x="1982" y="0"/>
                </a:moveTo>
                <a:cubicBezTo>
                  <a:pt x="888" y="0"/>
                  <a:pt x="0" y="888"/>
                  <a:pt x="0" y="1982"/>
                </a:cubicBezTo>
                <a:cubicBezTo>
                  <a:pt x="0" y="3068"/>
                  <a:pt x="888" y="3995"/>
                  <a:pt x="1982" y="3995"/>
                </a:cubicBezTo>
                <a:cubicBezTo>
                  <a:pt x="3100" y="3995"/>
                  <a:pt x="3996" y="3068"/>
                  <a:pt x="3996" y="1982"/>
                </a:cubicBezTo>
                <a:cubicBezTo>
                  <a:pt x="3996" y="888"/>
                  <a:pt x="3100" y="0"/>
                  <a:pt x="1982" y="0"/>
                </a:cubicBezTo>
                <a:close/>
              </a:path>
            </a:pathLst>
          </a:custGeom>
          <a:solidFill>
            <a:srgbClr val="54AE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Google Shape;2428;p38"/>
          <p:cNvSpPr/>
          <p:nvPr/>
        </p:nvSpPr>
        <p:spPr>
          <a:xfrm>
            <a:off x="1121661" y="1589735"/>
            <a:ext cx="376839" cy="380189"/>
          </a:xfrm>
          <a:custGeom>
            <a:avLst/>
            <a:gdLst/>
            <a:ahLst/>
            <a:cxnLst/>
            <a:rect l="l" t="t" r="r" b="b"/>
            <a:pathLst>
              <a:path w="3600" h="3632" extrusionOk="0">
                <a:moveTo>
                  <a:pt x="1784" y="1"/>
                </a:moveTo>
                <a:cubicBezTo>
                  <a:pt x="793" y="1"/>
                  <a:pt x="0" y="825"/>
                  <a:pt x="0" y="1816"/>
                </a:cubicBezTo>
                <a:cubicBezTo>
                  <a:pt x="0" y="2807"/>
                  <a:pt x="793" y="3631"/>
                  <a:pt x="1784" y="3631"/>
                </a:cubicBezTo>
                <a:cubicBezTo>
                  <a:pt x="2807" y="3631"/>
                  <a:pt x="3599" y="2807"/>
                  <a:pt x="3599" y="1816"/>
                </a:cubicBezTo>
                <a:cubicBezTo>
                  <a:pt x="3599" y="825"/>
                  <a:pt x="2807" y="1"/>
                  <a:pt x="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2429;p38"/>
          <p:cNvSpPr/>
          <p:nvPr/>
        </p:nvSpPr>
        <p:spPr>
          <a:xfrm>
            <a:off x="1187189" y="1644481"/>
            <a:ext cx="245783" cy="245783"/>
          </a:xfrm>
          <a:custGeom>
            <a:avLst/>
            <a:gdLst/>
            <a:ahLst/>
            <a:cxnLst/>
            <a:rect l="l" t="t" r="r" b="b"/>
            <a:pathLst>
              <a:path w="2348" h="2348" extrusionOk="0">
                <a:moveTo>
                  <a:pt x="1253" y="833"/>
                </a:moveTo>
                <a:cubicBezTo>
                  <a:pt x="1388" y="865"/>
                  <a:pt x="1483" y="960"/>
                  <a:pt x="1515" y="1095"/>
                </a:cubicBezTo>
                <a:cubicBezTo>
                  <a:pt x="1554" y="1229"/>
                  <a:pt x="1515" y="1356"/>
                  <a:pt x="1420" y="1428"/>
                </a:cubicBezTo>
                <a:cubicBezTo>
                  <a:pt x="1372" y="1499"/>
                  <a:pt x="1284" y="1535"/>
                  <a:pt x="1187" y="1535"/>
                </a:cubicBezTo>
                <a:cubicBezTo>
                  <a:pt x="1154" y="1535"/>
                  <a:pt x="1120" y="1531"/>
                  <a:pt x="1087" y="1523"/>
                </a:cubicBezTo>
                <a:cubicBezTo>
                  <a:pt x="960" y="1523"/>
                  <a:pt x="857" y="1388"/>
                  <a:pt x="825" y="1261"/>
                </a:cubicBezTo>
                <a:cubicBezTo>
                  <a:pt x="793" y="1126"/>
                  <a:pt x="825" y="1031"/>
                  <a:pt x="920" y="928"/>
                </a:cubicBezTo>
                <a:cubicBezTo>
                  <a:pt x="992" y="865"/>
                  <a:pt x="1087" y="833"/>
                  <a:pt x="1190" y="833"/>
                </a:cubicBezTo>
                <a:close/>
                <a:moveTo>
                  <a:pt x="1160" y="750"/>
                </a:moveTo>
                <a:cubicBezTo>
                  <a:pt x="1061" y="750"/>
                  <a:pt x="968" y="793"/>
                  <a:pt x="888" y="897"/>
                </a:cubicBezTo>
                <a:cubicBezTo>
                  <a:pt x="762" y="992"/>
                  <a:pt x="722" y="1126"/>
                  <a:pt x="762" y="1293"/>
                </a:cubicBezTo>
                <a:cubicBezTo>
                  <a:pt x="793" y="1428"/>
                  <a:pt x="920" y="1554"/>
                  <a:pt x="1087" y="1586"/>
                </a:cubicBezTo>
                <a:lnTo>
                  <a:pt x="1190" y="1586"/>
                </a:lnTo>
                <a:cubicBezTo>
                  <a:pt x="1285" y="1586"/>
                  <a:pt x="1388" y="1554"/>
                  <a:pt x="1483" y="1491"/>
                </a:cubicBezTo>
                <a:cubicBezTo>
                  <a:pt x="1586" y="1388"/>
                  <a:pt x="1618" y="1229"/>
                  <a:pt x="1586" y="1095"/>
                </a:cubicBezTo>
                <a:cubicBezTo>
                  <a:pt x="1554" y="928"/>
                  <a:pt x="1420" y="793"/>
                  <a:pt x="1253" y="762"/>
                </a:cubicBezTo>
                <a:cubicBezTo>
                  <a:pt x="1222" y="754"/>
                  <a:pt x="1191" y="750"/>
                  <a:pt x="1160" y="750"/>
                </a:cubicBezTo>
                <a:close/>
                <a:moveTo>
                  <a:pt x="1285" y="72"/>
                </a:moveTo>
                <a:cubicBezTo>
                  <a:pt x="1356" y="72"/>
                  <a:pt x="1388" y="136"/>
                  <a:pt x="1388" y="167"/>
                </a:cubicBezTo>
                <a:lnTo>
                  <a:pt x="1388" y="365"/>
                </a:lnTo>
                <a:lnTo>
                  <a:pt x="1420" y="365"/>
                </a:lnTo>
                <a:cubicBezTo>
                  <a:pt x="1483" y="397"/>
                  <a:pt x="1515" y="397"/>
                  <a:pt x="1586" y="437"/>
                </a:cubicBezTo>
                <a:lnTo>
                  <a:pt x="1586" y="468"/>
                </a:lnTo>
                <a:lnTo>
                  <a:pt x="1713" y="334"/>
                </a:lnTo>
                <a:cubicBezTo>
                  <a:pt x="1753" y="302"/>
                  <a:pt x="1784" y="302"/>
                  <a:pt x="1816" y="302"/>
                </a:cubicBezTo>
                <a:cubicBezTo>
                  <a:pt x="1848" y="302"/>
                  <a:pt x="1848" y="302"/>
                  <a:pt x="1879" y="334"/>
                </a:cubicBezTo>
                <a:lnTo>
                  <a:pt x="2046" y="468"/>
                </a:lnTo>
                <a:cubicBezTo>
                  <a:pt x="2046" y="500"/>
                  <a:pt x="2078" y="532"/>
                  <a:pt x="2078" y="564"/>
                </a:cubicBezTo>
                <a:cubicBezTo>
                  <a:pt x="2078" y="595"/>
                  <a:pt x="2046" y="595"/>
                  <a:pt x="2046" y="635"/>
                </a:cubicBezTo>
                <a:lnTo>
                  <a:pt x="1911" y="762"/>
                </a:lnTo>
                <a:lnTo>
                  <a:pt x="1911" y="793"/>
                </a:lnTo>
                <a:cubicBezTo>
                  <a:pt x="1951" y="833"/>
                  <a:pt x="1951" y="897"/>
                  <a:pt x="1982" y="928"/>
                </a:cubicBezTo>
                <a:lnTo>
                  <a:pt x="1982" y="960"/>
                </a:lnTo>
                <a:lnTo>
                  <a:pt x="2181" y="960"/>
                </a:lnTo>
                <a:cubicBezTo>
                  <a:pt x="2244" y="960"/>
                  <a:pt x="2276" y="992"/>
                  <a:pt x="2276" y="1063"/>
                </a:cubicBezTo>
                <a:lnTo>
                  <a:pt x="2276" y="1293"/>
                </a:lnTo>
                <a:cubicBezTo>
                  <a:pt x="2276" y="1356"/>
                  <a:pt x="2244" y="1388"/>
                  <a:pt x="2181" y="1388"/>
                </a:cubicBezTo>
                <a:lnTo>
                  <a:pt x="1982" y="1388"/>
                </a:lnTo>
                <a:lnTo>
                  <a:pt x="1982" y="1428"/>
                </a:lnTo>
                <a:cubicBezTo>
                  <a:pt x="1951" y="1491"/>
                  <a:pt x="1951" y="1523"/>
                  <a:pt x="1911" y="1586"/>
                </a:cubicBezTo>
                <a:lnTo>
                  <a:pt x="2046" y="1721"/>
                </a:lnTo>
                <a:cubicBezTo>
                  <a:pt x="2078" y="1784"/>
                  <a:pt x="2078" y="1856"/>
                  <a:pt x="2046" y="1887"/>
                </a:cubicBezTo>
                <a:lnTo>
                  <a:pt x="1879" y="2054"/>
                </a:lnTo>
                <a:cubicBezTo>
                  <a:pt x="1864" y="2070"/>
                  <a:pt x="1832" y="2078"/>
                  <a:pt x="1799" y="2078"/>
                </a:cubicBezTo>
                <a:cubicBezTo>
                  <a:pt x="1766" y="2078"/>
                  <a:pt x="1733" y="2070"/>
                  <a:pt x="1713" y="2054"/>
                </a:cubicBezTo>
                <a:lnTo>
                  <a:pt x="1586" y="1919"/>
                </a:lnTo>
                <a:cubicBezTo>
                  <a:pt x="1515" y="1951"/>
                  <a:pt x="1483" y="1983"/>
                  <a:pt x="1420" y="1983"/>
                </a:cubicBezTo>
                <a:lnTo>
                  <a:pt x="1388" y="1983"/>
                </a:lnTo>
                <a:lnTo>
                  <a:pt x="1388" y="2181"/>
                </a:lnTo>
                <a:cubicBezTo>
                  <a:pt x="1388" y="2252"/>
                  <a:pt x="1356" y="2284"/>
                  <a:pt x="1285" y="2284"/>
                </a:cubicBezTo>
                <a:lnTo>
                  <a:pt x="1055" y="2284"/>
                </a:lnTo>
                <a:cubicBezTo>
                  <a:pt x="992" y="2284"/>
                  <a:pt x="960" y="2252"/>
                  <a:pt x="960" y="2181"/>
                </a:cubicBezTo>
                <a:lnTo>
                  <a:pt x="960" y="1983"/>
                </a:lnTo>
                <a:lnTo>
                  <a:pt x="920" y="1983"/>
                </a:lnTo>
                <a:cubicBezTo>
                  <a:pt x="888" y="1983"/>
                  <a:pt x="825" y="1951"/>
                  <a:pt x="793" y="1919"/>
                </a:cubicBezTo>
                <a:lnTo>
                  <a:pt x="762" y="1919"/>
                </a:lnTo>
                <a:lnTo>
                  <a:pt x="627" y="2054"/>
                </a:lnTo>
                <a:cubicBezTo>
                  <a:pt x="595" y="2054"/>
                  <a:pt x="563" y="2086"/>
                  <a:pt x="563" y="2086"/>
                </a:cubicBezTo>
                <a:cubicBezTo>
                  <a:pt x="524" y="2086"/>
                  <a:pt x="492" y="2054"/>
                  <a:pt x="460" y="2054"/>
                </a:cubicBezTo>
                <a:lnTo>
                  <a:pt x="294" y="1887"/>
                </a:lnTo>
                <a:cubicBezTo>
                  <a:pt x="262" y="1856"/>
                  <a:pt x="262" y="1784"/>
                  <a:pt x="294" y="1721"/>
                </a:cubicBezTo>
                <a:lnTo>
                  <a:pt x="429" y="1586"/>
                </a:lnTo>
                <a:cubicBezTo>
                  <a:pt x="397" y="1523"/>
                  <a:pt x="397" y="1491"/>
                  <a:pt x="365" y="1428"/>
                </a:cubicBezTo>
                <a:lnTo>
                  <a:pt x="365" y="1388"/>
                </a:lnTo>
                <a:lnTo>
                  <a:pt x="167" y="1388"/>
                </a:lnTo>
                <a:cubicBezTo>
                  <a:pt x="96" y="1388"/>
                  <a:pt x="64" y="1356"/>
                  <a:pt x="64" y="1293"/>
                </a:cubicBezTo>
                <a:lnTo>
                  <a:pt x="64" y="1063"/>
                </a:lnTo>
                <a:cubicBezTo>
                  <a:pt x="64" y="992"/>
                  <a:pt x="96" y="960"/>
                  <a:pt x="167" y="960"/>
                </a:cubicBezTo>
                <a:lnTo>
                  <a:pt x="365" y="960"/>
                </a:lnTo>
                <a:lnTo>
                  <a:pt x="365" y="928"/>
                </a:lnTo>
                <a:cubicBezTo>
                  <a:pt x="397" y="897"/>
                  <a:pt x="397" y="833"/>
                  <a:pt x="429" y="793"/>
                </a:cubicBezTo>
                <a:lnTo>
                  <a:pt x="429" y="762"/>
                </a:lnTo>
                <a:lnTo>
                  <a:pt x="294" y="635"/>
                </a:lnTo>
                <a:cubicBezTo>
                  <a:pt x="262" y="595"/>
                  <a:pt x="262" y="532"/>
                  <a:pt x="294" y="468"/>
                </a:cubicBezTo>
                <a:lnTo>
                  <a:pt x="460" y="334"/>
                </a:lnTo>
                <a:cubicBezTo>
                  <a:pt x="476" y="302"/>
                  <a:pt x="510" y="286"/>
                  <a:pt x="544" y="286"/>
                </a:cubicBezTo>
                <a:cubicBezTo>
                  <a:pt x="577" y="286"/>
                  <a:pt x="611" y="302"/>
                  <a:pt x="627" y="334"/>
                </a:cubicBezTo>
                <a:lnTo>
                  <a:pt x="762" y="468"/>
                </a:lnTo>
                <a:lnTo>
                  <a:pt x="793" y="437"/>
                </a:lnTo>
                <a:cubicBezTo>
                  <a:pt x="825" y="397"/>
                  <a:pt x="888" y="397"/>
                  <a:pt x="920" y="365"/>
                </a:cubicBezTo>
                <a:lnTo>
                  <a:pt x="960" y="365"/>
                </a:lnTo>
                <a:lnTo>
                  <a:pt x="960" y="167"/>
                </a:lnTo>
                <a:cubicBezTo>
                  <a:pt x="960" y="136"/>
                  <a:pt x="992" y="72"/>
                  <a:pt x="1055" y="72"/>
                </a:cubicBezTo>
                <a:close/>
                <a:moveTo>
                  <a:pt x="1055" y="1"/>
                </a:moveTo>
                <a:cubicBezTo>
                  <a:pt x="960" y="1"/>
                  <a:pt x="888" y="104"/>
                  <a:pt x="888" y="167"/>
                </a:cubicBezTo>
                <a:lnTo>
                  <a:pt x="888" y="334"/>
                </a:lnTo>
                <a:cubicBezTo>
                  <a:pt x="857" y="334"/>
                  <a:pt x="825" y="365"/>
                  <a:pt x="762" y="365"/>
                </a:cubicBezTo>
                <a:lnTo>
                  <a:pt x="659" y="270"/>
                </a:lnTo>
                <a:cubicBezTo>
                  <a:pt x="627" y="235"/>
                  <a:pt x="585" y="217"/>
                  <a:pt x="544" y="217"/>
                </a:cubicBezTo>
                <a:cubicBezTo>
                  <a:pt x="502" y="217"/>
                  <a:pt x="460" y="235"/>
                  <a:pt x="429" y="270"/>
                </a:cubicBezTo>
                <a:lnTo>
                  <a:pt x="262" y="437"/>
                </a:lnTo>
                <a:cubicBezTo>
                  <a:pt x="199" y="500"/>
                  <a:pt x="199" y="595"/>
                  <a:pt x="262" y="667"/>
                </a:cubicBezTo>
                <a:lnTo>
                  <a:pt x="365" y="762"/>
                </a:lnTo>
                <a:cubicBezTo>
                  <a:pt x="365" y="833"/>
                  <a:pt x="326" y="865"/>
                  <a:pt x="326" y="897"/>
                </a:cubicBezTo>
                <a:lnTo>
                  <a:pt x="167" y="897"/>
                </a:lnTo>
                <a:cubicBezTo>
                  <a:pt x="64" y="897"/>
                  <a:pt x="1" y="992"/>
                  <a:pt x="1" y="1063"/>
                </a:cubicBezTo>
                <a:lnTo>
                  <a:pt x="1" y="1293"/>
                </a:lnTo>
                <a:cubicBezTo>
                  <a:pt x="1" y="1388"/>
                  <a:pt x="64" y="1459"/>
                  <a:pt x="167" y="1459"/>
                </a:cubicBezTo>
                <a:lnTo>
                  <a:pt x="326" y="1459"/>
                </a:lnTo>
                <a:cubicBezTo>
                  <a:pt x="326" y="1491"/>
                  <a:pt x="365" y="1554"/>
                  <a:pt x="365" y="1586"/>
                </a:cubicBezTo>
                <a:lnTo>
                  <a:pt x="262" y="1689"/>
                </a:lnTo>
                <a:cubicBezTo>
                  <a:pt x="199" y="1753"/>
                  <a:pt x="199" y="1856"/>
                  <a:pt x="262" y="1919"/>
                </a:cubicBezTo>
                <a:lnTo>
                  <a:pt x="429" y="2086"/>
                </a:lnTo>
                <a:cubicBezTo>
                  <a:pt x="460" y="2117"/>
                  <a:pt x="492" y="2149"/>
                  <a:pt x="563" y="2149"/>
                </a:cubicBezTo>
                <a:cubicBezTo>
                  <a:pt x="595" y="2149"/>
                  <a:pt x="627" y="2117"/>
                  <a:pt x="659" y="2086"/>
                </a:cubicBezTo>
                <a:lnTo>
                  <a:pt x="762" y="1983"/>
                </a:lnTo>
                <a:cubicBezTo>
                  <a:pt x="793" y="2022"/>
                  <a:pt x="857" y="2022"/>
                  <a:pt x="888" y="2054"/>
                </a:cubicBezTo>
                <a:lnTo>
                  <a:pt x="888" y="2181"/>
                </a:lnTo>
                <a:cubicBezTo>
                  <a:pt x="888" y="2284"/>
                  <a:pt x="960" y="2347"/>
                  <a:pt x="1055" y="2347"/>
                </a:cubicBezTo>
                <a:lnTo>
                  <a:pt x="1285" y="2347"/>
                </a:lnTo>
                <a:cubicBezTo>
                  <a:pt x="1388" y="2347"/>
                  <a:pt x="1451" y="2284"/>
                  <a:pt x="1451" y="2181"/>
                </a:cubicBezTo>
                <a:lnTo>
                  <a:pt x="1451" y="2054"/>
                </a:lnTo>
                <a:cubicBezTo>
                  <a:pt x="1483" y="2022"/>
                  <a:pt x="1554" y="2022"/>
                  <a:pt x="1586" y="1983"/>
                </a:cubicBezTo>
                <a:lnTo>
                  <a:pt x="1681" y="2086"/>
                </a:lnTo>
                <a:cubicBezTo>
                  <a:pt x="1717" y="2117"/>
                  <a:pt x="1758" y="2133"/>
                  <a:pt x="1799" y="2133"/>
                </a:cubicBezTo>
                <a:cubicBezTo>
                  <a:pt x="1840" y="2133"/>
                  <a:pt x="1879" y="2117"/>
                  <a:pt x="1911" y="2086"/>
                </a:cubicBezTo>
                <a:lnTo>
                  <a:pt x="2078" y="1919"/>
                </a:lnTo>
                <a:cubicBezTo>
                  <a:pt x="2149" y="1856"/>
                  <a:pt x="2149" y="1753"/>
                  <a:pt x="2078" y="1689"/>
                </a:cubicBezTo>
                <a:lnTo>
                  <a:pt x="1982" y="1586"/>
                </a:lnTo>
                <a:cubicBezTo>
                  <a:pt x="1982" y="1554"/>
                  <a:pt x="2014" y="1491"/>
                  <a:pt x="2014" y="1459"/>
                </a:cubicBezTo>
                <a:lnTo>
                  <a:pt x="2181" y="1459"/>
                </a:lnTo>
                <a:cubicBezTo>
                  <a:pt x="2276" y="1459"/>
                  <a:pt x="2347" y="1388"/>
                  <a:pt x="2347" y="1293"/>
                </a:cubicBezTo>
                <a:lnTo>
                  <a:pt x="2347" y="1063"/>
                </a:lnTo>
                <a:cubicBezTo>
                  <a:pt x="2347" y="992"/>
                  <a:pt x="2276" y="897"/>
                  <a:pt x="2181" y="897"/>
                </a:cubicBezTo>
                <a:lnTo>
                  <a:pt x="2014" y="897"/>
                </a:lnTo>
                <a:cubicBezTo>
                  <a:pt x="2014" y="865"/>
                  <a:pt x="1982" y="833"/>
                  <a:pt x="1982" y="762"/>
                </a:cubicBezTo>
                <a:lnTo>
                  <a:pt x="2078" y="667"/>
                </a:lnTo>
                <a:cubicBezTo>
                  <a:pt x="2109" y="635"/>
                  <a:pt x="2109" y="595"/>
                  <a:pt x="2109" y="564"/>
                </a:cubicBezTo>
                <a:cubicBezTo>
                  <a:pt x="2109" y="500"/>
                  <a:pt x="2109" y="468"/>
                  <a:pt x="2078" y="437"/>
                </a:cubicBezTo>
                <a:lnTo>
                  <a:pt x="1911" y="270"/>
                </a:lnTo>
                <a:cubicBezTo>
                  <a:pt x="1879" y="239"/>
                  <a:pt x="1848" y="239"/>
                  <a:pt x="1816" y="239"/>
                </a:cubicBezTo>
                <a:cubicBezTo>
                  <a:pt x="1753" y="239"/>
                  <a:pt x="1713" y="239"/>
                  <a:pt x="1681" y="270"/>
                </a:cubicBezTo>
                <a:lnTo>
                  <a:pt x="1586" y="365"/>
                </a:lnTo>
                <a:cubicBezTo>
                  <a:pt x="1554" y="365"/>
                  <a:pt x="1483" y="334"/>
                  <a:pt x="1451" y="334"/>
                </a:cubicBezTo>
                <a:lnTo>
                  <a:pt x="1451" y="167"/>
                </a:lnTo>
                <a:cubicBezTo>
                  <a:pt x="1451" y="104"/>
                  <a:pt x="1388" y="1"/>
                  <a:pt x="1285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38"/>
          <p:cNvSpPr/>
          <p:nvPr/>
        </p:nvSpPr>
        <p:spPr>
          <a:xfrm>
            <a:off x="7244148" y="1513425"/>
            <a:ext cx="141943" cy="159424"/>
          </a:xfrm>
          <a:custGeom>
            <a:avLst/>
            <a:gdLst/>
            <a:ahLst/>
            <a:cxnLst/>
            <a:rect l="l" t="t" r="r" b="b"/>
            <a:pathLst>
              <a:path w="1356" h="1523" extrusionOk="0">
                <a:moveTo>
                  <a:pt x="991" y="0"/>
                </a:moveTo>
                <a:lnTo>
                  <a:pt x="0" y="1522"/>
                </a:lnTo>
                <a:lnTo>
                  <a:pt x="1356" y="1522"/>
                </a:lnTo>
                <a:lnTo>
                  <a:pt x="991" y="0"/>
                </a:lnTo>
                <a:close/>
              </a:path>
            </a:pathLst>
          </a:custGeom>
          <a:solidFill>
            <a:srgbClr val="9B9B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38"/>
          <p:cNvSpPr/>
          <p:nvPr/>
        </p:nvSpPr>
        <p:spPr>
          <a:xfrm>
            <a:off x="8188447" y="1513425"/>
            <a:ext cx="142047" cy="159424"/>
          </a:xfrm>
          <a:custGeom>
            <a:avLst/>
            <a:gdLst/>
            <a:ahLst/>
            <a:cxnLst/>
            <a:rect l="l" t="t" r="r" b="b"/>
            <a:pathLst>
              <a:path w="1357" h="1523" extrusionOk="0">
                <a:moveTo>
                  <a:pt x="365" y="0"/>
                </a:moveTo>
                <a:lnTo>
                  <a:pt x="1" y="1522"/>
                </a:lnTo>
                <a:lnTo>
                  <a:pt x="1356" y="1522"/>
                </a:lnTo>
                <a:lnTo>
                  <a:pt x="365" y="0"/>
                </a:lnTo>
                <a:close/>
              </a:path>
            </a:pathLst>
          </a:custGeom>
          <a:solidFill>
            <a:srgbClr val="9B9B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2432;p38"/>
          <p:cNvSpPr/>
          <p:nvPr/>
        </p:nvSpPr>
        <p:spPr>
          <a:xfrm>
            <a:off x="7119687" y="1641236"/>
            <a:ext cx="1338511" cy="1175842"/>
          </a:xfrm>
          <a:custGeom>
            <a:avLst/>
            <a:gdLst/>
            <a:ahLst/>
            <a:cxnLst/>
            <a:rect l="l" t="t" r="r" b="b"/>
            <a:pathLst>
              <a:path w="12787" h="11233" extrusionOk="0">
                <a:moveTo>
                  <a:pt x="1689" y="0"/>
                </a:moveTo>
                <a:cubicBezTo>
                  <a:pt x="761" y="0"/>
                  <a:pt x="0" y="761"/>
                  <a:pt x="0" y="1689"/>
                </a:cubicBezTo>
                <a:lnTo>
                  <a:pt x="0" y="9513"/>
                </a:lnTo>
                <a:cubicBezTo>
                  <a:pt x="0" y="10472"/>
                  <a:pt x="761" y="11233"/>
                  <a:pt x="1689" y="11233"/>
                </a:cubicBezTo>
                <a:lnTo>
                  <a:pt x="11098" y="11233"/>
                </a:lnTo>
                <a:cubicBezTo>
                  <a:pt x="12026" y="11233"/>
                  <a:pt x="12787" y="10472"/>
                  <a:pt x="12787" y="9513"/>
                </a:cubicBezTo>
                <a:lnTo>
                  <a:pt x="12787" y="1689"/>
                </a:lnTo>
                <a:cubicBezTo>
                  <a:pt x="12787" y="761"/>
                  <a:pt x="12026" y="0"/>
                  <a:pt x="11098" y="0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2433;p38"/>
          <p:cNvSpPr/>
          <p:nvPr/>
        </p:nvSpPr>
        <p:spPr>
          <a:xfrm>
            <a:off x="7334590" y="1641236"/>
            <a:ext cx="909543" cy="429073"/>
          </a:xfrm>
          <a:custGeom>
            <a:avLst/>
            <a:gdLst/>
            <a:ahLst/>
            <a:cxnLst/>
            <a:rect l="l" t="t" r="r" b="b"/>
            <a:pathLst>
              <a:path w="8689" h="4099" extrusionOk="0">
                <a:moveTo>
                  <a:pt x="1" y="0"/>
                </a:moveTo>
                <a:lnTo>
                  <a:pt x="1" y="2576"/>
                </a:lnTo>
                <a:cubicBezTo>
                  <a:pt x="1" y="3401"/>
                  <a:pt x="659" y="4098"/>
                  <a:pt x="1483" y="4098"/>
                </a:cubicBezTo>
                <a:lnTo>
                  <a:pt x="7198" y="4098"/>
                </a:lnTo>
                <a:cubicBezTo>
                  <a:pt x="8023" y="4098"/>
                  <a:pt x="8689" y="3401"/>
                  <a:pt x="8689" y="2576"/>
                </a:cubicBezTo>
                <a:lnTo>
                  <a:pt x="8689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2434;p38"/>
          <p:cNvSpPr/>
          <p:nvPr/>
        </p:nvSpPr>
        <p:spPr>
          <a:xfrm>
            <a:off x="7347884" y="1513425"/>
            <a:ext cx="878872" cy="532808"/>
          </a:xfrm>
          <a:custGeom>
            <a:avLst/>
            <a:gdLst/>
            <a:ahLst/>
            <a:cxnLst/>
            <a:rect l="l" t="t" r="r" b="b"/>
            <a:pathLst>
              <a:path w="8396" h="5090" extrusionOk="0">
                <a:moveTo>
                  <a:pt x="0" y="0"/>
                </a:moveTo>
                <a:lnTo>
                  <a:pt x="0" y="3599"/>
                </a:lnTo>
                <a:cubicBezTo>
                  <a:pt x="0" y="4424"/>
                  <a:pt x="698" y="5089"/>
                  <a:pt x="1522" y="5089"/>
                </a:cubicBezTo>
                <a:lnTo>
                  <a:pt x="6905" y="5089"/>
                </a:lnTo>
                <a:cubicBezTo>
                  <a:pt x="7729" y="5089"/>
                  <a:pt x="8395" y="4424"/>
                  <a:pt x="8395" y="3599"/>
                </a:cubicBezTo>
                <a:lnTo>
                  <a:pt x="8395" y="0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2435;p38"/>
          <p:cNvSpPr/>
          <p:nvPr/>
        </p:nvSpPr>
        <p:spPr>
          <a:xfrm>
            <a:off x="7580164" y="1572358"/>
            <a:ext cx="418396" cy="418291"/>
          </a:xfrm>
          <a:custGeom>
            <a:avLst/>
            <a:gdLst/>
            <a:ahLst/>
            <a:cxnLst/>
            <a:rect l="l" t="t" r="r" b="b"/>
            <a:pathLst>
              <a:path w="3997" h="3996" extrusionOk="0">
                <a:moveTo>
                  <a:pt x="1983" y="0"/>
                </a:moveTo>
                <a:cubicBezTo>
                  <a:pt x="889" y="0"/>
                  <a:pt x="1" y="888"/>
                  <a:pt x="1" y="1982"/>
                </a:cubicBezTo>
                <a:cubicBezTo>
                  <a:pt x="1" y="3068"/>
                  <a:pt x="889" y="3995"/>
                  <a:pt x="1983" y="3995"/>
                </a:cubicBezTo>
                <a:cubicBezTo>
                  <a:pt x="3101" y="3995"/>
                  <a:pt x="3996" y="3068"/>
                  <a:pt x="3996" y="1982"/>
                </a:cubicBezTo>
                <a:cubicBezTo>
                  <a:pt x="3996" y="888"/>
                  <a:pt x="3101" y="0"/>
                  <a:pt x="1983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2436;p38"/>
          <p:cNvSpPr/>
          <p:nvPr/>
        </p:nvSpPr>
        <p:spPr>
          <a:xfrm>
            <a:off x="7600995" y="1589735"/>
            <a:ext cx="376839" cy="380189"/>
          </a:xfrm>
          <a:custGeom>
            <a:avLst/>
            <a:gdLst/>
            <a:ahLst/>
            <a:cxnLst/>
            <a:rect l="l" t="t" r="r" b="b"/>
            <a:pathLst>
              <a:path w="3600" h="3632" extrusionOk="0">
                <a:moveTo>
                  <a:pt x="1784" y="1"/>
                </a:moveTo>
                <a:cubicBezTo>
                  <a:pt x="793" y="1"/>
                  <a:pt x="0" y="825"/>
                  <a:pt x="0" y="1816"/>
                </a:cubicBezTo>
                <a:cubicBezTo>
                  <a:pt x="0" y="2807"/>
                  <a:pt x="793" y="3631"/>
                  <a:pt x="1784" y="3631"/>
                </a:cubicBezTo>
                <a:cubicBezTo>
                  <a:pt x="2775" y="3631"/>
                  <a:pt x="3599" y="2807"/>
                  <a:pt x="3599" y="1816"/>
                </a:cubicBezTo>
                <a:cubicBezTo>
                  <a:pt x="3599" y="825"/>
                  <a:pt x="2775" y="1"/>
                  <a:pt x="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7" name="Google Shape;2437;p38"/>
          <p:cNvGrpSpPr/>
          <p:nvPr/>
        </p:nvGrpSpPr>
        <p:grpSpPr>
          <a:xfrm>
            <a:off x="7693949" y="1648668"/>
            <a:ext cx="186745" cy="241596"/>
            <a:chOff x="7693949" y="1648668"/>
            <a:chExt cx="186745" cy="241596"/>
          </a:xfrm>
        </p:grpSpPr>
        <p:sp>
          <p:nvSpPr>
            <p:cNvPr id="2438" name="Google Shape;2438;p38"/>
            <p:cNvSpPr/>
            <p:nvPr/>
          </p:nvSpPr>
          <p:spPr>
            <a:xfrm>
              <a:off x="7693949" y="1748215"/>
              <a:ext cx="55688" cy="142047"/>
            </a:xfrm>
            <a:custGeom>
              <a:avLst/>
              <a:gdLst/>
              <a:ahLst/>
              <a:cxnLst/>
              <a:rect l="l" t="t" r="r" b="b"/>
              <a:pathLst>
                <a:path w="532" h="1357" extrusionOk="0">
                  <a:moveTo>
                    <a:pt x="365" y="40"/>
                  </a:moveTo>
                  <a:cubicBezTo>
                    <a:pt x="428" y="40"/>
                    <a:pt x="499" y="104"/>
                    <a:pt x="499" y="167"/>
                  </a:cubicBezTo>
                  <a:lnTo>
                    <a:pt x="499" y="1158"/>
                  </a:lnTo>
                  <a:cubicBezTo>
                    <a:pt x="499" y="1229"/>
                    <a:pt x="428" y="1293"/>
                    <a:pt x="365" y="1293"/>
                  </a:cubicBezTo>
                  <a:lnTo>
                    <a:pt x="166" y="1293"/>
                  </a:lnTo>
                  <a:cubicBezTo>
                    <a:pt x="103" y="1293"/>
                    <a:pt x="63" y="1229"/>
                    <a:pt x="63" y="1158"/>
                  </a:cubicBezTo>
                  <a:lnTo>
                    <a:pt x="63" y="167"/>
                  </a:lnTo>
                  <a:cubicBezTo>
                    <a:pt x="63" y="104"/>
                    <a:pt x="103" y="40"/>
                    <a:pt x="166" y="40"/>
                  </a:cubicBezTo>
                  <a:close/>
                  <a:moveTo>
                    <a:pt x="166" y="1"/>
                  </a:moveTo>
                  <a:cubicBezTo>
                    <a:pt x="63" y="1"/>
                    <a:pt x="0" y="72"/>
                    <a:pt x="0" y="167"/>
                  </a:cubicBezTo>
                  <a:lnTo>
                    <a:pt x="0" y="1158"/>
                  </a:lnTo>
                  <a:cubicBezTo>
                    <a:pt x="0" y="1261"/>
                    <a:pt x="63" y="1356"/>
                    <a:pt x="166" y="1356"/>
                  </a:cubicBezTo>
                  <a:lnTo>
                    <a:pt x="365" y="1356"/>
                  </a:lnTo>
                  <a:cubicBezTo>
                    <a:pt x="460" y="1356"/>
                    <a:pt x="531" y="1261"/>
                    <a:pt x="531" y="1158"/>
                  </a:cubicBezTo>
                  <a:lnTo>
                    <a:pt x="531" y="167"/>
                  </a:lnTo>
                  <a:cubicBezTo>
                    <a:pt x="531" y="72"/>
                    <a:pt x="460" y="1"/>
                    <a:pt x="365" y="1"/>
                  </a:cubicBezTo>
                  <a:close/>
                </a:path>
              </a:pathLst>
            </a:custGeom>
            <a:solidFill>
              <a:srgbClr val="77777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8"/>
            <p:cNvSpPr/>
            <p:nvPr/>
          </p:nvSpPr>
          <p:spPr>
            <a:xfrm>
              <a:off x="7759478" y="1696819"/>
              <a:ext cx="55688" cy="193444"/>
            </a:xfrm>
            <a:custGeom>
              <a:avLst/>
              <a:gdLst/>
              <a:ahLst/>
              <a:cxnLst/>
              <a:rect l="l" t="t" r="r" b="b"/>
              <a:pathLst>
                <a:path w="532" h="1848" extrusionOk="0">
                  <a:moveTo>
                    <a:pt x="365" y="64"/>
                  </a:moveTo>
                  <a:cubicBezTo>
                    <a:pt x="428" y="64"/>
                    <a:pt x="500" y="95"/>
                    <a:pt x="500" y="167"/>
                  </a:cubicBezTo>
                  <a:lnTo>
                    <a:pt x="500" y="1649"/>
                  </a:lnTo>
                  <a:cubicBezTo>
                    <a:pt x="500" y="1720"/>
                    <a:pt x="428" y="1784"/>
                    <a:pt x="365" y="1784"/>
                  </a:cubicBezTo>
                  <a:lnTo>
                    <a:pt x="167" y="1784"/>
                  </a:lnTo>
                  <a:cubicBezTo>
                    <a:pt x="103" y="1784"/>
                    <a:pt x="72" y="1720"/>
                    <a:pt x="72" y="1649"/>
                  </a:cubicBezTo>
                  <a:lnTo>
                    <a:pt x="72" y="167"/>
                  </a:lnTo>
                  <a:cubicBezTo>
                    <a:pt x="72" y="95"/>
                    <a:pt x="103" y="64"/>
                    <a:pt x="167" y="64"/>
                  </a:cubicBezTo>
                  <a:close/>
                  <a:moveTo>
                    <a:pt x="167" y="0"/>
                  </a:moveTo>
                  <a:cubicBezTo>
                    <a:pt x="72" y="0"/>
                    <a:pt x="0" y="64"/>
                    <a:pt x="0" y="167"/>
                  </a:cubicBezTo>
                  <a:lnTo>
                    <a:pt x="0" y="1649"/>
                  </a:lnTo>
                  <a:cubicBezTo>
                    <a:pt x="0" y="1752"/>
                    <a:pt x="72" y="1847"/>
                    <a:pt x="167" y="1847"/>
                  </a:cubicBezTo>
                  <a:lnTo>
                    <a:pt x="365" y="1847"/>
                  </a:lnTo>
                  <a:cubicBezTo>
                    <a:pt x="468" y="1847"/>
                    <a:pt x="531" y="1752"/>
                    <a:pt x="531" y="1649"/>
                  </a:cubicBezTo>
                  <a:lnTo>
                    <a:pt x="531" y="167"/>
                  </a:lnTo>
                  <a:cubicBezTo>
                    <a:pt x="531" y="64"/>
                    <a:pt x="468" y="0"/>
                    <a:pt x="365" y="0"/>
                  </a:cubicBezTo>
                  <a:close/>
                </a:path>
              </a:pathLst>
            </a:custGeom>
            <a:solidFill>
              <a:srgbClr val="77777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8"/>
            <p:cNvSpPr/>
            <p:nvPr/>
          </p:nvSpPr>
          <p:spPr>
            <a:xfrm>
              <a:off x="7825006" y="1648668"/>
              <a:ext cx="55688" cy="241596"/>
            </a:xfrm>
            <a:custGeom>
              <a:avLst/>
              <a:gdLst/>
              <a:ahLst/>
              <a:cxnLst/>
              <a:rect l="l" t="t" r="r" b="b"/>
              <a:pathLst>
                <a:path w="532" h="2308" extrusionOk="0">
                  <a:moveTo>
                    <a:pt x="365" y="32"/>
                  </a:moveTo>
                  <a:cubicBezTo>
                    <a:pt x="436" y="32"/>
                    <a:pt x="500" y="96"/>
                    <a:pt x="500" y="159"/>
                  </a:cubicBezTo>
                  <a:lnTo>
                    <a:pt x="500" y="2109"/>
                  </a:lnTo>
                  <a:cubicBezTo>
                    <a:pt x="500" y="2180"/>
                    <a:pt x="436" y="2244"/>
                    <a:pt x="365" y="2244"/>
                  </a:cubicBezTo>
                  <a:lnTo>
                    <a:pt x="167" y="2244"/>
                  </a:lnTo>
                  <a:cubicBezTo>
                    <a:pt x="104" y="2244"/>
                    <a:pt x="72" y="2180"/>
                    <a:pt x="72" y="2109"/>
                  </a:cubicBezTo>
                  <a:lnTo>
                    <a:pt x="72" y="159"/>
                  </a:lnTo>
                  <a:cubicBezTo>
                    <a:pt x="72" y="96"/>
                    <a:pt x="104" y="32"/>
                    <a:pt x="167" y="32"/>
                  </a:cubicBezTo>
                  <a:close/>
                  <a:moveTo>
                    <a:pt x="167" y="0"/>
                  </a:moveTo>
                  <a:cubicBezTo>
                    <a:pt x="72" y="0"/>
                    <a:pt x="0" y="64"/>
                    <a:pt x="0" y="159"/>
                  </a:cubicBezTo>
                  <a:lnTo>
                    <a:pt x="0" y="2109"/>
                  </a:lnTo>
                  <a:cubicBezTo>
                    <a:pt x="0" y="2212"/>
                    <a:pt x="72" y="2307"/>
                    <a:pt x="167" y="2307"/>
                  </a:cubicBezTo>
                  <a:lnTo>
                    <a:pt x="365" y="2307"/>
                  </a:lnTo>
                  <a:cubicBezTo>
                    <a:pt x="468" y="2307"/>
                    <a:pt x="532" y="2212"/>
                    <a:pt x="532" y="2109"/>
                  </a:cubicBezTo>
                  <a:lnTo>
                    <a:pt x="532" y="159"/>
                  </a:lnTo>
                  <a:cubicBezTo>
                    <a:pt x="532" y="64"/>
                    <a:pt x="468" y="0"/>
                    <a:pt x="365" y="0"/>
                  </a:cubicBezTo>
                  <a:close/>
                </a:path>
              </a:pathLst>
            </a:custGeom>
            <a:solidFill>
              <a:srgbClr val="77777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1" name="Google Shape;2441;p38"/>
          <p:cNvSpPr/>
          <p:nvPr/>
        </p:nvSpPr>
        <p:spPr>
          <a:xfrm>
            <a:off x="7244148" y="2948128"/>
            <a:ext cx="141943" cy="159424"/>
          </a:xfrm>
          <a:custGeom>
            <a:avLst/>
            <a:gdLst/>
            <a:ahLst/>
            <a:cxnLst/>
            <a:rect l="l" t="t" r="r" b="b"/>
            <a:pathLst>
              <a:path w="1356" h="1523" extrusionOk="0">
                <a:moveTo>
                  <a:pt x="991" y="0"/>
                </a:moveTo>
                <a:lnTo>
                  <a:pt x="0" y="1522"/>
                </a:lnTo>
                <a:lnTo>
                  <a:pt x="1356" y="1522"/>
                </a:lnTo>
                <a:lnTo>
                  <a:pt x="991" y="0"/>
                </a:lnTo>
                <a:close/>
              </a:path>
            </a:pathLst>
          </a:custGeom>
          <a:solidFill>
            <a:srgbClr val="9B9B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38"/>
          <p:cNvSpPr/>
          <p:nvPr/>
        </p:nvSpPr>
        <p:spPr>
          <a:xfrm>
            <a:off x="8188447" y="2948128"/>
            <a:ext cx="142047" cy="159424"/>
          </a:xfrm>
          <a:custGeom>
            <a:avLst/>
            <a:gdLst/>
            <a:ahLst/>
            <a:cxnLst/>
            <a:rect l="l" t="t" r="r" b="b"/>
            <a:pathLst>
              <a:path w="1357" h="1523" extrusionOk="0">
                <a:moveTo>
                  <a:pt x="365" y="0"/>
                </a:moveTo>
                <a:lnTo>
                  <a:pt x="1" y="1522"/>
                </a:lnTo>
                <a:lnTo>
                  <a:pt x="1356" y="1522"/>
                </a:lnTo>
                <a:lnTo>
                  <a:pt x="365" y="0"/>
                </a:lnTo>
                <a:close/>
              </a:path>
            </a:pathLst>
          </a:custGeom>
          <a:solidFill>
            <a:srgbClr val="9B9B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38"/>
          <p:cNvSpPr/>
          <p:nvPr/>
        </p:nvSpPr>
        <p:spPr>
          <a:xfrm>
            <a:off x="7119687" y="3075938"/>
            <a:ext cx="1338511" cy="1175842"/>
          </a:xfrm>
          <a:custGeom>
            <a:avLst/>
            <a:gdLst/>
            <a:ahLst/>
            <a:cxnLst/>
            <a:rect l="l" t="t" r="r" b="b"/>
            <a:pathLst>
              <a:path w="12787" h="11233" extrusionOk="0">
                <a:moveTo>
                  <a:pt x="1689" y="0"/>
                </a:moveTo>
                <a:cubicBezTo>
                  <a:pt x="761" y="0"/>
                  <a:pt x="0" y="761"/>
                  <a:pt x="0" y="1689"/>
                </a:cubicBezTo>
                <a:lnTo>
                  <a:pt x="0" y="9513"/>
                </a:lnTo>
                <a:cubicBezTo>
                  <a:pt x="0" y="10472"/>
                  <a:pt x="761" y="11233"/>
                  <a:pt x="1689" y="11233"/>
                </a:cubicBezTo>
                <a:lnTo>
                  <a:pt x="11098" y="11233"/>
                </a:lnTo>
                <a:cubicBezTo>
                  <a:pt x="12026" y="11233"/>
                  <a:pt x="12787" y="10472"/>
                  <a:pt x="12787" y="9513"/>
                </a:cubicBezTo>
                <a:lnTo>
                  <a:pt x="12787" y="1689"/>
                </a:lnTo>
                <a:cubicBezTo>
                  <a:pt x="12787" y="761"/>
                  <a:pt x="12026" y="0"/>
                  <a:pt x="11098" y="0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38"/>
          <p:cNvSpPr/>
          <p:nvPr/>
        </p:nvSpPr>
        <p:spPr>
          <a:xfrm>
            <a:off x="7334590" y="3075938"/>
            <a:ext cx="909543" cy="429073"/>
          </a:xfrm>
          <a:custGeom>
            <a:avLst/>
            <a:gdLst/>
            <a:ahLst/>
            <a:cxnLst/>
            <a:rect l="l" t="t" r="r" b="b"/>
            <a:pathLst>
              <a:path w="8689" h="4099" extrusionOk="0">
                <a:moveTo>
                  <a:pt x="1" y="0"/>
                </a:moveTo>
                <a:lnTo>
                  <a:pt x="1" y="2576"/>
                </a:lnTo>
                <a:cubicBezTo>
                  <a:pt x="1" y="3409"/>
                  <a:pt x="659" y="4098"/>
                  <a:pt x="1483" y="4098"/>
                </a:cubicBezTo>
                <a:lnTo>
                  <a:pt x="7198" y="4098"/>
                </a:lnTo>
                <a:cubicBezTo>
                  <a:pt x="8023" y="4098"/>
                  <a:pt x="8689" y="3409"/>
                  <a:pt x="8689" y="2576"/>
                </a:cubicBezTo>
                <a:lnTo>
                  <a:pt x="8689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2445;p38"/>
          <p:cNvSpPr/>
          <p:nvPr/>
        </p:nvSpPr>
        <p:spPr>
          <a:xfrm>
            <a:off x="7347884" y="2948128"/>
            <a:ext cx="878872" cy="536158"/>
          </a:xfrm>
          <a:custGeom>
            <a:avLst/>
            <a:gdLst/>
            <a:ahLst/>
            <a:cxnLst/>
            <a:rect l="l" t="t" r="r" b="b"/>
            <a:pathLst>
              <a:path w="8396" h="5122" extrusionOk="0">
                <a:moveTo>
                  <a:pt x="0" y="0"/>
                </a:moveTo>
                <a:lnTo>
                  <a:pt x="0" y="3599"/>
                </a:lnTo>
                <a:cubicBezTo>
                  <a:pt x="0" y="4432"/>
                  <a:pt x="698" y="5121"/>
                  <a:pt x="1522" y="5121"/>
                </a:cubicBezTo>
                <a:lnTo>
                  <a:pt x="6905" y="5121"/>
                </a:lnTo>
                <a:cubicBezTo>
                  <a:pt x="7729" y="5121"/>
                  <a:pt x="8395" y="4432"/>
                  <a:pt x="8395" y="3599"/>
                </a:cubicBezTo>
                <a:lnTo>
                  <a:pt x="83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38"/>
          <p:cNvSpPr/>
          <p:nvPr/>
        </p:nvSpPr>
        <p:spPr>
          <a:xfrm>
            <a:off x="7580164" y="3007061"/>
            <a:ext cx="418396" cy="418291"/>
          </a:xfrm>
          <a:custGeom>
            <a:avLst/>
            <a:gdLst/>
            <a:ahLst/>
            <a:cxnLst/>
            <a:rect l="l" t="t" r="r" b="b"/>
            <a:pathLst>
              <a:path w="3997" h="3996" extrusionOk="0">
                <a:moveTo>
                  <a:pt x="1983" y="0"/>
                </a:moveTo>
                <a:cubicBezTo>
                  <a:pt x="889" y="0"/>
                  <a:pt x="1" y="896"/>
                  <a:pt x="1" y="1982"/>
                </a:cubicBezTo>
                <a:cubicBezTo>
                  <a:pt x="1" y="3108"/>
                  <a:pt x="889" y="3995"/>
                  <a:pt x="1983" y="3995"/>
                </a:cubicBezTo>
                <a:cubicBezTo>
                  <a:pt x="3101" y="3995"/>
                  <a:pt x="3996" y="3108"/>
                  <a:pt x="3996" y="1982"/>
                </a:cubicBezTo>
                <a:cubicBezTo>
                  <a:pt x="3996" y="896"/>
                  <a:pt x="3101" y="0"/>
                  <a:pt x="1983" y="0"/>
                </a:cubicBezTo>
                <a:close/>
              </a:path>
            </a:pathLst>
          </a:custGeom>
          <a:solidFill>
            <a:srgbClr val="075B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2447;p38"/>
          <p:cNvSpPr/>
          <p:nvPr/>
        </p:nvSpPr>
        <p:spPr>
          <a:xfrm>
            <a:off x="7600995" y="3024437"/>
            <a:ext cx="376839" cy="380189"/>
          </a:xfrm>
          <a:custGeom>
            <a:avLst/>
            <a:gdLst/>
            <a:ahLst/>
            <a:cxnLst/>
            <a:rect l="l" t="t" r="r" b="b"/>
            <a:pathLst>
              <a:path w="3600" h="3632" extrusionOk="0">
                <a:moveTo>
                  <a:pt x="1784" y="1"/>
                </a:moveTo>
                <a:cubicBezTo>
                  <a:pt x="793" y="1"/>
                  <a:pt x="0" y="825"/>
                  <a:pt x="0" y="1816"/>
                </a:cubicBezTo>
                <a:cubicBezTo>
                  <a:pt x="0" y="2807"/>
                  <a:pt x="793" y="3631"/>
                  <a:pt x="1784" y="3631"/>
                </a:cubicBezTo>
                <a:cubicBezTo>
                  <a:pt x="2775" y="3631"/>
                  <a:pt x="3599" y="2807"/>
                  <a:pt x="3599" y="1816"/>
                </a:cubicBezTo>
                <a:cubicBezTo>
                  <a:pt x="3599" y="825"/>
                  <a:pt x="2775" y="1"/>
                  <a:pt x="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38"/>
          <p:cNvSpPr/>
          <p:nvPr/>
        </p:nvSpPr>
        <p:spPr>
          <a:xfrm>
            <a:off x="769001" y="2948128"/>
            <a:ext cx="137860" cy="159424"/>
          </a:xfrm>
          <a:custGeom>
            <a:avLst/>
            <a:gdLst/>
            <a:ahLst/>
            <a:cxnLst/>
            <a:rect l="l" t="t" r="r" b="b"/>
            <a:pathLst>
              <a:path w="1317" h="1523" extrusionOk="0">
                <a:moveTo>
                  <a:pt x="991" y="0"/>
                </a:moveTo>
                <a:lnTo>
                  <a:pt x="0" y="1522"/>
                </a:lnTo>
                <a:lnTo>
                  <a:pt x="1316" y="1522"/>
                </a:lnTo>
                <a:lnTo>
                  <a:pt x="991" y="0"/>
                </a:lnTo>
                <a:close/>
              </a:path>
            </a:pathLst>
          </a:custGeom>
          <a:solidFill>
            <a:srgbClr val="9B9B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2449;p38"/>
          <p:cNvSpPr/>
          <p:nvPr/>
        </p:nvSpPr>
        <p:spPr>
          <a:xfrm>
            <a:off x="1709113" y="2948128"/>
            <a:ext cx="142047" cy="159424"/>
          </a:xfrm>
          <a:custGeom>
            <a:avLst/>
            <a:gdLst/>
            <a:ahLst/>
            <a:cxnLst/>
            <a:rect l="l" t="t" r="r" b="b"/>
            <a:pathLst>
              <a:path w="1357" h="1523" extrusionOk="0">
                <a:moveTo>
                  <a:pt x="365" y="0"/>
                </a:moveTo>
                <a:lnTo>
                  <a:pt x="1" y="1522"/>
                </a:lnTo>
                <a:lnTo>
                  <a:pt x="1356" y="1522"/>
                </a:lnTo>
                <a:lnTo>
                  <a:pt x="365" y="0"/>
                </a:lnTo>
                <a:close/>
              </a:path>
            </a:pathLst>
          </a:custGeom>
          <a:solidFill>
            <a:srgbClr val="9B9B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0" name="Google Shape;2450;p38"/>
          <p:cNvSpPr/>
          <p:nvPr/>
        </p:nvSpPr>
        <p:spPr>
          <a:xfrm>
            <a:off x="640352" y="3075938"/>
            <a:ext cx="1338616" cy="1175842"/>
          </a:xfrm>
          <a:custGeom>
            <a:avLst/>
            <a:gdLst/>
            <a:ahLst/>
            <a:cxnLst/>
            <a:rect l="l" t="t" r="r" b="b"/>
            <a:pathLst>
              <a:path w="12788" h="11233" extrusionOk="0">
                <a:moveTo>
                  <a:pt x="1689" y="0"/>
                </a:moveTo>
                <a:cubicBezTo>
                  <a:pt x="762" y="0"/>
                  <a:pt x="1" y="761"/>
                  <a:pt x="1" y="1689"/>
                </a:cubicBezTo>
                <a:lnTo>
                  <a:pt x="1" y="9513"/>
                </a:lnTo>
                <a:cubicBezTo>
                  <a:pt x="1" y="10472"/>
                  <a:pt x="762" y="11233"/>
                  <a:pt x="1689" y="11233"/>
                </a:cubicBezTo>
                <a:lnTo>
                  <a:pt x="11099" y="11233"/>
                </a:lnTo>
                <a:cubicBezTo>
                  <a:pt x="12026" y="11233"/>
                  <a:pt x="12787" y="10472"/>
                  <a:pt x="12787" y="9513"/>
                </a:cubicBezTo>
                <a:lnTo>
                  <a:pt x="12787" y="1689"/>
                </a:lnTo>
                <a:cubicBezTo>
                  <a:pt x="12787" y="761"/>
                  <a:pt x="12026" y="0"/>
                  <a:pt x="11099" y="0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Google Shape;2451;p38"/>
          <p:cNvSpPr/>
          <p:nvPr/>
        </p:nvSpPr>
        <p:spPr>
          <a:xfrm>
            <a:off x="855256" y="3075938"/>
            <a:ext cx="909543" cy="429073"/>
          </a:xfrm>
          <a:custGeom>
            <a:avLst/>
            <a:gdLst/>
            <a:ahLst/>
            <a:cxnLst/>
            <a:rect l="l" t="t" r="r" b="b"/>
            <a:pathLst>
              <a:path w="8689" h="4099" extrusionOk="0">
                <a:moveTo>
                  <a:pt x="1" y="0"/>
                </a:moveTo>
                <a:lnTo>
                  <a:pt x="1" y="2576"/>
                </a:lnTo>
                <a:cubicBezTo>
                  <a:pt x="1" y="3409"/>
                  <a:pt x="659" y="4098"/>
                  <a:pt x="1483" y="4098"/>
                </a:cubicBezTo>
                <a:lnTo>
                  <a:pt x="7199" y="4098"/>
                </a:lnTo>
                <a:cubicBezTo>
                  <a:pt x="8023" y="4098"/>
                  <a:pt x="8689" y="3409"/>
                  <a:pt x="8689" y="2576"/>
                </a:cubicBezTo>
                <a:lnTo>
                  <a:pt x="8689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2452;p38"/>
          <p:cNvSpPr/>
          <p:nvPr/>
        </p:nvSpPr>
        <p:spPr>
          <a:xfrm>
            <a:off x="872737" y="2948128"/>
            <a:ext cx="874685" cy="536158"/>
          </a:xfrm>
          <a:custGeom>
            <a:avLst/>
            <a:gdLst/>
            <a:ahLst/>
            <a:cxnLst/>
            <a:rect l="l" t="t" r="r" b="b"/>
            <a:pathLst>
              <a:path w="8356" h="5122" extrusionOk="0">
                <a:moveTo>
                  <a:pt x="0" y="0"/>
                </a:moveTo>
                <a:lnTo>
                  <a:pt x="0" y="3599"/>
                </a:lnTo>
                <a:cubicBezTo>
                  <a:pt x="0" y="4432"/>
                  <a:pt x="658" y="5121"/>
                  <a:pt x="1483" y="5121"/>
                </a:cubicBezTo>
                <a:lnTo>
                  <a:pt x="6865" y="5121"/>
                </a:lnTo>
                <a:cubicBezTo>
                  <a:pt x="7690" y="5121"/>
                  <a:pt x="8355" y="4432"/>
                  <a:pt x="8355" y="3599"/>
                </a:cubicBezTo>
                <a:lnTo>
                  <a:pt x="8355" y="0"/>
                </a:lnTo>
                <a:close/>
              </a:path>
            </a:pathLst>
          </a:custGeom>
          <a:solidFill>
            <a:srgbClr val="0C3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2453;p38"/>
          <p:cNvSpPr/>
          <p:nvPr/>
        </p:nvSpPr>
        <p:spPr>
          <a:xfrm>
            <a:off x="1100935" y="3007061"/>
            <a:ext cx="418291" cy="418291"/>
          </a:xfrm>
          <a:custGeom>
            <a:avLst/>
            <a:gdLst/>
            <a:ahLst/>
            <a:cxnLst/>
            <a:rect l="l" t="t" r="r" b="b"/>
            <a:pathLst>
              <a:path w="3996" h="3996" extrusionOk="0">
                <a:moveTo>
                  <a:pt x="1982" y="0"/>
                </a:moveTo>
                <a:cubicBezTo>
                  <a:pt x="888" y="0"/>
                  <a:pt x="0" y="896"/>
                  <a:pt x="0" y="1982"/>
                </a:cubicBezTo>
                <a:cubicBezTo>
                  <a:pt x="0" y="3108"/>
                  <a:pt x="888" y="3995"/>
                  <a:pt x="1982" y="3995"/>
                </a:cubicBezTo>
                <a:cubicBezTo>
                  <a:pt x="3100" y="3995"/>
                  <a:pt x="3996" y="3108"/>
                  <a:pt x="3996" y="1982"/>
                </a:cubicBezTo>
                <a:cubicBezTo>
                  <a:pt x="3996" y="896"/>
                  <a:pt x="3100" y="0"/>
                  <a:pt x="1982" y="0"/>
                </a:cubicBezTo>
                <a:close/>
              </a:path>
            </a:pathLst>
          </a:custGeom>
          <a:solidFill>
            <a:srgbClr val="B1E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2454;p38"/>
          <p:cNvSpPr/>
          <p:nvPr/>
        </p:nvSpPr>
        <p:spPr>
          <a:xfrm>
            <a:off x="1121661" y="3024437"/>
            <a:ext cx="376839" cy="380189"/>
          </a:xfrm>
          <a:custGeom>
            <a:avLst/>
            <a:gdLst/>
            <a:ahLst/>
            <a:cxnLst/>
            <a:rect l="l" t="t" r="r" b="b"/>
            <a:pathLst>
              <a:path w="3600" h="3632" extrusionOk="0">
                <a:moveTo>
                  <a:pt x="1784" y="1"/>
                </a:moveTo>
                <a:cubicBezTo>
                  <a:pt x="793" y="1"/>
                  <a:pt x="0" y="825"/>
                  <a:pt x="0" y="1816"/>
                </a:cubicBezTo>
                <a:cubicBezTo>
                  <a:pt x="0" y="2807"/>
                  <a:pt x="793" y="3631"/>
                  <a:pt x="1784" y="3631"/>
                </a:cubicBezTo>
                <a:cubicBezTo>
                  <a:pt x="2807" y="3631"/>
                  <a:pt x="3599" y="2807"/>
                  <a:pt x="3599" y="1816"/>
                </a:cubicBezTo>
                <a:cubicBezTo>
                  <a:pt x="3599" y="825"/>
                  <a:pt x="2807" y="1"/>
                  <a:pt x="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5" name="Google Shape;2455;p38"/>
          <p:cNvGrpSpPr/>
          <p:nvPr/>
        </p:nvGrpSpPr>
        <p:grpSpPr>
          <a:xfrm>
            <a:off x="1169813" y="3100747"/>
            <a:ext cx="279698" cy="228301"/>
            <a:chOff x="1169813" y="3100747"/>
            <a:chExt cx="279698" cy="228301"/>
          </a:xfrm>
        </p:grpSpPr>
        <p:sp>
          <p:nvSpPr>
            <p:cNvPr id="2456" name="Google Shape;2456;p38"/>
            <p:cNvSpPr/>
            <p:nvPr/>
          </p:nvSpPr>
          <p:spPr>
            <a:xfrm>
              <a:off x="1169813" y="3100747"/>
              <a:ext cx="238246" cy="161936"/>
            </a:xfrm>
            <a:custGeom>
              <a:avLst/>
              <a:gdLst/>
              <a:ahLst/>
              <a:cxnLst/>
              <a:rect l="l" t="t" r="r" b="b"/>
              <a:pathLst>
                <a:path w="2276" h="1547" extrusionOk="0">
                  <a:moveTo>
                    <a:pt x="1847" y="64"/>
                  </a:moveTo>
                  <a:cubicBezTo>
                    <a:pt x="2045" y="64"/>
                    <a:pt x="2212" y="231"/>
                    <a:pt x="2212" y="429"/>
                  </a:cubicBezTo>
                  <a:lnTo>
                    <a:pt x="2212" y="1150"/>
                  </a:lnTo>
                  <a:cubicBezTo>
                    <a:pt x="2212" y="1348"/>
                    <a:pt x="2045" y="1483"/>
                    <a:pt x="1847" y="1483"/>
                  </a:cubicBezTo>
                  <a:lnTo>
                    <a:pt x="428" y="1483"/>
                  </a:lnTo>
                  <a:cubicBezTo>
                    <a:pt x="230" y="1483"/>
                    <a:pt x="64" y="1348"/>
                    <a:pt x="64" y="1150"/>
                  </a:cubicBezTo>
                  <a:lnTo>
                    <a:pt x="64" y="429"/>
                  </a:lnTo>
                  <a:cubicBezTo>
                    <a:pt x="64" y="231"/>
                    <a:pt x="230" y="64"/>
                    <a:pt x="428" y="64"/>
                  </a:cubicBezTo>
                  <a:close/>
                  <a:moveTo>
                    <a:pt x="428" y="1"/>
                  </a:moveTo>
                  <a:cubicBezTo>
                    <a:pt x="198" y="1"/>
                    <a:pt x="0" y="199"/>
                    <a:pt x="0" y="429"/>
                  </a:cubicBezTo>
                  <a:lnTo>
                    <a:pt x="0" y="1150"/>
                  </a:lnTo>
                  <a:cubicBezTo>
                    <a:pt x="0" y="1388"/>
                    <a:pt x="198" y="1547"/>
                    <a:pt x="428" y="1547"/>
                  </a:cubicBezTo>
                  <a:lnTo>
                    <a:pt x="1847" y="1547"/>
                  </a:lnTo>
                  <a:cubicBezTo>
                    <a:pt x="2077" y="1547"/>
                    <a:pt x="2275" y="1388"/>
                    <a:pt x="2275" y="1150"/>
                  </a:cubicBezTo>
                  <a:lnTo>
                    <a:pt x="2275" y="429"/>
                  </a:lnTo>
                  <a:cubicBezTo>
                    <a:pt x="2275" y="199"/>
                    <a:pt x="2077" y="1"/>
                    <a:pt x="18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1211265" y="3166379"/>
              <a:ext cx="238246" cy="162669"/>
            </a:xfrm>
            <a:custGeom>
              <a:avLst/>
              <a:gdLst/>
              <a:ahLst/>
              <a:cxnLst/>
              <a:rect l="l" t="t" r="r" b="b"/>
              <a:pathLst>
                <a:path w="2276" h="1554" extrusionOk="0">
                  <a:moveTo>
                    <a:pt x="1879" y="64"/>
                  </a:moveTo>
                  <a:cubicBezTo>
                    <a:pt x="2046" y="64"/>
                    <a:pt x="2212" y="230"/>
                    <a:pt x="2212" y="396"/>
                  </a:cubicBezTo>
                  <a:lnTo>
                    <a:pt x="2212" y="1157"/>
                  </a:lnTo>
                  <a:cubicBezTo>
                    <a:pt x="2212" y="1316"/>
                    <a:pt x="2046" y="1483"/>
                    <a:pt x="1848" y="1483"/>
                  </a:cubicBezTo>
                  <a:lnTo>
                    <a:pt x="429" y="1483"/>
                  </a:lnTo>
                  <a:cubicBezTo>
                    <a:pt x="230" y="1483"/>
                    <a:pt x="64" y="1316"/>
                    <a:pt x="64" y="1157"/>
                  </a:cubicBezTo>
                  <a:lnTo>
                    <a:pt x="64" y="920"/>
                  </a:lnTo>
                  <a:lnTo>
                    <a:pt x="1451" y="920"/>
                  </a:lnTo>
                  <a:cubicBezTo>
                    <a:pt x="1681" y="920"/>
                    <a:pt x="1879" y="761"/>
                    <a:pt x="1879" y="523"/>
                  </a:cubicBezTo>
                  <a:lnTo>
                    <a:pt x="1879" y="64"/>
                  </a:lnTo>
                  <a:close/>
                  <a:moveTo>
                    <a:pt x="1816" y="0"/>
                  </a:moveTo>
                  <a:lnTo>
                    <a:pt x="1816" y="523"/>
                  </a:lnTo>
                  <a:cubicBezTo>
                    <a:pt x="1816" y="721"/>
                    <a:pt x="1649" y="856"/>
                    <a:pt x="1451" y="856"/>
                  </a:cubicBezTo>
                  <a:lnTo>
                    <a:pt x="1" y="856"/>
                  </a:lnTo>
                  <a:lnTo>
                    <a:pt x="1" y="1157"/>
                  </a:lnTo>
                  <a:cubicBezTo>
                    <a:pt x="1" y="1356"/>
                    <a:pt x="199" y="1554"/>
                    <a:pt x="429" y="1554"/>
                  </a:cubicBezTo>
                  <a:lnTo>
                    <a:pt x="1848" y="1554"/>
                  </a:lnTo>
                  <a:cubicBezTo>
                    <a:pt x="2077" y="1554"/>
                    <a:pt x="2276" y="1356"/>
                    <a:pt x="2276" y="1157"/>
                  </a:cubicBezTo>
                  <a:lnTo>
                    <a:pt x="2276" y="396"/>
                  </a:lnTo>
                  <a:cubicBezTo>
                    <a:pt x="2276" y="198"/>
                    <a:pt x="2077" y="0"/>
                    <a:pt x="184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1204671" y="3138117"/>
              <a:ext cx="166019" cy="7537"/>
            </a:xfrm>
            <a:custGeom>
              <a:avLst/>
              <a:gdLst/>
              <a:ahLst/>
              <a:cxnLst/>
              <a:rect l="l" t="t" r="r" b="b"/>
              <a:pathLst>
                <a:path w="1586" h="72" extrusionOk="0">
                  <a:moveTo>
                    <a:pt x="32" y="1"/>
                  </a:moveTo>
                  <a:cubicBezTo>
                    <a:pt x="0" y="1"/>
                    <a:pt x="0" y="1"/>
                    <a:pt x="0" y="40"/>
                  </a:cubicBezTo>
                  <a:cubicBezTo>
                    <a:pt x="0" y="40"/>
                    <a:pt x="0" y="72"/>
                    <a:pt x="32" y="72"/>
                  </a:cubicBezTo>
                  <a:lnTo>
                    <a:pt x="1546" y="72"/>
                  </a:lnTo>
                  <a:cubicBezTo>
                    <a:pt x="1586" y="72"/>
                    <a:pt x="1586" y="40"/>
                    <a:pt x="1586" y="40"/>
                  </a:cubicBezTo>
                  <a:cubicBezTo>
                    <a:pt x="1586" y="1"/>
                    <a:pt x="1586" y="1"/>
                    <a:pt x="15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1204671" y="3179569"/>
              <a:ext cx="166019" cy="7641"/>
            </a:xfrm>
            <a:custGeom>
              <a:avLst/>
              <a:gdLst/>
              <a:ahLst/>
              <a:cxnLst/>
              <a:rect l="l" t="t" r="r" b="b"/>
              <a:pathLst>
                <a:path w="1586" h="73" extrusionOk="0">
                  <a:moveTo>
                    <a:pt x="32" y="1"/>
                  </a:moveTo>
                  <a:cubicBezTo>
                    <a:pt x="0" y="1"/>
                    <a:pt x="0" y="1"/>
                    <a:pt x="0" y="41"/>
                  </a:cubicBezTo>
                  <a:cubicBezTo>
                    <a:pt x="0" y="41"/>
                    <a:pt x="0" y="72"/>
                    <a:pt x="32" y="72"/>
                  </a:cubicBezTo>
                  <a:lnTo>
                    <a:pt x="1546" y="72"/>
                  </a:lnTo>
                  <a:cubicBezTo>
                    <a:pt x="1586" y="72"/>
                    <a:pt x="1586" y="41"/>
                    <a:pt x="1586" y="41"/>
                  </a:cubicBezTo>
                  <a:cubicBezTo>
                    <a:pt x="1586" y="1"/>
                    <a:pt x="1586" y="1"/>
                    <a:pt x="15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8"/>
            <p:cNvSpPr/>
            <p:nvPr/>
          </p:nvSpPr>
          <p:spPr>
            <a:xfrm>
              <a:off x="1204671" y="3221125"/>
              <a:ext cx="166019" cy="4187"/>
            </a:xfrm>
            <a:custGeom>
              <a:avLst/>
              <a:gdLst/>
              <a:ahLst/>
              <a:cxnLst/>
              <a:rect l="l" t="t" r="r" b="b"/>
              <a:pathLst>
                <a:path w="1586" h="40" extrusionOk="0">
                  <a:moveTo>
                    <a:pt x="32" y="0"/>
                  </a:moveTo>
                  <a:cubicBezTo>
                    <a:pt x="0" y="0"/>
                    <a:pt x="0" y="0"/>
                    <a:pt x="0" y="40"/>
                  </a:cubicBezTo>
                  <a:lnTo>
                    <a:pt x="1586" y="40"/>
                  </a:lnTo>
                  <a:cubicBezTo>
                    <a:pt x="1586" y="0"/>
                    <a:pt x="1586" y="0"/>
                    <a:pt x="154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1" name="Google Shape;2461;p38"/>
          <p:cNvSpPr/>
          <p:nvPr/>
        </p:nvSpPr>
        <p:spPr>
          <a:xfrm>
            <a:off x="7603641" y="3031712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38"/>
          <p:cNvSpPr/>
          <p:nvPr/>
        </p:nvSpPr>
        <p:spPr>
          <a:xfrm>
            <a:off x="2388675" y="209203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3" name="Google Shape;2463;p38"/>
          <p:cNvSpPr/>
          <p:nvPr/>
        </p:nvSpPr>
        <p:spPr>
          <a:xfrm>
            <a:off x="2388675" y="3623675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4" name="Google Shape;2464;p38"/>
          <p:cNvSpPr/>
          <p:nvPr/>
        </p:nvSpPr>
        <p:spPr>
          <a:xfrm>
            <a:off x="4847100" y="209203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5" name="Google Shape;2465;p38"/>
          <p:cNvSpPr/>
          <p:nvPr/>
        </p:nvSpPr>
        <p:spPr>
          <a:xfrm>
            <a:off x="4847100" y="362367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6" name="Google Shape;2466;p38"/>
          <p:cNvSpPr txBox="1"/>
          <p:nvPr/>
        </p:nvSpPr>
        <p:spPr>
          <a:xfrm>
            <a:off x="4847100" y="16624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67" name="Google Shape;2467;p38"/>
          <p:cNvSpPr txBox="1"/>
          <p:nvPr/>
        </p:nvSpPr>
        <p:spPr>
          <a:xfrm>
            <a:off x="2388675" y="16624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68" name="Google Shape;2468;p38"/>
          <p:cNvSpPr txBox="1"/>
          <p:nvPr/>
        </p:nvSpPr>
        <p:spPr>
          <a:xfrm>
            <a:off x="4847100" y="319407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69" name="Google Shape;2469;p38"/>
          <p:cNvSpPr txBox="1"/>
          <p:nvPr/>
        </p:nvSpPr>
        <p:spPr>
          <a:xfrm>
            <a:off x="2388675" y="319407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70" name="Google Shape;2470;p38"/>
          <p:cNvSpPr/>
          <p:nvPr/>
        </p:nvSpPr>
        <p:spPr>
          <a:xfrm>
            <a:off x="7585250" y="2170250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71" name="Google Shape;2471;p38"/>
          <p:cNvSpPr/>
          <p:nvPr/>
        </p:nvSpPr>
        <p:spPr>
          <a:xfrm>
            <a:off x="1100913" y="2170238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72" name="Google Shape;2472;p38"/>
          <p:cNvSpPr/>
          <p:nvPr/>
        </p:nvSpPr>
        <p:spPr>
          <a:xfrm>
            <a:off x="1100913" y="3615325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73" name="Google Shape;2473;p38"/>
          <p:cNvSpPr/>
          <p:nvPr/>
        </p:nvSpPr>
        <p:spPr>
          <a:xfrm>
            <a:off x="7585250" y="3615313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39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39"/>
          <p:cNvSpPr/>
          <p:nvPr/>
        </p:nvSpPr>
        <p:spPr>
          <a:xfrm>
            <a:off x="3211927" y="1425414"/>
            <a:ext cx="1327353" cy="1326408"/>
          </a:xfrm>
          <a:custGeom>
            <a:avLst/>
            <a:gdLst/>
            <a:ahLst/>
            <a:cxnLst/>
            <a:rect l="l" t="t" r="r" b="b"/>
            <a:pathLst>
              <a:path w="11234" h="11226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11225"/>
                </a:lnTo>
                <a:lnTo>
                  <a:pt x="4955" y="11225"/>
                </a:lnTo>
                <a:cubicBezTo>
                  <a:pt x="8427" y="11225"/>
                  <a:pt x="11233" y="8419"/>
                  <a:pt x="11233" y="4923"/>
                </a:cubicBezTo>
                <a:lnTo>
                  <a:pt x="11233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39"/>
          <p:cNvSpPr/>
          <p:nvPr/>
        </p:nvSpPr>
        <p:spPr>
          <a:xfrm>
            <a:off x="3211927" y="1425414"/>
            <a:ext cx="718501" cy="717555"/>
          </a:xfrm>
          <a:custGeom>
            <a:avLst/>
            <a:gdLst/>
            <a:ahLst/>
            <a:cxnLst/>
            <a:rect l="l" t="t" r="r" b="b"/>
            <a:pathLst>
              <a:path w="6081" h="6073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6073"/>
                </a:lnTo>
                <a:lnTo>
                  <a:pt x="6081" y="6073"/>
                </a:lnTo>
                <a:lnTo>
                  <a:pt x="608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39"/>
          <p:cNvSpPr/>
          <p:nvPr/>
        </p:nvSpPr>
        <p:spPr>
          <a:xfrm>
            <a:off x="3165138" y="1378625"/>
            <a:ext cx="710939" cy="709993"/>
          </a:xfrm>
          <a:custGeom>
            <a:avLst/>
            <a:gdLst/>
            <a:ahLst/>
            <a:cxnLst/>
            <a:rect l="l" t="t" r="r" b="b"/>
            <a:pathLst>
              <a:path w="6017" h="6009" extrusionOk="0">
                <a:moveTo>
                  <a:pt x="4233" y="0"/>
                </a:moveTo>
                <a:cubicBezTo>
                  <a:pt x="1887" y="0"/>
                  <a:pt x="0" y="1879"/>
                  <a:pt x="0" y="4225"/>
                </a:cubicBezTo>
                <a:lnTo>
                  <a:pt x="0" y="6009"/>
                </a:lnTo>
                <a:lnTo>
                  <a:pt x="6017" y="6009"/>
                </a:lnTo>
                <a:lnTo>
                  <a:pt x="60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39"/>
          <p:cNvSpPr/>
          <p:nvPr/>
        </p:nvSpPr>
        <p:spPr>
          <a:xfrm>
            <a:off x="4605674" y="1425414"/>
            <a:ext cx="1326290" cy="1326408"/>
          </a:xfrm>
          <a:custGeom>
            <a:avLst/>
            <a:gdLst/>
            <a:ahLst/>
            <a:cxnLst/>
            <a:rect l="l" t="t" r="r" b="b"/>
            <a:pathLst>
              <a:path w="11225" h="11226" extrusionOk="0">
                <a:moveTo>
                  <a:pt x="0" y="1"/>
                </a:moveTo>
                <a:lnTo>
                  <a:pt x="0" y="4923"/>
                </a:lnTo>
                <a:cubicBezTo>
                  <a:pt x="0" y="8419"/>
                  <a:pt x="2838" y="11225"/>
                  <a:pt x="6310" y="11225"/>
                </a:cubicBezTo>
                <a:lnTo>
                  <a:pt x="11225" y="11225"/>
                </a:lnTo>
                <a:lnTo>
                  <a:pt x="11225" y="4226"/>
                </a:lnTo>
                <a:cubicBezTo>
                  <a:pt x="11225" y="1879"/>
                  <a:pt x="9346" y="1"/>
                  <a:pt x="7000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39"/>
          <p:cNvSpPr/>
          <p:nvPr/>
        </p:nvSpPr>
        <p:spPr>
          <a:xfrm>
            <a:off x="5221966" y="1425414"/>
            <a:ext cx="709993" cy="713893"/>
          </a:xfrm>
          <a:custGeom>
            <a:avLst/>
            <a:gdLst/>
            <a:ahLst/>
            <a:cxnLst/>
            <a:rect l="l" t="t" r="r" b="b"/>
            <a:pathLst>
              <a:path w="6009" h="6042" extrusionOk="0">
                <a:moveTo>
                  <a:pt x="0" y="1"/>
                </a:moveTo>
                <a:lnTo>
                  <a:pt x="0" y="6041"/>
                </a:lnTo>
                <a:lnTo>
                  <a:pt x="6009" y="6041"/>
                </a:lnTo>
                <a:lnTo>
                  <a:pt x="6009" y="4226"/>
                </a:lnTo>
                <a:cubicBezTo>
                  <a:pt x="6009" y="1879"/>
                  <a:pt x="4130" y="1"/>
                  <a:pt x="17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39"/>
          <p:cNvSpPr/>
          <p:nvPr/>
        </p:nvSpPr>
        <p:spPr>
          <a:xfrm>
            <a:off x="5268756" y="1378625"/>
            <a:ext cx="710112" cy="709993"/>
          </a:xfrm>
          <a:custGeom>
            <a:avLst/>
            <a:gdLst/>
            <a:ahLst/>
            <a:cxnLst/>
            <a:rect l="l" t="t" r="r" b="b"/>
            <a:pathLst>
              <a:path w="6010" h="6009" extrusionOk="0">
                <a:moveTo>
                  <a:pt x="0" y="0"/>
                </a:moveTo>
                <a:lnTo>
                  <a:pt x="0" y="6009"/>
                </a:lnTo>
                <a:lnTo>
                  <a:pt x="6009" y="6009"/>
                </a:lnTo>
                <a:lnTo>
                  <a:pt x="6009" y="4225"/>
                </a:lnTo>
                <a:cubicBezTo>
                  <a:pt x="6009" y="1879"/>
                  <a:pt x="4131" y="0"/>
                  <a:pt x="1784" y="0"/>
                </a:cubicBezTo>
                <a:close/>
              </a:path>
            </a:pathLst>
          </a:custGeom>
          <a:solidFill>
            <a:srgbClr val="54AE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39"/>
          <p:cNvSpPr/>
          <p:nvPr/>
        </p:nvSpPr>
        <p:spPr>
          <a:xfrm>
            <a:off x="4605674" y="2814438"/>
            <a:ext cx="1326290" cy="1327353"/>
          </a:xfrm>
          <a:custGeom>
            <a:avLst/>
            <a:gdLst/>
            <a:ahLst/>
            <a:cxnLst/>
            <a:rect l="l" t="t" r="r" b="b"/>
            <a:pathLst>
              <a:path w="11225" h="11234" extrusionOk="0">
                <a:moveTo>
                  <a:pt x="6310" y="1"/>
                </a:moveTo>
                <a:cubicBezTo>
                  <a:pt x="2838" y="1"/>
                  <a:pt x="0" y="2807"/>
                  <a:pt x="0" y="6279"/>
                </a:cubicBezTo>
                <a:lnTo>
                  <a:pt x="0" y="11233"/>
                </a:lnTo>
                <a:lnTo>
                  <a:pt x="7000" y="11233"/>
                </a:lnTo>
                <a:cubicBezTo>
                  <a:pt x="9346" y="11233"/>
                  <a:pt x="11225" y="9315"/>
                  <a:pt x="11225" y="7000"/>
                </a:cubicBezTo>
                <a:lnTo>
                  <a:pt x="11225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39"/>
          <p:cNvSpPr/>
          <p:nvPr/>
        </p:nvSpPr>
        <p:spPr>
          <a:xfrm>
            <a:off x="5221966" y="3426951"/>
            <a:ext cx="709993" cy="714838"/>
          </a:xfrm>
          <a:custGeom>
            <a:avLst/>
            <a:gdLst/>
            <a:ahLst/>
            <a:cxnLst/>
            <a:rect l="l" t="t" r="r" b="b"/>
            <a:pathLst>
              <a:path w="6009" h="6050" extrusionOk="0">
                <a:moveTo>
                  <a:pt x="0" y="1"/>
                </a:moveTo>
                <a:lnTo>
                  <a:pt x="0" y="6049"/>
                </a:lnTo>
                <a:lnTo>
                  <a:pt x="1784" y="6049"/>
                </a:lnTo>
                <a:cubicBezTo>
                  <a:pt x="4130" y="6049"/>
                  <a:pt x="6009" y="4131"/>
                  <a:pt x="6009" y="1816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39"/>
          <p:cNvSpPr/>
          <p:nvPr/>
        </p:nvSpPr>
        <p:spPr>
          <a:xfrm>
            <a:off x="5268756" y="3477521"/>
            <a:ext cx="710112" cy="711057"/>
          </a:xfrm>
          <a:custGeom>
            <a:avLst/>
            <a:gdLst/>
            <a:ahLst/>
            <a:cxnLst/>
            <a:rect l="l" t="t" r="r" b="b"/>
            <a:pathLst>
              <a:path w="6010" h="6018" extrusionOk="0">
                <a:moveTo>
                  <a:pt x="0" y="1"/>
                </a:moveTo>
                <a:lnTo>
                  <a:pt x="0" y="6018"/>
                </a:lnTo>
                <a:lnTo>
                  <a:pt x="1784" y="6018"/>
                </a:lnTo>
                <a:cubicBezTo>
                  <a:pt x="4131" y="6018"/>
                  <a:pt x="6009" y="4131"/>
                  <a:pt x="6009" y="1785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0C3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39"/>
          <p:cNvSpPr/>
          <p:nvPr/>
        </p:nvSpPr>
        <p:spPr>
          <a:xfrm>
            <a:off x="3211927" y="2814438"/>
            <a:ext cx="1327353" cy="1327353"/>
          </a:xfrm>
          <a:custGeom>
            <a:avLst/>
            <a:gdLst/>
            <a:ahLst/>
            <a:cxnLst/>
            <a:rect l="l" t="t" r="r" b="b"/>
            <a:pathLst>
              <a:path w="11234" h="11234" extrusionOk="0">
                <a:moveTo>
                  <a:pt x="0" y="1"/>
                </a:moveTo>
                <a:lnTo>
                  <a:pt x="0" y="7000"/>
                </a:lnTo>
                <a:cubicBezTo>
                  <a:pt x="0" y="9315"/>
                  <a:pt x="1919" y="11233"/>
                  <a:pt x="4234" y="11233"/>
                </a:cubicBezTo>
                <a:lnTo>
                  <a:pt x="11233" y="11233"/>
                </a:lnTo>
                <a:lnTo>
                  <a:pt x="11233" y="6279"/>
                </a:lnTo>
                <a:cubicBezTo>
                  <a:pt x="11233" y="2807"/>
                  <a:pt x="8427" y="1"/>
                  <a:pt x="4955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39"/>
          <p:cNvSpPr/>
          <p:nvPr/>
        </p:nvSpPr>
        <p:spPr>
          <a:xfrm>
            <a:off x="3211927" y="3430732"/>
            <a:ext cx="711057" cy="711057"/>
          </a:xfrm>
          <a:custGeom>
            <a:avLst/>
            <a:gdLst/>
            <a:ahLst/>
            <a:cxnLst/>
            <a:rect l="l" t="t" r="r" b="b"/>
            <a:pathLst>
              <a:path w="6018" h="6018" extrusionOk="0">
                <a:moveTo>
                  <a:pt x="0" y="1"/>
                </a:moveTo>
                <a:lnTo>
                  <a:pt x="0" y="1752"/>
                </a:lnTo>
                <a:cubicBezTo>
                  <a:pt x="0" y="4099"/>
                  <a:pt x="1919" y="6017"/>
                  <a:pt x="4265" y="6017"/>
                </a:cubicBezTo>
                <a:lnTo>
                  <a:pt x="6017" y="6017"/>
                </a:lnTo>
                <a:lnTo>
                  <a:pt x="601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39"/>
          <p:cNvSpPr/>
          <p:nvPr/>
        </p:nvSpPr>
        <p:spPr>
          <a:xfrm>
            <a:off x="3165138" y="3477521"/>
            <a:ext cx="710939" cy="711057"/>
          </a:xfrm>
          <a:custGeom>
            <a:avLst/>
            <a:gdLst/>
            <a:ahLst/>
            <a:cxnLst/>
            <a:rect l="l" t="t" r="r" b="b"/>
            <a:pathLst>
              <a:path w="6017" h="6018" extrusionOk="0">
                <a:moveTo>
                  <a:pt x="0" y="1"/>
                </a:moveTo>
                <a:lnTo>
                  <a:pt x="0" y="1785"/>
                </a:lnTo>
                <a:cubicBezTo>
                  <a:pt x="0" y="4131"/>
                  <a:pt x="1887" y="6018"/>
                  <a:pt x="4233" y="6018"/>
                </a:cubicBezTo>
                <a:lnTo>
                  <a:pt x="6017" y="6018"/>
                </a:lnTo>
                <a:lnTo>
                  <a:pt x="6017" y="1"/>
                </a:ln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1" name="Google Shape;2491;p39"/>
          <p:cNvGrpSpPr/>
          <p:nvPr/>
        </p:nvGrpSpPr>
        <p:grpSpPr>
          <a:xfrm>
            <a:off x="3449771" y="1604300"/>
            <a:ext cx="234300" cy="297042"/>
            <a:chOff x="3449771" y="1604300"/>
            <a:chExt cx="234300" cy="297042"/>
          </a:xfrm>
        </p:grpSpPr>
        <p:sp>
          <p:nvSpPr>
            <p:cNvPr id="2492" name="Google Shape;2492;p39"/>
            <p:cNvSpPr/>
            <p:nvPr/>
          </p:nvSpPr>
          <p:spPr>
            <a:xfrm>
              <a:off x="3449771" y="1729780"/>
              <a:ext cx="66639" cy="171561"/>
            </a:xfrm>
            <a:custGeom>
              <a:avLst/>
              <a:gdLst/>
              <a:ahLst/>
              <a:cxnLst/>
              <a:rect l="l" t="t" r="r" b="b"/>
              <a:pathLst>
                <a:path w="564" h="1452" extrusionOk="0">
                  <a:moveTo>
                    <a:pt x="500" y="64"/>
                  </a:moveTo>
                  <a:lnTo>
                    <a:pt x="500" y="1388"/>
                  </a:lnTo>
                  <a:lnTo>
                    <a:pt x="104" y="1388"/>
                  </a:lnTo>
                  <a:lnTo>
                    <a:pt x="104" y="64"/>
                  </a:lnTo>
                  <a:close/>
                  <a:moveTo>
                    <a:pt x="1" y="1"/>
                  </a:moveTo>
                  <a:lnTo>
                    <a:pt x="1" y="1452"/>
                  </a:lnTo>
                  <a:lnTo>
                    <a:pt x="564" y="1452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9"/>
            <p:cNvSpPr/>
            <p:nvPr/>
          </p:nvSpPr>
          <p:spPr>
            <a:xfrm>
              <a:off x="3536024" y="1667040"/>
              <a:ext cx="62858" cy="234301"/>
            </a:xfrm>
            <a:custGeom>
              <a:avLst/>
              <a:gdLst/>
              <a:ahLst/>
              <a:cxnLst/>
              <a:rect l="l" t="t" r="r" b="b"/>
              <a:pathLst>
                <a:path w="532" h="1983" extrusionOk="0">
                  <a:moveTo>
                    <a:pt x="460" y="64"/>
                  </a:moveTo>
                  <a:lnTo>
                    <a:pt x="460" y="1919"/>
                  </a:lnTo>
                  <a:lnTo>
                    <a:pt x="64" y="1919"/>
                  </a:lnTo>
                  <a:lnTo>
                    <a:pt x="64" y="64"/>
                  </a:lnTo>
                  <a:close/>
                  <a:moveTo>
                    <a:pt x="0" y="1"/>
                  </a:moveTo>
                  <a:lnTo>
                    <a:pt x="0" y="1983"/>
                  </a:lnTo>
                  <a:lnTo>
                    <a:pt x="531" y="1983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9"/>
            <p:cNvSpPr/>
            <p:nvPr/>
          </p:nvSpPr>
          <p:spPr>
            <a:xfrm>
              <a:off x="3618377" y="1604300"/>
              <a:ext cx="65694" cy="297042"/>
            </a:xfrm>
            <a:custGeom>
              <a:avLst/>
              <a:gdLst/>
              <a:ahLst/>
              <a:cxnLst/>
              <a:rect l="l" t="t" r="r" b="b"/>
              <a:pathLst>
                <a:path w="556" h="2514" extrusionOk="0">
                  <a:moveTo>
                    <a:pt x="461" y="72"/>
                  </a:moveTo>
                  <a:lnTo>
                    <a:pt x="461" y="2450"/>
                  </a:lnTo>
                  <a:lnTo>
                    <a:pt x="64" y="2450"/>
                  </a:lnTo>
                  <a:lnTo>
                    <a:pt x="64" y="72"/>
                  </a:lnTo>
                  <a:close/>
                  <a:moveTo>
                    <a:pt x="1" y="1"/>
                  </a:moveTo>
                  <a:lnTo>
                    <a:pt x="1" y="2514"/>
                  </a:lnTo>
                  <a:lnTo>
                    <a:pt x="556" y="251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39"/>
          <p:cNvGrpSpPr/>
          <p:nvPr/>
        </p:nvGrpSpPr>
        <p:grpSpPr>
          <a:xfrm>
            <a:off x="3418933" y="3637739"/>
            <a:ext cx="304484" cy="340049"/>
            <a:chOff x="3418933" y="3637739"/>
            <a:chExt cx="304484" cy="340049"/>
          </a:xfrm>
        </p:grpSpPr>
        <p:sp>
          <p:nvSpPr>
            <p:cNvPr id="2496" name="Google Shape;2496;p39"/>
            <p:cNvSpPr/>
            <p:nvPr/>
          </p:nvSpPr>
          <p:spPr>
            <a:xfrm>
              <a:off x="3458278" y="3673303"/>
              <a:ext cx="225794" cy="230520"/>
            </a:xfrm>
            <a:custGeom>
              <a:avLst/>
              <a:gdLst/>
              <a:ahLst/>
              <a:cxnLst/>
              <a:rect l="l" t="t" r="r" b="b"/>
              <a:pathLst>
                <a:path w="1911" h="1951" extrusionOk="0">
                  <a:moveTo>
                    <a:pt x="959" y="64"/>
                  </a:moveTo>
                  <a:cubicBezTo>
                    <a:pt x="1451" y="64"/>
                    <a:pt x="1847" y="492"/>
                    <a:pt x="1847" y="992"/>
                  </a:cubicBezTo>
                  <a:cubicBezTo>
                    <a:pt x="1847" y="1483"/>
                    <a:pt x="1451" y="1879"/>
                    <a:pt x="959" y="1879"/>
                  </a:cubicBezTo>
                  <a:cubicBezTo>
                    <a:pt x="460" y="1879"/>
                    <a:pt x="64" y="1483"/>
                    <a:pt x="64" y="992"/>
                  </a:cubicBezTo>
                  <a:cubicBezTo>
                    <a:pt x="64" y="492"/>
                    <a:pt x="460" y="64"/>
                    <a:pt x="959" y="64"/>
                  </a:cubicBezTo>
                  <a:close/>
                  <a:moveTo>
                    <a:pt x="959" y="1"/>
                  </a:moveTo>
                  <a:cubicBezTo>
                    <a:pt x="428" y="1"/>
                    <a:pt x="0" y="460"/>
                    <a:pt x="0" y="992"/>
                  </a:cubicBezTo>
                  <a:cubicBezTo>
                    <a:pt x="0" y="1515"/>
                    <a:pt x="428" y="1951"/>
                    <a:pt x="959" y="1951"/>
                  </a:cubicBezTo>
                  <a:cubicBezTo>
                    <a:pt x="1483" y="1951"/>
                    <a:pt x="1911" y="1515"/>
                    <a:pt x="1911" y="992"/>
                  </a:cubicBezTo>
                  <a:cubicBezTo>
                    <a:pt x="1911" y="460"/>
                    <a:pt x="1483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9"/>
            <p:cNvSpPr/>
            <p:nvPr/>
          </p:nvSpPr>
          <p:spPr>
            <a:xfrm>
              <a:off x="3508848" y="3875584"/>
              <a:ext cx="124654" cy="102204"/>
            </a:xfrm>
            <a:custGeom>
              <a:avLst/>
              <a:gdLst/>
              <a:ahLst/>
              <a:cxnLst/>
              <a:rect l="l" t="t" r="r" b="b"/>
              <a:pathLst>
                <a:path w="1055" h="865" extrusionOk="0">
                  <a:moveTo>
                    <a:pt x="991" y="136"/>
                  </a:moveTo>
                  <a:lnTo>
                    <a:pt x="991" y="334"/>
                  </a:lnTo>
                  <a:cubicBezTo>
                    <a:pt x="991" y="595"/>
                    <a:pt x="793" y="794"/>
                    <a:pt x="531" y="794"/>
                  </a:cubicBezTo>
                  <a:cubicBezTo>
                    <a:pt x="262" y="794"/>
                    <a:pt x="64" y="595"/>
                    <a:pt x="64" y="334"/>
                  </a:cubicBezTo>
                  <a:lnTo>
                    <a:pt x="64" y="136"/>
                  </a:lnTo>
                  <a:cubicBezTo>
                    <a:pt x="214" y="203"/>
                    <a:pt x="371" y="237"/>
                    <a:pt x="528" y="237"/>
                  </a:cubicBezTo>
                  <a:cubicBezTo>
                    <a:pt x="684" y="237"/>
                    <a:pt x="841" y="203"/>
                    <a:pt x="991" y="136"/>
                  </a:cubicBezTo>
                  <a:close/>
                  <a:moveTo>
                    <a:pt x="0" y="1"/>
                  </a:moveTo>
                  <a:lnTo>
                    <a:pt x="0" y="334"/>
                  </a:lnTo>
                  <a:cubicBezTo>
                    <a:pt x="0" y="635"/>
                    <a:pt x="230" y="865"/>
                    <a:pt x="531" y="865"/>
                  </a:cubicBezTo>
                  <a:cubicBezTo>
                    <a:pt x="825" y="865"/>
                    <a:pt x="1055" y="635"/>
                    <a:pt x="1055" y="334"/>
                  </a:cubicBezTo>
                  <a:lnTo>
                    <a:pt x="1055" y="1"/>
                  </a:lnTo>
                  <a:lnTo>
                    <a:pt x="991" y="41"/>
                  </a:lnTo>
                  <a:cubicBezTo>
                    <a:pt x="860" y="120"/>
                    <a:pt x="696" y="159"/>
                    <a:pt x="530" y="159"/>
                  </a:cubicBezTo>
                  <a:cubicBezTo>
                    <a:pt x="365" y="159"/>
                    <a:pt x="199" y="120"/>
                    <a:pt x="64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9"/>
            <p:cNvSpPr/>
            <p:nvPr/>
          </p:nvSpPr>
          <p:spPr>
            <a:xfrm>
              <a:off x="3520073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167" y="56"/>
                  </a:moveTo>
                  <a:lnTo>
                    <a:pt x="199" y="96"/>
                  </a:lnTo>
                  <a:cubicBezTo>
                    <a:pt x="238" y="96"/>
                    <a:pt x="270" y="159"/>
                    <a:pt x="270" y="255"/>
                  </a:cubicBezTo>
                  <a:lnTo>
                    <a:pt x="167" y="255"/>
                  </a:lnTo>
                  <a:cubicBezTo>
                    <a:pt x="104" y="255"/>
                    <a:pt x="104" y="223"/>
                    <a:pt x="104" y="223"/>
                  </a:cubicBezTo>
                  <a:cubicBezTo>
                    <a:pt x="72" y="159"/>
                    <a:pt x="135" y="96"/>
                    <a:pt x="167" y="96"/>
                  </a:cubicBezTo>
                  <a:lnTo>
                    <a:pt x="167" y="56"/>
                  </a:lnTo>
                  <a:close/>
                  <a:moveTo>
                    <a:pt x="184" y="1"/>
                  </a:moveTo>
                  <a:cubicBezTo>
                    <a:pt x="167" y="1"/>
                    <a:pt x="151" y="9"/>
                    <a:pt x="135" y="25"/>
                  </a:cubicBezTo>
                  <a:cubicBezTo>
                    <a:pt x="72" y="25"/>
                    <a:pt x="0" y="159"/>
                    <a:pt x="40" y="223"/>
                  </a:cubicBezTo>
                  <a:cubicBezTo>
                    <a:pt x="40" y="255"/>
                    <a:pt x="72" y="326"/>
                    <a:pt x="167" y="326"/>
                  </a:cubicBezTo>
                  <a:lnTo>
                    <a:pt x="270" y="326"/>
                  </a:lnTo>
                  <a:lnTo>
                    <a:pt x="270" y="849"/>
                  </a:lnTo>
                  <a:lnTo>
                    <a:pt x="333" y="849"/>
                  </a:lnTo>
                  <a:lnTo>
                    <a:pt x="333" y="326"/>
                  </a:lnTo>
                  <a:lnTo>
                    <a:pt x="500" y="326"/>
                  </a:lnTo>
                  <a:lnTo>
                    <a:pt x="500" y="255"/>
                  </a:lnTo>
                  <a:lnTo>
                    <a:pt x="333" y="255"/>
                  </a:lnTo>
                  <a:cubicBezTo>
                    <a:pt x="333" y="159"/>
                    <a:pt x="302" y="56"/>
                    <a:pt x="238" y="25"/>
                  </a:cubicBezTo>
                  <a:cubicBezTo>
                    <a:pt x="218" y="9"/>
                    <a:pt x="201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9"/>
            <p:cNvSpPr/>
            <p:nvPr/>
          </p:nvSpPr>
          <p:spPr>
            <a:xfrm>
              <a:off x="3563199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317" y="66"/>
                  </a:moveTo>
                  <a:cubicBezTo>
                    <a:pt x="325" y="66"/>
                    <a:pt x="333" y="76"/>
                    <a:pt x="333" y="96"/>
                  </a:cubicBezTo>
                  <a:cubicBezTo>
                    <a:pt x="365" y="96"/>
                    <a:pt x="428" y="159"/>
                    <a:pt x="396" y="223"/>
                  </a:cubicBezTo>
                  <a:cubicBezTo>
                    <a:pt x="396" y="223"/>
                    <a:pt x="396" y="255"/>
                    <a:pt x="365" y="255"/>
                  </a:cubicBezTo>
                  <a:lnTo>
                    <a:pt x="230" y="255"/>
                  </a:lnTo>
                  <a:cubicBezTo>
                    <a:pt x="230" y="159"/>
                    <a:pt x="270" y="96"/>
                    <a:pt x="301" y="96"/>
                  </a:cubicBezTo>
                  <a:cubicBezTo>
                    <a:pt x="301" y="76"/>
                    <a:pt x="309" y="66"/>
                    <a:pt x="317" y="66"/>
                  </a:cubicBezTo>
                  <a:close/>
                  <a:moveTo>
                    <a:pt x="317" y="1"/>
                  </a:moveTo>
                  <a:cubicBezTo>
                    <a:pt x="301" y="1"/>
                    <a:pt x="286" y="9"/>
                    <a:pt x="270" y="25"/>
                  </a:cubicBezTo>
                  <a:cubicBezTo>
                    <a:pt x="198" y="56"/>
                    <a:pt x="167" y="159"/>
                    <a:pt x="167" y="255"/>
                  </a:cubicBezTo>
                  <a:lnTo>
                    <a:pt x="0" y="255"/>
                  </a:lnTo>
                  <a:lnTo>
                    <a:pt x="0" y="326"/>
                  </a:lnTo>
                  <a:lnTo>
                    <a:pt x="167" y="326"/>
                  </a:lnTo>
                  <a:lnTo>
                    <a:pt x="167" y="849"/>
                  </a:lnTo>
                  <a:lnTo>
                    <a:pt x="230" y="849"/>
                  </a:lnTo>
                  <a:lnTo>
                    <a:pt x="230" y="326"/>
                  </a:lnTo>
                  <a:lnTo>
                    <a:pt x="365" y="326"/>
                  </a:lnTo>
                  <a:cubicBezTo>
                    <a:pt x="468" y="326"/>
                    <a:pt x="468" y="255"/>
                    <a:pt x="468" y="223"/>
                  </a:cubicBezTo>
                  <a:cubicBezTo>
                    <a:pt x="500" y="159"/>
                    <a:pt x="428" y="25"/>
                    <a:pt x="365" y="25"/>
                  </a:cubicBezTo>
                  <a:cubicBezTo>
                    <a:pt x="349" y="9"/>
                    <a:pt x="33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9"/>
            <p:cNvSpPr/>
            <p:nvPr/>
          </p:nvSpPr>
          <p:spPr>
            <a:xfrm>
              <a:off x="3516292" y="3911266"/>
              <a:ext cx="93815" cy="7562"/>
            </a:xfrm>
            <a:custGeom>
              <a:avLst/>
              <a:gdLst/>
              <a:ahLst/>
              <a:cxnLst/>
              <a:rect l="l" t="t" r="r" b="b"/>
              <a:pathLst>
                <a:path w="794" h="64" extrusionOk="0">
                  <a:moveTo>
                    <a:pt x="1" y="0"/>
                  </a:moveTo>
                  <a:lnTo>
                    <a:pt x="1" y="64"/>
                  </a:lnTo>
                  <a:lnTo>
                    <a:pt x="793" y="64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9"/>
            <p:cNvSpPr/>
            <p:nvPr/>
          </p:nvSpPr>
          <p:spPr>
            <a:xfrm>
              <a:off x="3516292" y="3934661"/>
              <a:ext cx="78809" cy="7562"/>
            </a:xfrm>
            <a:custGeom>
              <a:avLst/>
              <a:gdLst/>
              <a:ahLst/>
              <a:cxnLst/>
              <a:rect l="l" t="t" r="r" b="b"/>
              <a:pathLst>
                <a:path w="667" h="64" extrusionOk="0">
                  <a:moveTo>
                    <a:pt x="1" y="0"/>
                  </a:moveTo>
                  <a:lnTo>
                    <a:pt x="1" y="64"/>
                  </a:lnTo>
                  <a:lnTo>
                    <a:pt x="667" y="6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9"/>
            <p:cNvSpPr/>
            <p:nvPr/>
          </p:nvSpPr>
          <p:spPr>
            <a:xfrm>
              <a:off x="3571588" y="3700479"/>
              <a:ext cx="85308" cy="90034"/>
            </a:xfrm>
            <a:custGeom>
              <a:avLst/>
              <a:gdLst/>
              <a:ahLst/>
              <a:cxnLst/>
              <a:rect l="l" t="t" r="r" b="b"/>
              <a:pathLst>
                <a:path w="722" h="762" extrusionOk="0">
                  <a:moveTo>
                    <a:pt x="0" y="1"/>
                  </a:moveTo>
                  <a:lnTo>
                    <a:pt x="0" y="96"/>
                  </a:lnTo>
                  <a:cubicBezTo>
                    <a:pt x="357" y="96"/>
                    <a:pt x="658" y="397"/>
                    <a:pt x="658" y="762"/>
                  </a:cubicBezTo>
                  <a:lnTo>
                    <a:pt x="722" y="762"/>
                  </a:lnTo>
                  <a:cubicBezTo>
                    <a:pt x="722" y="334"/>
                    <a:pt x="39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9"/>
            <p:cNvSpPr/>
            <p:nvPr/>
          </p:nvSpPr>
          <p:spPr>
            <a:xfrm>
              <a:off x="341893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0" y="1"/>
                  </a:moveTo>
                  <a:lnTo>
                    <a:pt x="0" y="64"/>
                  </a:lnTo>
                  <a:lnTo>
                    <a:pt x="230" y="6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9"/>
            <p:cNvSpPr/>
            <p:nvPr/>
          </p:nvSpPr>
          <p:spPr>
            <a:xfrm>
              <a:off x="369612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1" y="1"/>
                  </a:moveTo>
                  <a:lnTo>
                    <a:pt x="1" y="64"/>
                  </a:lnTo>
                  <a:lnTo>
                    <a:pt x="231" y="6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9"/>
            <p:cNvSpPr/>
            <p:nvPr/>
          </p:nvSpPr>
          <p:spPr>
            <a:xfrm>
              <a:off x="3438546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199" y="0"/>
                  </a:moveTo>
                  <a:lnTo>
                    <a:pt x="1" y="103"/>
                  </a:lnTo>
                  <a:lnTo>
                    <a:pt x="33" y="167"/>
                  </a:lnTo>
                  <a:lnTo>
                    <a:pt x="231" y="7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9"/>
            <p:cNvSpPr/>
            <p:nvPr/>
          </p:nvSpPr>
          <p:spPr>
            <a:xfrm>
              <a:off x="3676509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198" y="1"/>
                  </a:moveTo>
                  <a:lnTo>
                    <a:pt x="0" y="104"/>
                  </a:lnTo>
                  <a:lnTo>
                    <a:pt x="32" y="167"/>
                  </a:lnTo>
                  <a:lnTo>
                    <a:pt x="230" y="40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9"/>
            <p:cNvSpPr/>
            <p:nvPr/>
          </p:nvSpPr>
          <p:spPr>
            <a:xfrm>
              <a:off x="3629602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104" y="1"/>
                  </a:moveTo>
                  <a:lnTo>
                    <a:pt x="1" y="167"/>
                  </a:lnTo>
                  <a:lnTo>
                    <a:pt x="64" y="199"/>
                  </a:lnTo>
                  <a:lnTo>
                    <a:pt x="167" y="3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9"/>
            <p:cNvSpPr/>
            <p:nvPr/>
          </p:nvSpPr>
          <p:spPr>
            <a:xfrm>
              <a:off x="3566862" y="3637739"/>
              <a:ext cx="8625" cy="27294"/>
            </a:xfrm>
            <a:custGeom>
              <a:avLst/>
              <a:gdLst/>
              <a:ahLst/>
              <a:cxnLst/>
              <a:rect l="l" t="t" r="r" b="b"/>
              <a:pathLst>
                <a:path w="73" h="231" extrusionOk="0">
                  <a:moveTo>
                    <a:pt x="1" y="0"/>
                  </a:moveTo>
                  <a:lnTo>
                    <a:pt x="1" y="230"/>
                  </a:lnTo>
                  <a:lnTo>
                    <a:pt x="72" y="23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9"/>
            <p:cNvSpPr/>
            <p:nvPr/>
          </p:nvSpPr>
          <p:spPr>
            <a:xfrm>
              <a:off x="3492897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72" y="1"/>
                  </a:moveTo>
                  <a:lnTo>
                    <a:pt x="1" y="33"/>
                  </a:lnTo>
                  <a:lnTo>
                    <a:pt x="104" y="199"/>
                  </a:lnTo>
                  <a:lnTo>
                    <a:pt x="167" y="1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9"/>
            <p:cNvSpPr/>
            <p:nvPr/>
          </p:nvSpPr>
          <p:spPr>
            <a:xfrm>
              <a:off x="3676509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32" y="0"/>
                  </a:moveTo>
                  <a:lnTo>
                    <a:pt x="0" y="71"/>
                  </a:lnTo>
                  <a:lnTo>
                    <a:pt x="198" y="167"/>
                  </a:lnTo>
                  <a:lnTo>
                    <a:pt x="230" y="10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9"/>
            <p:cNvSpPr/>
            <p:nvPr/>
          </p:nvSpPr>
          <p:spPr>
            <a:xfrm>
              <a:off x="3438546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33" y="1"/>
                  </a:moveTo>
                  <a:lnTo>
                    <a:pt x="1" y="40"/>
                  </a:lnTo>
                  <a:lnTo>
                    <a:pt x="199" y="167"/>
                  </a:lnTo>
                  <a:lnTo>
                    <a:pt x="231" y="10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39"/>
          <p:cNvGrpSpPr/>
          <p:nvPr/>
        </p:nvGrpSpPr>
        <p:grpSpPr>
          <a:xfrm>
            <a:off x="5378285" y="1616470"/>
            <a:ext cx="398182" cy="312047"/>
            <a:chOff x="5378285" y="1616470"/>
            <a:chExt cx="398182" cy="312047"/>
          </a:xfrm>
        </p:grpSpPr>
        <p:sp>
          <p:nvSpPr>
            <p:cNvPr id="2513" name="Google Shape;2513;p39"/>
            <p:cNvSpPr/>
            <p:nvPr/>
          </p:nvSpPr>
          <p:spPr>
            <a:xfrm>
              <a:off x="5463592" y="1616470"/>
              <a:ext cx="312874" cy="312047"/>
            </a:xfrm>
            <a:custGeom>
              <a:avLst/>
              <a:gdLst/>
              <a:ahLst/>
              <a:cxnLst/>
              <a:rect l="l" t="t" r="r" b="b"/>
              <a:pathLst>
                <a:path w="2648" h="2641" extrusionOk="0">
                  <a:moveTo>
                    <a:pt x="1324" y="64"/>
                  </a:moveTo>
                  <a:cubicBezTo>
                    <a:pt x="2022" y="64"/>
                    <a:pt x="2577" y="627"/>
                    <a:pt x="2577" y="1325"/>
                  </a:cubicBezTo>
                  <a:cubicBezTo>
                    <a:pt x="2577" y="2014"/>
                    <a:pt x="2022" y="2577"/>
                    <a:pt x="1324" y="2577"/>
                  </a:cubicBezTo>
                  <a:cubicBezTo>
                    <a:pt x="634" y="2577"/>
                    <a:pt x="72" y="2014"/>
                    <a:pt x="72" y="1325"/>
                  </a:cubicBezTo>
                  <a:cubicBezTo>
                    <a:pt x="72" y="627"/>
                    <a:pt x="634" y="64"/>
                    <a:pt x="1324" y="64"/>
                  </a:cubicBezTo>
                  <a:close/>
                  <a:moveTo>
                    <a:pt x="1324" y="1"/>
                  </a:moveTo>
                  <a:cubicBezTo>
                    <a:pt x="595" y="1"/>
                    <a:pt x="0" y="595"/>
                    <a:pt x="0" y="1325"/>
                  </a:cubicBezTo>
                  <a:cubicBezTo>
                    <a:pt x="0" y="2046"/>
                    <a:pt x="595" y="2640"/>
                    <a:pt x="1324" y="2640"/>
                  </a:cubicBezTo>
                  <a:cubicBezTo>
                    <a:pt x="2053" y="2640"/>
                    <a:pt x="2648" y="2046"/>
                    <a:pt x="2648" y="1325"/>
                  </a:cubicBezTo>
                  <a:cubicBezTo>
                    <a:pt x="2648" y="595"/>
                    <a:pt x="2053" y="1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9"/>
            <p:cNvSpPr/>
            <p:nvPr/>
          </p:nvSpPr>
          <p:spPr>
            <a:xfrm>
              <a:off x="5499156" y="1655815"/>
              <a:ext cx="238082" cy="234301"/>
            </a:xfrm>
            <a:custGeom>
              <a:avLst/>
              <a:gdLst/>
              <a:ahLst/>
              <a:cxnLst/>
              <a:rect l="l" t="t" r="r" b="b"/>
              <a:pathLst>
                <a:path w="2015" h="1983" extrusionOk="0">
                  <a:moveTo>
                    <a:pt x="1023" y="64"/>
                  </a:moveTo>
                  <a:cubicBezTo>
                    <a:pt x="1523" y="64"/>
                    <a:pt x="1951" y="460"/>
                    <a:pt x="1951" y="992"/>
                  </a:cubicBezTo>
                  <a:cubicBezTo>
                    <a:pt x="1951" y="1515"/>
                    <a:pt x="1523" y="1911"/>
                    <a:pt x="1023" y="1911"/>
                  </a:cubicBezTo>
                  <a:cubicBezTo>
                    <a:pt x="492" y="1911"/>
                    <a:pt x="64" y="1515"/>
                    <a:pt x="64" y="992"/>
                  </a:cubicBezTo>
                  <a:cubicBezTo>
                    <a:pt x="64" y="460"/>
                    <a:pt x="492" y="64"/>
                    <a:pt x="1023" y="64"/>
                  </a:cubicBezTo>
                  <a:close/>
                  <a:moveTo>
                    <a:pt x="1023" y="1"/>
                  </a:moveTo>
                  <a:cubicBezTo>
                    <a:pt x="460" y="1"/>
                    <a:pt x="1" y="429"/>
                    <a:pt x="1" y="992"/>
                  </a:cubicBezTo>
                  <a:cubicBezTo>
                    <a:pt x="1" y="1546"/>
                    <a:pt x="460" y="1982"/>
                    <a:pt x="1023" y="1982"/>
                  </a:cubicBezTo>
                  <a:cubicBezTo>
                    <a:pt x="1586" y="1982"/>
                    <a:pt x="2014" y="1546"/>
                    <a:pt x="2014" y="992"/>
                  </a:cubicBezTo>
                  <a:cubicBezTo>
                    <a:pt x="2014" y="429"/>
                    <a:pt x="1586" y="1"/>
                    <a:pt x="10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9"/>
            <p:cNvSpPr/>
            <p:nvPr/>
          </p:nvSpPr>
          <p:spPr>
            <a:xfrm>
              <a:off x="5538502" y="1690435"/>
              <a:ext cx="159391" cy="160336"/>
            </a:xfrm>
            <a:custGeom>
              <a:avLst/>
              <a:gdLst/>
              <a:ahLst/>
              <a:cxnLst/>
              <a:rect l="l" t="t" r="r" b="b"/>
              <a:pathLst>
                <a:path w="1349" h="1357" extrusionOk="0">
                  <a:moveTo>
                    <a:pt x="690" y="104"/>
                  </a:moveTo>
                  <a:cubicBezTo>
                    <a:pt x="1023" y="104"/>
                    <a:pt x="1285" y="366"/>
                    <a:pt x="1285" y="699"/>
                  </a:cubicBezTo>
                  <a:cubicBezTo>
                    <a:pt x="1285" y="1024"/>
                    <a:pt x="1023" y="1293"/>
                    <a:pt x="690" y="1293"/>
                  </a:cubicBezTo>
                  <a:cubicBezTo>
                    <a:pt x="357" y="1293"/>
                    <a:pt x="64" y="1024"/>
                    <a:pt x="64" y="699"/>
                  </a:cubicBezTo>
                  <a:cubicBezTo>
                    <a:pt x="64" y="366"/>
                    <a:pt x="357" y="104"/>
                    <a:pt x="690" y="104"/>
                  </a:cubicBezTo>
                  <a:close/>
                  <a:moveTo>
                    <a:pt x="690" y="1"/>
                  </a:moveTo>
                  <a:cubicBezTo>
                    <a:pt x="294" y="1"/>
                    <a:pt x="0" y="334"/>
                    <a:pt x="0" y="699"/>
                  </a:cubicBezTo>
                  <a:cubicBezTo>
                    <a:pt x="0" y="1055"/>
                    <a:pt x="294" y="1356"/>
                    <a:pt x="690" y="1356"/>
                  </a:cubicBezTo>
                  <a:cubicBezTo>
                    <a:pt x="1055" y="1356"/>
                    <a:pt x="1348" y="1055"/>
                    <a:pt x="1348" y="699"/>
                  </a:cubicBezTo>
                  <a:cubicBezTo>
                    <a:pt x="1348" y="334"/>
                    <a:pt x="1055" y="1"/>
                    <a:pt x="6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9"/>
            <p:cNvSpPr/>
            <p:nvPr/>
          </p:nvSpPr>
          <p:spPr>
            <a:xfrm>
              <a:off x="5576902" y="1729780"/>
              <a:ext cx="82590" cy="85426"/>
            </a:xfrm>
            <a:custGeom>
              <a:avLst/>
              <a:gdLst/>
              <a:ahLst/>
              <a:cxnLst/>
              <a:rect l="l" t="t" r="r" b="b"/>
              <a:pathLst>
                <a:path w="699" h="723" extrusionOk="0">
                  <a:moveTo>
                    <a:pt x="365" y="64"/>
                  </a:moveTo>
                  <a:cubicBezTo>
                    <a:pt x="500" y="64"/>
                    <a:pt x="627" y="199"/>
                    <a:pt x="627" y="366"/>
                  </a:cubicBezTo>
                  <a:cubicBezTo>
                    <a:pt x="627" y="524"/>
                    <a:pt x="500" y="659"/>
                    <a:pt x="365" y="659"/>
                  </a:cubicBezTo>
                  <a:cubicBezTo>
                    <a:pt x="199" y="659"/>
                    <a:pt x="72" y="524"/>
                    <a:pt x="72" y="366"/>
                  </a:cubicBezTo>
                  <a:cubicBezTo>
                    <a:pt x="72" y="199"/>
                    <a:pt x="199" y="64"/>
                    <a:pt x="365" y="64"/>
                  </a:cubicBezTo>
                  <a:close/>
                  <a:moveTo>
                    <a:pt x="365" y="1"/>
                  </a:moveTo>
                  <a:cubicBezTo>
                    <a:pt x="167" y="1"/>
                    <a:pt x="0" y="167"/>
                    <a:pt x="0" y="366"/>
                  </a:cubicBezTo>
                  <a:cubicBezTo>
                    <a:pt x="0" y="564"/>
                    <a:pt x="167" y="722"/>
                    <a:pt x="365" y="722"/>
                  </a:cubicBezTo>
                  <a:cubicBezTo>
                    <a:pt x="563" y="722"/>
                    <a:pt x="698" y="564"/>
                    <a:pt x="698" y="366"/>
                  </a:cubicBezTo>
                  <a:cubicBezTo>
                    <a:pt x="698" y="167"/>
                    <a:pt x="563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9"/>
            <p:cNvSpPr/>
            <p:nvPr/>
          </p:nvSpPr>
          <p:spPr>
            <a:xfrm>
              <a:off x="5416685" y="1764518"/>
              <a:ext cx="203463" cy="15951"/>
            </a:xfrm>
            <a:custGeom>
              <a:avLst/>
              <a:gdLst/>
              <a:ahLst/>
              <a:cxnLst/>
              <a:rect l="l" t="t" r="r" b="b"/>
              <a:pathLst>
                <a:path w="1722" h="135" extrusionOk="0">
                  <a:moveTo>
                    <a:pt x="1" y="0"/>
                  </a:moveTo>
                  <a:lnTo>
                    <a:pt x="1" y="135"/>
                  </a:lnTo>
                  <a:lnTo>
                    <a:pt x="1721" y="13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9"/>
            <p:cNvSpPr/>
            <p:nvPr/>
          </p:nvSpPr>
          <p:spPr>
            <a:xfrm>
              <a:off x="5378285" y="1749512"/>
              <a:ext cx="81645" cy="27294"/>
            </a:xfrm>
            <a:custGeom>
              <a:avLst/>
              <a:gdLst/>
              <a:ahLst/>
              <a:cxnLst/>
              <a:rect l="l" t="t" r="r" b="b"/>
              <a:pathLst>
                <a:path w="691" h="231" extrusionOk="0">
                  <a:moveTo>
                    <a:pt x="1" y="0"/>
                  </a:moveTo>
                  <a:lnTo>
                    <a:pt x="294" y="230"/>
                  </a:lnTo>
                  <a:lnTo>
                    <a:pt x="691" y="199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9"/>
            <p:cNvSpPr/>
            <p:nvPr/>
          </p:nvSpPr>
          <p:spPr>
            <a:xfrm>
              <a:off x="5378285" y="1768180"/>
              <a:ext cx="81645" cy="28239"/>
            </a:xfrm>
            <a:custGeom>
              <a:avLst/>
              <a:gdLst/>
              <a:ahLst/>
              <a:cxnLst/>
              <a:rect l="l" t="t" r="r" b="b"/>
              <a:pathLst>
                <a:path w="691" h="239" extrusionOk="0">
                  <a:moveTo>
                    <a:pt x="294" y="1"/>
                  </a:moveTo>
                  <a:lnTo>
                    <a:pt x="1" y="239"/>
                  </a:lnTo>
                  <a:lnTo>
                    <a:pt x="524" y="239"/>
                  </a:lnTo>
                  <a:lnTo>
                    <a:pt x="691" y="4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0" name="Google Shape;2520;p39"/>
          <p:cNvSpPr/>
          <p:nvPr/>
        </p:nvSpPr>
        <p:spPr>
          <a:xfrm>
            <a:off x="5468200" y="3657352"/>
            <a:ext cx="299877" cy="300823"/>
          </a:xfrm>
          <a:custGeom>
            <a:avLst/>
            <a:gdLst/>
            <a:ahLst/>
            <a:cxnLst/>
            <a:rect l="l" t="t" r="r" b="b"/>
            <a:pathLst>
              <a:path w="2538" h="2546" extrusionOk="0">
                <a:moveTo>
                  <a:pt x="1285" y="825"/>
                </a:moveTo>
                <a:cubicBezTo>
                  <a:pt x="1515" y="825"/>
                  <a:pt x="1713" y="1024"/>
                  <a:pt x="1713" y="1293"/>
                </a:cubicBezTo>
                <a:cubicBezTo>
                  <a:pt x="1713" y="1523"/>
                  <a:pt x="1515" y="1721"/>
                  <a:pt x="1285" y="1721"/>
                </a:cubicBezTo>
                <a:cubicBezTo>
                  <a:pt x="1024" y="1721"/>
                  <a:pt x="825" y="1523"/>
                  <a:pt x="825" y="1293"/>
                </a:cubicBezTo>
                <a:cubicBezTo>
                  <a:pt x="825" y="1024"/>
                  <a:pt x="1024" y="825"/>
                  <a:pt x="1285" y="825"/>
                </a:cubicBezTo>
                <a:close/>
                <a:moveTo>
                  <a:pt x="1285" y="762"/>
                </a:moveTo>
                <a:cubicBezTo>
                  <a:pt x="992" y="762"/>
                  <a:pt x="754" y="992"/>
                  <a:pt x="754" y="1293"/>
                </a:cubicBezTo>
                <a:cubicBezTo>
                  <a:pt x="754" y="1555"/>
                  <a:pt x="992" y="1785"/>
                  <a:pt x="1285" y="1785"/>
                </a:cubicBezTo>
                <a:cubicBezTo>
                  <a:pt x="1547" y="1785"/>
                  <a:pt x="1785" y="1555"/>
                  <a:pt x="1785" y="1293"/>
                </a:cubicBezTo>
                <a:cubicBezTo>
                  <a:pt x="1785" y="992"/>
                  <a:pt x="1547" y="762"/>
                  <a:pt x="1285" y="762"/>
                </a:cubicBezTo>
                <a:close/>
                <a:moveTo>
                  <a:pt x="1483" y="64"/>
                </a:moveTo>
                <a:lnTo>
                  <a:pt x="1483" y="397"/>
                </a:lnTo>
                <a:lnTo>
                  <a:pt x="1515" y="397"/>
                </a:lnTo>
                <a:cubicBezTo>
                  <a:pt x="1586" y="429"/>
                  <a:pt x="1650" y="461"/>
                  <a:pt x="1713" y="500"/>
                </a:cubicBezTo>
                <a:lnTo>
                  <a:pt x="1745" y="500"/>
                </a:lnTo>
                <a:lnTo>
                  <a:pt x="1983" y="263"/>
                </a:lnTo>
                <a:lnTo>
                  <a:pt x="2276" y="564"/>
                </a:lnTo>
                <a:lnTo>
                  <a:pt x="2046" y="794"/>
                </a:lnTo>
                <a:lnTo>
                  <a:pt x="2078" y="825"/>
                </a:lnTo>
                <a:cubicBezTo>
                  <a:pt x="2110" y="897"/>
                  <a:pt x="2141" y="960"/>
                  <a:pt x="2141" y="1024"/>
                </a:cubicBezTo>
                <a:lnTo>
                  <a:pt x="2141" y="1055"/>
                </a:lnTo>
                <a:lnTo>
                  <a:pt x="2474" y="1055"/>
                </a:lnTo>
                <a:lnTo>
                  <a:pt x="2474" y="1491"/>
                </a:lnTo>
                <a:lnTo>
                  <a:pt x="2141" y="1491"/>
                </a:lnTo>
                <a:lnTo>
                  <a:pt x="2141" y="1523"/>
                </a:lnTo>
                <a:cubicBezTo>
                  <a:pt x="2141" y="1586"/>
                  <a:pt x="2110" y="1650"/>
                  <a:pt x="2078" y="1721"/>
                </a:cubicBezTo>
                <a:lnTo>
                  <a:pt x="2046" y="1753"/>
                </a:lnTo>
                <a:lnTo>
                  <a:pt x="2276" y="1983"/>
                </a:lnTo>
                <a:lnTo>
                  <a:pt x="1983" y="2284"/>
                </a:lnTo>
                <a:lnTo>
                  <a:pt x="1745" y="2046"/>
                </a:lnTo>
                <a:lnTo>
                  <a:pt x="1713" y="2046"/>
                </a:lnTo>
                <a:cubicBezTo>
                  <a:pt x="1650" y="2117"/>
                  <a:pt x="1586" y="2117"/>
                  <a:pt x="1515" y="2149"/>
                </a:cubicBezTo>
                <a:lnTo>
                  <a:pt x="1483" y="2149"/>
                </a:lnTo>
                <a:lnTo>
                  <a:pt x="1483" y="2482"/>
                </a:lnTo>
                <a:lnTo>
                  <a:pt x="1055" y="2482"/>
                </a:lnTo>
                <a:lnTo>
                  <a:pt x="1055" y="2149"/>
                </a:lnTo>
                <a:cubicBezTo>
                  <a:pt x="952" y="2117"/>
                  <a:pt x="889" y="2117"/>
                  <a:pt x="825" y="2046"/>
                </a:cubicBezTo>
                <a:lnTo>
                  <a:pt x="794" y="2046"/>
                </a:lnTo>
                <a:lnTo>
                  <a:pt x="556" y="2284"/>
                </a:lnTo>
                <a:lnTo>
                  <a:pt x="263" y="1983"/>
                </a:lnTo>
                <a:lnTo>
                  <a:pt x="492" y="1753"/>
                </a:lnTo>
                <a:lnTo>
                  <a:pt x="492" y="1721"/>
                </a:lnTo>
                <a:cubicBezTo>
                  <a:pt x="461" y="1650"/>
                  <a:pt x="429" y="1586"/>
                  <a:pt x="397" y="1523"/>
                </a:cubicBezTo>
                <a:lnTo>
                  <a:pt x="397" y="1491"/>
                </a:lnTo>
                <a:lnTo>
                  <a:pt x="64" y="1491"/>
                </a:lnTo>
                <a:lnTo>
                  <a:pt x="64" y="1055"/>
                </a:lnTo>
                <a:lnTo>
                  <a:pt x="397" y="1055"/>
                </a:lnTo>
                <a:lnTo>
                  <a:pt x="397" y="1024"/>
                </a:lnTo>
                <a:cubicBezTo>
                  <a:pt x="429" y="960"/>
                  <a:pt x="461" y="897"/>
                  <a:pt x="492" y="825"/>
                </a:cubicBezTo>
                <a:lnTo>
                  <a:pt x="492" y="794"/>
                </a:lnTo>
                <a:lnTo>
                  <a:pt x="263" y="564"/>
                </a:lnTo>
                <a:lnTo>
                  <a:pt x="556" y="263"/>
                </a:lnTo>
                <a:lnTo>
                  <a:pt x="794" y="500"/>
                </a:lnTo>
                <a:lnTo>
                  <a:pt x="825" y="500"/>
                </a:lnTo>
                <a:cubicBezTo>
                  <a:pt x="889" y="461"/>
                  <a:pt x="952" y="429"/>
                  <a:pt x="1055" y="397"/>
                </a:cubicBezTo>
                <a:lnTo>
                  <a:pt x="1055" y="64"/>
                </a:lnTo>
                <a:close/>
                <a:moveTo>
                  <a:pt x="992" y="1"/>
                </a:moveTo>
                <a:lnTo>
                  <a:pt x="992" y="334"/>
                </a:lnTo>
                <a:cubicBezTo>
                  <a:pt x="920" y="366"/>
                  <a:pt x="889" y="397"/>
                  <a:pt x="825" y="429"/>
                </a:cubicBezTo>
                <a:lnTo>
                  <a:pt x="556" y="167"/>
                </a:lnTo>
                <a:lnTo>
                  <a:pt x="159" y="564"/>
                </a:lnTo>
                <a:lnTo>
                  <a:pt x="429" y="825"/>
                </a:lnTo>
                <a:cubicBezTo>
                  <a:pt x="397" y="857"/>
                  <a:pt x="358" y="928"/>
                  <a:pt x="358" y="992"/>
                </a:cubicBezTo>
                <a:lnTo>
                  <a:pt x="1" y="992"/>
                </a:lnTo>
                <a:lnTo>
                  <a:pt x="1" y="1555"/>
                </a:lnTo>
                <a:lnTo>
                  <a:pt x="358" y="1555"/>
                </a:lnTo>
                <a:cubicBezTo>
                  <a:pt x="358" y="1618"/>
                  <a:pt x="397" y="1689"/>
                  <a:pt x="429" y="1753"/>
                </a:cubicBezTo>
                <a:lnTo>
                  <a:pt x="159" y="1983"/>
                </a:lnTo>
                <a:lnTo>
                  <a:pt x="556" y="2379"/>
                </a:lnTo>
                <a:lnTo>
                  <a:pt x="825" y="2149"/>
                </a:lnTo>
                <a:cubicBezTo>
                  <a:pt x="889" y="2181"/>
                  <a:pt x="920" y="2181"/>
                  <a:pt x="992" y="2213"/>
                </a:cubicBezTo>
                <a:lnTo>
                  <a:pt x="992" y="2546"/>
                </a:lnTo>
                <a:lnTo>
                  <a:pt x="1547" y="2546"/>
                </a:lnTo>
                <a:lnTo>
                  <a:pt x="1547" y="2213"/>
                </a:lnTo>
                <a:cubicBezTo>
                  <a:pt x="1618" y="2181"/>
                  <a:pt x="1682" y="2181"/>
                  <a:pt x="1745" y="2149"/>
                </a:cubicBezTo>
                <a:lnTo>
                  <a:pt x="1983" y="2379"/>
                </a:lnTo>
                <a:lnTo>
                  <a:pt x="2379" y="1983"/>
                </a:lnTo>
                <a:lnTo>
                  <a:pt x="2141" y="1753"/>
                </a:lnTo>
                <a:cubicBezTo>
                  <a:pt x="2181" y="1689"/>
                  <a:pt x="2181" y="1618"/>
                  <a:pt x="2213" y="1555"/>
                </a:cubicBezTo>
                <a:lnTo>
                  <a:pt x="2538" y="1555"/>
                </a:lnTo>
                <a:lnTo>
                  <a:pt x="2538" y="992"/>
                </a:lnTo>
                <a:lnTo>
                  <a:pt x="2213" y="992"/>
                </a:lnTo>
                <a:cubicBezTo>
                  <a:pt x="2181" y="928"/>
                  <a:pt x="2181" y="857"/>
                  <a:pt x="2141" y="825"/>
                </a:cubicBezTo>
                <a:lnTo>
                  <a:pt x="2379" y="564"/>
                </a:lnTo>
                <a:lnTo>
                  <a:pt x="1983" y="167"/>
                </a:lnTo>
                <a:lnTo>
                  <a:pt x="1745" y="429"/>
                </a:lnTo>
                <a:cubicBezTo>
                  <a:pt x="1682" y="397"/>
                  <a:pt x="1618" y="366"/>
                  <a:pt x="1547" y="334"/>
                </a:cubicBezTo>
                <a:lnTo>
                  <a:pt x="1547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39"/>
          <p:cNvSpPr/>
          <p:nvPr/>
        </p:nvSpPr>
        <p:spPr>
          <a:xfrm>
            <a:off x="3922975" y="2142963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2" name="Google Shape;2522;p39"/>
          <p:cNvSpPr/>
          <p:nvPr/>
        </p:nvSpPr>
        <p:spPr>
          <a:xfrm>
            <a:off x="4813675" y="2142963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3" name="Google Shape;2523;p39"/>
          <p:cNvSpPr/>
          <p:nvPr/>
        </p:nvSpPr>
        <p:spPr>
          <a:xfrm>
            <a:off x="3922975" y="3018638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4" name="Google Shape;2524;p39"/>
          <p:cNvSpPr/>
          <p:nvPr/>
        </p:nvSpPr>
        <p:spPr>
          <a:xfrm>
            <a:off x="4813675" y="3018638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5" name="Google Shape;2525;p39"/>
          <p:cNvSpPr/>
          <p:nvPr/>
        </p:nvSpPr>
        <p:spPr>
          <a:xfrm>
            <a:off x="455125" y="192643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26" name="Google Shape;2526;p39"/>
          <p:cNvSpPr/>
          <p:nvPr/>
        </p:nvSpPr>
        <p:spPr>
          <a:xfrm>
            <a:off x="455125" y="3686675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27" name="Google Shape;2527;p39"/>
          <p:cNvSpPr/>
          <p:nvPr/>
        </p:nvSpPr>
        <p:spPr>
          <a:xfrm>
            <a:off x="6768000" y="192643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28" name="Google Shape;2528;p39"/>
          <p:cNvSpPr/>
          <p:nvPr/>
        </p:nvSpPr>
        <p:spPr>
          <a:xfrm>
            <a:off x="6768000" y="368667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29" name="Google Shape;2529;p39"/>
          <p:cNvSpPr txBox="1"/>
          <p:nvPr/>
        </p:nvSpPr>
        <p:spPr>
          <a:xfrm>
            <a:off x="6768000" y="14968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30" name="Google Shape;2530;p39"/>
          <p:cNvSpPr txBox="1"/>
          <p:nvPr/>
        </p:nvSpPr>
        <p:spPr>
          <a:xfrm>
            <a:off x="455125" y="14968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31" name="Google Shape;2531;p39"/>
          <p:cNvSpPr txBox="1"/>
          <p:nvPr/>
        </p:nvSpPr>
        <p:spPr>
          <a:xfrm>
            <a:off x="6768000" y="325707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32" name="Google Shape;2532;p39"/>
          <p:cNvSpPr txBox="1"/>
          <p:nvPr/>
        </p:nvSpPr>
        <p:spPr>
          <a:xfrm>
            <a:off x="455125" y="325707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7" name="Google Shape;2537;p40"/>
          <p:cNvGrpSpPr/>
          <p:nvPr/>
        </p:nvGrpSpPr>
        <p:grpSpPr>
          <a:xfrm>
            <a:off x="1132625" y="1725954"/>
            <a:ext cx="763250" cy="1844481"/>
            <a:chOff x="977275" y="1704067"/>
            <a:chExt cx="763250" cy="2826791"/>
          </a:xfrm>
        </p:grpSpPr>
        <p:sp>
          <p:nvSpPr>
            <p:cNvPr id="2538" name="Google Shape;2538;p40"/>
            <p:cNvSpPr/>
            <p:nvPr/>
          </p:nvSpPr>
          <p:spPr>
            <a:xfrm rot="-5400000">
              <a:off x="59086" y="2622256"/>
              <a:ext cx="2590758" cy="754380"/>
            </a:xfrm>
            <a:prstGeom prst="flowChartTerminator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0"/>
            <p:cNvSpPr/>
            <p:nvPr/>
          </p:nvSpPr>
          <p:spPr>
            <a:xfrm>
              <a:off x="979125" y="2770158"/>
              <a:ext cx="761400" cy="1760700"/>
            </a:xfrm>
            <a:prstGeom prst="can">
              <a:avLst>
                <a:gd name="adj" fmla="val 5043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0" name="Google Shape;2540;p40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1" name="Google Shape;2541;p40"/>
          <p:cNvGrpSpPr/>
          <p:nvPr/>
        </p:nvGrpSpPr>
        <p:grpSpPr>
          <a:xfrm>
            <a:off x="3172400" y="1725965"/>
            <a:ext cx="761400" cy="1844367"/>
            <a:chOff x="3134850" y="1704083"/>
            <a:chExt cx="761400" cy="2826617"/>
          </a:xfrm>
        </p:grpSpPr>
        <p:sp>
          <p:nvSpPr>
            <p:cNvPr id="2542" name="Google Shape;2542;p40"/>
            <p:cNvSpPr/>
            <p:nvPr/>
          </p:nvSpPr>
          <p:spPr>
            <a:xfrm rot="-5400000">
              <a:off x="2238139" y="2604317"/>
              <a:ext cx="2554848" cy="754380"/>
            </a:xfrm>
            <a:prstGeom prst="flowChartTerminator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0"/>
            <p:cNvSpPr/>
            <p:nvPr/>
          </p:nvSpPr>
          <p:spPr>
            <a:xfrm>
              <a:off x="3134850" y="3463300"/>
              <a:ext cx="761400" cy="1067400"/>
            </a:xfrm>
            <a:prstGeom prst="can">
              <a:avLst>
                <a:gd name="adj" fmla="val 5043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4" name="Google Shape;2544;p40"/>
          <p:cNvGrpSpPr/>
          <p:nvPr/>
        </p:nvGrpSpPr>
        <p:grpSpPr>
          <a:xfrm>
            <a:off x="5210325" y="1725965"/>
            <a:ext cx="761400" cy="1844416"/>
            <a:chOff x="5290600" y="1704083"/>
            <a:chExt cx="761400" cy="2826692"/>
          </a:xfrm>
        </p:grpSpPr>
        <p:sp>
          <p:nvSpPr>
            <p:cNvPr id="2545" name="Google Shape;2545;p40"/>
            <p:cNvSpPr/>
            <p:nvPr/>
          </p:nvSpPr>
          <p:spPr>
            <a:xfrm rot="-5400000">
              <a:off x="4392113" y="2604317"/>
              <a:ext cx="2554848" cy="754380"/>
            </a:xfrm>
            <a:prstGeom prst="flowChartTerminator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0"/>
            <p:cNvSpPr/>
            <p:nvPr/>
          </p:nvSpPr>
          <p:spPr>
            <a:xfrm>
              <a:off x="5290600" y="2065975"/>
              <a:ext cx="761400" cy="2464800"/>
            </a:xfrm>
            <a:prstGeom prst="can">
              <a:avLst>
                <a:gd name="adj" fmla="val 5043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7" name="Google Shape;2547;p40"/>
          <p:cNvGrpSpPr/>
          <p:nvPr/>
        </p:nvGrpSpPr>
        <p:grpSpPr>
          <a:xfrm>
            <a:off x="7248250" y="1725965"/>
            <a:ext cx="761400" cy="1844514"/>
            <a:chOff x="7446325" y="1704083"/>
            <a:chExt cx="761400" cy="2826842"/>
          </a:xfrm>
        </p:grpSpPr>
        <p:sp>
          <p:nvSpPr>
            <p:cNvPr id="2548" name="Google Shape;2548;p40"/>
            <p:cNvSpPr/>
            <p:nvPr/>
          </p:nvSpPr>
          <p:spPr>
            <a:xfrm rot="-5400000">
              <a:off x="6546111" y="2604317"/>
              <a:ext cx="2554848" cy="754380"/>
            </a:xfrm>
            <a:prstGeom prst="flowChartTerminator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0"/>
            <p:cNvSpPr/>
            <p:nvPr/>
          </p:nvSpPr>
          <p:spPr>
            <a:xfrm>
              <a:off x="7446325" y="3669025"/>
              <a:ext cx="761400" cy="861900"/>
            </a:xfrm>
            <a:prstGeom prst="can">
              <a:avLst>
                <a:gd name="adj" fmla="val 5043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0" name="Google Shape;2550;p40"/>
          <p:cNvSpPr txBox="1"/>
          <p:nvPr/>
        </p:nvSpPr>
        <p:spPr>
          <a:xfrm>
            <a:off x="4637030" y="3613075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Interest Rate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51" name="Google Shape;2551;p40"/>
          <p:cNvSpPr txBox="1"/>
          <p:nvPr/>
        </p:nvSpPr>
        <p:spPr>
          <a:xfrm>
            <a:off x="4637030" y="4049226"/>
            <a:ext cx="1908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52" name="Google Shape;2552;p40"/>
          <p:cNvSpPr txBox="1"/>
          <p:nvPr/>
        </p:nvSpPr>
        <p:spPr>
          <a:xfrm>
            <a:off x="2599115" y="3613075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External capital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53" name="Google Shape;2553;p40"/>
          <p:cNvSpPr txBox="1"/>
          <p:nvPr/>
        </p:nvSpPr>
        <p:spPr>
          <a:xfrm>
            <a:off x="2599115" y="4049226"/>
            <a:ext cx="1908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54" name="Google Shape;2554;p40"/>
          <p:cNvSpPr txBox="1"/>
          <p:nvPr/>
        </p:nvSpPr>
        <p:spPr>
          <a:xfrm>
            <a:off x="561200" y="4049226"/>
            <a:ext cx="1908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Planet 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55" name="Google Shape;2555;p40"/>
          <p:cNvSpPr txBox="1"/>
          <p:nvPr/>
        </p:nvSpPr>
        <p:spPr>
          <a:xfrm>
            <a:off x="561200" y="3613075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Investment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56" name="Google Shape;2556;p40"/>
          <p:cNvSpPr txBox="1"/>
          <p:nvPr/>
        </p:nvSpPr>
        <p:spPr>
          <a:xfrm>
            <a:off x="6674945" y="3613075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Profit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57" name="Google Shape;2557;p40"/>
          <p:cNvSpPr txBox="1"/>
          <p:nvPr/>
        </p:nvSpPr>
        <p:spPr>
          <a:xfrm>
            <a:off x="6674945" y="4049226"/>
            <a:ext cx="1908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lang="en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but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58" name="Google Shape;2558;p40"/>
          <p:cNvSpPr txBox="1"/>
          <p:nvPr/>
        </p:nvSpPr>
        <p:spPr>
          <a:xfrm>
            <a:off x="4637030" y="1088250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90%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59" name="Google Shape;2559;p40"/>
          <p:cNvSpPr txBox="1"/>
          <p:nvPr/>
        </p:nvSpPr>
        <p:spPr>
          <a:xfrm>
            <a:off x="2599115" y="1088250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60" name="Google Shape;2560;p40"/>
          <p:cNvSpPr txBox="1"/>
          <p:nvPr/>
        </p:nvSpPr>
        <p:spPr>
          <a:xfrm>
            <a:off x="561200" y="1088250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61" name="Google Shape;2561;p40"/>
          <p:cNvSpPr txBox="1"/>
          <p:nvPr/>
        </p:nvSpPr>
        <p:spPr>
          <a:xfrm>
            <a:off x="6674945" y="1088250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10%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p4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7" name="Google Shape;2567;p41"/>
          <p:cNvGrpSpPr/>
          <p:nvPr/>
        </p:nvGrpSpPr>
        <p:grpSpPr>
          <a:xfrm>
            <a:off x="1307275" y="1551867"/>
            <a:ext cx="1478700" cy="1478700"/>
            <a:chOff x="1307275" y="1695042"/>
            <a:chExt cx="1478700" cy="1478700"/>
          </a:xfrm>
        </p:grpSpPr>
        <p:sp>
          <p:nvSpPr>
            <p:cNvPr id="2568" name="Google Shape;2568;p41"/>
            <p:cNvSpPr/>
            <p:nvPr/>
          </p:nvSpPr>
          <p:spPr>
            <a:xfrm>
              <a:off x="1536624" y="1924483"/>
              <a:ext cx="1020000" cy="1020000"/>
            </a:xfrm>
            <a:prstGeom prst="blockArc">
              <a:avLst>
                <a:gd name="adj1" fmla="val 4910383"/>
                <a:gd name="adj2" fmla="val 8965948"/>
                <a:gd name="adj3" fmla="val 25605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1"/>
            <p:cNvSpPr/>
            <p:nvPr/>
          </p:nvSpPr>
          <p:spPr>
            <a:xfrm>
              <a:off x="1307275" y="1695042"/>
              <a:ext cx="1478700" cy="1478700"/>
            </a:xfrm>
            <a:prstGeom prst="donut">
              <a:avLst>
                <a:gd name="adj" fmla="val 8603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1"/>
            <p:cNvSpPr/>
            <p:nvPr/>
          </p:nvSpPr>
          <p:spPr>
            <a:xfrm rot="10800000">
              <a:off x="1383857" y="1771628"/>
              <a:ext cx="1325700" cy="13257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41"/>
          <p:cNvGrpSpPr/>
          <p:nvPr/>
        </p:nvGrpSpPr>
        <p:grpSpPr>
          <a:xfrm>
            <a:off x="3832650" y="1551867"/>
            <a:ext cx="1478700" cy="1478700"/>
            <a:chOff x="3568275" y="1695042"/>
            <a:chExt cx="1478700" cy="1478700"/>
          </a:xfrm>
        </p:grpSpPr>
        <p:sp>
          <p:nvSpPr>
            <p:cNvPr id="2572" name="Google Shape;2572;p41"/>
            <p:cNvSpPr/>
            <p:nvPr/>
          </p:nvSpPr>
          <p:spPr>
            <a:xfrm>
              <a:off x="3797699" y="1924483"/>
              <a:ext cx="1020000" cy="1020000"/>
            </a:xfrm>
            <a:prstGeom prst="blockArc">
              <a:avLst>
                <a:gd name="adj1" fmla="val 4910383"/>
                <a:gd name="adj2" fmla="val 17672677"/>
                <a:gd name="adj3" fmla="val 2481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1"/>
            <p:cNvSpPr/>
            <p:nvPr/>
          </p:nvSpPr>
          <p:spPr>
            <a:xfrm>
              <a:off x="3568275" y="1695042"/>
              <a:ext cx="1478700" cy="1478700"/>
            </a:xfrm>
            <a:prstGeom prst="donut">
              <a:avLst>
                <a:gd name="adj" fmla="val 8603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1"/>
            <p:cNvSpPr/>
            <p:nvPr/>
          </p:nvSpPr>
          <p:spPr>
            <a:xfrm rot="10800000">
              <a:off x="3644857" y="1771628"/>
              <a:ext cx="1325700" cy="1325700"/>
            </a:xfrm>
            <a:prstGeom prst="blockArc">
              <a:avLst>
                <a:gd name="adj1" fmla="val 10800000"/>
                <a:gd name="adj2" fmla="val 4016310"/>
                <a:gd name="adj3" fmla="val 2523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41"/>
          <p:cNvGrpSpPr/>
          <p:nvPr/>
        </p:nvGrpSpPr>
        <p:grpSpPr>
          <a:xfrm>
            <a:off x="6358025" y="1551867"/>
            <a:ext cx="1478700" cy="1478700"/>
            <a:chOff x="6247175" y="1695042"/>
            <a:chExt cx="1478700" cy="1478700"/>
          </a:xfrm>
        </p:grpSpPr>
        <p:sp>
          <p:nvSpPr>
            <p:cNvPr id="2576" name="Google Shape;2576;p41"/>
            <p:cNvSpPr/>
            <p:nvPr/>
          </p:nvSpPr>
          <p:spPr>
            <a:xfrm rot="-4499946">
              <a:off x="6476524" y="1924528"/>
              <a:ext cx="1019958" cy="1019958"/>
            </a:xfrm>
            <a:prstGeom prst="blockArc">
              <a:avLst>
                <a:gd name="adj1" fmla="val 4910383"/>
                <a:gd name="adj2" fmla="val 8965948"/>
                <a:gd name="adj3" fmla="val 25605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1"/>
            <p:cNvSpPr/>
            <p:nvPr/>
          </p:nvSpPr>
          <p:spPr>
            <a:xfrm>
              <a:off x="6247175" y="1695042"/>
              <a:ext cx="1478700" cy="1478700"/>
            </a:xfrm>
            <a:prstGeom prst="donut">
              <a:avLst>
                <a:gd name="adj" fmla="val 8603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1"/>
            <p:cNvSpPr/>
            <p:nvPr/>
          </p:nvSpPr>
          <p:spPr>
            <a:xfrm rot="10800000">
              <a:off x="6323757" y="1771628"/>
              <a:ext cx="1325700" cy="1325700"/>
            </a:xfrm>
            <a:prstGeom prst="blockArc">
              <a:avLst>
                <a:gd name="adj1" fmla="val 10800000"/>
                <a:gd name="adj2" fmla="val 16200074"/>
                <a:gd name="adj3" fmla="val 2428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9" name="Google Shape;2579;p41"/>
          <p:cNvSpPr/>
          <p:nvPr/>
        </p:nvSpPr>
        <p:spPr>
          <a:xfrm>
            <a:off x="5127978" y="4025545"/>
            <a:ext cx="3253200" cy="50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Planet 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0" name="Google Shape;2580;p41"/>
          <p:cNvSpPr/>
          <p:nvPr/>
        </p:nvSpPr>
        <p:spPr>
          <a:xfrm>
            <a:off x="762828" y="4025547"/>
            <a:ext cx="3253200" cy="501900"/>
          </a:xfrm>
          <a:prstGeom prst="rect">
            <a:avLst/>
          </a:prstGeom>
          <a:solidFill>
            <a:srgbClr val="54AED6">
              <a:alpha val="52230"/>
            </a:srgbClr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1" name="Google Shape;2581;p41"/>
          <p:cNvSpPr txBox="1"/>
          <p:nvPr/>
        </p:nvSpPr>
        <p:spPr>
          <a:xfrm>
            <a:off x="762825" y="3667800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Investment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82" name="Google Shape;2582;p41"/>
          <p:cNvSpPr txBox="1"/>
          <p:nvPr/>
        </p:nvSpPr>
        <p:spPr>
          <a:xfrm>
            <a:off x="6473175" y="3667800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0987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Interest Rate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83" name="Google Shape;2583;p41"/>
          <p:cNvSpPr txBox="1"/>
          <p:nvPr/>
        </p:nvSpPr>
        <p:spPr>
          <a:xfrm>
            <a:off x="6560525" y="3116950"/>
            <a:ext cx="10737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84" name="Google Shape;2584;p41"/>
          <p:cNvSpPr txBox="1"/>
          <p:nvPr/>
        </p:nvSpPr>
        <p:spPr>
          <a:xfrm>
            <a:off x="4035146" y="3116950"/>
            <a:ext cx="10737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2019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85" name="Google Shape;2585;p41"/>
          <p:cNvSpPr txBox="1"/>
          <p:nvPr/>
        </p:nvSpPr>
        <p:spPr>
          <a:xfrm>
            <a:off x="1509767" y="3116950"/>
            <a:ext cx="10737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0" name="Google Shape;2590;p42"/>
          <p:cNvCxnSpPr/>
          <p:nvPr/>
        </p:nvCxnSpPr>
        <p:spPr>
          <a:xfrm rot="10800000">
            <a:off x="3408153" y="283419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1" name="Google Shape;2591;p42"/>
          <p:cNvCxnSpPr/>
          <p:nvPr/>
        </p:nvCxnSpPr>
        <p:spPr>
          <a:xfrm rot="10800000">
            <a:off x="3408153" y="384239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2" name="Google Shape;2592;p42"/>
          <p:cNvCxnSpPr>
            <a:stCxn id="2593" idx="1"/>
          </p:cNvCxnSpPr>
          <p:nvPr/>
        </p:nvCxnSpPr>
        <p:spPr>
          <a:xfrm rot="10800000">
            <a:off x="3408153" y="182599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4" name="Google Shape;2594;p42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42"/>
          <p:cNvSpPr/>
          <p:nvPr/>
        </p:nvSpPr>
        <p:spPr>
          <a:xfrm>
            <a:off x="4961253" y="1575045"/>
            <a:ext cx="3253200" cy="50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Planet 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42"/>
          <p:cNvSpPr/>
          <p:nvPr/>
        </p:nvSpPr>
        <p:spPr>
          <a:xfrm>
            <a:off x="4961253" y="2583247"/>
            <a:ext cx="3253200" cy="50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42"/>
          <p:cNvSpPr/>
          <p:nvPr/>
        </p:nvSpPr>
        <p:spPr>
          <a:xfrm>
            <a:off x="4961253" y="3591449"/>
            <a:ext cx="3253200" cy="50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full of iron oxide dust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7" name="Google Shape;2597;p42"/>
          <p:cNvSpPr txBox="1"/>
          <p:nvPr/>
        </p:nvSpPr>
        <p:spPr>
          <a:xfrm>
            <a:off x="6306450" y="1182025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188141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7,258 $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98" name="Google Shape;2598;p42"/>
          <p:cNvSpPr txBox="1"/>
          <p:nvPr/>
        </p:nvSpPr>
        <p:spPr>
          <a:xfrm>
            <a:off x="6306450" y="2189950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188141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2,548 $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99" name="Google Shape;2599;p42"/>
          <p:cNvSpPr txBox="1"/>
          <p:nvPr/>
        </p:nvSpPr>
        <p:spPr>
          <a:xfrm>
            <a:off x="6306450" y="3197875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188141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9,124 $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600" name="Google Shape;2600;p42"/>
          <p:cNvGrpSpPr/>
          <p:nvPr/>
        </p:nvGrpSpPr>
        <p:grpSpPr>
          <a:xfrm>
            <a:off x="810529" y="1642812"/>
            <a:ext cx="2597611" cy="366364"/>
            <a:chOff x="810529" y="1642812"/>
            <a:chExt cx="2597611" cy="366364"/>
          </a:xfrm>
        </p:grpSpPr>
        <p:sp>
          <p:nvSpPr>
            <p:cNvPr id="2601" name="Google Shape;2601;p42"/>
            <p:cNvSpPr/>
            <p:nvPr/>
          </p:nvSpPr>
          <p:spPr>
            <a:xfrm>
              <a:off x="3040879" y="1642812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2"/>
            <p:cNvSpPr/>
            <p:nvPr/>
          </p:nvSpPr>
          <p:spPr>
            <a:xfrm>
              <a:off x="2594809" y="1642812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2"/>
            <p:cNvSpPr/>
            <p:nvPr/>
          </p:nvSpPr>
          <p:spPr>
            <a:xfrm>
              <a:off x="2148739" y="1642812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2"/>
            <p:cNvSpPr/>
            <p:nvPr/>
          </p:nvSpPr>
          <p:spPr>
            <a:xfrm>
              <a:off x="1702669" y="1642812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2"/>
            <p:cNvSpPr/>
            <p:nvPr/>
          </p:nvSpPr>
          <p:spPr>
            <a:xfrm>
              <a:off x="1256599" y="1642812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2"/>
            <p:cNvSpPr/>
            <p:nvPr/>
          </p:nvSpPr>
          <p:spPr>
            <a:xfrm>
              <a:off x="810529" y="1642812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7" name="Google Shape;2607;p42"/>
          <p:cNvGrpSpPr/>
          <p:nvPr/>
        </p:nvGrpSpPr>
        <p:grpSpPr>
          <a:xfrm>
            <a:off x="810529" y="2651024"/>
            <a:ext cx="2597611" cy="366364"/>
            <a:chOff x="810529" y="2651024"/>
            <a:chExt cx="2597611" cy="366364"/>
          </a:xfrm>
        </p:grpSpPr>
        <p:sp>
          <p:nvSpPr>
            <p:cNvPr id="2608" name="Google Shape;2608;p42"/>
            <p:cNvSpPr/>
            <p:nvPr/>
          </p:nvSpPr>
          <p:spPr>
            <a:xfrm>
              <a:off x="3040879" y="2651024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2"/>
            <p:cNvSpPr/>
            <p:nvPr/>
          </p:nvSpPr>
          <p:spPr>
            <a:xfrm>
              <a:off x="2594809" y="2651024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2"/>
            <p:cNvSpPr/>
            <p:nvPr/>
          </p:nvSpPr>
          <p:spPr>
            <a:xfrm>
              <a:off x="2148739" y="2651024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2"/>
            <p:cNvSpPr/>
            <p:nvPr/>
          </p:nvSpPr>
          <p:spPr>
            <a:xfrm>
              <a:off x="1702669" y="2651024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2"/>
            <p:cNvSpPr/>
            <p:nvPr/>
          </p:nvSpPr>
          <p:spPr>
            <a:xfrm>
              <a:off x="1256599" y="2651024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2"/>
            <p:cNvSpPr/>
            <p:nvPr/>
          </p:nvSpPr>
          <p:spPr>
            <a:xfrm>
              <a:off x="810529" y="2651024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4" name="Google Shape;2614;p42"/>
          <p:cNvGrpSpPr/>
          <p:nvPr/>
        </p:nvGrpSpPr>
        <p:grpSpPr>
          <a:xfrm>
            <a:off x="810529" y="3659249"/>
            <a:ext cx="2597611" cy="366364"/>
            <a:chOff x="810529" y="3659249"/>
            <a:chExt cx="2597611" cy="366364"/>
          </a:xfrm>
        </p:grpSpPr>
        <p:sp>
          <p:nvSpPr>
            <p:cNvPr id="2615" name="Google Shape;2615;p42"/>
            <p:cNvSpPr/>
            <p:nvPr/>
          </p:nvSpPr>
          <p:spPr>
            <a:xfrm>
              <a:off x="3040879" y="3659249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2"/>
            <p:cNvSpPr/>
            <p:nvPr/>
          </p:nvSpPr>
          <p:spPr>
            <a:xfrm>
              <a:off x="2594809" y="3659249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2148739" y="3659249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1702669" y="3659249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1256599" y="3659249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810529" y="3659249"/>
              <a:ext cx="367261" cy="366364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p43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6" name="Google Shape;2626;p43"/>
          <p:cNvGrpSpPr/>
          <p:nvPr/>
        </p:nvGrpSpPr>
        <p:grpSpPr>
          <a:xfrm>
            <a:off x="232333" y="1418066"/>
            <a:ext cx="6322248" cy="3222585"/>
            <a:chOff x="1978613" y="1805700"/>
            <a:chExt cx="5217238" cy="2659338"/>
          </a:xfrm>
        </p:grpSpPr>
        <p:sp>
          <p:nvSpPr>
            <p:cNvPr id="2627" name="Google Shape;2627;p43"/>
            <p:cNvSpPr/>
            <p:nvPr/>
          </p:nvSpPr>
          <p:spPr>
            <a:xfrm>
              <a:off x="2658268" y="1828242"/>
              <a:ext cx="4006110" cy="21533"/>
            </a:xfrm>
            <a:custGeom>
              <a:avLst/>
              <a:gdLst/>
              <a:ahLst/>
              <a:cxnLst/>
              <a:rect l="l" t="t" r="r" b="b"/>
              <a:pathLst>
                <a:path w="23814" h="128" extrusionOk="0">
                  <a:moveTo>
                    <a:pt x="1" y="1"/>
                  </a:moveTo>
                  <a:lnTo>
                    <a:pt x="1" y="128"/>
                  </a:lnTo>
                  <a:lnTo>
                    <a:pt x="3901" y="128"/>
                  </a:lnTo>
                  <a:lnTo>
                    <a:pt x="3901" y="64"/>
                  </a:lnTo>
                  <a:lnTo>
                    <a:pt x="4028" y="64"/>
                  </a:lnTo>
                  <a:lnTo>
                    <a:pt x="4028" y="128"/>
                  </a:lnTo>
                  <a:lnTo>
                    <a:pt x="7864" y="128"/>
                  </a:lnTo>
                  <a:lnTo>
                    <a:pt x="7864" y="64"/>
                  </a:lnTo>
                  <a:lnTo>
                    <a:pt x="7991" y="64"/>
                  </a:lnTo>
                  <a:lnTo>
                    <a:pt x="7991" y="128"/>
                  </a:lnTo>
                  <a:lnTo>
                    <a:pt x="11860" y="128"/>
                  </a:lnTo>
                  <a:lnTo>
                    <a:pt x="11860" y="64"/>
                  </a:lnTo>
                  <a:lnTo>
                    <a:pt x="11986" y="64"/>
                  </a:lnTo>
                  <a:lnTo>
                    <a:pt x="11986" y="128"/>
                  </a:lnTo>
                  <a:lnTo>
                    <a:pt x="15823" y="128"/>
                  </a:lnTo>
                  <a:lnTo>
                    <a:pt x="15823" y="64"/>
                  </a:lnTo>
                  <a:lnTo>
                    <a:pt x="15950" y="64"/>
                  </a:lnTo>
                  <a:lnTo>
                    <a:pt x="15950" y="128"/>
                  </a:lnTo>
                  <a:lnTo>
                    <a:pt x="19787" y="128"/>
                  </a:lnTo>
                  <a:lnTo>
                    <a:pt x="19787" y="64"/>
                  </a:lnTo>
                  <a:lnTo>
                    <a:pt x="19914" y="64"/>
                  </a:lnTo>
                  <a:lnTo>
                    <a:pt x="19914" y="128"/>
                  </a:lnTo>
                  <a:lnTo>
                    <a:pt x="23750" y="128"/>
                  </a:lnTo>
                  <a:lnTo>
                    <a:pt x="23750" y="64"/>
                  </a:lnTo>
                  <a:lnTo>
                    <a:pt x="23814" y="64"/>
                  </a:lnTo>
                  <a:lnTo>
                    <a:pt x="23814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3"/>
            <p:cNvSpPr/>
            <p:nvPr/>
          </p:nvSpPr>
          <p:spPr>
            <a:xfrm>
              <a:off x="2658268" y="2149722"/>
              <a:ext cx="3995512" cy="22710"/>
            </a:xfrm>
            <a:custGeom>
              <a:avLst/>
              <a:gdLst/>
              <a:ahLst/>
              <a:cxnLst/>
              <a:rect l="l" t="t" r="r" b="b"/>
              <a:pathLst>
                <a:path w="23751" h="135" extrusionOk="0">
                  <a:moveTo>
                    <a:pt x="1" y="0"/>
                  </a:moveTo>
                  <a:lnTo>
                    <a:pt x="1" y="135"/>
                  </a:lnTo>
                  <a:lnTo>
                    <a:pt x="3901" y="135"/>
                  </a:lnTo>
                  <a:lnTo>
                    <a:pt x="3901" y="0"/>
                  </a:lnTo>
                  <a:close/>
                  <a:moveTo>
                    <a:pt x="4028" y="0"/>
                  </a:moveTo>
                  <a:lnTo>
                    <a:pt x="4028" y="135"/>
                  </a:lnTo>
                  <a:lnTo>
                    <a:pt x="7864" y="135"/>
                  </a:lnTo>
                  <a:lnTo>
                    <a:pt x="7864" y="0"/>
                  </a:lnTo>
                  <a:close/>
                  <a:moveTo>
                    <a:pt x="7991" y="0"/>
                  </a:moveTo>
                  <a:lnTo>
                    <a:pt x="7991" y="135"/>
                  </a:lnTo>
                  <a:lnTo>
                    <a:pt x="11860" y="135"/>
                  </a:lnTo>
                  <a:lnTo>
                    <a:pt x="11860" y="0"/>
                  </a:lnTo>
                  <a:close/>
                  <a:moveTo>
                    <a:pt x="11986" y="0"/>
                  </a:moveTo>
                  <a:lnTo>
                    <a:pt x="11986" y="135"/>
                  </a:lnTo>
                  <a:lnTo>
                    <a:pt x="15823" y="135"/>
                  </a:lnTo>
                  <a:lnTo>
                    <a:pt x="15823" y="0"/>
                  </a:lnTo>
                  <a:close/>
                  <a:moveTo>
                    <a:pt x="15950" y="0"/>
                  </a:moveTo>
                  <a:lnTo>
                    <a:pt x="15950" y="135"/>
                  </a:lnTo>
                  <a:lnTo>
                    <a:pt x="19787" y="135"/>
                  </a:lnTo>
                  <a:lnTo>
                    <a:pt x="19787" y="0"/>
                  </a:lnTo>
                  <a:close/>
                  <a:moveTo>
                    <a:pt x="19914" y="0"/>
                  </a:moveTo>
                  <a:lnTo>
                    <a:pt x="19914" y="135"/>
                  </a:lnTo>
                  <a:lnTo>
                    <a:pt x="23750" y="135"/>
                  </a:lnTo>
                  <a:lnTo>
                    <a:pt x="23750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3"/>
            <p:cNvSpPr/>
            <p:nvPr/>
          </p:nvSpPr>
          <p:spPr>
            <a:xfrm>
              <a:off x="2658268" y="2472378"/>
              <a:ext cx="3995512" cy="22879"/>
            </a:xfrm>
            <a:custGeom>
              <a:avLst/>
              <a:gdLst/>
              <a:ahLst/>
              <a:cxnLst/>
              <a:rect l="l" t="t" r="r" b="b"/>
              <a:pathLst>
                <a:path w="23751" h="136" extrusionOk="0">
                  <a:moveTo>
                    <a:pt x="1" y="1"/>
                  </a:moveTo>
                  <a:lnTo>
                    <a:pt x="1" y="135"/>
                  </a:lnTo>
                  <a:lnTo>
                    <a:pt x="3901" y="135"/>
                  </a:lnTo>
                  <a:lnTo>
                    <a:pt x="3901" y="1"/>
                  </a:lnTo>
                  <a:close/>
                  <a:moveTo>
                    <a:pt x="4028" y="1"/>
                  </a:moveTo>
                  <a:lnTo>
                    <a:pt x="4028" y="135"/>
                  </a:lnTo>
                  <a:lnTo>
                    <a:pt x="7864" y="135"/>
                  </a:lnTo>
                  <a:lnTo>
                    <a:pt x="7864" y="1"/>
                  </a:lnTo>
                  <a:close/>
                  <a:moveTo>
                    <a:pt x="7991" y="1"/>
                  </a:moveTo>
                  <a:lnTo>
                    <a:pt x="7991" y="135"/>
                  </a:lnTo>
                  <a:lnTo>
                    <a:pt x="11860" y="135"/>
                  </a:lnTo>
                  <a:lnTo>
                    <a:pt x="11860" y="1"/>
                  </a:lnTo>
                  <a:close/>
                  <a:moveTo>
                    <a:pt x="11986" y="1"/>
                  </a:moveTo>
                  <a:lnTo>
                    <a:pt x="11986" y="135"/>
                  </a:lnTo>
                  <a:lnTo>
                    <a:pt x="15823" y="135"/>
                  </a:lnTo>
                  <a:lnTo>
                    <a:pt x="15823" y="1"/>
                  </a:lnTo>
                  <a:close/>
                  <a:moveTo>
                    <a:pt x="15950" y="1"/>
                  </a:moveTo>
                  <a:lnTo>
                    <a:pt x="15950" y="135"/>
                  </a:lnTo>
                  <a:lnTo>
                    <a:pt x="19787" y="135"/>
                  </a:lnTo>
                  <a:lnTo>
                    <a:pt x="19787" y="1"/>
                  </a:lnTo>
                  <a:close/>
                  <a:moveTo>
                    <a:pt x="19914" y="1"/>
                  </a:moveTo>
                  <a:lnTo>
                    <a:pt x="19914" y="135"/>
                  </a:lnTo>
                  <a:lnTo>
                    <a:pt x="23750" y="135"/>
                  </a:lnTo>
                  <a:lnTo>
                    <a:pt x="23750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3"/>
            <p:cNvSpPr/>
            <p:nvPr/>
          </p:nvSpPr>
          <p:spPr>
            <a:xfrm>
              <a:off x="2658268" y="2795035"/>
              <a:ext cx="3995512" cy="21533"/>
            </a:xfrm>
            <a:custGeom>
              <a:avLst/>
              <a:gdLst/>
              <a:ahLst/>
              <a:cxnLst/>
              <a:rect l="l" t="t" r="r" b="b"/>
              <a:pathLst>
                <a:path w="23751" h="128" extrusionOk="0">
                  <a:moveTo>
                    <a:pt x="1" y="1"/>
                  </a:moveTo>
                  <a:lnTo>
                    <a:pt x="1" y="128"/>
                  </a:lnTo>
                  <a:lnTo>
                    <a:pt x="3901" y="128"/>
                  </a:lnTo>
                  <a:lnTo>
                    <a:pt x="3901" y="1"/>
                  </a:lnTo>
                  <a:close/>
                  <a:moveTo>
                    <a:pt x="4028" y="1"/>
                  </a:moveTo>
                  <a:lnTo>
                    <a:pt x="4028" y="128"/>
                  </a:lnTo>
                  <a:lnTo>
                    <a:pt x="7864" y="128"/>
                  </a:lnTo>
                  <a:lnTo>
                    <a:pt x="7864" y="1"/>
                  </a:lnTo>
                  <a:close/>
                  <a:moveTo>
                    <a:pt x="7991" y="1"/>
                  </a:moveTo>
                  <a:lnTo>
                    <a:pt x="7991" y="128"/>
                  </a:lnTo>
                  <a:lnTo>
                    <a:pt x="11860" y="128"/>
                  </a:lnTo>
                  <a:lnTo>
                    <a:pt x="11860" y="1"/>
                  </a:lnTo>
                  <a:close/>
                  <a:moveTo>
                    <a:pt x="11986" y="1"/>
                  </a:moveTo>
                  <a:lnTo>
                    <a:pt x="11986" y="128"/>
                  </a:lnTo>
                  <a:lnTo>
                    <a:pt x="15823" y="128"/>
                  </a:lnTo>
                  <a:lnTo>
                    <a:pt x="15823" y="1"/>
                  </a:lnTo>
                  <a:close/>
                  <a:moveTo>
                    <a:pt x="15950" y="1"/>
                  </a:moveTo>
                  <a:lnTo>
                    <a:pt x="15950" y="128"/>
                  </a:lnTo>
                  <a:lnTo>
                    <a:pt x="19787" y="128"/>
                  </a:lnTo>
                  <a:lnTo>
                    <a:pt x="19787" y="1"/>
                  </a:lnTo>
                  <a:close/>
                  <a:moveTo>
                    <a:pt x="19914" y="1"/>
                  </a:moveTo>
                  <a:lnTo>
                    <a:pt x="19914" y="128"/>
                  </a:lnTo>
                  <a:lnTo>
                    <a:pt x="23750" y="128"/>
                  </a:lnTo>
                  <a:lnTo>
                    <a:pt x="23750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3"/>
            <p:cNvSpPr/>
            <p:nvPr/>
          </p:nvSpPr>
          <p:spPr>
            <a:xfrm>
              <a:off x="2658268" y="3116514"/>
              <a:ext cx="3995512" cy="22879"/>
            </a:xfrm>
            <a:custGeom>
              <a:avLst/>
              <a:gdLst/>
              <a:ahLst/>
              <a:cxnLst/>
              <a:rect l="l" t="t" r="r" b="b"/>
              <a:pathLst>
                <a:path w="23751" h="136" extrusionOk="0">
                  <a:moveTo>
                    <a:pt x="1" y="0"/>
                  </a:moveTo>
                  <a:lnTo>
                    <a:pt x="1" y="135"/>
                  </a:lnTo>
                  <a:lnTo>
                    <a:pt x="3901" y="135"/>
                  </a:lnTo>
                  <a:lnTo>
                    <a:pt x="3901" y="0"/>
                  </a:lnTo>
                  <a:close/>
                  <a:moveTo>
                    <a:pt x="4028" y="0"/>
                  </a:moveTo>
                  <a:lnTo>
                    <a:pt x="4028" y="135"/>
                  </a:lnTo>
                  <a:lnTo>
                    <a:pt x="7864" y="135"/>
                  </a:lnTo>
                  <a:lnTo>
                    <a:pt x="7864" y="0"/>
                  </a:lnTo>
                  <a:close/>
                  <a:moveTo>
                    <a:pt x="7991" y="0"/>
                  </a:moveTo>
                  <a:lnTo>
                    <a:pt x="7991" y="135"/>
                  </a:lnTo>
                  <a:lnTo>
                    <a:pt x="11860" y="135"/>
                  </a:lnTo>
                  <a:lnTo>
                    <a:pt x="11860" y="0"/>
                  </a:lnTo>
                  <a:close/>
                  <a:moveTo>
                    <a:pt x="11986" y="0"/>
                  </a:moveTo>
                  <a:lnTo>
                    <a:pt x="11986" y="135"/>
                  </a:lnTo>
                  <a:lnTo>
                    <a:pt x="15823" y="135"/>
                  </a:lnTo>
                  <a:lnTo>
                    <a:pt x="15823" y="0"/>
                  </a:lnTo>
                  <a:close/>
                  <a:moveTo>
                    <a:pt x="15950" y="0"/>
                  </a:moveTo>
                  <a:lnTo>
                    <a:pt x="15950" y="135"/>
                  </a:lnTo>
                  <a:lnTo>
                    <a:pt x="19787" y="135"/>
                  </a:lnTo>
                  <a:lnTo>
                    <a:pt x="19787" y="0"/>
                  </a:lnTo>
                  <a:close/>
                  <a:moveTo>
                    <a:pt x="19914" y="0"/>
                  </a:moveTo>
                  <a:lnTo>
                    <a:pt x="19914" y="135"/>
                  </a:lnTo>
                  <a:lnTo>
                    <a:pt x="23750" y="135"/>
                  </a:lnTo>
                  <a:lnTo>
                    <a:pt x="23750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3"/>
            <p:cNvSpPr/>
            <p:nvPr/>
          </p:nvSpPr>
          <p:spPr>
            <a:xfrm>
              <a:off x="2658268" y="3439171"/>
              <a:ext cx="3995512" cy="22879"/>
            </a:xfrm>
            <a:custGeom>
              <a:avLst/>
              <a:gdLst/>
              <a:ahLst/>
              <a:cxnLst/>
              <a:rect l="l" t="t" r="r" b="b"/>
              <a:pathLst>
                <a:path w="23751" h="136" extrusionOk="0">
                  <a:moveTo>
                    <a:pt x="1" y="1"/>
                  </a:moveTo>
                  <a:lnTo>
                    <a:pt x="1" y="136"/>
                  </a:lnTo>
                  <a:lnTo>
                    <a:pt x="3901" y="136"/>
                  </a:lnTo>
                  <a:lnTo>
                    <a:pt x="3901" y="1"/>
                  </a:lnTo>
                  <a:close/>
                  <a:moveTo>
                    <a:pt x="4028" y="1"/>
                  </a:moveTo>
                  <a:lnTo>
                    <a:pt x="4028" y="136"/>
                  </a:lnTo>
                  <a:lnTo>
                    <a:pt x="7864" y="136"/>
                  </a:lnTo>
                  <a:lnTo>
                    <a:pt x="7864" y="1"/>
                  </a:lnTo>
                  <a:close/>
                  <a:moveTo>
                    <a:pt x="7991" y="1"/>
                  </a:moveTo>
                  <a:lnTo>
                    <a:pt x="7991" y="136"/>
                  </a:lnTo>
                  <a:lnTo>
                    <a:pt x="11860" y="136"/>
                  </a:lnTo>
                  <a:lnTo>
                    <a:pt x="11860" y="1"/>
                  </a:lnTo>
                  <a:close/>
                  <a:moveTo>
                    <a:pt x="11986" y="1"/>
                  </a:moveTo>
                  <a:lnTo>
                    <a:pt x="11986" y="136"/>
                  </a:lnTo>
                  <a:lnTo>
                    <a:pt x="15823" y="136"/>
                  </a:lnTo>
                  <a:lnTo>
                    <a:pt x="15823" y="1"/>
                  </a:lnTo>
                  <a:close/>
                  <a:moveTo>
                    <a:pt x="15950" y="1"/>
                  </a:moveTo>
                  <a:lnTo>
                    <a:pt x="15950" y="136"/>
                  </a:lnTo>
                  <a:lnTo>
                    <a:pt x="19787" y="136"/>
                  </a:lnTo>
                  <a:lnTo>
                    <a:pt x="19787" y="1"/>
                  </a:lnTo>
                  <a:close/>
                  <a:moveTo>
                    <a:pt x="19914" y="1"/>
                  </a:moveTo>
                  <a:lnTo>
                    <a:pt x="19914" y="136"/>
                  </a:lnTo>
                  <a:lnTo>
                    <a:pt x="23750" y="136"/>
                  </a:lnTo>
                  <a:lnTo>
                    <a:pt x="23750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3"/>
            <p:cNvSpPr/>
            <p:nvPr/>
          </p:nvSpPr>
          <p:spPr>
            <a:xfrm>
              <a:off x="2658268" y="3767211"/>
              <a:ext cx="3995512" cy="22879"/>
            </a:xfrm>
            <a:custGeom>
              <a:avLst/>
              <a:gdLst/>
              <a:ahLst/>
              <a:cxnLst/>
              <a:rect l="l" t="t" r="r" b="b"/>
              <a:pathLst>
                <a:path w="23751" h="136" extrusionOk="0">
                  <a:moveTo>
                    <a:pt x="1" y="1"/>
                  </a:moveTo>
                  <a:lnTo>
                    <a:pt x="1" y="136"/>
                  </a:lnTo>
                  <a:lnTo>
                    <a:pt x="3901" y="136"/>
                  </a:lnTo>
                  <a:lnTo>
                    <a:pt x="3901" y="1"/>
                  </a:lnTo>
                  <a:close/>
                  <a:moveTo>
                    <a:pt x="4028" y="1"/>
                  </a:moveTo>
                  <a:lnTo>
                    <a:pt x="4028" y="136"/>
                  </a:lnTo>
                  <a:lnTo>
                    <a:pt x="7864" y="136"/>
                  </a:lnTo>
                  <a:lnTo>
                    <a:pt x="7864" y="1"/>
                  </a:lnTo>
                  <a:close/>
                  <a:moveTo>
                    <a:pt x="7991" y="1"/>
                  </a:moveTo>
                  <a:lnTo>
                    <a:pt x="7991" y="136"/>
                  </a:lnTo>
                  <a:lnTo>
                    <a:pt x="11860" y="136"/>
                  </a:lnTo>
                  <a:lnTo>
                    <a:pt x="11860" y="1"/>
                  </a:lnTo>
                  <a:close/>
                  <a:moveTo>
                    <a:pt x="11986" y="1"/>
                  </a:moveTo>
                  <a:lnTo>
                    <a:pt x="11986" y="136"/>
                  </a:lnTo>
                  <a:lnTo>
                    <a:pt x="15823" y="136"/>
                  </a:lnTo>
                  <a:lnTo>
                    <a:pt x="15823" y="1"/>
                  </a:lnTo>
                  <a:close/>
                  <a:moveTo>
                    <a:pt x="15950" y="1"/>
                  </a:moveTo>
                  <a:lnTo>
                    <a:pt x="15950" y="136"/>
                  </a:lnTo>
                  <a:lnTo>
                    <a:pt x="19787" y="136"/>
                  </a:lnTo>
                  <a:lnTo>
                    <a:pt x="19787" y="1"/>
                  </a:lnTo>
                  <a:close/>
                  <a:moveTo>
                    <a:pt x="19914" y="1"/>
                  </a:moveTo>
                  <a:lnTo>
                    <a:pt x="19914" y="136"/>
                  </a:lnTo>
                  <a:lnTo>
                    <a:pt x="23750" y="136"/>
                  </a:lnTo>
                  <a:lnTo>
                    <a:pt x="23750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3"/>
            <p:cNvSpPr/>
            <p:nvPr/>
          </p:nvSpPr>
          <p:spPr>
            <a:xfrm>
              <a:off x="3314347" y="1849607"/>
              <a:ext cx="21533" cy="945593"/>
            </a:xfrm>
            <a:custGeom>
              <a:avLst/>
              <a:gdLst/>
              <a:ahLst/>
              <a:cxnLst/>
              <a:rect l="l" t="t" r="r" b="b"/>
              <a:pathLst>
                <a:path w="128" h="5621" extrusionOk="0">
                  <a:moveTo>
                    <a:pt x="1" y="1"/>
                  </a:moveTo>
                  <a:lnTo>
                    <a:pt x="1" y="1784"/>
                  </a:lnTo>
                  <a:lnTo>
                    <a:pt x="128" y="1784"/>
                  </a:lnTo>
                  <a:lnTo>
                    <a:pt x="128" y="1"/>
                  </a:lnTo>
                  <a:close/>
                  <a:moveTo>
                    <a:pt x="1" y="1919"/>
                  </a:moveTo>
                  <a:lnTo>
                    <a:pt x="1" y="3703"/>
                  </a:lnTo>
                  <a:lnTo>
                    <a:pt x="128" y="3703"/>
                  </a:lnTo>
                  <a:lnTo>
                    <a:pt x="128" y="1919"/>
                  </a:lnTo>
                  <a:close/>
                  <a:moveTo>
                    <a:pt x="1" y="3837"/>
                  </a:moveTo>
                  <a:lnTo>
                    <a:pt x="1" y="5621"/>
                  </a:lnTo>
                  <a:lnTo>
                    <a:pt x="128" y="5621"/>
                  </a:lnTo>
                  <a:lnTo>
                    <a:pt x="128" y="3837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3"/>
            <p:cNvSpPr/>
            <p:nvPr/>
          </p:nvSpPr>
          <p:spPr>
            <a:xfrm>
              <a:off x="3314347" y="1839009"/>
              <a:ext cx="21533" cy="10766"/>
            </a:xfrm>
            <a:custGeom>
              <a:avLst/>
              <a:gdLst/>
              <a:ahLst/>
              <a:cxnLst/>
              <a:rect l="l" t="t" r="r" b="b"/>
              <a:pathLst>
                <a:path w="128" h="64" extrusionOk="0">
                  <a:moveTo>
                    <a:pt x="1" y="0"/>
                  </a:moveTo>
                  <a:lnTo>
                    <a:pt x="1" y="64"/>
                  </a:lnTo>
                  <a:lnTo>
                    <a:pt x="128" y="6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3"/>
            <p:cNvSpPr/>
            <p:nvPr/>
          </p:nvSpPr>
          <p:spPr>
            <a:xfrm>
              <a:off x="3314347" y="2149722"/>
              <a:ext cx="21533" cy="22710"/>
            </a:xfrm>
            <a:custGeom>
              <a:avLst/>
              <a:gdLst/>
              <a:ahLst/>
              <a:cxnLst/>
              <a:rect l="l" t="t" r="r" b="b"/>
              <a:pathLst>
                <a:path w="128" h="135" extrusionOk="0">
                  <a:moveTo>
                    <a:pt x="1" y="0"/>
                  </a:moveTo>
                  <a:lnTo>
                    <a:pt x="1" y="135"/>
                  </a:lnTo>
                  <a:lnTo>
                    <a:pt x="128" y="135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3"/>
            <p:cNvSpPr/>
            <p:nvPr/>
          </p:nvSpPr>
          <p:spPr>
            <a:xfrm>
              <a:off x="3314347" y="2472378"/>
              <a:ext cx="21533" cy="22879"/>
            </a:xfrm>
            <a:custGeom>
              <a:avLst/>
              <a:gdLst/>
              <a:ahLst/>
              <a:cxnLst/>
              <a:rect l="l" t="t" r="r" b="b"/>
              <a:pathLst>
                <a:path w="128" h="136" extrusionOk="0">
                  <a:moveTo>
                    <a:pt x="1" y="1"/>
                  </a:moveTo>
                  <a:lnTo>
                    <a:pt x="1" y="135"/>
                  </a:lnTo>
                  <a:lnTo>
                    <a:pt x="128" y="135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3"/>
            <p:cNvSpPr/>
            <p:nvPr/>
          </p:nvSpPr>
          <p:spPr>
            <a:xfrm>
              <a:off x="3314347" y="2816400"/>
              <a:ext cx="21533" cy="1295164"/>
            </a:xfrm>
            <a:custGeom>
              <a:avLst/>
              <a:gdLst/>
              <a:ahLst/>
              <a:cxnLst/>
              <a:rect l="l" t="t" r="r" b="b"/>
              <a:pathLst>
                <a:path w="128" h="7699" extrusionOk="0">
                  <a:moveTo>
                    <a:pt x="1" y="1"/>
                  </a:moveTo>
                  <a:lnTo>
                    <a:pt x="1" y="1784"/>
                  </a:lnTo>
                  <a:lnTo>
                    <a:pt x="128" y="1784"/>
                  </a:lnTo>
                  <a:lnTo>
                    <a:pt x="128" y="1"/>
                  </a:lnTo>
                  <a:close/>
                  <a:moveTo>
                    <a:pt x="1" y="1919"/>
                  </a:moveTo>
                  <a:lnTo>
                    <a:pt x="1" y="3703"/>
                  </a:lnTo>
                  <a:lnTo>
                    <a:pt x="128" y="3703"/>
                  </a:lnTo>
                  <a:lnTo>
                    <a:pt x="128" y="1919"/>
                  </a:lnTo>
                  <a:close/>
                  <a:moveTo>
                    <a:pt x="1" y="3838"/>
                  </a:moveTo>
                  <a:lnTo>
                    <a:pt x="1" y="5653"/>
                  </a:lnTo>
                  <a:lnTo>
                    <a:pt x="128" y="5653"/>
                  </a:lnTo>
                  <a:lnTo>
                    <a:pt x="128" y="3838"/>
                  </a:lnTo>
                  <a:close/>
                  <a:moveTo>
                    <a:pt x="1" y="5788"/>
                  </a:moveTo>
                  <a:lnTo>
                    <a:pt x="1" y="7698"/>
                  </a:lnTo>
                  <a:lnTo>
                    <a:pt x="128" y="7698"/>
                  </a:lnTo>
                  <a:lnTo>
                    <a:pt x="128" y="578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3"/>
            <p:cNvSpPr/>
            <p:nvPr/>
          </p:nvSpPr>
          <p:spPr>
            <a:xfrm>
              <a:off x="3314347" y="2795035"/>
              <a:ext cx="21533" cy="21533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1" y="1"/>
                  </a:moveTo>
                  <a:lnTo>
                    <a:pt x="1" y="128"/>
                  </a:lnTo>
                  <a:lnTo>
                    <a:pt x="128" y="12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3"/>
            <p:cNvSpPr/>
            <p:nvPr/>
          </p:nvSpPr>
          <p:spPr>
            <a:xfrm>
              <a:off x="3314347" y="3116514"/>
              <a:ext cx="21533" cy="22879"/>
            </a:xfrm>
            <a:custGeom>
              <a:avLst/>
              <a:gdLst/>
              <a:ahLst/>
              <a:cxnLst/>
              <a:rect l="l" t="t" r="r" b="b"/>
              <a:pathLst>
                <a:path w="128" h="136" extrusionOk="0">
                  <a:moveTo>
                    <a:pt x="1" y="0"/>
                  </a:moveTo>
                  <a:lnTo>
                    <a:pt x="1" y="135"/>
                  </a:lnTo>
                  <a:lnTo>
                    <a:pt x="128" y="135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3"/>
            <p:cNvSpPr/>
            <p:nvPr/>
          </p:nvSpPr>
          <p:spPr>
            <a:xfrm>
              <a:off x="3314347" y="3439171"/>
              <a:ext cx="21533" cy="22879"/>
            </a:xfrm>
            <a:custGeom>
              <a:avLst/>
              <a:gdLst/>
              <a:ahLst/>
              <a:cxnLst/>
              <a:rect l="l" t="t" r="r" b="b"/>
              <a:pathLst>
                <a:path w="128" h="136" extrusionOk="0">
                  <a:moveTo>
                    <a:pt x="1" y="1"/>
                  </a:moveTo>
                  <a:lnTo>
                    <a:pt x="1" y="136"/>
                  </a:lnTo>
                  <a:lnTo>
                    <a:pt x="128" y="136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3"/>
            <p:cNvSpPr/>
            <p:nvPr/>
          </p:nvSpPr>
          <p:spPr>
            <a:xfrm>
              <a:off x="3314347" y="3767211"/>
              <a:ext cx="21533" cy="22879"/>
            </a:xfrm>
            <a:custGeom>
              <a:avLst/>
              <a:gdLst/>
              <a:ahLst/>
              <a:cxnLst/>
              <a:rect l="l" t="t" r="r" b="b"/>
              <a:pathLst>
                <a:path w="128" h="136" extrusionOk="0">
                  <a:moveTo>
                    <a:pt x="1" y="1"/>
                  </a:moveTo>
                  <a:lnTo>
                    <a:pt x="1" y="136"/>
                  </a:lnTo>
                  <a:lnTo>
                    <a:pt x="128" y="136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3"/>
            <p:cNvSpPr/>
            <p:nvPr/>
          </p:nvSpPr>
          <p:spPr>
            <a:xfrm>
              <a:off x="3981192" y="1849607"/>
              <a:ext cx="21533" cy="945593"/>
            </a:xfrm>
            <a:custGeom>
              <a:avLst/>
              <a:gdLst/>
              <a:ahLst/>
              <a:cxnLst/>
              <a:rect l="l" t="t" r="r" b="b"/>
              <a:pathLst>
                <a:path w="128" h="5621" extrusionOk="0">
                  <a:moveTo>
                    <a:pt x="0" y="1"/>
                  </a:moveTo>
                  <a:lnTo>
                    <a:pt x="0" y="1784"/>
                  </a:lnTo>
                  <a:lnTo>
                    <a:pt x="127" y="1784"/>
                  </a:lnTo>
                  <a:lnTo>
                    <a:pt x="127" y="1"/>
                  </a:lnTo>
                  <a:close/>
                  <a:moveTo>
                    <a:pt x="0" y="1919"/>
                  </a:moveTo>
                  <a:lnTo>
                    <a:pt x="0" y="3703"/>
                  </a:lnTo>
                  <a:lnTo>
                    <a:pt x="127" y="3703"/>
                  </a:lnTo>
                  <a:lnTo>
                    <a:pt x="127" y="1919"/>
                  </a:lnTo>
                  <a:close/>
                  <a:moveTo>
                    <a:pt x="0" y="3837"/>
                  </a:moveTo>
                  <a:lnTo>
                    <a:pt x="0" y="5621"/>
                  </a:lnTo>
                  <a:lnTo>
                    <a:pt x="127" y="5621"/>
                  </a:lnTo>
                  <a:lnTo>
                    <a:pt x="127" y="3837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3"/>
            <p:cNvSpPr/>
            <p:nvPr/>
          </p:nvSpPr>
          <p:spPr>
            <a:xfrm>
              <a:off x="3981192" y="1839009"/>
              <a:ext cx="21533" cy="10766"/>
            </a:xfrm>
            <a:custGeom>
              <a:avLst/>
              <a:gdLst/>
              <a:ahLst/>
              <a:cxnLst/>
              <a:rect l="l" t="t" r="r" b="b"/>
              <a:pathLst>
                <a:path w="128" h="64" extrusionOk="0">
                  <a:moveTo>
                    <a:pt x="0" y="0"/>
                  </a:moveTo>
                  <a:lnTo>
                    <a:pt x="0" y="64"/>
                  </a:lnTo>
                  <a:lnTo>
                    <a:pt x="127" y="6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3"/>
            <p:cNvSpPr/>
            <p:nvPr/>
          </p:nvSpPr>
          <p:spPr>
            <a:xfrm>
              <a:off x="3981192" y="2149722"/>
              <a:ext cx="21533" cy="22710"/>
            </a:xfrm>
            <a:custGeom>
              <a:avLst/>
              <a:gdLst/>
              <a:ahLst/>
              <a:cxnLst/>
              <a:rect l="l" t="t" r="r" b="b"/>
              <a:pathLst>
                <a:path w="128" h="135" extrusionOk="0">
                  <a:moveTo>
                    <a:pt x="0" y="0"/>
                  </a:moveTo>
                  <a:lnTo>
                    <a:pt x="0" y="135"/>
                  </a:lnTo>
                  <a:lnTo>
                    <a:pt x="127" y="13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3"/>
            <p:cNvSpPr/>
            <p:nvPr/>
          </p:nvSpPr>
          <p:spPr>
            <a:xfrm>
              <a:off x="3981192" y="2472378"/>
              <a:ext cx="21533" cy="22879"/>
            </a:xfrm>
            <a:custGeom>
              <a:avLst/>
              <a:gdLst/>
              <a:ahLst/>
              <a:cxnLst/>
              <a:rect l="l" t="t" r="r" b="b"/>
              <a:pathLst>
                <a:path w="128" h="136" extrusionOk="0">
                  <a:moveTo>
                    <a:pt x="0" y="1"/>
                  </a:moveTo>
                  <a:lnTo>
                    <a:pt x="0" y="135"/>
                  </a:lnTo>
                  <a:lnTo>
                    <a:pt x="127" y="135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3"/>
            <p:cNvSpPr/>
            <p:nvPr/>
          </p:nvSpPr>
          <p:spPr>
            <a:xfrm>
              <a:off x="3981192" y="2816400"/>
              <a:ext cx="21533" cy="1295164"/>
            </a:xfrm>
            <a:custGeom>
              <a:avLst/>
              <a:gdLst/>
              <a:ahLst/>
              <a:cxnLst/>
              <a:rect l="l" t="t" r="r" b="b"/>
              <a:pathLst>
                <a:path w="128" h="7699" extrusionOk="0">
                  <a:moveTo>
                    <a:pt x="0" y="1"/>
                  </a:moveTo>
                  <a:lnTo>
                    <a:pt x="0" y="1784"/>
                  </a:lnTo>
                  <a:lnTo>
                    <a:pt x="127" y="1784"/>
                  </a:lnTo>
                  <a:lnTo>
                    <a:pt x="127" y="1"/>
                  </a:lnTo>
                  <a:close/>
                  <a:moveTo>
                    <a:pt x="0" y="1919"/>
                  </a:moveTo>
                  <a:lnTo>
                    <a:pt x="0" y="3703"/>
                  </a:lnTo>
                  <a:lnTo>
                    <a:pt x="127" y="3703"/>
                  </a:lnTo>
                  <a:lnTo>
                    <a:pt x="127" y="1919"/>
                  </a:lnTo>
                  <a:close/>
                  <a:moveTo>
                    <a:pt x="0" y="3838"/>
                  </a:moveTo>
                  <a:lnTo>
                    <a:pt x="0" y="5653"/>
                  </a:lnTo>
                  <a:lnTo>
                    <a:pt x="127" y="5653"/>
                  </a:lnTo>
                  <a:lnTo>
                    <a:pt x="127" y="3838"/>
                  </a:lnTo>
                  <a:close/>
                  <a:moveTo>
                    <a:pt x="0" y="5788"/>
                  </a:moveTo>
                  <a:lnTo>
                    <a:pt x="0" y="7698"/>
                  </a:lnTo>
                  <a:lnTo>
                    <a:pt x="127" y="7698"/>
                  </a:lnTo>
                  <a:lnTo>
                    <a:pt x="127" y="578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3"/>
            <p:cNvSpPr/>
            <p:nvPr/>
          </p:nvSpPr>
          <p:spPr>
            <a:xfrm>
              <a:off x="3981192" y="2795035"/>
              <a:ext cx="21533" cy="21533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0" y="1"/>
                  </a:moveTo>
                  <a:lnTo>
                    <a:pt x="0" y="128"/>
                  </a:lnTo>
                  <a:lnTo>
                    <a:pt x="127" y="12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3"/>
            <p:cNvSpPr/>
            <p:nvPr/>
          </p:nvSpPr>
          <p:spPr>
            <a:xfrm>
              <a:off x="3981192" y="3116514"/>
              <a:ext cx="21533" cy="22879"/>
            </a:xfrm>
            <a:custGeom>
              <a:avLst/>
              <a:gdLst/>
              <a:ahLst/>
              <a:cxnLst/>
              <a:rect l="l" t="t" r="r" b="b"/>
              <a:pathLst>
                <a:path w="128" h="136" extrusionOk="0">
                  <a:moveTo>
                    <a:pt x="0" y="0"/>
                  </a:moveTo>
                  <a:lnTo>
                    <a:pt x="0" y="135"/>
                  </a:lnTo>
                  <a:lnTo>
                    <a:pt x="127" y="13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3"/>
            <p:cNvSpPr/>
            <p:nvPr/>
          </p:nvSpPr>
          <p:spPr>
            <a:xfrm>
              <a:off x="3981192" y="3439171"/>
              <a:ext cx="21533" cy="22879"/>
            </a:xfrm>
            <a:custGeom>
              <a:avLst/>
              <a:gdLst/>
              <a:ahLst/>
              <a:cxnLst/>
              <a:rect l="l" t="t" r="r" b="b"/>
              <a:pathLst>
                <a:path w="128" h="136" extrusionOk="0">
                  <a:moveTo>
                    <a:pt x="0" y="1"/>
                  </a:moveTo>
                  <a:lnTo>
                    <a:pt x="0" y="136"/>
                  </a:lnTo>
                  <a:lnTo>
                    <a:pt x="127" y="136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3"/>
            <p:cNvSpPr/>
            <p:nvPr/>
          </p:nvSpPr>
          <p:spPr>
            <a:xfrm>
              <a:off x="3981192" y="3767211"/>
              <a:ext cx="21533" cy="22879"/>
            </a:xfrm>
            <a:custGeom>
              <a:avLst/>
              <a:gdLst/>
              <a:ahLst/>
              <a:cxnLst/>
              <a:rect l="l" t="t" r="r" b="b"/>
              <a:pathLst>
                <a:path w="128" h="136" extrusionOk="0">
                  <a:moveTo>
                    <a:pt x="0" y="1"/>
                  </a:moveTo>
                  <a:lnTo>
                    <a:pt x="0" y="136"/>
                  </a:lnTo>
                  <a:lnTo>
                    <a:pt x="127" y="136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3"/>
            <p:cNvSpPr/>
            <p:nvPr/>
          </p:nvSpPr>
          <p:spPr>
            <a:xfrm>
              <a:off x="4653253" y="1849607"/>
              <a:ext cx="21533" cy="945593"/>
            </a:xfrm>
            <a:custGeom>
              <a:avLst/>
              <a:gdLst/>
              <a:ahLst/>
              <a:cxnLst/>
              <a:rect l="l" t="t" r="r" b="b"/>
              <a:pathLst>
                <a:path w="128" h="5621" extrusionOk="0">
                  <a:moveTo>
                    <a:pt x="1" y="1"/>
                  </a:moveTo>
                  <a:lnTo>
                    <a:pt x="1" y="1784"/>
                  </a:lnTo>
                  <a:lnTo>
                    <a:pt x="127" y="1784"/>
                  </a:lnTo>
                  <a:lnTo>
                    <a:pt x="127" y="1"/>
                  </a:lnTo>
                  <a:close/>
                  <a:moveTo>
                    <a:pt x="1" y="1919"/>
                  </a:moveTo>
                  <a:lnTo>
                    <a:pt x="1" y="3703"/>
                  </a:lnTo>
                  <a:lnTo>
                    <a:pt x="127" y="3703"/>
                  </a:lnTo>
                  <a:lnTo>
                    <a:pt x="127" y="1919"/>
                  </a:lnTo>
                  <a:close/>
                  <a:moveTo>
                    <a:pt x="1" y="3837"/>
                  </a:moveTo>
                  <a:lnTo>
                    <a:pt x="1" y="5621"/>
                  </a:lnTo>
                  <a:lnTo>
                    <a:pt x="127" y="5621"/>
                  </a:lnTo>
                  <a:lnTo>
                    <a:pt x="127" y="3837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3"/>
            <p:cNvSpPr/>
            <p:nvPr/>
          </p:nvSpPr>
          <p:spPr>
            <a:xfrm>
              <a:off x="4653253" y="1839009"/>
              <a:ext cx="21533" cy="10766"/>
            </a:xfrm>
            <a:custGeom>
              <a:avLst/>
              <a:gdLst/>
              <a:ahLst/>
              <a:cxnLst/>
              <a:rect l="l" t="t" r="r" b="b"/>
              <a:pathLst>
                <a:path w="128" h="64" extrusionOk="0">
                  <a:moveTo>
                    <a:pt x="1" y="0"/>
                  </a:moveTo>
                  <a:lnTo>
                    <a:pt x="1" y="64"/>
                  </a:lnTo>
                  <a:lnTo>
                    <a:pt x="127" y="6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3"/>
            <p:cNvSpPr/>
            <p:nvPr/>
          </p:nvSpPr>
          <p:spPr>
            <a:xfrm>
              <a:off x="4653253" y="2149722"/>
              <a:ext cx="21533" cy="22710"/>
            </a:xfrm>
            <a:custGeom>
              <a:avLst/>
              <a:gdLst/>
              <a:ahLst/>
              <a:cxnLst/>
              <a:rect l="l" t="t" r="r" b="b"/>
              <a:pathLst>
                <a:path w="128" h="135" extrusionOk="0">
                  <a:moveTo>
                    <a:pt x="1" y="0"/>
                  </a:moveTo>
                  <a:lnTo>
                    <a:pt x="1" y="135"/>
                  </a:lnTo>
                  <a:lnTo>
                    <a:pt x="127" y="13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3"/>
            <p:cNvSpPr/>
            <p:nvPr/>
          </p:nvSpPr>
          <p:spPr>
            <a:xfrm>
              <a:off x="4653253" y="2472378"/>
              <a:ext cx="21533" cy="22879"/>
            </a:xfrm>
            <a:custGeom>
              <a:avLst/>
              <a:gdLst/>
              <a:ahLst/>
              <a:cxnLst/>
              <a:rect l="l" t="t" r="r" b="b"/>
              <a:pathLst>
                <a:path w="128" h="136" extrusionOk="0">
                  <a:moveTo>
                    <a:pt x="1" y="1"/>
                  </a:moveTo>
                  <a:lnTo>
                    <a:pt x="1" y="135"/>
                  </a:lnTo>
                  <a:lnTo>
                    <a:pt x="127" y="135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3"/>
            <p:cNvSpPr/>
            <p:nvPr/>
          </p:nvSpPr>
          <p:spPr>
            <a:xfrm>
              <a:off x="4653253" y="2816400"/>
              <a:ext cx="21533" cy="1295164"/>
            </a:xfrm>
            <a:custGeom>
              <a:avLst/>
              <a:gdLst/>
              <a:ahLst/>
              <a:cxnLst/>
              <a:rect l="l" t="t" r="r" b="b"/>
              <a:pathLst>
                <a:path w="128" h="7699" extrusionOk="0">
                  <a:moveTo>
                    <a:pt x="1" y="1"/>
                  </a:moveTo>
                  <a:lnTo>
                    <a:pt x="1" y="1784"/>
                  </a:lnTo>
                  <a:lnTo>
                    <a:pt x="127" y="1784"/>
                  </a:lnTo>
                  <a:lnTo>
                    <a:pt x="127" y="1"/>
                  </a:lnTo>
                  <a:close/>
                  <a:moveTo>
                    <a:pt x="1" y="1919"/>
                  </a:moveTo>
                  <a:lnTo>
                    <a:pt x="1" y="3703"/>
                  </a:lnTo>
                  <a:lnTo>
                    <a:pt x="127" y="3703"/>
                  </a:lnTo>
                  <a:lnTo>
                    <a:pt x="127" y="1919"/>
                  </a:lnTo>
                  <a:close/>
                  <a:moveTo>
                    <a:pt x="1" y="3838"/>
                  </a:moveTo>
                  <a:lnTo>
                    <a:pt x="1" y="5653"/>
                  </a:lnTo>
                  <a:lnTo>
                    <a:pt x="127" y="5653"/>
                  </a:lnTo>
                  <a:lnTo>
                    <a:pt x="127" y="3838"/>
                  </a:lnTo>
                  <a:close/>
                  <a:moveTo>
                    <a:pt x="1" y="5788"/>
                  </a:moveTo>
                  <a:lnTo>
                    <a:pt x="1" y="7698"/>
                  </a:lnTo>
                  <a:lnTo>
                    <a:pt x="127" y="7698"/>
                  </a:lnTo>
                  <a:lnTo>
                    <a:pt x="127" y="578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3"/>
            <p:cNvSpPr/>
            <p:nvPr/>
          </p:nvSpPr>
          <p:spPr>
            <a:xfrm>
              <a:off x="4653253" y="2795035"/>
              <a:ext cx="21533" cy="21533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1" y="1"/>
                  </a:moveTo>
                  <a:lnTo>
                    <a:pt x="1" y="128"/>
                  </a:lnTo>
                  <a:lnTo>
                    <a:pt x="127" y="12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3"/>
            <p:cNvSpPr/>
            <p:nvPr/>
          </p:nvSpPr>
          <p:spPr>
            <a:xfrm>
              <a:off x="4653253" y="3116514"/>
              <a:ext cx="21533" cy="22879"/>
            </a:xfrm>
            <a:custGeom>
              <a:avLst/>
              <a:gdLst/>
              <a:ahLst/>
              <a:cxnLst/>
              <a:rect l="l" t="t" r="r" b="b"/>
              <a:pathLst>
                <a:path w="128" h="136" extrusionOk="0">
                  <a:moveTo>
                    <a:pt x="1" y="0"/>
                  </a:moveTo>
                  <a:lnTo>
                    <a:pt x="1" y="135"/>
                  </a:lnTo>
                  <a:lnTo>
                    <a:pt x="127" y="13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3"/>
            <p:cNvSpPr/>
            <p:nvPr/>
          </p:nvSpPr>
          <p:spPr>
            <a:xfrm>
              <a:off x="4653253" y="3439171"/>
              <a:ext cx="21533" cy="22879"/>
            </a:xfrm>
            <a:custGeom>
              <a:avLst/>
              <a:gdLst/>
              <a:ahLst/>
              <a:cxnLst/>
              <a:rect l="l" t="t" r="r" b="b"/>
              <a:pathLst>
                <a:path w="128" h="136" extrusionOk="0">
                  <a:moveTo>
                    <a:pt x="1" y="1"/>
                  </a:moveTo>
                  <a:lnTo>
                    <a:pt x="1" y="136"/>
                  </a:lnTo>
                  <a:lnTo>
                    <a:pt x="127" y="136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3"/>
            <p:cNvSpPr/>
            <p:nvPr/>
          </p:nvSpPr>
          <p:spPr>
            <a:xfrm>
              <a:off x="4653253" y="3767211"/>
              <a:ext cx="21533" cy="22879"/>
            </a:xfrm>
            <a:custGeom>
              <a:avLst/>
              <a:gdLst/>
              <a:ahLst/>
              <a:cxnLst/>
              <a:rect l="l" t="t" r="r" b="b"/>
              <a:pathLst>
                <a:path w="128" h="136" extrusionOk="0">
                  <a:moveTo>
                    <a:pt x="1" y="1"/>
                  </a:moveTo>
                  <a:lnTo>
                    <a:pt x="1" y="136"/>
                  </a:lnTo>
                  <a:lnTo>
                    <a:pt x="127" y="136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3"/>
            <p:cNvSpPr/>
            <p:nvPr/>
          </p:nvSpPr>
          <p:spPr>
            <a:xfrm>
              <a:off x="5320098" y="1849607"/>
              <a:ext cx="21365" cy="945593"/>
            </a:xfrm>
            <a:custGeom>
              <a:avLst/>
              <a:gdLst/>
              <a:ahLst/>
              <a:cxnLst/>
              <a:rect l="l" t="t" r="r" b="b"/>
              <a:pathLst>
                <a:path w="127" h="5621" extrusionOk="0">
                  <a:moveTo>
                    <a:pt x="0" y="1"/>
                  </a:moveTo>
                  <a:lnTo>
                    <a:pt x="0" y="1784"/>
                  </a:lnTo>
                  <a:lnTo>
                    <a:pt x="127" y="1784"/>
                  </a:lnTo>
                  <a:lnTo>
                    <a:pt x="127" y="1"/>
                  </a:lnTo>
                  <a:close/>
                  <a:moveTo>
                    <a:pt x="0" y="1919"/>
                  </a:moveTo>
                  <a:lnTo>
                    <a:pt x="0" y="3703"/>
                  </a:lnTo>
                  <a:lnTo>
                    <a:pt x="127" y="3703"/>
                  </a:lnTo>
                  <a:lnTo>
                    <a:pt x="127" y="1919"/>
                  </a:lnTo>
                  <a:close/>
                  <a:moveTo>
                    <a:pt x="0" y="3837"/>
                  </a:moveTo>
                  <a:lnTo>
                    <a:pt x="0" y="5621"/>
                  </a:lnTo>
                  <a:lnTo>
                    <a:pt x="127" y="5621"/>
                  </a:lnTo>
                  <a:lnTo>
                    <a:pt x="127" y="3837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3"/>
            <p:cNvSpPr/>
            <p:nvPr/>
          </p:nvSpPr>
          <p:spPr>
            <a:xfrm>
              <a:off x="5320098" y="1839009"/>
              <a:ext cx="21365" cy="10766"/>
            </a:xfrm>
            <a:custGeom>
              <a:avLst/>
              <a:gdLst/>
              <a:ahLst/>
              <a:cxnLst/>
              <a:rect l="l" t="t" r="r" b="b"/>
              <a:pathLst>
                <a:path w="127" h="64" extrusionOk="0">
                  <a:moveTo>
                    <a:pt x="0" y="0"/>
                  </a:moveTo>
                  <a:lnTo>
                    <a:pt x="0" y="64"/>
                  </a:lnTo>
                  <a:lnTo>
                    <a:pt x="127" y="6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3"/>
            <p:cNvSpPr/>
            <p:nvPr/>
          </p:nvSpPr>
          <p:spPr>
            <a:xfrm>
              <a:off x="5320098" y="2149722"/>
              <a:ext cx="21365" cy="22710"/>
            </a:xfrm>
            <a:custGeom>
              <a:avLst/>
              <a:gdLst/>
              <a:ahLst/>
              <a:cxnLst/>
              <a:rect l="l" t="t" r="r" b="b"/>
              <a:pathLst>
                <a:path w="127" h="135" extrusionOk="0">
                  <a:moveTo>
                    <a:pt x="0" y="0"/>
                  </a:moveTo>
                  <a:lnTo>
                    <a:pt x="0" y="135"/>
                  </a:lnTo>
                  <a:lnTo>
                    <a:pt x="127" y="13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3"/>
            <p:cNvSpPr/>
            <p:nvPr/>
          </p:nvSpPr>
          <p:spPr>
            <a:xfrm>
              <a:off x="5320098" y="2472378"/>
              <a:ext cx="21365" cy="22879"/>
            </a:xfrm>
            <a:custGeom>
              <a:avLst/>
              <a:gdLst/>
              <a:ahLst/>
              <a:cxnLst/>
              <a:rect l="l" t="t" r="r" b="b"/>
              <a:pathLst>
                <a:path w="127" h="136" extrusionOk="0">
                  <a:moveTo>
                    <a:pt x="0" y="1"/>
                  </a:moveTo>
                  <a:lnTo>
                    <a:pt x="0" y="135"/>
                  </a:lnTo>
                  <a:lnTo>
                    <a:pt x="127" y="135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3"/>
            <p:cNvSpPr/>
            <p:nvPr/>
          </p:nvSpPr>
          <p:spPr>
            <a:xfrm>
              <a:off x="5320098" y="2816400"/>
              <a:ext cx="21365" cy="1295164"/>
            </a:xfrm>
            <a:custGeom>
              <a:avLst/>
              <a:gdLst/>
              <a:ahLst/>
              <a:cxnLst/>
              <a:rect l="l" t="t" r="r" b="b"/>
              <a:pathLst>
                <a:path w="127" h="7699" extrusionOk="0">
                  <a:moveTo>
                    <a:pt x="0" y="1"/>
                  </a:moveTo>
                  <a:lnTo>
                    <a:pt x="0" y="1784"/>
                  </a:lnTo>
                  <a:lnTo>
                    <a:pt x="127" y="1784"/>
                  </a:lnTo>
                  <a:lnTo>
                    <a:pt x="127" y="1"/>
                  </a:lnTo>
                  <a:close/>
                  <a:moveTo>
                    <a:pt x="0" y="1919"/>
                  </a:moveTo>
                  <a:lnTo>
                    <a:pt x="0" y="3703"/>
                  </a:lnTo>
                  <a:lnTo>
                    <a:pt x="127" y="3703"/>
                  </a:lnTo>
                  <a:lnTo>
                    <a:pt x="127" y="1919"/>
                  </a:lnTo>
                  <a:close/>
                  <a:moveTo>
                    <a:pt x="0" y="3838"/>
                  </a:moveTo>
                  <a:lnTo>
                    <a:pt x="0" y="5653"/>
                  </a:lnTo>
                  <a:lnTo>
                    <a:pt x="127" y="5653"/>
                  </a:lnTo>
                  <a:lnTo>
                    <a:pt x="127" y="3838"/>
                  </a:lnTo>
                  <a:close/>
                  <a:moveTo>
                    <a:pt x="0" y="5788"/>
                  </a:moveTo>
                  <a:lnTo>
                    <a:pt x="0" y="7698"/>
                  </a:lnTo>
                  <a:lnTo>
                    <a:pt x="127" y="7698"/>
                  </a:lnTo>
                  <a:lnTo>
                    <a:pt x="127" y="578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3"/>
            <p:cNvSpPr/>
            <p:nvPr/>
          </p:nvSpPr>
          <p:spPr>
            <a:xfrm>
              <a:off x="5320098" y="2795035"/>
              <a:ext cx="21365" cy="21533"/>
            </a:xfrm>
            <a:custGeom>
              <a:avLst/>
              <a:gdLst/>
              <a:ahLst/>
              <a:cxnLst/>
              <a:rect l="l" t="t" r="r" b="b"/>
              <a:pathLst>
                <a:path w="127" h="128" extrusionOk="0">
                  <a:moveTo>
                    <a:pt x="0" y="1"/>
                  </a:moveTo>
                  <a:lnTo>
                    <a:pt x="0" y="128"/>
                  </a:lnTo>
                  <a:lnTo>
                    <a:pt x="127" y="12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3"/>
            <p:cNvSpPr/>
            <p:nvPr/>
          </p:nvSpPr>
          <p:spPr>
            <a:xfrm>
              <a:off x="5320098" y="3116514"/>
              <a:ext cx="21365" cy="22879"/>
            </a:xfrm>
            <a:custGeom>
              <a:avLst/>
              <a:gdLst/>
              <a:ahLst/>
              <a:cxnLst/>
              <a:rect l="l" t="t" r="r" b="b"/>
              <a:pathLst>
                <a:path w="127" h="136" extrusionOk="0">
                  <a:moveTo>
                    <a:pt x="0" y="0"/>
                  </a:moveTo>
                  <a:lnTo>
                    <a:pt x="0" y="135"/>
                  </a:lnTo>
                  <a:lnTo>
                    <a:pt x="127" y="13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5320098" y="3439171"/>
              <a:ext cx="21365" cy="22879"/>
            </a:xfrm>
            <a:custGeom>
              <a:avLst/>
              <a:gdLst/>
              <a:ahLst/>
              <a:cxnLst/>
              <a:rect l="l" t="t" r="r" b="b"/>
              <a:pathLst>
                <a:path w="127" h="136" extrusionOk="0">
                  <a:moveTo>
                    <a:pt x="0" y="1"/>
                  </a:moveTo>
                  <a:lnTo>
                    <a:pt x="0" y="136"/>
                  </a:lnTo>
                  <a:lnTo>
                    <a:pt x="127" y="136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3"/>
            <p:cNvSpPr/>
            <p:nvPr/>
          </p:nvSpPr>
          <p:spPr>
            <a:xfrm>
              <a:off x="5320098" y="3767211"/>
              <a:ext cx="21365" cy="22879"/>
            </a:xfrm>
            <a:custGeom>
              <a:avLst/>
              <a:gdLst/>
              <a:ahLst/>
              <a:cxnLst/>
              <a:rect l="l" t="t" r="r" b="b"/>
              <a:pathLst>
                <a:path w="127" h="136" extrusionOk="0">
                  <a:moveTo>
                    <a:pt x="0" y="1"/>
                  </a:moveTo>
                  <a:lnTo>
                    <a:pt x="0" y="136"/>
                  </a:lnTo>
                  <a:lnTo>
                    <a:pt x="127" y="136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3"/>
            <p:cNvSpPr/>
            <p:nvPr/>
          </p:nvSpPr>
          <p:spPr>
            <a:xfrm>
              <a:off x="5986776" y="1849607"/>
              <a:ext cx="21533" cy="2261953"/>
            </a:xfrm>
            <a:custGeom>
              <a:avLst/>
              <a:gdLst/>
              <a:ahLst/>
              <a:cxnLst/>
              <a:rect l="l" t="t" r="r" b="b"/>
              <a:pathLst>
                <a:path w="128" h="13446" extrusionOk="0">
                  <a:moveTo>
                    <a:pt x="1" y="1"/>
                  </a:moveTo>
                  <a:lnTo>
                    <a:pt x="1" y="1784"/>
                  </a:lnTo>
                  <a:lnTo>
                    <a:pt x="128" y="1784"/>
                  </a:lnTo>
                  <a:lnTo>
                    <a:pt x="128" y="1"/>
                  </a:lnTo>
                  <a:close/>
                  <a:moveTo>
                    <a:pt x="1" y="1919"/>
                  </a:moveTo>
                  <a:lnTo>
                    <a:pt x="1" y="3703"/>
                  </a:lnTo>
                  <a:lnTo>
                    <a:pt x="128" y="3703"/>
                  </a:lnTo>
                  <a:lnTo>
                    <a:pt x="128" y="1919"/>
                  </a:lnTo>
                  <a:close/>
                  <a:moveTo>
                    <a:pt x="1" y="3837"/>
                  </a:moveTo>
                  <a:lnTo>
                    <a:pt x="1" y="5621"/>
                  </a:lnTo>
                  <a:lnTo>
                    <a:pt x="128" y="5621"/>
                  </a:lnTo>
                  <a:lnTo>
                    <a:pt x="128" y="3837"/>
                  </a:lnTo>
                  <a:close/>
                  <a:moveTo>
                    <a:pt x="1" y="5748"/>
                  </a:moveTo>
                  <a:lnTo>
                    <a:pt x="1" y="7531"/>
                  </a:lnTo>
                  <a:lnTo>
                    <a:pt x="128" y="7531"/>
                  </a:lnTo>
                  <a:lnTo>
                    <a:pt x="128" y="5748"/>
                  </a:lnTo>
                  <a:close/>
                  <a:moveTo>
                    <a:pt x="1" y="7666"/>
                  </a:moveTo>
                  <a:lnTo>
                    <a:pt x="1" y="9450"/>
                  </a:lnTo>
                  <a:lnTo>
                    <a:pt x="128" y="9450"/>
                  </a:lnTo>
                  <a:lnTo>
                    <a:pt x="128" y="7666"/>
                  </a:lnTo>
                  <a:close/>
                  <a:moveTo>
                    <a:pt x="1" y="9585"/>
                  </a:moveTo>
                  <a:lnTo>
                    <a:pt x="1" y="11400"/>
                  </a:lnTo>
                  <a:lnTo>
                    <a:pt x="128" y="11400"/>
                  </a:lnTo>
                  <a:lnTo>
                    <a:pt x="128" y="9585"/>
                  </a:lnTo>
                  <a:close/>
                  <a:moveTo>
                    <a:pt x="1" y="11535"/>
                  </a:moveTo>
                  <a:lnTo>
                    <a:pt x="1" y="13445"/>
                  </a:lnTo>
                  <a:lnTo>
                    <a:pt x="128" y="13445"/>
                  </a:lnTo>
                  <a:lnTo>
                    <a:pt x="128" y="11535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5986776" y="1839009"/>
              <a:ext cx="21533" cy="10766"/>
            </a:xfrm>
            <a:custGeom>
              <a:avLst/>
              <a:gdLst/>
              <a:ahLst/>
              <a:cxnLst/>
              <a:rect l="l" t="t" r="r" b="b"/>
              <a:pathLst>
                <a:path w="128" h="64" extrusionOk="0">
                  <a:moveTo>
                    <a:pt x="1" y="0"/>
                  </a:moveTo>
                  <a:lnTo>
                    <a:pt x="1" y="64"/>
                  </a:lnTo>
                  <a:lnTo>
                    <a:pt x="128" y="6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3"/>
            <p:cNvSpPr/>
            <p:nvPr/>
          </p:nvSpPr>
          <p:spPr>
            <a:xfrm>
              <a:off x="5986776" y="2149722"/>
              <a:ext cx="21533" cy="22710"/>
            </a:xfrm>
            <a:custGeom>
              <a:avLst/>
              <a:gdLst/>
              <a:ahLst/>
              <a:cxnLst/>
              <a:rect l="l" t="t" r="r" b="b"/>
              <a:pathLst>
                <a:path w="128" h="135" extrusionOk="0">
                  <a:moveTo>
                    <a:pt x="1" y="0"/>
                  </a:moveTo>
                  <a:lnTo>
                    <a:pt x="1" y="135"/>
                  </a:lnTo>
                  <a:lnTo>
                    <a:pt x="128" y="135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3"/>
            <p:cNvSpPr/>
            <p:nvPr/>
          </p:nvSpPr>
          <p:spPr>
            <a:xfrm>
              <a:off x="5986776" y="2472378"/>
              <a:ext cx="21533" cy="22879"/>
            </a:xfrm>
            <a:custGeom>
              <a:avLst/>
              <a:gdLst/>
              <a:ahLst/>
              <a:cxnLst/>
              <a:rect l="l" t="t" r="r" b="b"/>
              <a:pathLst>
                <a:path w="128" h="136" extrusionOk="0">
                  <a:moveTo>
                    <a:pt x="1" y="1"/>
                  </a:moveTo>
                  <a:lnTo>
                    <a:pt x="1" y="135"/>
                  </a:lnTo>
                  <a:lnTo>
                    <a:pt x="128" y="135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5986776" y="2795035"/>
              <a:ext cx="21533" cy="21533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1" y="1"/>
                  </a:moveTo>
                  <a:lnTo>
                    <a:pt x="1" y="128"/>
                  </a:lnTo>
                  <a:lnTo>
                    <a:pt x="128" y="12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3"/>
            <p:cNvSpPr/>
            <p:nvPr/>
          </p:nvSpPr>
          <p:spPr>
            <a:xfrm>
              <a:off x="5986776" y="3116514"/>
              <a:ext cx="21533" cy="22879"/>
            </a:xfrm>
            <a:custGeom>
              <a:avLst/>
              <a:gdLst/>
              <a:ahLst/>
              <a:cxnLst/>
              <a:rect l="l" t="t" r="r" b="b"/>
              <a:pathLst>
                <a:path w="128" h="136" extrusionOk="0">
                  <a:moveTo>
                    <a:pt x="1" y="0"/>
                  </a:moveTo>
                  <a:lnTo>
                    <a:pt x="1" y="135"/>
                  </a:lnTo>
                  <a:lnTo>
                    <a:pt x="128" y="135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3"/>
            <p:cNvSpPr/>
            <p:nvPr/>
          </p:nvSpPr>
          <p:spPr>
            <a:xfrm>
              <a:off x="5986776" y="3439171"/>
              <a:ext cx="21533" cy="22879"/>
            </a:xfrm>
            <a:custGeom>
              <a:avLst/>
              <a:gdLst/>
              <a:ahLst/>
              <a:cxnLst/>
              <a:rect l="l" t="t" r="r" b="b"/>
              <a:pathLst>
                <a:path w="128" h="136" extrusionOk="0">
                  <a:moveTo>
                    <a:pt x="1" y="1"/>
                  </a:moveTo>
                  <a:lnTo>
                    <a:pt x="1" y="136"/>
                  </a:lnTo>
                  <a:lnTo>
                    <a:pt x="128" y="136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5986776" y="3767211"/>
              <a:ext cx="21533" cy="22879"/>
            </a:xfrm>
            <a:custGeom>
              <a:avLst/>
              <a:gdLst/>
              <a:ahLst/>
              <a:cxnLst/>
              <a:rect l="l" t="t" r="r" b="b"/>
              <a:pathLst>
                <a:path w="128" h="136" extrusionOk="0">
                  <a:moveTo>
                    <a:pt x="1" y="1"/>
                  </a:moveTo>
                  <a:lnTo>
                    <a:pt x="1" y="136"/>
                  </a:lnTo>
                  <a:lnTo>
                    <a:pt x="128" y="136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3"/>
            <p:cNvSpPr/>
            <p:nvPr/>
          </p:nvSpPr>
          <p:spPr>
            <a:xfrm>
              <a:off x="6653621" y="1839009"/>
              <a:ext cx="21533" cy="2272552"/>
            </a:xfrm>
            <a:custGeom>
              <a:avLst/>
              <a:gdLst/>
              <a:ahLst/>
              <a:cxnLst/>
              <a:rect l="l" t="t" r="r" b="b"/>
              <a:pathLst>
                <a:path w="128" h="13509" extrusionOk="0">
                  <a:moveTo>
                    <a:pt x="64" y="0"/>
                  </a:moveTo>
                  <a:lnTo>
                    <a:pt x="64" y="64"/>
                  </a:lnTo>
                  <a:lnTo>
                    <a:pt x="0" y="64"/>
                  </a:lnTo>
                  <a:lnTo>
                    <a:pt x="0" y="1847"/>
                  </a:lnTo>
                  <a:lnTo>
                    <a:pt x="64" y="1847"/>
                  </a:lnTo>
                  <a:lnTo>
                    <a:pt x="64" y="1982"/>
                  </a:lnTo>
                  <a:lnTo>
                    <a:pt x="0" y="1982"/>
                  </a:lnTo>
                  <a:lnTo>
                    <a:pt x="0" y="3766"/>
                  </a:lnTo>
                  <a:lnTo>
                    <a:pt x="64" y="3766"/>
                  </a:lnTo>
                  <a:lnTo>
                    <a:pt x="64" y="3900"/>
                  </a:lnTo>
                  <a:lnTo>
                    <a:pt x="0" y="3900"/>
                  </a:lnTo>
                  <a:lnTo>
                    <a:pt x="0" y="5684"/>
                  </a:lnTo>
                  <a:lnTo>
                    <a:pt x="64" y="5684"/>
                  </a:lnTo>
                  <a:lnTo>
                    <a:pt x="64" y="5811"/>
                  </a:lnTo>
                  <a:lnTo>
                    <a:pt x="0" y="5811"/>
                  </a:lnTo>
                  <a:lnTo>
                    <a:pt x="0" y="7594"/>
                  </a:lnTo>
                  <a:lnTo>
                    <a:pt x="64" y="7594"/>
                  </a:lnTo>
                  <a:lnTo>
                    <a:pt x="64" y="7729"/>
                  </a:lnTo>
                  <a:lnTo>
                    <a:pt x="0" y="7729"/>
                  </a:lnTo>
                  <a:lnTo>
                    <a:pt x="0" y="9513"/>
                  </a:lnTo>
                  <a:lnTo>
                    <a:pt x="64" y="9513"/>
                  </a:lnTo>
                  <a:lnTo>
                    <a:pt x="64" y="9648"/>
                  </a:lnTo>
                  <a:lnTo>
                    <a:pt x="0" y="9648"/>
                  </a:lnTo>
                  <a:lnTo>
                    <a:pt x="0" y="11463"/>
                  </a:lnTo>
                  <a:lnTo>
                    <a:pt x="64" y="11463"/>
                  </a:lnTo>
                  <a:lnTo>
                    <a:pt x="64" y="11598"/>
                  </a:lnTo>
                  <a:lnTo>
                    <a:pt x="0" y="11598"/>
                  </a:lnTo>
                  <a:lnTo>
                    <a:pt x="0" y="13508"/>
                  </a:lnTo>
                  <a:lnTo>
                    <a:pt x="127" y="1350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3"/>
            <p:cNvSpPr/>
            <p:nvPr/>
          </p:nvSpPr>
          <p:spPr>
            <a:xfrm>
              <a:off x="6653621" y="1839009"/>
              <a:ext cx="10766" cy="10766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0" y="0"/>
                  </a:moveTo>
                  <a:lnTo>
                    <a:pt x="0" y="64"/>
                  </a:lnTo>
                  <a:lnTo>
                    <a:pt x="64" y="6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3"/>
            <p:cNvSpPr/>
            <p:nvPr/>
          </p:nvSpPr>
          <p:spPr>
            <a:xfrm>
              <a:off x="6653621" y="2149722"/>
              <a:ext cx="10766" cy="22710"/>
            </a:xfrm>
            <a:custGeom>
              <a:avLst/>
              <a:gdLst/>
              <a:ahLst/>
              <a:cxnLst/>
              <a:rect l="l" t="t" r="r" b="b"/>
              <a:pathLst>
                <a:path w="64" h="135" extrusionOk="0">
                  <a:moveTo>
                    <a:pt x="0" y="0"/>
                  </a:moveTo>
                  <a:lnTo>
                    <a:pt x="0" y="135"/>
                  </a:lnTo>
                  <a:lnTo>
                    <a:pt x="64" y="1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3"/>
            <p:cNvSpPr/>
            <p:nvPr/>
          </p:nvSpPr>
          <p:spPr>
            <a:xfrm>
              <a:off x="6653621" y="2472378"/>
              <a:ext cx="10766" cy="22879"/>
            </a:xfrm>
            <a:custGeom>
              <a:avLst/>
              <a:gdLst/>
              <a:ahLst/>
              <a:cxnLst/>
              <a:rect l="l" t="t" r="r" b="b"/>
              <a:pathLst>
                <a:path w="64" h="136" extrusionOk="0">
                  <a:moveTo>
                    <a:pt x="0" y="1"/>
                  </a:moveTo>
                  <a:lnTo>
                    <a:pt x="0" y="135"/>
                  </a:lnTo>
                  <a:lnTo>
                    <a:pt x="64" y="13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3"/>
            <p:cNvSpPr/>
            <p:nvPr/>
          </p:nvSpPr>
          <p:spPr>
            <a:xfrm>
              <a:off x="6653621" y="2795035"/>
              <a:ext cx="10766" cy="21533"/>
            </a:xfrm>
            <a:custGeom>
              <a:avLst/>
              <a:gdLst/>
              <a:ahLst/>
              <a:cxnLst/>
              <a:rect l="l" t="t" r="r" b="b"/>
              <a:pathLst>
                <a:path w="64" h="128" extrusionOk="0">
                  <a:moveTo>
                    <a:pt x="0" y="1"/>
                  </a:moveTo>
                  <a:lnTo>
                    <a:pt x="0" y="128"/>
                  </a:lnTo>
                  <a:lnTo>
                    <a:pt x="64" y="128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3"/>
            <p:cNvSpPr/>
            <p:nvPr/>
          </p:nvSpPr>
          <p:spPr>
            <a:xfrm>
              <a:off x="6653621" y="3116514"/>
              <a:ext cx="10766" cy="22879"/>
            </a:xfrm>
            <a:custGeom>
              <a:avLst/>
              <a:gdLst/>
              <a:ahLst/>
              <a:cxnLst/>
              <a:rect l="l" t="t" r="r" b="b"/>
              <a:pathLst>
                <a:path w="64" h="136" extrusionOk="0">
                  <a:moveTo>
                    <a:pt x="0" y="0"/>
                  </a:moveTo>
                  <a:lnTo>
                    <a:pt x="0" y="135"/>
                  </a:lnTo>
                  <a:lnTo>
                    <a:pt x="64" y="1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3"/>
            <p:cNvSpPr/>
            <p:nvPr/>
          </p:nvSpPr>
          <p:spPr>
            <a:xfrm>
              <a:off x="6653621" y="3439171"/>
              <a:ext cx="10766" cy="22879"/>
            </a:xfrm>
            <a:custGeom>
              <a:avLst/>
              <a:gdLst/>
              <a:ahLst/>
              <a:cxnLst/>
              <a:rect l="l" t="t" r="r" b="b"/>
              <a:pathLst>
                <a:path w="64" h="136" extrusionOk="0">
                  <a:moveTo>
                    <a:pt x="0" y="1"/>
                  </a:moveTo>
                  <a:lnTo>
                    <a:pt x="0" y="136"/>
                  </a:lnTo>
                  <a:lnTo>
                    <a:pt x="64" y="13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3"/>
            <p:cNvSpPr/>
            <p:nvPr/>
          </p:nvSpPr>
          <p:spPr>
            <a:xfrm>
              <a:off x="6653621" y="3767211"/>
              <a:ext cx="10766" cy="22879"/>
            </a:xfrm>
            <a:custGeom>
              <a:avLst/>
              <a:gdLst/>
              <a:ahLst/>
              <a:cxnLst/>
              <a:rect l="l" t="t" r="r" b="b"/>
              <a:pathLst>
                <a:path w="64" h="136" extrusionOk="0">
                  <a:moveTo>
                    <a:pt x="0" y="1"/>
                  </a:moveTo>
                  <a:lnTo>
                    <a:pt x="0" y="136"/>
                  </a:lnTo>
                  <a:lnTo>
                    <a:pt x="64" y="13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3"/>
            <p:cNvSpPr/>
            <p:nvPr/>
          </p:nvSpPr>
          <p:spPr>
            <a:xfrm>
              <a:off x="2658268" y="2161666"/>
              <a:ext cx="4011493" cy="1621689"/>
            </a:xfrm>
            <a:custGeom>
              <a:avLst/>
              <a:gdLst/>
              <a:ahLst/>
              <a:cxnLst/>
              <a:rect l="l" t="t" r="r" b="b"/>
              <a:pathLst>
                <a:path w="23846" h="9640" extrusionOk="0">
                  <a:moveTo>
                    <a:pt x="23782" y="1"/>
                  </a:moveTo>
                  <a:lnTo>
                    <a:pt x="19850" y="3798"/>
                  </a:lnTo>
                  <a:lnTo>
                    <a:pt x="15855" y="1879"/>
                  </a:lnTo>
                  <a:lnTo>
                    <a:pt x="11891" y="7658"/>
                  </a:lnTo>
                  <a:lnTo>
                    <a:pt x="7928" y="5716"/>
                  </a:lnTo>
                  <a:lnTo>
                    <a:pt x="3964" y="9545"/>
                  </a:lnTo>
                  <a:lnTo>
                    <a:pt x="32" y="7658"/>
                  </a:lnTo>
                  <a:lnTo>
                    <a:pt x="1" y="7698"/>
                  </a:lnTo>
                  <a:lnTo>
                    <a:pt x="3964" y="9608"/>
                  </a:lnTo>
                  <a:lnTo>
                    <a:pt x="3996" y="9640"/>
                  </a:lnTo>
                  <a:lnTo>
                    <a:pt x="7959" y="5811"/>
                  </a:lnTo>
                  <a:lnTo>
                    <a:pt x="11923" y="7761"/>
                  </a:lnTo>
                  <a:lnTo>
                    <a:pt x="15887" y="1982"/>
                  </a:lnTo>
                  <a:lnTo>
                    <a:pt x="19818" y="3861"/>
                  </a:lnTo>
                  <a:lnTo>
                    <a:pt x="19850" y="3893"/>
                  </a:lnTo>
                  <a:lnTo>
                    <a:pt x="23845" y="32"/>
                  </a:lnTo>
                  <a:lnTo>
                    <a:pt x="23782" y="1"/>
                  </a:ln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3"/>
            <p:cNvSpPr/>
            <p:nvPr/>
          </p:nvSpPr>
          <p:spPr>
            <a:xfrm>
              <a:off x="2658268" y="2477762"/>
              <a:ext cx="4006110" cy="1300379"/>
            </a:xfrm>
            <a:custGeom>
              <a:avLst/>
              <a:gdLst/>
              <a:ahLst/>
              <a:cxnLst/>
              <a:rect l="l" t="t" r="r" b="b"/>
              <a:pathLst>
                <a:path w="23814" h="7730" extrusionOk="0">
                  <a:moveTo>
                    <a:pt x="11891" y="0"/>
                  </a:moveTo>
                  <a:lnTo>
                    <a:pt x="7928" y="5779"/>
                  </a:lnTo>
                  <a:lnTo>
                    <a:pt x="3964" y="3837"/>
                  </a:lnTo>
                  <a:lnTo>
                    <a:pt x="1" y="7698"/>
                  </a:lnTo>
                  <a:lnTo>
                    <a:pt x="32" y="7729"/>
                  </a:lnTo>
                  <a:lnTo>
                    <a:pt x="3996" y="3932"/>
                  </a:lnTo>
                  <a:lnTo>
                    <a:pt x="7959" y="5882"/>
                  </a:lnTo>
                  <a:lnTo>
                    <a:pt x="11923" y="103"/>
                  </a:lnTo>
                  <a:lnTo>
                    <a:pt x="15855" y="2014"/>
                  </a:lnTo>
                  <a:lnTo>
                    <a:pt x="15887" y="2014"/>
                  </a:lnTo>
                  <a:lnTo>
                    <a:pt x="19755" y="72"/>
                  </a:lnTo>
                  <a:lnTo>
                    <a:pt x="23782" y="1982"/>
                  </a:lnTo>
                  <a:lnTo>
                    <a:pt x="23814" y="1950"/>
                  </a:lnTo>
                  <a:lnTo>
                    <a:pt x="19787" y="0"/>
                  </a:lnTo>
                  <a:lnTo>
                    <a:pt x="19755" y="0"/>
                  </a:lnTo>
                  <a:lnTo>
                    <a:pt x="15887" y="1950"/>
                  </a:lnTo>
                  <a:lnTo>
                    <a:pt x="11923" y="0"/>
                  </a:ln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3"/>
            <p:cNvSpPr/>
            <p:nvPr/>
          </p:nvSpPr>
          <p:spPr>
            <a:xfrm>
              <a:off x="2658268" y="1839009"/>
              <a:ext cx="4011493" cy="1300379"/>
            </a:xfrm>
            <a:custGeom>
              <a:avLst/>
              <a:gdLst/>
              <a:ahLst/>
              <a:cxnLst/>
              <a:rect l="l" t="t" r="r" b="b"/>
              <a:pathLst>
                <a:path w="23846" h="7730" extrusionOk="0">
                  <a:moveTo>
                    <a:pt x="23782" y="0"/>
                  </a:moveTo>
                  <a:lnTo>
                    <a:pt x="19850" y="7634"/>
                  </a:lnTo>
                  <a:lnTo>
                    <a:pt x="15887" y="1919"/>
                  </a:lnTo>
                  <a:lnTo>
                    <a:pt x="15887" y="1887"/>
                  </a:lnTo>
                  <a:lnTo>
                    <a:pt x="11891" y="5716"/>
                  </a:lnTo>
                  <a:lnTo>
                    <a:pt x="7959" y="3797"/>
                  </a:lnTo>
                  <a:lnTo>
                    <a:pt x="7928" y="3797"/>
                  </a:lnTo>
                  <a:lnTo>
                    <a:pt x="6081" y="6675"/>
                  </a:lnTo>
                  <a:lnTo>
                    <a:pt x="3964" y="5716"/>
                  </a:lnTo>
                  <a:lnTo>
                    <a:pt x="1" y="7666"/>
                  </a:lnTo>
                  <a:lnTo>
                    <a:pt x="32" y="7697"/>
                  </a:lnTo>
                  <a:lnTo>
                    <a:pt x="3964" y="5811"/>
                  </a:lnTo>
                  <a:lnTo>
                    <a:pt x="6112" y="6770"/>
                  </a:lnTo>
                  <a:lnTo>
                    <a:pt x="7959" y="3900"/>
                  </a:lnTo>
                  <a:lnTo>
                    <a:pt x="11891" y="5779"/>
                  </a:lnTo>
                  <a:lnTo>
                    <a:pt x="11923" y="5811"/>
                  </a:lnTo>
                  <a:lnTo>
                    <a:pt x="15855" y="1982"/>
                  </a:lnTo>
                  <a:lnTo>
                    <a:pt x="19850" y="7729"/>
                  </a:lnTo>
                  <a:lnTo>
                    <a:pt x="23845" y="32"/>
                  </a:lnTo>
                  <a:lnTo>
                    <a:pt x="23782" y="0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3"/>
            <p:cNvSpPr/>
            <p:nvPr/>
          </p:nvSpPr>
          <p:spPr>
            <a:xfrm>
              <a:off x="3958482" y="3095150"/>
              <a:ext cx="72169" cy="72169"/>
            </a:xfrm>
            <a:custGeom>
              <a:avLst/>
              <a:gdLst/>
              <a:ahLst/>
              <a:cxnLst/>
              <a:rect l="l" t="t" r="r" b="b"/>
              <a:pathLst>
                <a:path w="429" h="429" extrusionOk="0">
                  <a:moveTo>
                    <a:pt x="199" y="1"/>
                  </a:moveTo>
                  <a:cubicBezTo>
                    <a:pt x="96" y="1"/>
                    <a:pt x="1" y="96"/>
                    <a:pt x="1" y="199"/>
                  </a:cubicBezTo>
                  <a:cubicBezTo>
                    <a:pt x="1" y="326"/>
                    <a:pt x="96" y="429"/>
                    <a:pt x="199" y="429"/>
                  </a:cubicBezTo>
                  <a:cubicBezTo>
                    <a:pt x="333" y="429"/>
                    <a:pt x="429" y="326"/>
                    <a:pt x="429" y="199"/>
                  </a:cubicBezTo>
                  <a:cubicBezTo>
                    <a:pt x="429" y="96"/>
                    <a:pt x="333" y="1"/>
                    <a:pt x="199" y="1"/>
                  </a:cubicBez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3"/>
            <p:cNvSpPr/>
            <p:nvPr/>
          </p:nvSpPr>
          <p:spPr>
            <a:xfrm>
              <a:off x="4625327" y="3428573"/>
              <a:ext cx="72169" cy="66785"/>
            </a:xfrm>
            <a:custGeom>
              <a:avLst/>
              <a:gdLst/>
              <a:ahLst/>
              <a:cxnLst/>
              <a:rect l="l" t="t" r="r" b="b"/>
              <a:pathLst>
                <a:path w="429" h="397" extrusionOk="0">
                  <a:moveTo>
                    <a:pt x="230" y="0"/>
                  </a:moveTo>
                  <a:cubicBezTo>
                    <a:pt x="95" y="0"/>
                    <a:pt x="0" y="64"/>
                    <a:pt x="0" y="199"/>
                  </a:cubicBezTo>
                  <a:cubicBezTo>
                    <a:pt x="0" y="294"/>
                    <a:pt x="95" y="397"/>
                    <a:pt x="230" y="397"/>
                  </a:cubicBezTo>
                  <a:cubicBezTo>
                    <a:pt x="333" y="397"/>
                    <a:pt x="428" y="294"/>
                    <a:pt x="428" y="199"/>
                  </a:cubicBezTo>
                  <a:cubicBezTo>
                    <a:pt x="428" y="64"/>
                    <a:pt x="333" y="0"/>
                    <a:pt x="230" y="0"/>
                  </a:cubicBez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3"/>
            <p:cNvSpPr/>
            <p:nvPr/>
          </p:nvSpPr>
          <p:spPr>
            <a:xfrm>
              <a:off x="5297388" y="2449668"/>
              <a:ext cx="66785" cy="73514"/>
            </a:xfrm>
            <a:custGeom>
              <a:avLst/>
              <a:gdLst/>
              <a:ahLst/>
              <a:cxnLst/>
              <a:rect l="l" t="t" r="r" b="b"/>
              <a:pathLst>
                <a:path w="397" h="437" extrusionOk="0">
                  <a:moveTo>
                    <a:pt x="199" y="1"/>
                  </a:moveTo>
                  <a:cubicBezTo>
                    <a:pt x="64" y="1"/>
                    <a:pt x="0" y="104"/>
                    <a:pt x="0" y="199"/>
                  </a:cubicBezTo>
                  <a:cubicBezTo>
                    <a:pt x="0" y="334"/>
                    <a:pt x="64" y="437"/>
                    <a:pt x="199" y="437"/>
                  </a:cubicBezTo>
                  <a:cubicBezTo>
                    <a:pt x="302" y="437"/>
                    <a:pt x="397" y="334"/>
                    <a:pt x="397" y="199"/>
                  </a:cubicBezTo>
                  <a:cubicBezTo>
                    <a:pt x="397" y="104"/>
                    <a:pt x="302" y="1"/>
                    <a:pt x="199" y="1"/>
                  </a:cubicBez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3"/>
            <p:cNvSpPr/>
            <p:nvPr/>
          </p:nvSpPr>
          <p:spPr>
            <a:xfrm>
              <a:off x="5964065" y="2772493"/>
              <a:ext cx="66954" cy="72169"/>
            </a:xfrm>
            <a:custGeom>
              <a:avLst/>
              <a:gdLst/>
              <a:ahLst/>
              <a:cxnLst/>
              <a:rect l="l" t="t" r="r" b="b"/>
              <a:pathLst>
                <a:path w="398" h="429" extrusionOk="0">
                  <a:moveTo>
                    <a:pt x="199" y="0"/>
                  </a:moveTo>
                  <a:cubicBezTo>
                    <a:pt x="64" y="0"/>
                    <a:pt x="1" y="103"/>
                    <a:pt x="1" y="198"/>
                  </a:cubicBezTo>
                  <a:cubicBezTo>
                    <a:pt x="1" y="333"/>
                    <a:pt x="64" y="428"/>
                    <a:pt x="199" y="428"/>
                  </a:cubicBezTo>
                  <a:cubicBezTo>
                    <a:pt x="302" y="428"/>
                    <a:pt x="397" y="333"/>
                    <a:pt x="397" y="198"/>
                  </a:cubicBezTo>
                  <a:cubicBezTo>
                    <a:pt x="397" y="103"/>
                    <a:pt x="302" y="0"/>
                    <a:pt x="199" y="0"/>
                  </a:cubicBez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3"/>
            <p:cNvSpPr/>
            <p:nvPr/>
          </p:nvSpPr>
          <p:spPr>
            <a:xfrm>
              <a:off x="6630911" y="2128357"/>
              <a:ext cx="66785" cy="6678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199" y="0"/>
                  </a:moveTo>
                  <a:cubicBezTo>
                    <a:pt x="64" y="0"/>
                    <a:pt x="1" y="95"/>
                    <a:pt x="1" y="199"/>
                  </a:cubicBezTo>
                  <a:cubicBezTo>
                    <a:pt x="1" y="325"/>
                    <a:pt x="64" y="397"/>
                    <a:pt x="199" y="397"/>
                  </a:cubicBezTo>
                  <a:cubicBezTo>
                    <a:pt x="302" y="397"/>
                    <a:pt x="397" y="325"/>
                    <a:pt x="397" y="199"/>
                  </a:cubicBezTo>
                  <a:cubicBezTo>
                    <a:pt x="397" y="95"/>
                    <a:pt x="302" y="0"/>
                    <a:pt x="199" y="0"/>
                  </a:cubicBez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3"/>
            <p:cNvSpPr/>
            <p:nvPr/>
          </p:nvSpPr>
          <p:spPr>
            <a:xfrm>
              <a:off x="3291637" y="3739286"/>
              <a:ext cx="66954" cy="72169"/>
            </a:xfrm>
            <a:custGeom>
              <a:avLst/>
              <a:gdLst/>
              <a:ahLst/>
              <a:cxnLst/>
              <a:rect l="l" t="t" r="r" b="b"/>
              <a:pathLst>
                <a:path w="398" h="429" extrusionOk="0">
                  <a:moveTo>
                    <a:pt x="199" y="0"/>
                  </a:moveTo>
                  <a:cubicBezTo>
                    <a:pt x="96" y="0"/>
                    <a:pt x="1" y="103"/>
                    <a:pt x="1" y="230"/>
                  </a:cubicBezTo>
                  <a:cubicBezTo>
                    <a:pt x="1" y="333"/>
                    <a:pt x="96" y="428"/>
                    <a:pt x="199" y="428"/>
                  </a:cubicBezTo>
                  <a:cubicBezTo>
                    <a:pt x="334" y="428"/>
                    <a:pt x="397" y="333"/>
                    <a:pt x="397" y="230"/>
                  </a:cubicBezTo>
                  <a:cubicBezTo>
                    <a:pt x="397" y="103"/>
                    <a:pt x="334" y="0"/>
                    <a:pt x="199" y="0"/>
                  </a:cubicBez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3"/>
            <p:cNvSpPr/>
            <p:nvPr/>
          </p:nvSpPr>
          <p:spPr>
            <a:xfrm>
              <a:off x="3291637" y="3095150"/>
              <a:ext cx="66954" cy="72169"/>
            </a:xfrm>
            <a:custGeom>
              <a:avLst/>
              <a:gdLst/>
              <a:ahLst/>
              <a:cxnLst/>
              <a:rect l="l" t="t" r="r" b="b"/>
              <a:pathLst>
                <a:path w="398" h="429" extrusionOk="0">
                  <a:moveTo>
                    <a:pt x="199" y="1"/>
                  </a:moveTo>
                  <a:cubicBezTo>
                    <a:pt x="96" y="1"/>
                    <a:pt x="1" y="96"/>
                    <a:pt x="1" y="199"/>
                  </a:cubicBezTo>
                  <a:cubicBezTo>
                    <a:pt x="1" y="326"/>
                    <a:pt x="96" y="429"/>
                    <a:pt x="199" y="429"/>
                  </a:cubicBezTo>
                  <a:cubicBezTo>
                    <a:pt x="334" y="429"/>
                    <a:pt x="397" y="326"/>
                    <a:pt x="397" y="199"/>
                  </a:cubicBezTo>
                  <a:cubicBezTo>
                    <a:pt x="397" y="96"/>
                    <a:pt x="334" y="1"/>
                    <a:pt x="199" y="1"/>
                  </a:cubicBez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3"/>
            <p:cNvSpPr/>
            <p:nvPr/>
          </p:nvSpPr>
          <p:spPr>
            <a:xfrm>
              <a:off x="3291637" y="2772493"/>
              <a:ext cx="66954" cy="72169"/>
            </a:xfrm>
            <a:custGeom>
              <a:avLst/>
              <a:gdLst/>
              <a:ahLst/>
              <a:cxnLst/>
              <a:rect l="l" t="t" r="r" b="b"/>
              <a:pathLst>
                <a:path w="398" h="429" extrusionOk="0">
                  <a:moveTo>
                    <a:pt x="199" y="0"/>
                  </a:moveTo>
                  <a:cubicBezTo>
                    <a:pt x="96" y="0"/>
                    <a:pt x="1" y="103"/>
                    <a:pt x="1" y="198"/>
                  </a:cubicBezTo>
                  <a:cubicBezTo>
                    <a:pt x="1" y="333"/>
                    <a:pt x="96" y="428"/>
                    <a:pt x="199" y="428"/>
                  </a:cubicBezTo>
                  <a:cubicBezTo>
                    <a:pt x="334" y="428"/>
                    <a:pt x="397" y="333"/>
                    <a:pt x="397" y="198"/>
                  </a:cubicBezTo>
                  <a:cubicBezTo>
                    <a:pt x="397" y="103"/>
                    <a:pt x="334" y="0"/>
                    <a:pt x="199" y="0"/>
                  </a:cubicBez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3"/>
            <p:cNvSpPr/>
            <p:nvPr/>
          </p:nvSpPr>
          <p:spPr>
            <a:xfrm>
              <a:off x="3958482" y="2449668"/>
              <a:ext cx="72169" cy="73514"/>
            </a:xfrm>
            <a:custGeom>
              <a:avLst/>
              <a:gdLst/>
              <a:ahLst/>
              <a:cxnLst/>
              <a:rect l="l" t="t" r="r" b="b"/>
              <a:pathLst>
                <a:path w="429" h="437" extrusionOk="0">
                  <a:moveTo>
                    <a:pt x="199" y="1"/>
                  </a:moveTo>
                  <a:cubicBezTo>
                    <a:pt x="96" y="1"/>
                    <a:pt x="1" y="104"/>
                    <a:pt x="1" y="199"/>
                  </a:cubicBezTo>
                  <a:cubicBezTo>
                    <a:pt x="1" y="334"/>
                    <a:pt x="96" y="437"/>
                    <a:pt x="199" y="437"/>
                  </a:cubicBezTo>
                  <a:cubicBezTo>
                    <a:pt x="333" y="437"/>
                    <a:pt x="429" y="334"/>
                    <a:pt x="429" y="199"/>
                  </a:cubicBezTo>
                  <a:cubicBezTo>
                    <a:pt x="429" y="104"/>
                    <a:pt x="333" y="1"/>
                    <a:pt x="199" y="1"/>
                  </a:cubicBez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3"/>
            <p:cNvSpPr/>
            <p:nvPr/>
          </p:nvSpPr>
          <p:spPr>
            <a:xfrm>
              <a:off x="4625327" y="2772493"/>
              <a:ext cx="72169" cy="72169"/>
            </a:xfrm>
            <a:custGeom>
              <a:avLst/>
              <a:gdLst/>
              <a:ahLst/>
              <a:cxnLst/>
              <a:rect l="l" t="t" r="r" b="b"/>
              <a:pathLst>
                <a:path w="429" h="429" extrusionOk="0">
                  <a:moveTo>
                    <a:pt x="230" y="0"/>
                  </a:moveTo>
                  <a:cubicBezTo>
                    <a:pt x="95" y="0"/>
                    <a:pt x="0" y="103"/>
                    <a:pt x="0" y="198"/>
                  </a:cubicBezTo>
                  <a:cubicBezTo>
                    <a:pt x="0" y="333"/>
                    <a:pt x="95" y="428"/>
                    <a:pt x="230" y="428"/>
                  </a:cubicBezTo>
                  <a:cubicBezTo>
                    <a:pt x="333" y="428"/>
                    <a:pt x="428" y="333"/>
                    <a:pt x="428" y="198"/>
                  </a:cubicBezTo>
                  <a:cubicBezTo>
                    <a:pt x="428" y="103"/>
                    <a:pt x="333" y="0"/>
                    <a:pt x="230" y="0"/>
                  </a:cubicBez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3"/>
            <p:cNvSpPr/>
            <p:nvPr/>
          </p:nvSpPr>
          <p:spPr>
            <a:xfrm>
              <a:off x="5297388" y="2128357"/>
              <a:ext cx="66785" cy="6678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199" y="0"/>
                  </a:moveTo>
                  <a:cubicBezTo>
                    <a:pt x="64" y="0"/>
                    <a:pt x="0" y="95"/>
                    <a:pt x="0" y="199"/>
                  </a:cubicBezTo>
                  <a:cubicBezTo>
                    <a:pt x="0" y="325"/>
                    <a:pt x="64" y="397"/>
                    <a:pt x="199" y="397"/>
                  </a:cubicBezTo>
                  <a:cubicBezTo>
                    <a:pt x="302" y="397"/>
                    <a:pt x="397" y="325"/>
                    <a:pt x="397" y="199"/>
                  </a:cubicBezTo>
                  <a:cubicBezTo>
                    <a:pt x="397" y="95"/>
                    <a:pt x="302" y="0"/>
                    <a:pt x="199" y="0"/>
                  </a:cubicBez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3"/>
            <p:cNvSpPr/>
            <p:nvPr/>
          </p:nvSpPr>
          <p:spPr>
            <a:xfrm>
              <a:off x="5964065" y="3095150"/>
              <a:ext cx="66954" cy="72169"/>
            </a:xfrm>
            <a:custGeom>
              <a:avLst/>
              <a:gdLst/>
              <a:ahLst/>
              <a:cxnLst/>
              <a:rect l="l" t="t" r="r" b="b"/>
              <a:pathLst>
                <a:path w="398" h="429" extrusionOk="0">
                  <a:moveTo>
                    <a:pt x="199" y="1"/>
                  </a:moveTo>
                  <a:cubicBezTo>
                    <a:pt x="64" y="1"/>
                    <a:pt x="1" y="96"/>
                    <a:pt x="1" y="199"/>
                  </a:cubicBezTo>
                  <a:cubicBezTo>
                    <a:pt x="1" y="326"/>
                    <a:pt x="64" y="429"/>
                    <a:pt x="199" y="429"/>
                  </a:cubicBezTo>
                  <a:cubicBezTo>
                    <a:pt x="302" y="429"/>
                    <a:pt x="397" y="326"/>
                    <a:pt x="397" y="199"/>
                  </a:cubicBezTo>
                  <a:cubicBezTo>
                    <a:pt x="397" y="96"/>
                    <a:pt x="302" y="1"/>
                    <a:pt x="199" y="1"/>
                  </a:cubicBez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3"/>
            <p:cNvSpPr/>
            <p:nvPr/>
          </p:nvSpPr>
          <p:spPr>
            <a:xfrm>
              <a:off x="6630911" y="1805700"/>
              <a:ext cx="66785" cy="6678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199" y="0"/>
                  </a:moveTo>
                  <a:cubicBezTo>
                    <a:pt x="64" y="0"/>
                    <a:pt x="1" y="103"/>
                    <a:pt x="1" y="198"/>
                  </a:cubicBezTo>
                  <a:cubicBezTo>
                    <a:pt x="1" y="333"/>
                    <a:pt x="64" y="396"/>
                    <a:pt x="199" y="396"/>
                  </a:cubicBezTo>
                  <a:cubicBezTo>
                    <a:pt x="302" y="396"/>
                    <a:pt x="397" y="333"/>
                    <a:pt x="397" y="198"/>
                  </a:cubicBezTo>
                  <a:cubicBezTo>
                    <a:pt x="397" y="103"/>
                    <a:pt x="302" y="0"/>
                    <a:pt x="199" y="0"/>
                  </a:cubicBez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3"/>
            <p:cNvSpPr/>
            <p:nvPr/>
          </p:nvSpPr>
          <p:spPr>
            <a:xfrm>
              <a:off x="3958482" y="3428573"/>
              <a:ext cx="72169" cy="66785"/>
            </a:xfrm>
            <a:custGeom>
              <a:avLst/>
              <a:gdLst/>
              <a:ahLst/>
              <a:cxnLst/>
              <a:rect l="l" t="t" r="r" b="b"/>
              <a:pathLst>
                <a:path w="429" h="397" extrusionOk="0">
                  <a:moveTo>
                    <a:pt x="199" y="0"/>
                  </a:moveTo>
                  <a:cubicBezTo>
                    <a:pt x="96" y="0"/>
                    <a:pt x="1" y="64"/>
                    <a:pt x="1" y="199"/>
                  </a:cubicBezTo>
                  <a:cubicBezTo>
                    <a:pt x="1" y="294"/>
                    <a:pt x="96" y="397"/>
                    <a:pt x="199" y="397"/>
                  </a:cubicBezTo>
                  <a:cubicBezTo>
                    <a:pt x="333" y="397"/>
                    <a:pt x="429" y="294"/>
                    <a:pt x="429" y="199"/>
                  </a:cubicBezTo>
                  <a:cubicBezTo>
                    <a:pt x="429" y="64"/>
                    <a:pt x="333" y="0"/>
                    <a:pt x="199" y="0"/>
                  </a:cubicBez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3"/>
            <p:cNvSpPr/>
            <p:nvPr/>
          </p:nvSpPr>
          <p:spPr>
            <a:xfrm>
              <a:off x="4625327" y="2449668"/>
              <a:ext cx="72169" cy="73514"/>
            </a:xfrm>
            <a:custGeom>
              <a:avLst/>
              <a:gdLst/>
              <a:ahLst/>
              <a:cxnLst/>
              <a:rect l="l" t="t" r="r" b="b"/>
              <a:pathLst>
                <a:path w="429" h="437" extrusionOk="0">
                  <a:moveTo>
                    <a:pt x="230" y="1"/>
                  </a:moveTo>
                  <a:cubicBezTo>
                    <a:pt x="95" y="1"/>
                    <a:pt x="0" y="104"/>
                    <a:pt x="0" y="199"/>
                  </a:cubicBezTo>
                  <a:cubicBezTo>
                    <a:pt x="0" y="334"/>
                    <a:pt x="95" y="437"/>
                    <a:pt x="230" y="437"/>
                  </a:cubicBezTo>
                  <a:cubicBezTo>
                    <a:pt x="333" y="437"/>
                    <a:pt x="428" y="334"/>
                    <a:pt x="428" y="199"/>
                  </a:cubicBezTo>
                  <a:cubicBezTo>
                    <a:pt x="428" y="104"/>
                    <a:pt x="333" y="1"/>
                    <a:pt x="230" y="1"/>
                  </a:cubicBez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3"/>
            <p:cNvSpPr/>
            <p:nvPr/>
          </p:nvSpPr>
          <p:spPr>
            <a:xfrm>
              <a:off x="5297388" y="2777708"/>
              <a:ext cx="66785" cy="66954"/>
            </a:xfrm>
            <a:custGeom>
              <a:avLst/>
              <a:gdLst/>
              <a:ahLst/>
              <a:cxnLst/>
              <a:rect l="l" t="t" r="r" b="b"/>
              <a:pathLst>
                <a:path w="397" h="398" extrusionOk="0">
                  <a:moveTo>
                    <a:pt x="199" y="1"/>
                  </a:moveTo>
                  <a:cubicBezTo>
                    <a:pt x="64" y="1"/>
                    <a:pt x="0" y="72"/>
                    <a:pt x="0" y="199"/>
                  </a:cubicBezTo>
                  <a:cubicBezTo>
                    <a:pt x="0" y="302"/>
                    <a:pt x="64" y="397"/>
                    <a:pt x="199" y="397"/>
                  </a:cubicBezTo>
                  <a:cubicBezTo>
                    <a:pt x="302" y="397"/>
                    <a:pt x="397" y="302"/>
                    <a:pt x="397" y="199"/>
                  </a:cubicBezTo>
                  <a:cubicBezTo>
                    <a:pt x="397" y="72"/>
                    <a:pt x="302" y="1"/>
                    <a:pt x="199" y="1"/>
                  </a:cubicBez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3"/>
            <p:cNvSpPr/>
            <p:nvPr/>
          </p:nvSpPr>
          <p:spPr>
            <a:xfrm>
              <a:off x="5964065" y="2449668"/>
              <a:ext cx="66954" cy="73514"/>
            </a:xfrm>
            <a:custGeom>
              <a:avLst/>
              <a:gdLst/>
              <a:ahLst/>
              <a:cxnLst/>
              <a:rect l="l" t="t" r="r" b="b"/>
              <a:pathLst>
                <a:path w="398" h="437" extrusionOk="0">
                  <a:moveTo>
                    <a:pt x="199" y="1"/>
                  </a:moveTo>
                  <a:cubicBezTo>
                    <a:pt x="64" y="1"/>
                    <a:pt x="1" y="104"/>
                    <a:pt x="1" y="199"/>
                  </a:cubicBezTo>
                  <a:cubicBezTo>
                    <a:pt x="1" y="334"/>
                    <a:pt x="64" y="437"/>
                    <a:pt x="199" y="437"/>
                  </a:cubicBezTo>
                  <a:cubicBezTo>
                    <a:pt x="302" y="437"/>
                    <a:pt x="397" y="334"/>
                    <a:pt x="397" y="199"/>
                  </a:cubicBezTo>
                  <a:cubicBezTo>
                    <a:pt x="397" y="104"/>
                    <a:pt x="302" y="1"/>
                    <a:pt x="199" y="1"/>
                  </a:cubicBez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3"/>
            <p:cNvSpPr/>
            <p:nvPr/>
          </p:nvSpPr>
          <p:spPr>
            <a:xfrm>
              <a:off x="6630911" y="2772493"/>
              <a:ext cx="66785" cy="72169"/>
            </a:xfrm>
            <a:custGeom>
              <a:avLst/>
              <a:gdLst/>
              <a:ahLst/>
              <a:cxnLst/>
              <a:rect l="l" t="t" r="r" b="b"/>
              <a:pathLst>
                <a:path w="397" h="429" extrusionOk="0">
                  <a:moveTo>
                    <a:pt x="199" y="0"/>
                  </a:moveTo>
                  <a:cubicBezTo>
                    <a:pt x="64" y="0"/>
                    <a:pt x="1" y="103"/>
                    <a:pt x="1" y="198"/>
                  </a:cubicBezTo>
                  <a:cubicBezTo>
                    <a:pt x="1" y="333"/>
                    <a:pt x="64" y="428"/>
                    <a:pt x="199" y="428"/>
                  </a:cubicBezTo>
                  <a:cubicBezTo>
                    <a:pt x="302" y="428"/>
                    <a:pt x="397" y="333"/>
                    <a:pt x="397" y="198"/>
                  </a:cubicBezTo>
                  <a:cubicBezTo>
                    <a:pt x="397" y="103"/>
                    <a:pt x="302" y="0"/>
                    <a:pt x="199" y="0"/>
                  </a:cubicBez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3"/>
            <p:cNvSpPr/>
            <p:nvPr/>
          </p:nvSpPr>
          <p:spPr>
            <a:xfrm>
              <a:off x="2647670" y="1839009"/>
              <a:ext cx="4016708" cy="2284496"/>
            </a:xfrm>
            <a:custGeom>
              <a:avLst/>
              <a:gdLst/>
              <a:ahLst/>
              <a:cxnLst/>
              <a:rect l="l" t="t" r="r" b="b"/>
              <a:pathLst>
                <a:path w="23877" h="13580" extrusionOk="0">
                  <a:moveTo>
                    <a:pt x="0" y="0"/>
                  </a:moveTo>
                  <a:lnTo>
                    <a:pt x="0" y="13579"/>
                  </a:lnTo>
                  <a:lnTo>
                    <a:pt x="23877" y="13579"/>
                  </a:lnTo>
                  <a:lnTo>
                    <a:pt x="23877" y="13445"/>
                  </a:lnTo>
                  <a:lnTo>
                    <a:pt x="127" y="1344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8" name="Google Shape;2708;p43"/>
            <p:cNvGrpSpPr/>
            <p:nvPr/>
          </p:nvGrpSpPr>
          <p:grpSpPr>
            <a:xfrm>
              <a:off x="1978613" y="2002500"/>
              <a:ext cx="685200" cy="1961060"/>
              <a:chOff x="1978613" y="2002500"/>
              <a:chExt cx="685200" cy="1961060"/>
            </a:xfrm>
          </p:grpSpPr>
          <p:sp>
            <p:nvSpPr>
              <p:cNvPr id="2709" name="Google Shape;2709;p43"/>
              <p:cNvSpPr txBox="1"/>
              <p:nvPr/>
            </p:nvSpPr>
            <p:spPr>
              <a:xfrm>
                <a:off x="1978613" y="3641060"/>
                <a:ext cx="685200" cy="3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endParaRPr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10" name="Google Shape;2710;p43"/>
              <p:cNvSpPr txBox="1"/>
              <p:nvPr/>
            </p:nvSpPr>
            <p:spPr>
              <a:xfrm>
                <a:off x="1978613" y="3313348"/>
                <a:ext cx="685200" cy="3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</a:t>
                </a:r>
                <a:endParaRPr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11" name="Google Shape;2711;p43"/>
              <p:cNvSpPr txBox="1"/>
              <p:nvPr/>
            </p:nvSpPr>
            <p:spPr>
              <a:xfrm>
                <a:off x="1978613" y="2985636"/>
                <a:ext cx="685200" cy="3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30</a:t>
                </a:r>
                <a:endParaRPr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12" name="Google Shape;2712;p43"/>
              <p:cNvSpPr txBox="1"/>
              <p:nvPr/>
            </p:nvSpPr>
            <p:spPr>
              <a:xfrm>
                <a:off x="1978613" y="2657924"/>
                <a:ext cx="685200" cy="3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40</a:t>
                </a:r>
                <a:endParaRPr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13" name="Google Shape;2713;p43"/>
              <p:cNvSpPr txBox="1"/>
              <p:nvPr/>
            </p:nvSpPr>
            <p:spPr>
              <a:xfrm>
                <a:off x="1978613" y="2330212"/>
                <a:ext cx="685200" cy="3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</a:t>
                </a:r>
                <a:endParaRPr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14" name="Google Shape;2714;p43"/>
              <p:cNvSpPr txBox="1"/>
              <p:nvPr/>
            </p:nvSpPr>
            <p:spPr>
              <a:xfrm>
                <a:off x="1978613" y="2002500"/>
                <a:ext cx="685200" cy="3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60</a:t>
                </a:r>
                <a:endParaRPr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715" name="Google Shape;2715;p43"/>
            <p:cNvGrpSpPr/>
            <p:nvPr/>
          </p:nvGrpSpPr>
          <p:grpSpPr>
            <a:xfrm>
              <a:off x="2788250" y="4142538"/>
              <a:ext cx="4407600" cy="322500"/>
              <a:chOff x="2788250" y="4142538"/>
              <a:chExt cx="4407600" cy="322500"/>
            </a:xfrm>
          </p:grpSpPr>
          <p:sp>
            <p:nvSpPr>
              <p:cNvPr id="2716" name="Google Shape;2716;p43"/>
              <p:cNvSpPr txBox="1"/>
              <p:nvPr/>
            </p:nvSpPr>
            <p:spPr>
              <a:xfrm>
                <a:off x="4793938" y="4142538"/>
                <a:ext cx="1073700" cy="3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2018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17" name="Google Shape;2717;p43"/>
              <p:cNvSpPr txBox="1"/>
              <p:nvPr/>
            </p:nvSpPr>
            <p:spPr>
              <a:xfrm>
                <a:off x="4127158" y="4142538"/>
                <a:ext cx="1073700" cy="3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2017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18" name="Google Shape;2718;p43"/>
              <p:cNvSpPr txBox="1"/>
              <p:nvPr/>
            </p:nvSpPr>
            <p:spPr>
              <a:xfrm>
                <a:off x="3457704" y="4142538"/>
                <a:ext cx="1073700" cy="3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2016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19" name="Google Shape;2719;p43"/>
              <p:cNvSpPr txBox="1"/>
              <p:nvPr/>
            </p:nvSpPr>
            <p:spPr>
              <a:xfrm>
                <a:off x="2788250" y="4142538"/>
                <a:ext cx="1073700" cy="3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2015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20" name="Google Shape;2720;p43"/>
              <p:cNvSpPr txBox="1"/>
              <p:nvPr/>
            </p:nvSpPr>
            <p:spPr>
              <a:xfrm>
                <a:off x="5460675" y="4142538"/>
                <a:ext cx="1073700" cy="3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2019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21" name="Google Shape;2721;p43"/>
              <p:cNvSpPr txBox="1"/>
              <p:nvPr/>
            </p:nvSpPr>
            <p:spPr>
              <a:xfrm>
                <a:off x="6122150" y="4142538"/>
                <a:ext cx="1073700" cy="3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2020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2722" name="Google Shape;2722;p43"/>
          <p:cNvSpPr txBox="1"/>
          <p:nvPr/>
        </p:nvSpPr>
        <p:spPr>
          <a:xfrm>
            <a:off x="6478525" y="1717468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3" name="Google Shape;2723;p43"/>
          <p:cNvSpPr txBox="1"/>
          <p:nvPr/>
        </p:nvSpPr>
        <p:spPr>
          <a:xfrm>
            <a:off x="6478525" y="129441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Investment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24" name="Google Shape;2724;p43"/>
          <p:cNvSpPr txBox="1"/>
          <p:nvPr/>
        </p:nvSpPr>
        <p:spPr>
          <a:xfrm>
            <a:off x="6478525" y="357925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Profit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25" name="Google Shape;2725;p43"/>
          <p:cNvSpPr txBox="1"/>
          <p:nvPr/>
        </p:nvSpPr>
        <p:spPr>
          <a:xfrm>
            <a:off x="6478525" y="4002309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6" name="Google Shape;2726;p43"/>
          <p:cNvSpPr txBox="1"/>
          <p:nvPr/>
        </p:nvSpPr>
        <p:spPr>
          <a:xfrm>
            <a:off x="6478525" y="243683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External capital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27" name="Google Shape;2727;p43"/>
          <p:cNvSpPr txBox="1"/>
          <p:nvPr/>
        </p:nvSpPr>
        <p:spPr>
          <a:xfrm>
            <a:off x="6478525" y="2859889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17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</p:txBody>
      </p:sp>
      <p:grpSp>
        <p:nvGrpSpPr>
          <p:cNvPr id="1446" name="Google Shape;1446;p17"/>
          <p:cNvGrpSpPr/>
          <p:nvPr/>
        </p:nvGrpSpPr>
        <p:grpSpPr>
          <a:xfrm>
            <a:off x="1312650" y="1518944"/>
            <a:ext cx="3740964" cy="2557193"/>
            <a:chOff x="1312650" y="1518944"/>
            <a:chExt cx="3740964" cy="2557193"/>
          </a:xfrm>
        </p:grpSpPr>
        <p:sp>
          <p:nvSpPr>
            <p:cNvPr id="1447" name="Google Shape;1447;p17"/>
            <p:cNvSpPr/>
            <p:nvPr/>
          </p:nvSpPr>
          <p:spPr>
            <a:xfrm>
              <a:off x="2404565" y="3692446"/>
              <a:ext cx="786293" cy="183519"/>
            </a:xfrm>
            <a:custGeom>
              <a:avLst/>
              <a:gdLst/>
              <a:ahLst/>
              <a:cxnLst/>
              <a:rect l="l" t="t" r="r" b="b"/>
              <a:pathLst>
                <a:path w="5210" h="1216" extrusionOk="0">
                  <a:moveTo>
                    <a:pt x="2605" y="1"/>
                  </a:moveTo>
                  <a:cubicBezTo>
                    <a:pt x="1154" y="1"/>
                    <a:pt x="1" y="258"/>
                    <a:pt x="1" y="605"/>
                  </a:cubicBezTo>
                  <a:cubicBezTo>
                    <a:pt x="1" y="952"/>
                    <a:pt x="1154" y="1216"/>
                    <a:pt x="2605" y="1216"/>
                  </a:cubicBezTo>
                  <a:cubicBezTo>
                    <a:pt x="4049" y="1216"/>
                    <a:pt x="5209" y="952"/>
                    <a:pt x="5209" y="605"/>
                  </a:cubicBezTo>
                  <a:cubicBezTo>
                    <a:pt x="5209" y="258"/>
                    <a:pt x="4049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7"/>
            <p:cNvSpPr/>
            <p:nvPr/>
          </p:nvSpPr>
          <p:spPr>
            <a:xfrm>
              <a:off x="3059714" y="3692446"/>
              <a:ext cx="786142" cy="183519"/>
            </a:xfrm>
            <a:custGeom>
              <a:avLst/>
              <a:gdLst/>
              <a:ahLst/>
              <a:cxnLst/>
              <a:rect l="l" t="t" r="r" b="b"/>
              <a:pathLst>
                <a:path w="5209" h="1216" extrusionOk="0">
                  <a:moveTo>
                    <a:pt x="2604" y="1"/>
                  </a:moveTo>
                  <a:cubicBezTo>
                    <a:pt x="1153" y="1"/>
                    <a:pt x="0" y="258"/>
                    <a:pt x="0" y="605"/>
                  </a:cubicBezTo>
                  <a:cubicBezTo>
                    <a:pt x="0" y="952"/>
                    <a:pt x="1153" y="1216"/>
                    <a:pt x="2604" y="1216"/>
                  </a:cubicBezTo>
                  <a:cubicBezTo>
                    <a:pt x="4048" y="1216"/>
                    <a:pt x="5208" y="952"/>
                    <a:pt x="5208" y="605"/>
                  </a:cubicBezTo>
                  <a:cubicBezTo>
                    <a:pt x="5208" y="258"/>
                    <a:pt x="4048" y="1"/>
                    <a:pt x="2604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1312650" y="3692446"/>
              <a:ext cx="1392841" cy="332477"/>
            </a:xfrm>
            <a:custGeom>
              <a:avLst/>
              <a:gdLst/>
              <a:ahLst/>
              <a:cxnLst/>
              <a:rect l="l" t="t" r="r" b="b"/>
              <a:pathLst>
                <a:path w="9229" h="2203" extrusionOk="0">
                  <a:moveTo>
                    <a:pt x="4597" y="1"/>
                  </a:moveTo>
                  <a:cubicBezTo>
                    <a:pt x="2056" y="1"/>
                    <a:pt x="0" y="494"/>
                    <a:pt x="0" y="1098"/>
                  </a:cubicBezTo>
                  <a:cubicBezTo>
                    <a:pt x="0" y="1709"/>
                    <a:pt x="2056" y="2202"/>
                    <a:pt x="4597" y="2202"/>
                  </a:cubicBezTo>
                  <a:cubicBezTo>
                    <a:pt x="7146" y="2202"/>
                    <a:pt x="9229" y="1709"/>
                    <a:pt x="9229" y="1098"/>
                  </a:cubicBezTo>
                  <a:cubicBezTo>
                    <a:pt x="9229" y="494"/>
                    <a:pt x="7146" y="1"/>
                    <a:pt x="4597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7"/>
            <p:cNvSpPr/>
            <p:nvPr/>
          </p:nvSpPr>
          <p:spPr>
            <a:xfrm>
              <a:off x="1312650" y="2600534"/>
              <a:ext cx="554480" cy="485359"/>
            </a:xfrm>
            <a:custGeom>
              <a:avLst/>
              <a:gdLst/>
              <a:ahLst/>
              <a:cxnLst/>
              <a:rect l="l" t="t" r="r" b="b"/>
              <a:pathLst>
                <a:path w="3674" h="3216" extrusionOk="0">
                  <a:moveTo>
                    <a:pt x="896" y="0"/>
                  </a:moveTo>
                  <a:lnTo>
                    <a:pt x="0" y="1451"/>
                  </a:lnTo>
                  <a:lnTo>
                    <a:pt x="2778" y="3215"/>
                  </a:lnTo>
                  <a:lnTo>
                    <a:pt x="3674" y="1736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7"/>
            <p:cNvSpPr/>
            <p:nvPr/>
          </p:nvSpPr>
          <p:spPr>
            <a:xfrm>
              <a:off x="1622793" y="2963046"/>
              <a:ext cx="87232" cy="66254"/>
            </a:xfrm>
            <a:custGeom>
              <a:avLst/>
              <a:gdLst/>
              <a:ahLst/>
              <a:cxnLst/>
              <a:rect l="l" t="t" r="r" b="b"/>
              <a:pathLst>
                <a:path w="578" h="439" extrusionOk="0">
                  <a:moveTo>
                    <a:pt x="56" y="1"/>
                  </a:moveTo>
                  <a:lnTo>
                    <a:pt x="1" y="119"/>
                  </a:lnTo>
                  <a:lnTo>
                    <a:pt x="521" y="438"/>
                  </a:lnTo>
                  <a:lnTo>
                    <a:pt x="577" y="3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7"/>
            <p:cNvSpPr/>
            <p:nvPr/>
          </p:nvSpPr>
          <p:spPr>
            <a:xfrm>
              <a:off x="1675163" y="2967272"/>
              <a:ext cx="43163" cy="35768"/>
            </a:xfrm>
            <a:custGeom>
              <a:avLst/>
              <a:gdLst/>
              <a:ahLst/>
              <a:cxnLst/>
              <a:rect l="l" t="t" r="r" b="b"/>
              <a:pathLst>
                <a:path w="286" h="237" extrusionOk="0">
                  <a:moveTo>
                    <a:pt x="29" y="0"/>
                  </a:moveTo>
                  <a:lnTo>
                    <a:pt x="1" y="63"/>
                  </a:lnTo>
                  <a:lnTo>
                    <a:pt x="258" y="237"/>
                  </a:lnTo>
                  <a:lnTo>
                    <a:pt x="286" y="17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7"/>
            <p:cNvSpPr/>
            <p:nvPr/>
          </p:nvSpPr>
          <p:spPr>
            <a:xfrm>
              <a:off x="1697197" y="2967272"/>
              <a:ext cx="30637" cy="22185"/>
            </a:xfrm>
            <a:custGeom>
              <a:avLst/>
              <a:gdLst/>
              <a:ahLst/>
              <a:cxnLst/>
              <a:rect l="l" t="t" r="r" b="b"/>
              <a:pathLst>
                <a:path w="203" h="147" extrusionOk="0">
                  <a:moveTo>
                    <a:pt x="1" y="0"/>
                  </a:moveTo>
                  <a:lnTo>
                    <a:pt x="1" y="63"/>
                  </a:lnTo>
                  <a:lnTo>
                    <a:pt x="174" y="146"/>
                  </a:lnTo>
                  <a:lnTo>
                    <a:pt x="202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7"/>
            <p:cNvSpPr/>
            <p:nvPr/>
          </p:nvSpPr>
          <p:spPr>
            <a:xfrm>
              <a:off x="1683614" y="2894528"/>
              <a:ext cx="74554" cy="57802"/>
            </a:xfrm>
            <a:custGeom>
              <a:avLst/>
              <a:gdLst/>
              <a:ahLst/>
              <a:cxnLst/>
              <a:rect l="l" t="t" r="r" b="b"/>
              <a:pathLst>
                <a:path w="494" h="383" extrusionOk="0">
                  <a:moveTo>
                    <a:pt x="85" y="1"/>
                  </a:moveTo>
                  <a:cubicBezTo>
                    <a:pt x="62" y="1"/>
                    <a:pt x="44" y="16"/>
                    <a:pt x="28" y="52"/>
                  </a:cubicBezTo>
                  <a:lnTo>
                    <a:pt x="0" y="80"/>
                  </a:lnTo>
                  <a:cubicBezTo>
                    <a:pt x="0" y="107"/>
                    <a:pt x="0" y="163"/>
                    <a:pt x="28" y="163"/>
                  </a:cubicBezTo>
                  <a:lnTo>
                    <a:pt x="348" y="371"/>
                  </a:lnTo>
                  <a:cubicBezTo>
                    <a:pt x="356" y="379"/>
                    <a:pt x="364" y="383"/>
                    <a:pt x="372" y="383"/>
                  </a:cubicBezTo>
                  <a:cubicBezTo>
                    <a:pt x="392" y="383"/>
                    <a:pt x="413" y="361"/>
                    <a:pt x="438" y="337"/>
                  </a:cubicBezTo>
                  <a:lnTo>
                    <a:pt x="466" y="309"/>
                  </a:lnTo>
                  <a:cubicBezTo>
                    <a:pt x="493" y="281"/>
                    <a:pt x="466" y="226"/>
                    <a:pt x="438" y="198"/>
                  </a:cubicBezTo>
                  <a:lnTo>
                    <a:pt x="146" y="24"/>
                  </a:lnTo>
                  <a:cubicBezTo>
                    <a:pt x="123" y="9"/>
                    <a:pt x="103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1473985" y="2666486"/>
              <a:ext cx="44220" cy="30486"/>
            </a:xfrm>
            <a:custGeom>
              <a:avLst/>
              <a:gdLst/>
              <a:ahLst/>
              <a:cxnLst/>
              <a:rect l="l" t="t" r="r" b="b"/>
              <a:pathLst>
                <a:path w="293" h="202" extrusionOk="0">
                  <a:moveTo>
                    <a:pt x="28" y="1"/>
                  </a:moveTo>
                  <a:lnTo>
                    <a:pt x="1" y="28"/>
                  </a:lnTo>
                  <a:lnTo>
                    <a:pt x="264" y="202"/>
                  </a:lnTo>
                  <a:lnTo>
                    <a:pt x="292" y="174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7"/>
            <p:cNvSpPr/>
            <p:nvPr/>
          </p:nvSpPr>
          <p:spPr>
            <a:xfrm>
              <a:off x="1465684" y="2674938"/>
              <a:ext cx="30486" cy="22034"/>
            </a:xfrm>
            <a:custGeom>
              <a:avLst/>
              <a:gdLst/>
              <a:ahLst/>
              <a:cxnLst/>
              <a:rect l="l" t="t" r="r" b="b"/>
              <a:pathLst>
                <a:path w="202" h="146" extrusionOk="0">
                  <a:moveTo>
                    <a:pt x="28" y="0"/>
                  </a:moveTo>
                  <a:lnTo>
                    <a:pt x="0" y="28"/>
                  </a:lnTo>
                  <a:lnTo>
                    <a:pt x="174" y="146"/>
                  </a:lnTo>
                  <a:lnTo>
                    <a:pt x="201" y="1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7"/>
            <p:cNvSpPr/>
            <p:nvPr/>
          </p:nvSpPr>
          <p:spPr>
            <a:xfrm>
              <a:off x="1342985" y="2630869"/>
              <a:ext cx="493810" cy="419407"/>
            </a:xfrm>
            <a:custGeom>
              <a:avLst/>
              <a:gdLst/>
              <a:ahLst/>
              <a:cxnLst/>
              <a:rect l="l" t="t" r="r" b="b"/>
              <a:pathLst>
                <a:path w="3272" h="2779" extrusionOk="0">
                  <a:moveTo>
                    <a:pt x="841" y="63"/>
                  </a:moveTo>
                  <a:lnTo>
                    <a:pt x="3181" y="1507"/>
                  </a:lnTo>
                  <a:cubicBezTo>
                    <a:pt x="3125" y="1563"/>
                    <a:pt x="3153" y="1681"/>
                    <a:pt x="3216" y="1736"/>
                  </a:cubicBezTo>
                  <a:lnTo>
                    <a:pt x="2632" y="2695"/>
                  </a:lnTo>
                  <a:cubicBezTo>
                    <a:pt x="2603" y="2675"/>
                    <a:pt x="2573" y="2666"/>
                    <a:pt x="2543" y="2666"/>
                  </a:cubicBezTo>
                  <a:cubicBezTo>
                    <a:pt x="2489" y="2666"/>
                    <a:pt x="2439" y="2696"/>
                    <a:pt x="2403" y="2750"/>
                  </a:cubicBezTo>
                  <a:lnTo>
                    <a:pt x="91" y="1278"/>
                  </a:lnTo>
                  <a:cubicBezTo>
                    <a:pt x="119" y="1216"/>
                    <a:pt x="91" y="1132"/>
                    <a:pt x="56" y="1105"/>
                  </a:cubicBezTo>
                  <a:lnTo>
                    <a:pt x="667" y="118"/>
                  </a:lnTo>
                  <a:cubicBezTo>
                    <a:pt x="723" y="118"/>
                    <a:pt x="813" y="118"/>
                    <a:pt x="841" y="63"/>
                  </a:cubicBezTo>
                  <a:close/>
                  <a:moveTo>
                    <a:pt x="841" y="0"/>
                  </a:moveTo>
                  <a:cubicBezTo>
                    <a:pt x="800" y="46"/>
                    <a:pt x="755" y="74"/>
                    <a:pt x="712" y="74"/>
                  </a:cubicBezTo>
                  <a:cubicBezTo>
                    <a:pt x="697" y="74"/>
                    <a:pt x="682" y="70"/>
                    <a:pt x="667" y="63"/>
                  </a:cubicBezTo>
                  <a:lnTo>
                    <a:pt x="639" y="63"/>
                  </a:lnTo>
                  <a:lnTo>
                    <a:pt x="1" y="1105"/>
                  </a:lnTo>
                  <a:lnTo>
                    <a:pt x="28" y="1105"/>
                  </a:lnTo>
                  <a:cubicBezTo>
                    <a:pt x="56" y="1160"/>
                    <a:pt x="56" y="1216"/>
                    <a:pt x="28" y="1278"/>
                  </a:cubicBezTo>
                  <a:lnTo>
                    <a:pt x="28" y="1306"/>
                  </a:lnTo>
                  <a:lnTo>
                    <a:pt x="2403" y="2778"/>
                  </a:lnTo>
                  <a:cubicBezTo>
                    <a:pt x="2438" y="2725"/>
                    <a:pt x="2488" y="2706"/>
                    <a:pt x="2533" y="2706"/>
                  </a:cubicBezTo>
                  <a:cubicBezTo>
                    <a:pt x="2559" y="2706"/>
                    <a:pt x="2584" y="2712"/>
                    <a:pt x="2605" y="2722"/>
                  </a:cubicBezTo>
                  <a:lnTo>
                    <a:pt x="2632" y="2722"/>
                  </a:lnTo>
                  <a:lnTo>
                    <a:pt x="3271" y="1709"/>
                  </a:lnTo>
                  <a:lnTo>
                    <a:pt x="3244" y="1709"/>
                  </a:lnTo>
                  <a:cubicBezTo>
                    <a:pt x="3181" y="1653"/>
                    <a:pt x="3153" y="1563"/>
                    <a:pt x="3216" y="1507"/>
                  </a:cubicBezTo>
                  <a:lnTo>
                    <a:pt x="3216" y="147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7"/>
            <p:cNvSpPr/>
            <p:nvPr/>
          </p:nvSpPr>
          <p:spPr>
            <a:xfrm>
              <a:off x="1526354" y="2785714"/>
              <a:ext cx="127075" cy="112586"/>
            </a:xfrm>
            <a:custGeom>
              <a:avLst/>
              <a:gdLst/>
              <a:ahLst/>
              <a:cxnLst/>
              <a:rect l="l" t="t" r="r" b="b"/>
              <a:pathLst>
                <a:path w="842" h="746" extrusionOk="0">
                  <a:moveTo>
                    <a:pt x="413" y="0"/>
                  </a:moveTo>
                  <a:cubicBezTo>
                    <a:pt x="286" y="0"/>
                    <a:pt x="172" y="52"/>
                    <a:pt x="119" y="162"/>
                  </a:cubicBezTo>
                  <a:cubicBezTo>
                    <a:pt x="1" y="363"/>
                    <a:pt x="56" y="599"/>
                    <a:pt x="230" y="683"/>
                  </a:cubicBezTo>
                  <a:cubicBezTo>
                    <a:pt x="293" y="725"/>
                    <a:pt x="363" y="745"/>
                    <a:pt x="434" y="745"/>
                  </a:cubicBezTo>
                  <a:cubicBezTo>
                    <a:pt x="558" y="745"/>
                    <a:pt x="680" y="683"/>
                    <a:pt x="751" y="572"/>
                  </a:cubicBezTo>
                  <a:cubicBezTo>
                    <a:pt x="841" y="398"/>
                    <a:pt x="813" y="162"/>
                    <a:pt x="640" y="51"/>
                  </a:cubicBezTo>
                  <a:cubicBezTo>
                    <a:pt x="566" y="18"/>
                    <a:pt x="487" y="0"/>
                    <a:pt x="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7"/>
            <p:cNvSpPr/>
            <p:nvPr/>
          </p:nvSpPr>
          <p:spPr>
            <a:xfrm>
              <a:off x="1560915" y="2814238"/>
              <a:ext cx="57802" cy="62028"/>
            </a:xfrm>
            <a:custGeom>
              <a:avLst/>
              <a:gdLst/>
              <a:ahLst/>
              <a:cxnLst/>
              <a:rect l="l" t="t" r="r" b="b"/>
              <a:pathLst>
                <a:path w="383" h="411" extrusionOk="0">
                  <a:moveTo>
                    <a:pt x="237" y="91"/>
                  </a:moveTo>
                  <a:lnTo>
                    <a:pt x="209" y="146"/>
                  </a:lnTo>
                  <a:cubicBezTo>
                    <a:pt x="209" y="119"/>
                    <a:pt x="175" y="119"/>
                    <a:pt x="209" y="91"/>
                  </a:cubicBezTo>
                  <a:close/>
                  <a:moveTo>
                    <a:pt x="175" y="237"/>
                  </a:moveTo>
                  <a:cubicBezTo>
                    <a:pt x="209" y="264"/>
                    <a:pt x="209" y="292"/>
                    <a:pt x="209" y="292"/>
                  </a:cubicBezTo>
                  <a:cubicBezTo>
                    <a:pt x="175" y="320"/>
                    <a:pt x="175" y="320"/>
                    <a:pt x="147" y="320"/>
                  </a:cubicBezTo>
                  <a:lnTo>
                    <a:pt x="175" y="237"/>
                  </a:lnTo>
                  <a:close/>
                  <a:moveTo>
                    <a:pt x="293" y="1"/>
                  </a:moveTo>
                  <a:lnTo>
                    <a:pt x="293" y="35"/>
                  </a:lnTo>
                  <a:cubicBezTo>
                    <a:pt x="257" y="21"/>
                    <a:pt x="225" y="12"/>
                    <a:pt x="198" y="12"/>
                  </a:cubicBezTo>
                  <a:cubicBezTo>
                    <a:pt x="162" y="12"/>
                    <a:pt x="135" y="27"/>
                    <a:pt x="119" y="63"/>
                  </a:cubicBezTo>
                  <a:cubicBezTo>
                    <a:pt x="63" y="119"/>
                    <a:pt x="119" y="174"/>
                    <a:pt x="147" y="209"/>
                  </a:cubicBezTo>
                  <a:lnTo>
                    <a:pt x="119" y="292"/>
                  </a:lnTo>
                  <a:cubicBezTo>
                    <a:pt x="119" y="264"/>
                    <a:pt x="91" y="264"/>
                    <a:pt x="119" y="237"/>
                  </a:cubicBezTo>
                  <a:lnTo>
                    <a:pt x="36" y="174"/>
                  </a:lnTo>
                  <a:lnTo>
                    <a:pt x="36" y="174"/>
                  </a:lnTo>
                  <a:cubicBezTo>
                    <a:pt x="1" y="237"/>
                    <a:pt x="36" y="292"/>
                    <a:pt x="91" y="348"/>
                  </a:cubicBezTo>
                  <a:lnTo>
                    <a:pt x="63" y="383"/>
                  </a:lnTo>
                  <a:lnTo>
                    <a:pt x="91" y="410"/>
                  </a:lnTo>
                  <a:lnTo>
                    <a:pt x="119" y="383"/>
                  </a:lnTo>
                  <a:cubicBezTo>
                    <a:pt x="135" y="390"/>
                    <a:pt x="151" y="394"/>
                    <a:pt x="167" y="394"/>
                  </a:cubicBezTo>
                  <a:cubicBezTo>
                    <a:pt x="207" y="394"/>
                    <a:pt x="245" y="373"/>
                    <a:pt x="265" y="348"/>
                  </a:cubicBezTo>
                  <a:cubicBezTo>
                    <a:pt x="320" y="264"/>
                    <a:pt x="265" y="237"/>
                    <a:pt x="237" y="174"/>
                  </a:cubicBezTo>
                  <a:lnTo>
                    <a:pt x="265" y="119"/>
                  </a:lnTo>
                  <a:cubicBezTo>
                    <a:pt x="293" y="119"/>
                    <a:pt x="293" y="146"/>
                    <a:pt x="265" y="146"/>
                  </a:cubicBezTo>
                  <a:lnTo>
                    <a:pt x="348" y="209"/>
                  </a:lnTo>
                  <a:cubicBezTo>
                    <a:pt x="383" y="146"/>
                    <a:pt x="383" y="91"/>
                    <a:pt x="320" y="35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7"/>
            <p:cNvSpPr/>
            <p:nvPr/>
          </p:nvSpPr>
          <p:spPr>
            <a:xfrm>
              <a:off x="1461458" y="2394980"/>
              <a:ext cx="532446" cy="533653"/>
            </a:xfrm>
            <a:custGeom>
              <a:avLst/>
              <a:gdLst/>
              <a:ahLst/>
              <a:cxnLst/>
              <a:rect l="l" t="t" r="r" b="b"/>
              <a:pathLst>
                <a:path w="3528" h="3536" extrusionOk="0">
                  <a:moveTo>
                    <a:pt x="1216" y="1"/>
                  </a:moveTo>
                  <a:lnTo>
                    <a:pt x="0" y="1216"/>
                  </a:lnTo>
                  <a:lnTo>
                    <a:pt x="2313" y="3536"/>
                  </a:lnTo>
                  <a:lnTo>
                    <a:pt x="3528" y="2320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7"/>
            <p:cNvSpPr/>
            <p:nvPr/>
          </p:nvSpPr>
          <p:spPr>
            <a:xfrm>
              <a:off x="1731758" y="2793260"/>
              <a:ext cx="74554" cy="73498"/>
            </a:xfrm>
            <a:custGeom>
              <a:avLst/>
              <a:gdLst/>
              <a:ahLst/>
              <a:cxnLst/>
              <a:rect l="l" t="t" r="r" b="b"/>
              <a:pathLst>
                <a:path w="494" h="487" extrusionOk="0">
                  <a:moveTo>
                    <a:pt x="56" y="1"/>
                  </a:moveTo>
                  <a:lnTo>
                    <a:pt x="1" y="56"/>
                  </a:lnTo>
                  <a:lnTo>
                    <a:pt x="404" y="487"/>
                  </a:lnTo>
                  <a:lnTo>
                    <a:pt x="494" y="403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7"/>
            <p:cNvSpPr/>
            <p:nvPr/>
          </p:nvSpPr>
          <p:spPr>
            <a:xfrm>
              <a:off x="1780053" y="2805937"/>
              <a:ext cx="38937" cy="39843"/>
            </a:xfrm>
            <a:custGeom>
              <a:avLst/>
              <a:gdLst/>
              <a:ahLst/>
              <a:cxnLst/>
              <a:rect l="l" t="t" r="r" b="b"/>
              <a:pathLst>
                <a:path w="258" h="264" extrusionOk="0">
                  <a:moveTo>
                    <a:pt x="28" y="0"/>
                  </a:moveTo>
                  <a:lnTo>
                    <a:pt x="0" y="28"/>
                  </a:lnTo>
                  <a:lnTo>
                    <a:pt x="229" y="264"/>
                  </a:lnTo>
                  <a:lnTo>
                    <a:pt x="257" y="2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7"/>
            <p:cNvSpPr/>
            <p:nvPr/>
          </p:nvSpPr>
          <p:spPr>
            <a:xfrm>
              <a:off x="1802088" y="2810012"/>
              <a:ext cx="26260" cy="2641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28" y="1"/>
                  </a:moveTo>
                  <a:lnTo>
                    <a:pt x="0" y="29"/>
                  </a:lnTo>
                  <a:lnTo>
                    <a:pt x="139" y="174"/>
                  </a:lnTo>
                  <a:lnTo>
                    <a:pt x="174" y="147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7"/>
            <p:cNvSpPr/>
            <p:nvPr/>
          </p:nvSpPr>
          <p:spPr>
            <a:xfrm>
              <a:off x="1802088" y="2736966"/>
              <a:ext cx="69272" cy="64896"/>
            </a:xfrm>
            <a:custGeom>
              <a:avLst/>
              <a:gdLst/>
              <a:ahLst/>
              <a:cxnLst/>
              <a:rect l="l" t="t" r="r" b="b"/>
              <a:pathLst>
                <a:path w="459" h="430" extrusionOk="0">
                  <a:moveTo>
                    <a:pt x="112" y="0"/>
                  </a:moveTo>
                  <a:cubicBezTo>
                    <a:pt x="90" y="0"/>
                    <a:pt x="70" y="9"/>
                    <a:pt x="56" y="27"/>
                  </a:cubicBezTo>
                  <a:lnTo>
                    <a:pt x="28" y="54"/>
                  </a:lnTo>
                  <a:cubicBezTo>
                    <a:pt x="0" y="82"/>
                    <a:pt x="0" y="138"/>
                    <a:pt x="28" y="165"/>
                  </a:cubicBezTo>
                  <a:lnTo>
                    <a:pt x="285" y="429"/>
                  </a:lnTo>
                  <a:lnTo>
                    <a:pt x="403" y="429"/>
                  </a:lnTo>
                  <a:lnTo>
                    <a:pt x="431" y="374"/>
                  </a:lnTo>
                  <a:cubicBezTo>
                    <a:pt x="458" y="339"/>
                    <a:pt x="458" y="311"/>
                    <a:pt x="431" y="283"/>
                  </a:cubicBezTo>
                  <a:lnTo>
                    <a:pt x="174" y="27"/>
                  </a:lnTo>
                  <a:cubicBezTo>
                    <a:pt x="156" y="9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7"/>
            <p:cNvSpPr/>
            <p:nvPr/>
          </p:nvSpPr>
          <p:spPr>
            <a:xfrm>
              <a:off x="1653279" y="2465309"/>
              <a:ext cx="38786" cy="39994"/>
            </a:xfrm>
            <a:custGeom>
              <a:avLst/>
              <a:gdLst/>
              <a:ahLst/>
              <a:cxnLst/>
              <a:rect l="l" t="t" r="r" b="b"/>
              <a:pathLst>
                <a:path w="257" h="265" extrusionOk="0">
                  <a:moveTo>
                    <a:pt x="28" y="0"/>
                  </a:moveTo>
                  <a:lnTo>
                    <a:pt x="0" y="28"/>
                  </a:lnTo>
                  <a:lnTo>
                    <a:pt x="229" y="264"/>
                  </a:lnTo>
                  <a:lnTo>
                    <a:pt x="257" y="2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7"/>
            <p:cNvSpPr/>
            <p:nvPr/>
          </p:nvSpPr>
          <p:spPr>
            <a:xfrm>
              <a:off x="1644828" y="2469535"/>
              <a:ext cx="26411" cy="30486"/>
            </a:xfrm>
            <a:custGeom>
              <a:avLst/>
              <a:gdLst/>
              <a:ahLst/>
              <a:cxnLst/>
              <a:rect l="l" t="t" r="r" b="b"/>
              <a:pathLst>
                <a:path w="175" h="202" extrusionOk="0">
                  <a:moveTo>
                    <a:pt x="28" y="0"/>
                  </a:moveTo>
                  <a:lnTo>
                    <a:pt x="1" y="63"/>
                  </a:lnTo>
                  <a:lnTo>
                    <a:pt x="139" y="201"/>
                  </a:lnTo>
                  <a:lnTo>
                    <a:pt x="174" y="17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7"/>
            <p:cNvSpPr/>
            <p:nvPr/>
          </p:nvSpPr>
          <p:spPr>
            <a:xfrm>
              <a:off x="1496019" y="2430748"/>
              <a:ext cx="463324" cy="462268"/>
            </a:xfrm>
            <a:custGeom>
              <a:avLst/>
              <a:gdLst/>
              <a:ahLst/>
              <a:cxnLst/>
              <a:rect l="l" t="t" r="r" b="b"/>
              <a:pathLst>
                <a:path w="3070" h="3063" extrusionOk="0">
                  <a:moveTo>
                    <a:pt x="1070" y="28"/>
                  </a:moveTo>
                  <a:lnTo>
                    <a:pt x="3007" y="1965"/>
                  </a:lnTo>
                  <a:cubicBezTo>
                    <a:pt x="2952" y="2056"/>
                    <a:pt x="2952" y="2139"/>
                    <a:pt x="3007" y="2194"/>
                  </a:cubicBezTo>
                  <a:lnTo>
                    <a:pt x="2202" y="3007"/>
                  </a:lnTo>
                  <a:cubicBezTo>
                    <a:pt x="2170" y="2979"/>
                    <a:pt x="2134" y="2965"/>
                    <a:pt x="2094" y="2965"/>
                  </a:cubicBezTo>
                  <a:cubicBezTo>
                    <a:pt x="2054" y="2965"/>
                    <a:pt x="2011" y="2979"/>
                    <a:pt x="1966" y="3007"/>
                  </a:cubicBezTo>
                  <a:lnTo>
                    <a:pt x="28" y="1069"/>
                  </a:lnTo>
                  <a:cubicBezTo>
                    <a:pt x="84" y="1014"/>
                    <a:pt x="84" y="924"/>
                    <a:pt x="56" y="868"/>
                  </a:cubicBezTo>
                  <a:lnTo>
                    <a:pt x="868" y="56"/>
                  </a:lnTo>
                  <a:cubicBezTo>
                    <a:pt x="903" y="67"/>
                    <a:pt x="934" y="74"/>
                    <a:pt x="962" y="74"/>
                  </a:cubicBezTo>
                  <a:cubicBezTo>
                    <a:pt x="1002" y="74"/>
                    <a:pt x="1037" y="60"/>
                    <a:pt x="1070" y="28"/>
                  </a:cubicBezTo>
                  <a:close/>
                  <a:moveTo>
                    <a:pt x="868" y="0"/>
                  </a:moveTo>
                  <a:lnTo>
                    <a:pt x="28" y="868"/>
                  </a:lnTo>
                  <a:cubicBezTo>
                    <a:pt x="56" y="924"/>
                    <a:pt x="56" y="1014"/>
                    <a:pt x="0" y="1042"/>
                  </a:cubicBezTo>
                  <a:lnTo>
                    <a:pt x="0" y="1069"/>
                  </a:lnTo>
                  <a:lnTo>
                    <a:pt x="1966" y="3062"/>
                  </a:lnTo>
                  <a:lnTo>
                    <a:pt x="1993" y="3035"/>
                  </a:lnTo>
                  <a:cubicBezTo>
                    <a:pt x="2025" y="3007"/>
                    <a:pt x="2061" y="2993"/>
                    <a:pt x="2098" y="2993"/>
                  </a:cubicBezTo>
                  <a:cubicBezTo>
                    <a:pt x="2134" y="2993"/>
                    <a:pt x="2170" y="3007"/>
                    <a:pt x="2202" y="3035"/>
                  </a:cubicBezTo>
                  <a:lnTo>
                    <a:pt x="2202" y="3062"/>
                  </a:lnTo>
                  <a:lnTo>
                    <a:pt x="3070" y="2194"/>
                  </a:lnTo>
                  <a:lnTo>
                    <a:pt x="3035" y="2194"/>
                  </a:lnTo>
                  <a:cubicBezTo>
                    <a:pt x="2979" y="2139"/>
                    <a:pt x="2979" y="2056"/>
                    <a:pt x="3035" y="1993"/>
                  </a:cubicBezTo>
                  <a:lnTo>
                    <a:pt x="3070" y="1965"/>
                  </a:lnTo>
                  <a:lnTo>
                    <a:pt x="1070" y="0"/>
                  </a:lnTo>
                  <a:cubicBezTo>
                    <a:pt x="1037" y="33"/>
                    <a:pt x="993" y="46"/>
                    <a:pt x="956" y="46"/>
                  </a:cubicBezTo>
                  <a:cubicBezTo>
                    <a:pt x="930" y="46"/>
                    <a:pt x="908" y="39"/>
                    <a:pt x="896" y="28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7"/>
            <p:cNvSpPr/>
            <p:nvPr/>
          </p:nvSpPr>
          <p:spPr>
            <a:xfrm>
              <a:off x="1665806" y="2605967"/>
              <a:ext cx="126924" cy="111832"/>
            </a:xfrm>
            <a:custGeom>
              <a:avLst/>
              <a:gdLst/>
              <a:ahLst/>
              <a:cxnLst/>
              <a:rect l="l" t="t" r="r" b="b"/>
              <a:pathLst>
                <a:path w="841" h="741" extrusionOk="0">
                  <a:moveTo>
                    <a:pt x="407" y="0"/>
                  </a:moveTo>
                  <a:cubicBezTo>
                    <a:pt x="313" y="0"/>
                    <a:pt x="219" y="37"/>
                    <a:pt x="146" y="110"/>
                  </a:cubicBezTo>
                  <a:cubicBezTo>
                    <a:pt x="0" y="256"/>
                    <a:pt x="0" y="485"/>
                    <a:pt x="146" y="631"/>
                  </a:cubicBezTo>
                  <a:cubicBezTo>
                    <a:pt x="219" y="704"/>
                    <a:pt x="313" y="740"/>
                    <a:pt x="407" y="740"/>
                  </a:cubicBezTo>
                  <a:cubicBezTo>
                    <a:pt x="500" y="740"/>
                    <a:pt x="594" y="704"/>
                    <a:pt x="667" y="631"/>
                  </a:cubicBezTo>
                  <a:cubicBezTo>
                    <a:pt x="841" y="485"/>
                    <a:pt x="841" y="256"/>
                    <a:pt x="667" y="110"/>
                  </a:cubicBezTo>
                  <a:cubicBezTo>
                    <a:pt x="594" y="37"/>
                    <a:pt x="500" y="0"/>
                    <a:pt x="4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7"/>
            <p:cNvSpPr/>
            <p:nvPr/>
          </p:nvSpPr>
          <p:spPr>
            <a:xfrm>
              <a:off x="1697197" y="2634944"/>
              <a:ext cx="60972" cy="56444"/>
            </a:xfrm>
            <a:custGeom>
              <a:avLst/>
              <a:gdLst/>
              <a:ahLst/>
              <a:cxnLst/>
              <a:rect l="l" t="t" r="r" b="b"/>
              <a:pathLst>
                <a:path w="404" h="374" extrusionOk="0">
                  <a:moveTo>
                    <a:pt x="285" y="91"/>
                  </a:moveTo>
                  <a:lnTo>
                    <a:pt x="230" y="147"/>
                  </a:lnTo>
                  <a:lnTo>
                    <a:pt x="230" y="91"/>
                  </a:lnTo>
                  <a:close/>
                  <a:moveTo>
                    <a:pt x="202" y="237"/>
                  </a:moveTo>
                  <a:cubicBezTo>
                    <a:pt x="202" y="265"/>
                    <a:pt x="202" y="265"/>
                    <a:pt x="174" y="293"/>
                  </a:cubicBezTo>
                  <a:lnTo>
                    <a:pt x="140" y="293"/>
                  </a:lnTo>
                  <a:lnTo>
                    <a:pt x="202" y="237"/>
                  </a:lnTo>
                  <a:close/>
                  <a:moveTo>
                    <a:pt x="229" y="1"/>
                  </a:moveTo>
                  <a:cubicBezTo>
                    <a:pt x="207" y="1"/>
                    <a:pt x="186" y="10"/>
                    <a:pt x="174" y="36"/>
                  </a:cubicBezTo>
                  <a:cubicBezTo>
                    <a:pt x="112" y="91"/>
                    <a:pt x="140" y="147"/>
                    <a:pt x="174" y="210"/>
                  </a:cubicBezTo>
                  <a:lnTo>
                    <a:pt x="112" y="265"/>
                  </a:lnTo>
                  <a:lnTo>
                    <a:pt x="112" y="210"/>
                  </a:lnTo>
                  <a:lnTo>
                    <a:pt x="56" y="147"/>
                  </a:lnTo>
                  <a:cubicBezTo>
                    <a:pt x="1" y="182"/>
                    <a:pt x="1" y="265"/>
                    <a:pt x="56" y="321"/>
                  </a:cubicBezTo>
                  <a:lnTo>
                    <a:pt x="28" y="355"/>
                  </a:lnTo>
                  <a:lnTo>
                    <a:pt x="56" y="355"/>
                  </a:lnTo>
                  <a:lnTo>
                    <a:pt x="84" y="321"/>
                  </a:lnTo>
                  <a:cubicBezTo>
                    <a:pt x="117" y="358"/>
                    <a:pt x="153" y="373"/>
                    <a:pt x="189" y="373"/>
                  </a:cubicBezTo>
                  <a:cubicBezTo>
                    <a:pt x="212" y="373"/>
                    <a:pt x="235" y="366"/>
                    <a:pt x="258" y="355"/>
                  </a:cubicBezTo>
                  <a:cubicBezTo>
                    <a:pt x="313" y="293"/>
                    <a:pt x="258" y="237"/>
                    <a:pt x="230" y="182"/>
                  </a:cubicBezTo>
                  <a:lnTo>
                    <a:pt x="285" y="119"/>
                  </a:lnTo>
                  <a:cubicBezTo>
                    <a:pt x="313" y="119"/>
                    <a:pt x="313" y="147"/>
                    <a:pt x="285" y="147"/>
                  </a:cubicBezTo>
                  <a:lnTo>
                    <a:pt x="376" y="237"/>
                  </a:lnTo>
                  <a:cubicBezTo>
                    <a:pt x="403" y="182"/>
                    <a:pt x="403" y="119"/>
                    <a:pt x="348" y="64"/>
                  </a:cubicBezTo>
                  <a:lnTo>
                    <a:pt x="376" y="36"/>
                  </a:lnTo>
                  <a:lnTo>
                    <a:pt x="348" y="8"/>
                  </a:lnTo>
                  <a:lnTo>
                    <a:pt x="313" y="36"/>
                  </a:lnTo>
                  <a:cubicBezTo>
                    <a:pt x="297" y="20"/>
                    <a:pt x="261" y="1"/>
                    <a:pt x="229" y="1"/>
                  </a:cubicBezTo>
                  <a:close/>
                </a:path>
              </a:pathLst>
            </a:custGeom>
            <a:solidFill>
              <a:srgbClr val="33B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7"/>
            <p:cNvSpPr/>
            <p:nvPr/>
          </p:nvSpPr>
          <p:spPr>
            <a:xfrm>
              <a:off x="1836649" y="2033524"/>
              <a:ext cx="340777" cy="340777"/>
            </a:xfrm>
            <a:custGeom>
              <a:avLst/>
              <a:gdLst/>
              <a:ahLst/>
              <a:cxnLst/>
              <a:rect l="l" t="t" r="r" b="b"/>
              <a:pathLst>
                <a:path w="2258" h="2258" extrusionOk="0">
                  <a:moveTo>
                    <a:pt x="1125" y="0"/>
                  </a:moveTo>
                  <a:cubicBezTo>
                    <a:pt x="521" y="0"/>
                    <a:pt x="0" y="521"/>
                    <a:pt x="0" y="1125"/>
                  </a:cubicBezTo>
                  <a:cubicBezTo>
                    <a:pt x="0" y="1764"/>
                    <a:pt x="521" y="2257"/>
                    <a:pt x="1125" y="2257"/>
                  </a:cubicBezTo>
                  <a:cubicBezTo>
                    <a:pt x="1764" y="2257"/>
                    <a:pt x="2257" y="1764"/>
                    <a:pt x="2257" y="1125"/>
                  </a:cubicBezTo>
                  <a:cubicBezTo>
                    <a:pt x="2257" y="521"/>
                    <a:pt x="1764" y="0"/>
                    <a:pt x="1125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7"/>
            <p:cNvSpPr/>
            <p:nvPr/>
          </p:nvSpPr>
          <p:spPr>
            <a:xfrm>
              <a:off x="1828197" y="2024016"/>
              <a:ext cx="357529" cy="358586"/>
            </a:xfrm>
            <a:custGeom>
              <a:avLst/>
              <a:gdLst/>
              <a:ahLst/>
              <a:cxnLst/>
              <a:rect l="l" t="t" r="r" b="b"/>
              <a:pathLst>
                <a:path w="2369" h="2376" extrusionOk="0">
                  <a:moveTo>
                    <a:pt x="1181" y="119"/>
                  </a:moveTo>
                  <a:cubicBezTo>
                    <a:pt x="1473" y="119"/>
                    <a:pt x="1765" y="237"/>
                    <a:pt x="1966" y="438"/>
                  </a:cubicBezTo>
                  <a:cubicBezTo>
                    <a:pt x="2140" y="640"/>
                    <a:pt x="2258" y="897"/>
                    <a:pt x="2258" y="1188"/>
                  </a:cubicBezTo>
                  <a:cubicBezTo>
                    <a:pt x="2258" y="1508"/>
                    <a:pt x="2140" y="1765"/>
                    <a:pt x="1966" y="1973"/>
                  </a:cubicBezTo>
                  <a:cubicBezTo>
                    <a:pt x="1765" y="2147"/>
                    <a:pt x="1473" y="2258"/>
                    <a:pt x="1181" y="2258"/>
                  </a:cubicBezTo>
                  <a:cubicBezTo>
                    <a:pt x="897" y="2258"/>
                    <a:pt x="633" y="2147"/>
                    <a:pt x="431" y="1973"/>
                  </a:cubicBezTo>
                  <a:cubicBezTo>
                    <a:pt x="230" y="1765"/>
                    <a:pt x="112" y="1508"/>
                    <a:pt x="112" y="1188"/>
                  </a:cubicBezTo>
                  <a:cubicBezTo>
                    <a:pt x="112" y="897"/>
                    <a:pt x="230" y="640"/>
                    <a:pt x="431" y="438"/>
                  </a:cubicBezTo>
                  <a:cubicBezTo>
                    <a:pt x="633" y="237"/>
                    <a:pt x="897" y="119"/>
                    <a:pt x="1181" y="119"/>
                  </a:cubicBezTo>
                  <a:close/>
                  <a:moveTo>
                    <a:pt x="1181" y="1"/>
                  </a:moveTo>
                  <a:cubicBezTo>
                    <a:pt x="522" y="1"/>
                    <a:pt x="1" y="522"/>
                    <a:pt x="1" y="1188"/>
                  </a:cubicBezTo>
                  <a:cubicBezTo>
                    <a:pt x="1" y="1855"/>
                    <a:pt x="522" y="2376"/>
                    <a:pt x="1181" y="2376"/>
                  </a:cubicBezTo>
                  <a:cubicBezTo>
                    <a:pt x="1848" y="2376"/>
                    <a:pt x="2369" y="1855"/>
                    <a:pt x="2369" y="1188"/>
                  </a:cubicBezTo>
                  <a:cubicBezTo>
                    <a:pt x="2369" y="522"/>
                    <a:pt x="1848" y="1"/>
                    <a:pt x="118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7"/>
            <p:cNvSpPr/>
            <p:nvPr/>
          </p:nvSpPr>
          <p:spPr>
            <a:xfrm>
              <a:off x="1871210" y="2072311"/>
              <a:ext cx="271505" cy="266374"/>
            </a:xfrm>
            <a:custGeom>
              <a:avLst/>
              <a:gdLst/>
              <a:ahLst/>
              <a:cxnLst/>
              <a:rect l="l" t="t" r="r" b="b"/>
              <a:pathLst>
                <a:path w="1799" h="1765" extrusionOk="0">
                  <a:moveTo>
                    <a:pt x="896" y="0"/>
                  </a:moveTo>
                  <a:cubicBezTo>
                    <a:pt x="410" y="0"/>
                    <a:pt x="0" y="375"/>
                    <a:pt x="0" y="868"/>
                  </a:cubicBezTo>
                  <a:cubicBezTo>
                    <a:pt x="0" y="1361"/>
                    <a:pt x="410" y="1764"/>
                    <a:pt x="896" y="1764"/>
                  </a:cubicBezTo>
                  <a:cubicBezTo>
                    <a:pt x="1389" y="1764"/>
                    <a:pt x="1799" y="1361"/>
                    <a:pt x="1799" y="868"/>
                  </a:cubicBezTo>
                  <a:cubicBezTo>
                    <a:pt x="1799" y="375"/>
                    <a:pt x="1389" y="0"/>
                    <a:pt x="896" y="0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7"/>
            <p:cNvSpPr/>
            <p:nvPr/>
          </p:nvSpPr>
          <p:spPr>
            <a:xfrm>
              <a:off x="1884792" y="2080612"/>
              <a:ext cx="248565" cy="249622"/>
            </a:xfrm>
            <a:custGeom>
              <a:avLst/>
              <a:gdLst/>
              <a:ahLst/>
              <a:cxnLst/>
              <a:rect l="l" t="t" r="r" b="b"/>
              <a:pathLst>
                <a:path w="1647" h="1654" extrusionOk="0">
                  <a:moveTo>
                    <a:pt x="806" y="1"/>
                  </a:moveTo>
                  <a:cubicBezTo>
                    <a:pt x="348" y="1"/>
                    <a:pt x="1" y="348"/>
                    <a:pt x="1" y="813"/>
                  </a:cubicBezTo>
                  <a:cubicBezTo>
                    <a:pt x="1" y="1278"/>
                    <a:pt x="348" y="1653"/>
                    <a:pt x="806" y="1653"/>
                  </a:cubicBezTo>
                  <a:cubicBezTo>
                    <a:pt x="1271" y="1653"/>
                    <a:pt x="1646" y="1278"/>
                    <a:pt x="1646" y="813"/>
                  </a:cubicBezTo>
                  <a:cubicBezTo>
                    <a:pt x="1646" y="348"/>
                    <a:pt x="1271" y="1"/>
                    <a:pt x="806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7"/>
            <p:cNvSpPr/>
            <p:nvPr/>
          </p:nvSpPr>
          <p:spPr>
            <a:xfrm>
              <a:off x="1968705" y="2118342"/>
              <a:ext cx="92363" cy="154240"/>
            </a:xfrm>
            <a:custGeom>
              <a:avLst/>
              <a:gdLst/>
              <a:ahLst/>
              <a:cxnLst/>
              <a:rect l="l" t="t" r="r" b="b"/>
              <a:pathLst>
                <a:path w="612" h="1022" extrusionOk="0">
                  <a:moveTo>
                    <a:pt x="278" y="258"/>
                  </a:moveTo>
                  <a:lnTo>
                    <a:pt x="278" y="417"/>
                  </a:lnTo>
                  <a:cubicBezTo>
                    <a:pt x="229" y="397"/>
                    <a:pt x="209" y="369"/>
                    <a:pt x="209" y="327"/>
                  </a:cubicBezTo>
                  <a:cubicBezTo>
                    <a:pt x="209" y="285"/>
                    <a:pt x="229" y="265"/>
                    <a:pt x="278" y="258"/>
                  </a:cubicBezTo>
                  <a:close/>
                  <a:moveTo>
                    <a:pt x="347" y="612"/>
                  </a:moveTo>
                  <a:cubicBezTo>
                    <a:pt x="382" y="626"/>
                    <a:pt x="403" y="654"/>
                    <a:pt x="403" y="695"/>
                  </a:cubicBezTo>
                  <a:cubicBezTo>
                    <a:pt x="403" y="730"/>
                    <a:pt x="382" y="758"/>
                    <a:pt x="347" y="765"/>
                  </a:cubicBezTo>
                  <a:lnTo>
                    <a:pt x="347" y="612"/>
                  </a:lnTo>
                  <a:close/>
                  <a:moveTo>
                    <a:pt x="278" y="1"/>
                  </a:moveTo>
                  <a:lnTo>
                    <a:pt x="278" y="98"/>
                  </a:lnTo>
                  <a:cubicBezTo>
                    <a:pt x="195" y="105"/>
                    <a:pt x="132" y="133"/>
                    <a:pt x="77" y="174"/>
                  </a:cubicBezTo>
                  <a:cubicBezTo>
                    <a:pt x="28" y="216"/>
                    <a:pt x="0" y="272"/>
                    <a:pt x="0" y="348"/>
                  </a:cubicBezTo>
                  <a:cubicBezTo>
                    <a:pt x="0" y="390"/>
                    <a:pt x="7" y="417"/>
                    <a:pt x="21" y="445"/>
                  </a:cubicBezTo>
                  <a:cubicBezTo>
                    <a:pt x="28" y="459"/>
                    <a:pt x="35" y="466"/>
                    <a:pt x="42" y="480"/>
                  </a:cubicBezTo>
                  <a:cubicBezTo>
                    <a:pt x="56" y="487"/>
                    <a:pt x="63" y="501"/>
                    <a:pt x="77" y="508"/>
                  </a:cubicBezTo>
                  <a:cubicBezTo>
                    <a:pt x="91" y="515"/>
                    <a:pt x="104" y="522"/>
                    <a:pt x="111" y="529"/>
                  </a:cubicBezTo>
                  <a:cubicBezTo>
                    <a:pt x="118" y="535"/>
                    <a:pt x="139" y="542"/>
                    <a:pt x="174" y="556"/>
                  </a:cubicBezTo>
                  <a:cubicBezTo>
                    <a:pt x="209" y="563"/>
                    <a:pt x="243" y="577"/>
                    <a:pt x="278" y="584"/>
                  </a:cubicBezTo>
                  <a:lnTo>
                    <a:pt x="278" y="765"/>
                  </a:lnTo>
                  <a:cubicBezTo>
                    <a:pt x="236" y="758"/>
                    <a:pt x="216" y="723"/>
                    <a:pt x="209" y="674"/>
                  </a:cubicBezTo>
                  <a:lnTo>
                    <a:pt x="0" y="674"/>
                  </a:lnTo>
                  <a:cubicBezTo>
                    <a:pt x="0" y="751"/>
                    <a:pt x="28" y="806"/>
                    <a:pt x="77" y="855"/>
                  </a:cubicBezTo>
                  <a:cubicBezTo>
                    <a:pt x="125" y="897"/>
                    <a:pt x="195" y="917"/>
                    <a:pt x="278" y="924"/>
                  </a:cubicBezTo>
                  <a:lnTo>
                    <a:pt x="278" y="1022"/>
                  </a:lnTo>
                  <a:lnTo>
                    <a:pt x="347" y="1022"/>
                  </a:lnTo>
                  <a:lnTo>
                    <a:pt x="347" y="924"/>
                  </a:lnTo>
                  <a:cubicBezTo>
                    <a:pt x="424" y="917"/>
                    <a:pt x="486" y="890"/>
                    <a:pt x="535" y="841"/>
                  </a:cubicBezTo>
                  <a:cubicBezTo>
                    <a:pt x="584" y="799"/>
                    <a:pt x="611" y="744"/>
                    <a:pt x="611" y="674"/>
                  </a:cubicBezTo>
                  <a:cubicBezTo>
                    <a:pt x="611" y="591"/>
                    <a:pt x="570" y="529"/>
                    <a:pt x="493" y="487"/>
                  </a:cubicBezTo>
                  <a:cubicBezTo>
                    <a:pt x="472" y="480"/>
                    <a:pt x="424" y="459"/>
                    <a:pt x="347" y="438"/>
                  </a:cubicBezTo>
                  <a:lnTo>
                    <a:pt x="347" y="258"/>
                  </a:lnTo>
                  <a:cubicBezTo>
                    <a:pt x="382" y="272"/>
                    <a:pt x="403" y="299"/>
                    <a:pt x="410" y="341"/>
                  </a:cubicBezTo>
                  <a:lnTo>
                    <a:pt x="611" y="341"/>
                  </a:lnTo>
                  <a:cubicBezTo>
                    <a:pt x="604" y="265"/>
                    <a:pt x="584" y="202"/>
                    <a:pt x="535" y="160"/>
                  </a:cubicBezTo>
                  <a:cubicBezTo>
                    <a:pt x="486" y="126"/>
                    <a:pt x="424" y="98"/>
                    <a:pt x="347" y="9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7"/>
            <p:cNvSpPr/>
            <p:nvPr/>
          </p:nvSpPr>
          <p:spPr>
            <a:xfrm>
              <a:off x="2259983" y="2330084"/>
              <a:ext cx="288408" cy="288408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959" y="0"/>
                  </a:moveTo>
                  <a:cubicBezTo>
                    <a:pt x="438" y="0"/>
                    <a:pt x="1" y="431"/>
                    <a:pt x="1" y="952"/>
                  </a:cubicBezTo>
                  <a:cubicBezTo>
                    <a:pt x="1" y="1507"/>
                    <a:pt x="438" y="1910"/>
                    <a:pt x="959" y="1910"/>
                  </a:cubicBezTo>
                  <a:cubicBezTo>
                    <a:pt x="1480" y="1910"/>
                    <a:pt x="1910" y="1507"/>
                    <a:pt x="1910" y="952"/>
                  </a:cubicBezTo>
                  <a:cubicBezTo>
                    <a:pt x="1910" y="431"/>
                    <a:pt x="1480" y="0"/>
                    <a:pt x="959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7"/>
            <p:cNvSpPr/>
            <p:nvPr/>
          </p:nvSpPr>
          <p:spPr>
            <a:xfrm>
              <a:off x="2251682" y="2321632"/>
              <a:ext cx="305009" cy="305160"/>
            </a:xfrm>
            <a:custGeom>
              <a:avLst/>
              <a:gdLst/>
              <a:ahLst/>
              <a:cxnLst/>
              <a:rect l="l" t="t" r="r" b="b"/>
              <a:pathLst>
                <a:path w="2021" h="2022" extrusionOk="0">
                  <a:moveTo>
                    <a:pt x="1014" y="112"/>
                  </a:moveTo>
                  <a:cubicBezTo>
                    <a:pt x="1271" y="112"/>
                    <a:pt x="1472" y="202"/>
                    <a:pt x="1646" y="376"/>
                  </a:cubicBezTo>
                  <a:cubicBezTo>
                    <a:pt x="1820" y="549"/>
                    <a:pt x="1910" y="751"/>
                    <a:pt x="1910" y="1008"/>
                  </a:cubicBezTo>
                  <a:cubicBezTo>
                    <a:pt x="1910" y="1272"/>
                    <a:pt x="1820" y="1501"/>
                    <a:pt x="1646" y="1647"/>
                  </a:cubicBezTo>
                  <a:cubicBezTo>
                    <a:pt x="1472" y="1820"/>
                    <a:pt x="1271" y="1911"/>
                    <a:pt x="1014" y="1911"/>
                  </a:cubicBezTo>
                  <a:cubicBezTo>
                    <a:pt x="750" y="1911"/>
                    <a:pt x="549" y="1820"/>
                    <a:pt x="375" y="1647"/>
                  </a:cubicBezTo>
                  <a:cubicBezTo>
                    <a:pt x="202" y="1501"/>
                    <a:pt x="111" y="1272"/>
                    <a:pt x="111" y="1008"/>
                  </a:cubicBezTo>
                  <a:cubicBezTo>
                    <a:pt x="111" y="751"/>
                    <a:pt x="202" y="549"/>
                    <a:pt x="375" y="376"/>
                  </a:cubicBezTo>
                  <a:cubicBezTo>
                    <a:pt x="549" y="202"/>
                    <a:pt x="750" y="112"/>
                    <a:pt x="1014" y="112"/>
                  </a:cubicBezTo>
                  <a:close/>
                  <a:moveTo>
                    <a:pt x="1014" y="1"/>
                  </a:moveTo>
                  <a:cubicBezTo>
                    <a:pt x="431" y="1"/>
                    <a:pt x="0" y="459"/>
                    <a:pt x="0" y="1008"/>
                  </a:cubicBezTo>
                  <a:cubicBezTo>
                    <a:pt x="0" y="1591"/>
                    <a:pt x="431" y="2022"/>
                    <a:pt x="1014" y="2022"/>
                  </a:cubicBezTo>
                  <a:cubicBezTo>
                    <a:pt x="1590" y="2022"/>
                    <a:pt x="2021" y="1591"/>
                    <a:pt x="2021" y="1008"/>
                  </a:cubicBezTo>
                  <a:cubicBezTo>
                    <a:pt x="2021" y="459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7"/>
            <p:cNvSpPr/>
            <p:nvPr/>
          </p:nvSpPr>
          <p:spPr>
            <a:xfrm>
              <a:off x="2290469" y="2360419"/>
              <a:ext cx="227436" cy="227587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7" y="1"/>
                  </a:moveTo>
                  <a:cubicBezTo>
                    <a:pt x="347" y="1"/>
                    <a:pt x="0" y="348"/>
                    <a:pt x="0" y="751"/>
                  </a:cubicBezTo>
                  <a:cubicBezTo>
                    <a:pt x="0" y="1188"/>
                    <a:pt x="347" y="1508"/>
                    <a:pt x="757" y="1508"/>
                  </a:cubicBezTo>
                  <a:cubicBezTo>
                    <a:pt x="1160" y="1508"/>
                    <a:pt x="1507" y="1188"/>
                    <a:pt x="1507" y="751"/>
                  </a:cubicBezTo>
                  <a:cubicBezTo>
                    <a:pt x="1507" y="348"/>
                    <a:pt x="1160" y="1"/>
                    <a:pt x="757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7"/>
            <p:cNvSpPr/>
            <p:nvPr/>
          </p:nvSpPr>
          <p:spPr>
            <a:xfrm>
              <a:off x="2299826" y="2368870"/>
              <a:ext cx="209779" cy="209779"/>
            </a:xfrm>
            <a:custGeom>
              <a:avLst/>
              <a:gdLst/>
              <a:ahLst/>
              <a:cxnLst/>
              <a:rect l="l" t="t" r="r" b="b"/>
              <a:pathLst>
                <a:path w="1390" h="1390" extrusionOk="0">
                  <a:moveTo>
                    <a:pt x="695" y="0"/>
                  </a:moveTo>
                  <a:cubicBezTo>
                    <a:pt x="313" y="0"/>
                    <a:pt x="1" y="320"/>
                    <a:pt x="1" y="695"/>
                  </a:cubicBezTo>
                  <a:cubicBezTo>
                    <a:pt x="1" y="1105"/>
                    <a:pt x="313" y="1389"/>
                    <a:pt x="695" y="1389"/>
                  </a:cubicBezTo>
                  <a:cubicBezTo>
                    <a:pt x="1070" y="1389"/>
                    <a:pt x="1389" y="1105"/>
                    <a:pt x="1389" y="695"/>
                  </a:cubicBezTo>
                  <a:cubicBezTo>
                    <a:pt x="1389" y="320"/>
                    <a:pt x="1070" y="0"/>
                    <a:pt x="69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7"/>
            <p:cNvSpPr/>
            <p:nvPr/>
          </p:nvSpPr>
          <p:spPr>
            <a:xfrm>
              <a:off x="2371061" y="2408714"/>
              <a:ext cx="73498" cy="122698"/>
            </a:xfrm>
            <a:custGeom>
              <a:avLst/>
              <a:gdLst/>
              <a:ahLst/>
              <a:cxnLst/>
              <a:rect l="l" t="t" r="r" b="b"/>
              <a:pathLst>
                <a:path w="487" h="813" extrusionOk="0">
                  <a:moveTo>
                    <a:pt x="216" y="202"/>
                  </a:moveTo>
                  <a:lnTo>
                    <a:pt x="216" y="327"/>
                  </a:lnTo>
                  <a:cubicBezTo>
                    <a:pt x="181" y="313"/>
                    <a:pt x="167" y="292"/>
                    <a:pt x="167" y="257"/>
                  </a:cubicBezTo>
                  <a:cubicBezTo>
                    <a:pt x="167" y="229"/>
                    <a:pt x="181" y="209"/>
                    <a:pt x="216" y="202"/>
                  </a:cubicBezTo>
                  <a:close/>
                  <a:moveTo>
                    <a:pt x="272" y="486"/>
                  </a:moveTo>
                  <a:cubicBezTo>
                    <a:pt x="306" y="500"/>
                    <a:pt x="320" y="521"/>
                    <a:pt x="320" y="549"/>
                  </a:cubicBezTo>
                  <a:cubicBezTo>
                    <a:pt x="320" y="584"/>
                    <a:pt x="306" y="604"/>
                    <a:pt x="272" y="611"/>
                  </a:cubicBezTo>
                  <a:lnTo>
                    <a:pt x="272" y="486"/>
                  </a:lnTo>
                  <a:close/>
                  <a:moveTo>
                    <a:pt x="216" y="0"/>
                  </a:moveTo>
                  <a:lnTo>
                    <a:pt x="216" y="70"/>
                  </a:lnTo>
                  <a:cubicBezTo>
                    <a:pt x="154" y="77"/>
                    <a:pt x="105" y="97"/>
                    <a:pt x="63" y="132"/>
                  </a:cubicBezTo>
                  <a:cubicBezTo>
                    <a:pt x="22" y="167"/>
                    <a:pt x="1" y="216"/>
                    <a:pt x="1" y="271"/>
                  </a:cubicBezTo>
                  <a:cubicBezTo>
                    <a:pt x="1" y="306"/>
                    <a:pt x="1" y="334"/>
                    <a:pt x="15" y="347"/>
                  </a:cubicBezTo>
                  <a:cubicBezTo>
                    <a:pt x="22" y="361"/>
                    <a:pt x="29" y="368"/>
                    <a:pt x="35" y="382"/>
                  </a:cubicBezTo>
                  <a:cubicBezTo>
                    <a:pt x="42" y="389"/>
                    <a:pt x="49" y="396"/>
                    <a:pt x="56" y="403"/>
                  </a:cubicBezTo>
                  <a:cubicBezTo>
                    <a:pt x="70" y="410"/>
                    <a:pt x="77" y="417"/>
                    <a:pt x="84" y="417"/>
                  </a:cubicBezTo>
                  <a:cubicBezTo>
                    <a:pt x="91" y="424"/>
                    <a:pt x="112" y="431"/>
                    <a:pt x="133" y="438"/>
                  </a:cubicBezTo>
                  <a:cubicBezTo>
                    <a:pt x="160" y="452"/>
                    <a:pt x="188" y="459"/>
                    <a:pt x="216" y="466"/>
                  </a:cubicBezTo>
                  <a:lnTo>
                    <a:pt x="216" y="611"/>
                  </a:lnTo>
                  <a:cubicBezTo>
                    <a:pt x="188" y="604"/>
                    <a:pt x="167" y="577"/>
                    <a:pt x="167" y="535"/>
                  </a:cubicBezTo>
                  <a:lnTo>
                    <a:pt x="1" y="535"/>
                  </a:lnTo>
                  <a:cubicBezTo>
                    <a:pt x="1" y="597"/>
                    <a:pt x="15" y="646"/>
                    <a:pt x="56" y="681"/>
                  </a:cubicBezTo>
                  <a:cubicBezTo>
                    <a:pt x="98" y="716"/>
                    <a:pt x="154" y="736"/>
                    <a:pt x="216" y="736"/>
                  </a:cubicBezTo>
                  <a:lnTo>
                    <a:pt x="216" y="813"/>
                  </a:lnTo>
                  <a:lnTo>
                    <a:pt x="272" y="813"/>
                  </a:lnTo>
                  <a:lnTo>
                    <a:pt x="272" y="736"/>
                  </a:lnTo>
                  <a:cubicBezTo>
                    <a:pt x="334" y="729"/>
                    <a:pt x="390" y="709"/>
                    <a:pt x="424" y="674"/>
                  </a:cubicBezTo>
                  <a:cubicBezTo>
                    <a:pt x="466" y="632"/>
                    <a:pt x="487" y="591"/>
                    <a:pt x="487" y="535"/>
                  </a:cubicBezTo>
                  <a:cubicBezTo>
                    <a:pt x="487" y="472"/>
                    <a:pt x="459" y="417"/>
                    <a:pt x="397" y="389"/>
                  </a:cubicBezTo>
                  <a:cubicBezTo>
                    <a:pt x="376" y="382"/>
                    <a:pt x="334" y="368"/>
                    <a:pt x="272" y="347"/>
                  </a:cubicBezTo>
                  <a:lnTo>
                    <a:pt x="272" y="202"/>
                  </a:lnTo>
                  <a:cubicBezTo>
                    <a:pt x="306" y="216"/>
                    <a:pt x="320" y="236"/>
                    <a:pt x="320" y="271"/>
                  </a:cubicBezTo>
                  <a:lnTo>
                    <a:pt x="487" y="271"/>
                  </a:lnTo>
                  <a:cubicBezTo>
                    <a:pt x="487" y="209"/>
                    <a:pt x="466" y="160"/>
                    <a:pt x="424" y="125"/>
                  </a:cubicBezTo>
                  <a:cubicBezTo>
                    <a:pt x="390" y="97"/>
                    <a:pt x="341" y="77"/>
                    <a:pt x="272" y="70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7"/>
            <p:cNvSpPr/>
            <p:nvPr/>
          </p:nvSpPr>
          <p:spPr>
            <a:xfrm>
              <a:off x="2259983" y="1959120"/>
              <a:ext cx="218230" cy="222305"/>
            </a:xfrm>
            <a:custGeom>
              <a:avLst/>
              <a:gdLst/>
              <a:ahLst/>
              <a:cxnLst/>
              <a:rect l="l" t="t" r="r" b="b"/>
              <a:pathLst>
                <a:path w="1446" h="1473" extrusionOk="0">
                  <a:moveTo>
                    <a:pt x="723" y="0"/>
                  </a:moveTo>
                  <a:cubicBezTo>
                    <a:pt x="320" y="0"/>
                    <a:pt x="1" y="320"/>
                    <a:pt x="1" y="750"/>
                  </a:cubicBezTo>
                  <a:cubicBezTo>
                    <a:pt x="1" y="1153"/>
                    <a:pt x="320" y="1472"/>
                    <a:pt x="723" y="1472"/>
                  </a:cubicBezTo>
                  <a:cubicBezTo>
                    <a:pt x="1133" y="1472"/>
                    <a:pt x="1445" y="1153"/>
                    <a:pt x="1445" y="750"/>
                  </a:cubicBezTo>
                  <a:cubicBezTo>
                    <a:pt x="1445" y="320"/>
                    <a:pt x="1133" y="0"/>
                    <a:pt x="72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7"/>
            <p:cNvSpPr/>
            <p:nvPr/>
          </p:nvSpPr>
          <p:spPr>
            <a:xfrm>
              <a:off x="2251682" y="1949612"/>
              <a:ext cx="235888" cy="241170"/>
            </a:xfrm>
            <a:custGeom>
              <a:avLst/>
              <a:gdLst/>
              <a:ahLst/>
              <a:cxnLst/>
              <a:rect l="l" t="t" r="r" b="b"/>
              <a:pathLst>
                <a:path w="1563" h="1598" extrusionOk="0">
                  <a:moveTo>
                    <a:pt x="778" y="119"/>
                  </a:moveTo>
                  <a:cubicBezTo>
                    <a:pt x="979" y="119"/>
                    <a:pt x="1125" y="209"/>
                    <a:pt x="1271" y="320"/>
                  </a:cubicBezTo>
                  <a:cubicBezTo>
                    <a:pt x="1389" y="438"/>
                    <a:pt x="1445" y="612"/>
                    <a:pt x="1445" y="813"/>
                  </a:cubicBezTo>
                  <a:cubicBezTo>
                    <a:pt x="1445" y="987"/>
                    <a:pt x="1389" y="1160"/>
                    <a:pt x="1271" y="1278"/>
                  </a:cubicBezTo>
                  <a:cubicBezTo>
                    <a:pt x="1125" y="1390"/>
                    <a:pt x="979" y="1480"/>
                    <a:pt x="778" y="1480"/>
                  </a:cubicBezTo>
                  <a:cubicBezTo>
                    <a:pt x="604" y="1480"/>
                    <a:pt x="431" y="1390"/>
                    <a:pt x="320" y="1278"/>
                  </a:cubicBezTo>
                  <a:cubicBezTo>
                    <a:pt x="174" y="1160"/>
                    <a:pt x="111" y="987"/>
                    <a:pt x="111" y="813"/>
                  </a:cubicBezTo>
                  <a:cubicBezTo>
                    <a:pt x="111" y="612"/>
                    <a:pt x="174" y="438"/>
                    <a:pt x="320" y="320"/>
                  </a:cubicBezTo>
                  <a:cubicBezTo>
                    <a:pt x="431" y="209"/>
                    <a:pt x="604" y="119"/>
                    <a:pt x="778" y="119"/>
                  </a:cubicBezTo>
                  <a:close/>
                  <a:moveTo>
                    <a:pt x="778" y="1"/>
                  </a:moveTo>
                  <a:cubicBezTo>
                    <a:pt x="347" y="1"/>
                    <a:pt x="0" y="348"/>
                    <a:pt x="0" y="813"/>
                  </a:cubicBezTo>
                  <a:cubicBezTo>
                    <a:pt x="0" y="1251"/>
                    <a:pt x="347" y="1598"/>
                    <a:pt x="778" y="1598"/>
                  </a:cubicBezTo>
                  <a:cubicBezTo>
                    <a:pt x="1215" y="1598"/>
                    <a:pt x="1563" y="1251"/>
                    <a:pt x="1563" y="813"/>
                  </a:cubicBezTo>
                  <a:cubicBezTo>
                    <a:pt x="1563" y="348"/>
                    <a:pt x="1215" y="1"/>
                    <a:pt x="778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7"/>
            <p:cNvSpPr/>
            <p:nvPr/>
          </p:nvSpPr>
          <p:spPr>
            <a:xfrm>
              <a:off x="2282017" y="1985230"/>
              <a:ext cx="175218" cy="169936"/>
            </a:xfrm>
            <a:custGeom>
              <a:avLst/>
              <a:gdLst/>
              <a:ahLst/>
              <a:cxnLst/>
              <a:rect l="l" t="t" r="r" b="b"/>
              <a:pathLst>
                <a:path w="1161" h="1126" extrusionOk="0">
                  <a:moveTo>
                    <a:pt x="577" y="1"/>
                  </a:moveTo>
                  <a:cubicBezTo>
                    <a:pt x="257" y="1"/>
                    <a:pt x="1" y="258"/>
                    <a:pt x="1" y="577"/>
                  </a:cubicBezTo>
                  <a:cubicBezTo>
                    <a:pt x="1" y="869"/>
                    <a:pt x="257" y="1126"/>
                    <a:pt x="577" y="1126"/>
                  </a:cubicBezTo>
                  <a:cubicBezTo>
                    <a:pt x="896" y="1126"/>
                    <a:pt x="1160" y="869"/>
                    <a:pt x="1160" y="577"/>
                  </a:cubicBezTo>
                  <a:cubicBezTo>
                    <a:pt x="1160" y="258"/>
                    <a:pt x="896" y="1"/>
                    <a:pt x="577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7"/>
            <p:cNvSpPr/>
            <p:nvPr/>
          </p:nvSpPr>
          <p:spPr>
            <a:xfrm>
              <a:off x="2290469" y="1989455"/>
              <a:ext cx="161484" cy="161635"/>
            </a:xfrm>
            <a:custGeom>
              <a:avLst/>
              <a:gdLst/>
              <a:ahLst/>
              <a:cxnLst/>
              <a:rect l="l" t="t" r="r" b="b"/>
              <a:pathLst>
                <a:path w="1070" h="1071" extrusionOk="0">
                  <a:moveTo>
                    <a:pt x="521" y="1"/>
                  </a:moveTo>
                  <a:cubicBezTo>
                    <a:pt x="236" y="1"/>
                    <a:pt x="0" y="230"/>
                    <a:pt x="0" y="549"/>
                  </a:cubicBezTo>
                  <a:cubicBezTo>
                    <a:pt x="0" y="841"/>
                    <a:pt x="236" y="1070"/>
                    <a:pt x="521" y="1070"/>
                  </a:cubicBezTo>
                  <a:cubicBezTo>
                    <a:pt x="813" y="1070"/>
                    <a:pt x="1069" y="841"/>
                    <a:pt x="1069" y="549"/>
                  </a:cubicBezTo>
                  <a:cubicBezTo>
                    <a:pt x="1069" y="230"/>
                    <a:pt x="813" y="1"/>
                    <a:pt x="521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7"/>
            <p:cNvSpPr/>
            <p:nvPr/>
          </p:nvSpPr>
          <p:spPr>
            <a:xfrm>
              <a:off x="2343895" y="2020847"/>
              <a:ext cx="55689" cy="92514"/>
            </a:xfrm>
            <a:custGeom>
              <a:avLst/>
              <a:gdLst/>
              <a:ahLst/>
              <a:cxnLst/>
              <a:rect l="l" t="t" r="r" b="b"/>
              <a:pathLst>
                <a:path w="369" h="613" extrusionOk="0">
                  <a:moveTo>
                    <a:pt x="167" y="154"/>
                  </a:moveTo>
                  <a:lnTo>
                    <a:pt x="167" y="251"/>
                  </a:lnTo>
                  <a:cubicBezTo>
                    <a:pt x="139" y="237"/>
                    <a:pt x="125" y="223"/>
                    <a:pt x="125" y="195"/>
                  </a:cubicBezTo>
                  <a:cubicBezTo>
                    <a:pt x="125" y="175"/>
                    <a:pt x="139" y="161"/>
                    <a:pt x="167" y="154"/>
                  </a:cubicBezTo>
                  <a:close/>
                  <a:moveTo>
                    <a:pt x="209" y="369"/>
                  </a:moveTo>
                  <a:cubicBezTo>
                    <a:pt x="229" y="376"/>
                    <a:pt x="243" y="397"/>
                    <a:pt x="243" y="418"/>
                  </a:cubicBezTo>
                  <a:cubicBezTo>
                    <a:pt x="243" y="438"/>
                    <a:pt x="229" y="452"/>
                    <a:pt x="209" y="459"/>
                  </a:cubicBezTo>
                  <a:lnTo>
                    <a:pt x="209" y="369"/>
                  </a:lnTo>
                  <a:close/>
                  <a:moveTo>
                    <a:pt x="167" y="1"/>
                  </a:moveTo>
                  <a:lnTo>
                    <a:pt x="167" y="57"/>
                  </a:lnTo>
                  <a:cubicBezTo>
                    <a:pt x="118" y="63"/>
                    <a:pt x="77" y="77"/>
                    <a:pt x="49" y="105"/>
                  </a:cubicBezTo>
                  <a:cubicBezTo>
                    <a:pt x="14" y="133"/>
                    <a:pt x="0" y="168"/>
                    <a:pt x="0" y="209"/>
                  </a:cubicBezTo>
                  <a:cubicBezTo>
                    <a:pt x="0" y="230"/>
                    <a:pt x="7" y="251"/>
                    <a:pt x="14" y="265"/>
                  </a:cubicBezTo>
                  <a:cubicBezTo>
                    <a:pt x="14" y="272"/>
                    <a:pt x="21" y="279"/>
                    <a:pt x="28" y="286"/>
                  </a:cubicBezTo>
                  <a:cubicBezTo>
                    <a:pt x="28" y="293"/>
                    <a:pt x="35" y="300"/>
                    <a:pt x="49" y="307"/>
                  </a:cubicBezTo>
                  <a:cubicBezTo>
                    <a:pt x="56" y="313"/>
                    <a:pt x="63" y="313"/>
                    <a:pt x="70" y="320"/>
                  </a:cubicBezTo>
                  <a:cubicBezTo>
                    <a:pt x="70" y="320"/>
                    <a:pt x="84" y="327"/>
                    <a:pt x="104" y="334"/>
                  </a:cubicBezTo>
                  <a:cubicBezTo>
                    <a:pt x="125" y="341"/>
                    <a:pt x="146" y="348"/>
                    <a:pt x="167" y="348"/>
                  </a:cubicBezTo>
                  <a:lnTo>
                    <a:pt x="167" y="459"/>
                  </a:lnTo>
                  <a:cubicBezTo>
                    <a:pt x="139" y="452"/>
                    <a:pt x="132" y="438"/>
                    <a:pt x="125" y="404"/>
                  </a:cubicBezTo>
                  <a:lnTo>
                    <a:pt x="0" y="404"/>
                  </a:lnTo>
                  <a:cubicBezTo>
                    <a:pt x="0" y="452"/>
                    <a:pt x="14" y="487"/>
                    <a:pt x="42" y="515"/>
                  </a:cubicBezTo>
                  <a:cubicBezTo>
                    <a:pt x="77" y="536"/>
                    <a:pt x="111" y="556"/>
                    <a:pt x="167" y="556"/>
                  </a:cubicBezTo>
                  <a:lnTo>
                    <a:pt x="167" y="612"/>
                  </a:lnTo>
                  <a:lnTo>
                    <a:pt x="209" y="612"/>
                  </a:lnTo>
                  <a:lnTo>
                    <a:pt x="209" y="556"/>
                  </a:lnTo>
                  <a:cubicBezTo>
                    <a:pt x="250" y="550"/>
                    <a:pt x="292" y="536"/>
                    <a:pt x="320" y="508"/>
                  </a:cubicBezTo>
                  <a:cubicBezTo>
                    <a:pt x="354" y="480"/>
                    <a:pt x="368" y="445"/>
                    <a:pt x="368" y="404"/>
                  </a:cubicBezTo>
                  <a:cubicBezTo>
                    <a:pt x="368" y="355"/>
                    <a:pt x="340" y="320"/>
                    <a:pt x="299" y="293"/>
                  </a:cubicBezTo>
                  <a:cubicBezTo>
                    <a:pt x="285" y="286"/>
                    <a:pt x="250" y="279"/>
                    <a:pt x="209" y="265"/>
                  </a:cubicBezTo>
                  <a:lnTo>
                    <a:pt x="209" y="154"/>
                  </a:lnTo>
                  <a:cubicBezTo>
                    <a:pt x="229" y="161"/>
                    <a:pt x="243" y="182"/>
                    <a:pt x="243" y="209"/>
                  </a:cubicBezTo>
                  <a:lnTo>
                    <a:pt x="368" y="209"/>
                  </a:lnTo>
                  <a:cubicBezTo>
                    <a:pt x="361" y="161"/>
                    <a:pt x="347" y="119"/>
                    <a:pt x="320" y="98"/>
                  </a:cubicBezTo>
                  <a:cubicBezTo>
                    <a:pt x="292" y="77"/>
                    <a:pt x="257" y="63"/>
                    <a:pt x="209" y="57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7"/>
            <p:cNvSpPr/>
            <p:nvPr/>
          </p:nvSpPr>
          <p:spPr>
            <a:xfrm>
              <a:off x="1749567" y="2247228"/>
              <a:ext cx="519014" cy="383790"/>
            </a:xfrm>
            <a:custGeom>
              <a:avLst/>
              <a:gdLst/>
              <a:ahLst/>
              <a:cxnLst/>
              <a:rect l="l" t="t" r="r" b="b"/>
              <a:pathLst>
                <a:path w="3439" h="2543" extrusionOk="0">
                  <a:moveTo>
                    <a:pt x="1" y="1"/>
                  </a:moveTo>
                  <a:lnTo>
                    <a:pt x="1043" y="2542"/>
                  </a:lnTo>
                  <a:lnTo>
                    <a:pt x="2369" y="2542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D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7"/>
            <p:cNvSpPr/>
            <p:nvPr/>
          </p:nvSpPr>
          <p:spPr>
            <a:xfrm>
              <a:off x="1365020" y="2630869"/>
              <a:ext cx="1288102" cy="1245090"/>
            </a:xfrm>
            <a:custGeom>
              <a:avLst/>
              <a:gdLst/>
              <a:ahLst/>
              <a:cxnLst/>
              <a:rect l="l" t="t" r="r" b="b"/>
              <a:pathLst>
                <a:path w="8535" h="8250" extrusionOk="0">
                  <a:moveTo>
                    <a:pt x="3591" y="0"/>
                  </a:moveTo>
                  <a:cubicBezTo>
                    <a:pt x="3591" y="0"/>
                    <a:pt x="0" y="1854"/>
                    <a:pt x="0" y="5097"/>
                  </a:cubicBezTo>
                  <a:cubicBezTo>
                    <a:pt x="0" y="7931"/>
                    <a:pt x="3181" y="8250"/>
                    <a:pt x="4250" y="8250"/>
                  </a:cubicBezTo>
                  <a:cubicBezTo>
                    <a:pt x="5327" y="8250"/>
                    <a:pt x="8535" y="7931"/>
                    <a:pt x="8535" y="5097"/>
                  </a:cubicBezTo>
                  <a:cubicBezTo>
                    <a:pt x="8535" y="1854"/>
                    <a:pt x="4917" y="0"/>
                    <a:pt x="4917" y="0"/>
                  </a:cubicBezTo>
                  <a:close/>
                </a:path>
              </a:pathLst>
            </a:custGeom>
            <a:solidFill>
              <a:srgbClr val="0D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7"/>
            <p:cNvSpPr/>
            <p:nvPr/>
          </p:nvSpPr>
          <p:spPr>
            <a:xfrm>
              <a:off x="1762244" y="3037450"/>
              <a:ext cx="489584" cy="489584"/>
            </a:xfrm>
            <a:custGeom>
              <a:avLst/>
              <a:gdLst/>
              <a:ahLst/>
              <a:cxnLst/>
              <a:rect l="l" t="t" r="r" b="b"/>
              <a:pathLst>
                <a:path w="3244" h="3244" extrusionOk="0">
                  <a:moveTo>
                    <a:pt x="1618" y="1"/>
                  </a:moveTo>
                  <a:cubicBezTo>
                    <a:pt x="722" y="1"/>
                    <a:pt x="0" y="723"/>
                    <a:pt x="0" y="1619"/>
                  </a:cubicBezTo>
                  <a:cubicBezTo>
                    <a:pt x="0" y="2514"/>
                    <a:pt x="722" y="3244"/>
                    <a:pt x="1618" y="3244"/>
                  </a:cubicBezTo>
                  <a:cubicBezTo>
                    <a:pt x="2521" y="3244"/>
                    <a:pt x="3243" y="2514"/>
                    <a:pt x="3243" y="1619"/>
                  </a:cubicBezTo>
                  <a:cubicBezTo>
                    <a:pt x="3243" y="723"/>
                    <a:pt x="2521" y="1"/>
                    <a:pt x="1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7"/>
            <p:cNvSpPr/>
            <p:nvPr/>
          </p:nvSpPr>
          <p:spPr>
            <a:xfrm>
              <a:off x="1818840" y="2600534"/>
              <a:ext cx="380469" cy="61877"/>
            </a:xfrm>
            <a:custGeom>
              <a:avLst/>
              <a:gdLst/>
              <a:ahLst/>
              <a:cxnLst/>
              <a:rect l="l" t="t" r="r" b="b"/>
              <a:pathLst>
                <a:path w="2521" h="410" extrusionOk="0">
                  <a:moveTo>
                    <a:pt x="174" y="0"/>
                  </a:moveTo>
                  <a:cubicBezTo>
                    <a:pt x="91" y="0"/>
                    <a:pt x="0" y="90"/>
                    <a:pt x="0" y="201"/>
                  </a:cubicBezTo>
                  <a:cubicBezTo>
                    <a:pt x="0" y="319"/>
                    <a:pt x="91" y="410"/>
                    <a:pt x="174" y="410"/>
                  </a:cubicBezTo>
                  <a:lnTo>
                    <a:pt x="2320" y="410"/>
                  </a:lnTo>
                  <a:cubicBezTo>
                    <a:pt x="2431" y="410"/>
                    <a:pt x="2521" y="319"/>
                    <a:pt x="2521" y="201"/>
                  </a:cubicBezTo>
                  <a:cubicBezTo>
                    <a:pt x="2521" y="90"/>
                    <a:pt x="2431" y="0"/>
                    <a:pt x="2320" y="0"/>
                  </a:cubicBezTo>
                  <a:close/>
                </a:path>
              </a:pathLst>
            </a:custGeom>
            <a:solidFill>
              <a:srgbClr val="195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7"/>
            <p:cNvSpPr/>
            <p:nvPr/>
          </p:nvSpPr>
          <p:spPr>
            <a:xfrm>
              <a:off x="1818840" y="2539713"/>
              <a:ext cx="380469" cy="60972"/>
            </a:xfrm>
            <a:custGeom>
              <a:avLst/>
              <a:gdLst/>
              <a:ahLst/>
              <a:cxnLst/>
              <a:rect l="l" t="t" r="r" b="b"/>
              <a:pathLst>
                <a:path w="2521" h="404" extrusionOk="0">
                  <a:moveTo>
                    <a:pt x="174" y="0"/>
                  </a:moveTo>
                  <a:cubicBezTo>
                    <a:pt x="91" y="0"/>
                    <a:pt x="0" y="118"/>
                    <a:pt x="0" y="202"/>
                  </a:cubicBezTo>
                  <a:cubicBezTo>
                    <a:pt x="0" y="320"/>
                    <a:pt x="91" y="403"/>
                    <a:pt x="174" y="403"/>
                  </a:cubicBezTo>
                  <a:lnTo>
                    <a:pt x="2320" y="403"/>
                  </a:lnTo>
                  <a:cubicBezTo>
                    <a:pt x="2431" y="403"/>
                    <a:pt x="2521" y="320"/>
                    <a:pt x="2521" y="202"/>
                  </a:cubicBezTo>
                  <a:cubicBezTo>
                    <a:pt x="2521" y="118"/>
                    <a:pt x="2431" y="0"/>
                    <a:pt x="2320" y="0"/>
                  </a:cubicBezTo>
                  <a:close/>
                </a:path>
              </a:pathLst>
            </a:custGeom>
            <a:solidFill>
              <a:srgbClr val="246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7"/>
            <p:cNvSpPr/>
            <p:nvPr/>
          </p:nvSpPr>
          <p:spPr>
            <a:xfrm>
              <a:off x="1926749" y="3146415"/>
              <a:ext cx="165710" cy="275882"/>
            </a:xfrm>
            <a:custGeom>
              <a:avLst/>
              <a:gdLst/>
              <a:ahLst/>
              <a:cxnLst/>
              <a:rect l="l" t="t" r="r" b="b"/>
              <a:pathLst>
                <a:path w="1098" h="1828" extrusionOk="0">
                  <a:moveTo>
                    <a:pt x="494" y="452"/>
                  </a:moveTo>
                  <a:lnTo>
                    <a:pt x="494" y="744"/>
                  </a:lnTo>
                  <a:cubicBezTo>
                    <a:pt x="417" y="709"/>
                    <a:pt x="375" y="654"/>
                    <a:pt x="375" y="584"/>
                  </a:cubicBezTo>
                  <a:cubicBezTo>
                    <a:pt x="375" y="515"/>
                    <a:pt x="417" y="466"/>
                    <a:pt x="494" y="452"/>
                  </a:cubicBezTo>
                  <a:close/>
                  <a:moveTo>
                    <a:pt x="618" y="1091"/>
                  </a:moveTo>
                  <a:cubicBezTo>
                    <a:pt x="688" y="1126"/>
                    <a:pt x="723" y="1174"/>
                    <a:pt x="723" y="1244"/>
                  </a:cubicBezTo>
                  <a:cubicBezTo>
                    <a:pt x="723" y="1313"/>
                    <a:pt x="688" y="1355"/>
                    <a:pt x="618" y="1376"/>
                  </a:cubicBezTo>
                  <a:lnTo>
                    <a:pt x="618" y="1091"/>
                  </a:lnTo>
                  <a:close/>
                  <a:moveTo>
                    <a:pt x="494" y="1"/>
                  </a:moveTo>
                  <a:lnTo>
                    <a:pt x="494" y="168"/>
                  </a:lnTo>
                  <a:cubicBezTo>
                    <a:pt x="355" y="181"/>
                    <a:pt x="237" y="223"/>
                    <a:pt x="139" y="306"/>
                  </a:cubicBezTo>
                  <a:cubicBezTo>
                    <a:pt x="49" y="383"/>
                    <a:pt x="0" y="487"/>
                    <a:pt x="0" y="612"/>
                  </a:cubicBezTo>
                  <a:cubicBezTo>
                    <a:pt x="0" y="688"/>
                    <a:pt x="14" y="751"/>
                    <a:pt x="35" y="793"/>
                  </a:cubicBezTo>
                  <a:cubicBezTo>
                    <a:pt x="56" y="813"/>
                    <a:pt x="70" y="834"/>
                    <a:pt x="77" y="855"/>
                  </a:cubicBezTo>
                  <a:cubicBezTo>
                    <a:pt x="91" y="876"/>
                    <a:pt x="112" y="890"/>
                    <a:pt x="139" y="904"/>
                  </a:cubicBezTo>
                  <a:cubicBezTo>
                    <a:pt x="167" y="924"/>
                    <a:pt x="188" y="938"/>
                    <a:pt x="202" y="945"/>
                  </a:cubicBezTo>
                  <a:cubicBezTo>
                    <a:pt x="216" y="959"/>
                    <a:pt x="250" y="973"/>
                    <a:pt x="313" y="994"/>
                  </a:cubicBezTo>
                  <a:cubicBezTo>
                    <a:pt x="369" y="1015"/>
                    <a:pt x="431" y="1029"/>
                    <a:pt x="494" y="1049"/>
                  </a:cubicBezTo>
                  <a:lnTo>
                    <a:pt x="494" y="1376"/>
                  </a:lnTo>
                  <a:cubicBezTo>
                    <a:pt x="424" y="1355"/>
                    <a:pt x="389" y="1299"/>
                    <a:pt x="382" y="1209"/>
                  </a:cubicBezTo>
                  <a:lnTo>
                    <a:pt x="0" y="1209"/>
                  </a:lnTo>
                  <a:cubicBezTo>
                    <a:pt x="0" y="1341"/>
                    <a:pt x="42" y="1452"/>
                    <a:pt x="132" y="1529"/>
                  </a:cubicBezTo>
                  <a:cubicBezTo>
                    <a:pt x="223" y="1605"/>
                    <a:pt x="341" y="1654"/>
                    <a:pt x="494" y="1661"/>
                  </a:cubicBezTo>
                  <a:lnTo>
                    <a:pt x="494" y="1827"/>
                  </a:lnTo>
                  <a:lnTo>
                    <a:pt x="618" y="1827"/>
                  </a:lnTo>
                  <a:lnTo>
                    <a:pt x="618" y="1661"/>
                  </a:lnTo>
                  <a:cubicBezTo>
                    <a:pt x="757" y="1647"/>
                    <a:pt x="875" y="1598"/>
                    <a:pt x="966" y="1515"/>
                  </a:cubicBezTo>
                  <a:cubicBezTo>
                    <a:pt x="1056" y="1431"/>
                    <a:pt x="1098" y="1327"/>
                    <a:pt x="1098" y="1216"/>
                  </a:cubicBezTo>
                  <a:cubicBezTo>
                    <a:pt x="1098" y="1056"/>
                    <a:pt x="1028" y="945"/>
                    <a:pt x="889" y="876"/>
                  </a:cubicBezTo>
                  <a:cubicBezTo>
                    <a:pt x="848" y="855"/>
                    <a:pt x="757" y="827"/>
                    <a:pt x="618" y="786"/>
                  </a:cubicBezTo>
                  <a:lnTo>
                    <a:pt x="618" y="459"/>
                  </a:lnTo>
                  <a:cubicBezTo>
                    <a:pt x="688" y="480"/>
                    <a:pt x="723" y="536"/>
                    <a:pt x="730" y="612"/>
                  </a:cubicBezTo>
                  <a:lnTo>
                    <a:pt x="1098" y="612"/>
                  </a:lnTo>
                  <a:cubicBezTo>
                    <a:pt x="1091" y="466"/>
                    <a:pt x="1049" y="362"/>
                    <a:pt x="966" y="286"/>
                  </a:cubicBezTo>
                  <a:cubicBezTo>
                    <a:pt x="882" y="216"/>
                    <a:pt x="764" y="174"/>
                    <a:pt x="618" y="168"/>
                  </a:cubicBezTo>
                  <a:lnTo>
                    <a:pt x="618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7"/>
            <p:cNvSpPr/>
            <p:nvPr/>
          </p:nvSpPr>
          <p:spPr>
            <a:xfrm>
              <a:off x="2483195" y="3692446"/>
              <a:ext cx="629035" cy="122849"/>
            </a:xfrm>
            <a:custGeom>
              <a:avLst/>
              <a:gdLst/>
              <a:ahLst/>
              <a:cxnLst/>
              <a:rect l="l" t="t" r="r" b="b"/>
              <a:pathLst>
                <a:path w="4168" h="814" extrusionOk="0">
                  <a:moveTo>
                    <a:pt x="1" y="1"/>
                  </a:moveTo>
                  <a:lnTo>
                    <a:pt x="1" y="466"/>
                  </a:lnTo>
                  <a:cubicBezTo>
                    <a:pt x="1" y="667"/>
                    <a:pt x="924" y="813"/>
                    <a:pt x="2084" y="813"/>
                  </a:cubicBezTo>
                  <a:cubicBezTo>
                    <a:pt x="3237" y="813"/>
                    <a:pt x="4167" y="667"/>
                    <a:pt x="4167" y="466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7"/>
            <p:cNvSpPr/>
            <p:nvPr/>
          </p:nvSpPr>
          <p:spPr>
            <a:xfrm>
              <a:off x="2483195" y="3692446"/>
              <a:ext cx="629035" cy="60972"/>
            </a:xfrm>
            <a:custGeom>
              <a:avLst/>
              <a:gdLst/>
              <a:ahLst/>
              <a:cxnLst/>
              <a:rect l="l" t="t" r="r" b="b"/>
              <a:pathLst>
                <a:path w="4168" h="404" extrusionOk="0">
                  <a:moveTo>
                    <a:pt x="1" y="1"/>
                  </a:moveTo>
                  <a:lnTo>
                    <a:pt x="1" y="84"/>
                  </a:lnTo>
                  <a:cubicBezTo>
                    <a:pt x="174" y="258"/>
                    <a:pt x="1042" y="404"/>
                    <a:pt x="2084" y="404"/>
                  </a:cubicBezTo>
                  <a:cubicBezTo>
                    <a:pt x="3126" y="404"/>
                    <a:pt x="3994" y="258"/>
                    <a:pt x="4167" y="8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7"/>
            <p:cNvSpPr/>
            <p:nvPr/>
          </p:nvSpPr>
          <p:spPr>
            <a:xfrm>
              <a:off x="2483195" y="3640077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6"/>
                    <a:pt x="1" y="348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48"/>
                  </a:cubicBezTo>
                  <a:cubicBezTo>
                    <a:pt x="4167" y="146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7"/>
            <p:cNvSpPr/>
            <p:nvPr/>
          </p:nvSpPr>
          <p:spPr>
            <a:xfrm>
              <a:off x="2473838" y="3631776"/>
              <a:ext cx="646692" cy="117416"/>
            </a:xfrm>
            <a:custGeom>
              <a:avLst/>
              <a:gdLst/>
              <a:ahLst/>
              <a:cxnLst/>
              <a:rect l="l" t="t" r="r" b="b"/>
              <a:pathLst>
                <a:path w="4285" h="778" extrusionOk="0">
                  <a:moveTo>
                    <a:pt x="2146" y="111"/>
                  </a:moveTo>
                  <a:cubicBezTo>
                    <a:pt x="2722" y="111"/>
                    <a:pt x="3243" y="139"/>
                    <a:pt x="3618" y="201"/>
                  </a:cubicBezTo>
                  <a:cubicBezTo>
                    <a:pt x="3792" y="229"/>
                    <a:pt x="3938" y="285"/>
                    <a:pt x="4056" y="312"/>
                  </a:cubicBezTo>
                  <a:cubicBezTo>
                    <a:pt x="4111" y="347"/>
                    <a:pt x="4139" y="347"/>
                    <a:pt x="4167" y="375"/>
                  </a:cubicBezTo>
                  <a:lnTo>
                    <a:pt x="4167" y="403"/>
                  </a:lnTo>
                  <a:lnTo>
                    <a:pt x="4139" y="431"/>
                  </a:lnTo>
                  <a:cubicBezTo>
                    <a:pt x="4083" y="458"/>
                    <a:pt x="3993" y="486"/>
                    <a:pt x="3882" y="521"/>
                  </a:cubicBezTo>
                  <a:cubicBezTo>
                    <a:pt x="3500" y="604"/>
                    <a:pt x="2868" y="660"/>
                    <a:pt x="2146" y="660"/>
                  </a:cubicBezTo>
                  <a:cubicBezTo>
                    <a:pt x="1563" y="660"/>
                    <a:pt x="1042" y="632"/>
                    <a:pt x="667" y="576"/>
                  </a:cubicBezTo>
                  <a:cubicBezTo>
                    <a:pt x="493" y="549"/>
                    <a:pt x="348" y="521"/>
                    <a:pt x="236" y="458"/>
                  </a:cubicBezTo>
                  <a:cubicBezTo>
                    <a:pt x="174" y="458"/>
                    <a:pt x="146" y="431"/>
                    <a:pt x="118" y="403"/>
                  </a:cubicBezTo>
                  <a:cubicBezTo>
                    <a:pt x="118" y="403"/>
                    <a:pt x="118" y="375"/>
                    <a:pt x="146" y="347"/>
                  </a:cubicBezTo>
                  <a:cubicBezTo>
                    <a:pt x="202" y="312"/>
                    <a:pt x="292" y="285"/>
                    <a:pt x="410" y="257"/>
                  </a:cubicBezTo>
                  <a:cubicBezTo>
                    <a:pt x="757" y="174"/>
                    <a:pt x="1417" y="111"/>
                    <a:pt x="2146" y="111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39"/>
                    <a:pt x="320" y="174"/>
                    <a:pt x="202" y="201"/>
                  </a:cubicBezTo>
                  <a:cubicBezTo>
                    <a:pt x="146" y="229"/>
                    <a:pt x="91" y="257"/>
                    <a:pt x="63" y="285"/>
                  </a:cubicBezTo>
                  <a:cubicBezTo>
                    <a:pt x="28" y="285"/>
                    <a:pt x="28" y="312"/>
                    <a:pt x="0" y="312"/>
                  </a:cubicBezTo>
                  <a:lnTo>
                    <a:pt x="0" y="403"/>
                  </a:lnTo>
                  <a:lnTo>
                    <a:pt x="0" y="458"/>
                  </a:lnTo>
                  <a:cubicBezTo>
                    <a:pt x="28" y="486"/>
                    <a:pt x="63" y="521"/>
                    <a:pt x="118" y="549"/>
                  </a:cubicBezTo>
                  <a:cubicBezTo>
                    <a:pt x="174" y="576"/>
                    <a:pt x="292" y="604"/>
                    <a:pt x="410" y="632"/>
                  </a:cubicBezTo>
                  <a:cubicBezTo>
                    <a:pt x="813" y="722"/>
                    <a:pt x="1417" y="778"/>
                    <a:pt x="2146" y="778"/>
                  </a:cubicBezTo>
                  <a:cubicBezTo>
                    <a:pt x="2722" y="778"/>
                    <a:pt x="3243" y="750"/>
                    <a:pt x="3618" y="694"/>
                  </a:cubicBezTo>
                  <a:cubicBezTo>
                    <a:pt x="3820" y="660"/>
                    <a:pt x="3965" y="604"/>
                    <a:pt x="4083" y="576"/>
                  </a:cubicBezTo>
                  <a:cubicBezTo>
                    <a:pt x="4139" y="549"/>
                    <a:pt x="4195" y="521"/>
                    <a:pt x="4229" y="521"/>
                  </a:cubicBezTo>
                  <a:lnTo>
                    <a:pt x="4285" y="458"/>
                  </a:lnTo>
                  <a:lnTo>
                    <a:pt x="4285" y="403"/>
                  </a:lnTo>
                  <a:lnTo>
                    <a:pt x="4285" y="312"/>
                  </a:lnTo>
                  <a:cubicBezTo>
                    <a:pt x="4257" y="285"/>
                    <a:pt x="4229" y="257"/>
                    <a:pt x="4167" y="257"/>
                  </a:cubicBezTo>
                  <a:cubicBezTo>
                    <a:pt x="4111" y="201"/>
                    <a:pt x="3993" y="174"/>
                    <a:pt x="3882" y="139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7"/>
            <p:cNvSpPr/>
            <p:nvPr/>
          </p:nvSpPr>
          <p:spPr>
            <a:xfrm>
              <a:off x="2566051" y="3657885"/>
              <a:ext cx="462268" cy="69272"/>
            </a:xfrm>
            <a:custGeom>
              <a:avLst/>
              <a:gdLst/>
              <a:ahLst/>
              <a:cxnLst/>
              <a:rect l="l" t="t" r="r" b="b"/>
              <a:pathLst>
                <a:path w="3063" h="459" extrusionOk="0">
                  <a:moveTo>
                    <a:pt x="1535" y="1"/>
                  </a:moveTo>
                  <a:cubicBezTo>
                    <a:pt x="695" y="1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68" y="459"/>
                    <a:pt x="3063" y="348"/>
                    <a:pt x="3063" y="230"/>
                  </a:cubicBezTo>
                  <a:cubicBezTo>
                    <a:pt x="3063" y="84"/>
                    <a:pt x="2368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7"/>
            <p:cNvSpPr/>
            <p:nvPr/>
          </p:nvSpPr>
          <p:spPr>
            <a:xfrm>
              <a:off x="2483195" y="3569899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24" y="841"/>
                    <a:pt x="2084" y="841"/>
                  </a:cubicBezTo>
                  <a:cubicBezTo>
                    <a:pt x="3237" y="841"/>
                    <a:pt x="4167" y="695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7"/>
            <p:cNvSpPr/>
            <p:nvPr/>
          </p:nvSpPr>
          <p:spPr>
            <a:xfrm>
              <a:off x="2483195" y="3569899"/>
              <a:ext cx="629035" cy="66103"/>
            </a:xfrm>
            <a:custGeom>
              <a:avLst/>
              <a:gdLst/>
              <a:ahLst/>
              <a:cxnLst/>
              <a:rect l="l" t="t" r="r" b="b"/>
              <a:pathLst>
                <a:path w="4168" h="438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>
              <a:off x="2483195" y="3521604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7"/>
                    <a:pt x="1" y="320"/>
                  </a:cubicBezTo>
                  <a:cubicBezTo>
                    <a:pt x="1" y="522"/>
                    <a:pt x="924" y="668"/>
                    <a:pt x="2084" y="668"/>
                  </a:cubicBezTo>
                  <a:cubicBezTo>
                    <a:pt x="3237" y="668"/>
                    <a:pt x="4167" y="522"/>
                    <a:pt x="4167" y="320"/>
                  </a:cubicBezTo>
                  <a:cubicBezTo>
                    <a:pt x="4167" y="147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>
              <a:off x="2473838" y="3513303"/>
              <a:ext cx="646692" cy="118472"/>
            </a:xfrm>
            <a:custGeom>
              <a:avLst/>
              <a:gdLst/>
              <a:ahLst/>
              <a:cxnLst/>
              <a:rect l="l" t="t" r="r" b="b"/>
              <a:pathLst>
                <a:path w="4285" h="785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2"/>
                  </a:cubicBezTo>
                  <a:cubicBezTo>
                    <a:pt x="3792" y="229"/>
                    <a:pt x="3938" y="264"/>
                    <a:pt x="4056" y="320"/>
                  </a:cubicBezTo>
                  <a:cubicBezTo>
                    <a:pt x="4111" y="320"/>
                    <a:pt x="4139" y="348"/>
                    <a:pt x="4167" y="375"/>
                  </a:cubicBezTo>
                  <a:cubicBezTo>
                    <a:pt x="4167" y="375"/>
                    <a:pt x="4167" y="403"/>
                    <a:pt x="4139" y="438"/>
                  </a:cubicBezTo>
                  <a:cubicBezTo>
                    <a:pt x="4083" y="466"/>
                    <a:pt x="3993" y="493"/>
                    <a:pt x="3882" y="521"/>
                  </a:cubicBezTo>
                  <a:cubicBezTo>
                    <a:pt x="3500" y="611"/>
                    <a:pt x="2868" y="667"/>
                    <a:pt x="2146" y="667"/>
                  </a:cubicBezTo>
                  <a:cubicBezTo>
                    <a:pt x="1563" y="667"/>
                    <a:pt x="1042" y="639"/>
                    <a:pt x="667" y="577"/>
                  </a:cubicBezTo>
                  <a:cubicBezTo>
                    <a:pt x="493" y="549"/>
                    <a:pt x="348" y="493"/>
                    <a:pt x="236" y="466"/>
                  </a:cubicBezTo>
                  <a:cubicBezTo>
                    <a:pt x="174" y="438"/>
                    <a:pt x="146" y="438"/>
                    <a:pt x="118" y="403"/>
                  </a:cubicBezTo>
                  <a:lnTo>
                    <a:pt x="118" y="375"/>
                  </a:lnTo>
                  <a:lnTo>
                    <a:pt x="146" y="348"/>
                  </a:lnTo>
                  <a:cubicBezTo>
                    <a:pt x="202" y="320"/>
                    <a:pt x="292" y="292"/>
                    <a:pt x="410" y="264"/>
                  </a:cubicBezTo>
                  <a:cubicBezTo>
                    <a:pt x="757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1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6" y="229"/>
                    <a:pt x="91" y="264"/>
                    <a:pt x="63" y="264"/>
                  </a:cubicBezTo>
                  <a:cubicBezTo>
                    <a:pt x="28" y="292"/>
                    <a:pt x="28" y="292"/>
                    <a:pt x="0" y="320"/>
                  </a:cubicBezTo>
                  <a:lnTo>
                    <a:pt x="0" y="375"/>
                  </a:lnTo>
                  <a:lnTo>
                    <a:pt x="0" y="466"/>
                  </a:lnTo>
                  <a:cubicBezTo>
                    <a:pt x="28" y="493"/>
                    <a:pt x="63" y="521"/>
                    <a:pt x="118" y="521"/>
                  </a:cubicBezTo>
                  <a:cubicBezTo>
                    <a:pt x="174" y="577"/>
                    <a:pt x="292" y="611"/>
                    <a:pt x="410" y="639"/>
                  </a:cubicBezTo>
                  <a:cubicBezTo>
                    <a:pt x="813" y="723"/>
                    <a:pt x="1417" y="785"/>
                    <a:pt x="2146" y="785"/>
                  </a:cubicBezTo>
                  <a:cubicBezTo>
                    <a:pt x="2722" y="785"/>
                    <a:pt x="3243" y="750"/>
                    <a:pt x="3618" y="695"/>
                  </a:cubicBezTo>
                  <a:cubicBezTo>
                    <a:pt x="3820" y="639"/>
                    <a:pt x="3965" y="611"/>
                    <a:pt x="4083" y="577"/>
                  </a:cubicBezTo>
                  <a:cubicBezTo>
                    <a:pt x="4139" y="549"/>
                    <a:pt x="4195" y="521"/>
                    <a:pt x="4229" y="493"/>
                  </a:cubicBezTo>
                  <a:cubicBezTo>
                    <a:pt x="4257" y="493"/>
                    <a:pt x="4257" y="466"/>
                    <a:pt x="4285" y="466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7" y="292"/>
                    <a:pt x="4229" y="264"/>
                    <a:pt x="4167" y="229"/>
                  </a:cubicBezTo>
                  <a:cubicBezTo>
                    <a:pt x="4111" y="202"/>
                    <a:pt x="3993" y="174"/>
                    <a:pt x="3882" y="146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>
              <a:off x="2566051" y="3535338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118"/>
                    <a:pt x="0" y="229"/>
                  </a:cubicBezTo>
                  <a:cubicBezTo>
                    <a:pt x="0" y="375"/>
                    <a:pt x="695" y="465"/>
                    <a:pt x="1535" y="465"/>
                  </a:cubicBezTo>
                  <a:cubicBezTo>
                    <a:pt x="2368" y="465"/>
                    <a:pt x="3063" y="375"/>
                    <a:pt x="3063" y="229"/>
                  </a:cubicBezTo>
                  <a:cubicBezTo>
                    <a:pt x="3063" y="118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>
              <a:off x="2483195" y="3452482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24" y="841"/>
                    <a:pt x="2084" y="841"/>
                  </a:cubicBezTo>
                  <a:cubicBezTo>
                    <a:pt x="3237" y="841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>
              <a:off x="2483195" y="3452482"/>
              <a:ext cx="629035" cy="60972"/>
            </a:xfrm>
            <a:custGeom>
              <a:avLst/>
              <a:gdLst/>
              <a:ahLst/>
              <a:cxnLst/>
              <a:rect l="l" t="t" r="r" b="b"/>
              <a:pathLst>
                <a:path w="4168" h="404" extrusionOk="0">
                  <a:moveTo>
                    <a:pt x="1" y="1"/>
                  </a:moveTo>
                  <a:lnTo>
                    <a:pt x="1" y="112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6" y="403"/>
                    <a:pt x="3994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>
              <a:off x="2483195" y="3404338"/>
              <a:ext cx="629035" cy="100664"/>
            </a:xfrm>
            <a:custGeom>
              <a:avLst/>
              <a:gdLst/>
              <a:ahLst/>
              <a:cxnLst/>
              <a:rect l="l" t="t" r="r" b="b"/>
              <a:pathLst>
                <a:path w="4168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20"/>
                  </a:cubicBezTo>
                  <a:cubicBezTo>
                    <a:pt x="4167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>
              <a:off x="2473838" y="3395887"/>
              <a:ext cx="646692" cy="117567"/>
            </a:xfrm>
            <a:custGeom>
              <a:avLst/>
              <a:gdLst/>
              <a:ahLst/>
              <a:cxnLst/>
              <a:rect l="l" t="t" r="r" b="b"/>
              <a:pathLst>
                <a:path w="4285" h="779" extrusionOk="0">
                  <a:moveTo>
                    <a:pt x="2146" y="112"/>
                  </a:moveTo>
                  <a:cubicBezTo>
                    <a:pt x="2722" y="112"/>
                    <a:pt x="3243" y="139"/>
                    <a:pt x="3618" y="202"/>
                  </a:cubicBezTo>
                  <a:cubicBezTo>
                    <a:pt x="3792" y="230"/>
                    <a:pt x="3938" y="258"/>
                    <a:pt x="4056" y="313"/>
                  </a:cubicBezTo>
                  <a:cubicBezTo>
                    <a:pt x="4111" y="313"/>
                    <a:pt x="4139" y="348"/>
                    <a:pt x="4167" y="348"/>
                  </a:cubicBezTo>
                  <a:lnTo>
                    <a:pt x="4167" y="376"/>
                  </a:lnTo>
                  <a:cubicBezTo>
                    <a:pt x="4167" y="376"/>
                    <a:pt x="4167" y="403"/>
                    <a:pt x="4139" y="403"/>
                  </a:cubicBezTo>
                  <a:cubicBezTo>
                    <a:pt x="4083" y="431"/>
                    <a:pt x="3993" y="487"/>
                    <a:pt x="3882" y="521"/>
                  </a:cubicBezTo>
                  <a:cubicBezTo>
                    <a:pt x="3500" y="605"/>
                    <a:pt x="2868" y="660"/>
                    <a:pt x="2146" y="660"/>
                  </a:cubicBezTo>
                  <a:cubicBezTo>
                    <a:pt x="1563" y="660"/>
                    <a:pt x="1042" y="605"/>
                    <a:pt x="667" y="549"/>
                  </a:cubicBezTo>
                  <a:cubicBezTo>
                    <a:pt x="493" y="521"/>
                    <a:pt x="348" y="487"/>
                    <a:pt x="236" y="459"/>
                  </a:cubicBezTo>
                  <a:cubicBezTo>
                    <a:pt x="174" y="431"/>
                    <a:pt x="146" y="403"/>
                    <a:pt x="118" y="403"/>
                  </a:cubicBezTo>
                  <a:lnTo>
                    <a:pt x="118" y="376"/>
                  </a:lnTo>
                  <a:lnTo>
                    <a:pt x="146" y="348"/>
                  </a:lnTo>
                  <a:cubicBezTo>
                    <a:pt x="202" y="313"/>
                    <a:pt x="292" y="285"/>
                    <a:pt x="410" y="258"/>
                  </a:cubicBezTo>
                  <a:cubicBezTo>
                    <a:pt x="757" y="174"/>
                    <a:pt x="1417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8"/>
                    <a:pt x="667" y="84"/>
                  </a:cubicBezTo>
                  <a:cubicBezTo>
                    <a:pt x="466" y="112"/>
                    <a:pt x="320" y="139"/>
                    <a:pt x="202" y="202"/>
                  </a:cubicBezTo>
                  <a:cubicBezTo>
                    <a:pt x="146" y="230"/>
                    <a:pt x="91" y="230"/>
                    <a:pt x="63" y="258"/>
                  </a:cubicBezTo>
                  <a:cubicBezTo>
                    <a:pt x="28" y="285"/>
                    <a:pt x="28" y="285"/>
                    <a:pt x="0" y="313"/>
                  </a:cubicBezTo>
                  <a:lnTo>
                    <a:pt x="0" y="376"/>
                  </a:lnTo>
                  <a:lnTo>
                    <a:pt x="0" y="431"/>
                  </a:lnTo>
                  <a:cubicBezTo>
                    <a:pt x="28" y="487"/>
                    <a:pt x="63" y="487"/>
                    <a:pt x="118" y="521"/>
                  </a:cubicBezTo>
                  <a:cubicBezTo>
                    <a:pt x="174" y="577"/>
                    <a:pt x="292" y="605"/>
                    <a:pt x="410" y="632"/>
                  </a:cubicBezTo>
                  <a:cubicBezTo>
                    <a:pt x="813" y="723"/>
                    <a:pt x="1417" y="778"/>
                    <a:pt x="2146" y="778"/>
                  </a:cubicBezTo>
                  <a:cubicBezTo>
                    <a:pt x="2722" y="778"/>
                    <a:pt x="3243" y="723"/>
                    <a:pt x="3618" y="660"/>
                  </a:cubicBezTo>
                  <a:cubicBezTo>
                    <a:pt x="3820" y="632"/>
                    <a:pt x="3965" y="605"/>
                    <a:pt x="4083" y="577"/>
                  </a:cubicBezTo>
                  <a:cubicBezTo>
                    <a:pt x="4139" y="549"/>
                    <a:pt x="4195" y="521"/>
                    <a:pt x="4229" y="487"/>
                  </a:cubicBezTo>
                  <a:cubicBezTo>
                    <a:pt x="4257" y="487"/>
                    <a:pt x="4257" y="459"/>
                    <a:pt x="4285" y="431"/>
                  </a:cubicBezTo>
                  <a:lnTo>
                    <a:pt x="4285" y="376"/>
                  </a:lnTo>
                  <a:lnTo>
                    <a:pt x="4285" y="313"/>
                  </a:lnTo>
                  <a:cubicBezTo>
                    <a:pt x="4257" y="285"/>
                    <a:pt x="4229" y="258"/>
                    <a:pt x="4167" y="230"/>
                  </a:cubicBezTo>
                  <a:cubicBezTo>
                    <a:pt x="4111" y="202"/>
                    <a:pt x="3993" y="174"/>
                    <a:pt x="3882" y="139"/>
                  </a:cubicBezTo>
                  <a:cubicBezTo>
                    <a:pt x="3472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>
              <a:off x="2566051" y="3416865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119"/>
                    <a:pt x="0" y="237"/>
                  </a:cubicBezTo>
                  <a:cubicBezTo>
                    <a:pt x="0" y="382"/>
                    <a:pt x="695" y="466"/>
                    <a:pt x="1535" y="466"/>
                  </a:cubicBezTo>
                  <a:cubicBezTo>
                    <a:pt x="2368" y="466"/>
                    <a:pt x="3063" y="382"/>
                    <a:pt x="3063" y="237"/>
                  </a:cubicBezTo>
                  <a:cubicBezTo>
                    <a:pt x="3063" y="119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>
              <a:off x="2483195" y="3334009"/>
              <a:ext cx="629035" cy="122849"/>
            </a:xfrm>
            <a:custGeom>
              <a:avLst/>
              <a:gdLst/>
              <a:ahLst/>
              <a:cxnLst/>
              <a:rect l="l" t="t" r="r" b="b"/>
              <a:pathLst>
                <a:path w="4168" h="814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8"/>
                    <a:pt x="924" y="813"/>
                    <a:pt x="2084" y="813"/>
                  </a:cubicBezTo>
                  <a:cubicBezTo>
                    <a:pt x="3237" y="813"/>
                    <a:pt x="4167" y="668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>
              <a:off x="2483195" y="3334009"/>
              <a:ext cx="629035" cy="62028"/>
            </a:xfrm>
            <a:custGeom>
              <a:avLst/>
              <a:gdLst/>
              <a:ahLst/>
              <a:cxnLst/>
              <a:rect l="l" t="t" r="r" b="b"/>
              <a:pathLst>
                <a:path w="4168" h="411" extrusionOk="0">
                  <a:moveTo>
                    <a:pt x="1" y="1"/>
                  </a:moveTo>
                  <a:lnTo>
                    <a:pt x="1" y="91"/>
                  </a:lnTo>
                  <a:cubicBezTo>
                    <a:pt x="174" y="293"/>
                    <a:pt x="1042" y="411"/>
                    <a:pt x="2084" y="411"/>
                  </a:cubicBezTo>
                  <a:cubicBezTo>
                    <a:pt x="3126" y="411"/>
                    <a:pt x="3994" y="293"/>
                    <a:pt x="4167" y="91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>
              <a:off x="2483195" y="3281640"/>
              <a:ext cx="629035" cy="105040"/>
            </a:xfrm>
            <a:custGeom>
              <a:avLst/>
              <a:gdLst/>
              <a:ahLst/>
              <a:cxnLst/>
              <a:rect l="l" t="t" r="r" b="b"/>
              <a:pathLst>
                <a:path w="4168" h="696" extrusionOk="0">
                  <a:moveTo>
                    <a:pt x="2084" y="1"/>
                  </a:moveTo>
                  <a:cubicBezTo>
                    <a:pt x="924" y="1"/>
                    <a:pt x="1" y="174"/>
                    <a:pt x="1" y="348"/>
                  </a:cubicBezTo>
                  <a:cubicBezTo>
                    <a:pt x="1" y="521"/>
                    <a:pt x="924" y="695"/>
                    <a:pt x="2084" y="695"/>
                  </a:cubicBezTo>
                  <a:cubicBezTo>
                    <a:pt x="3237" y="695"/>
                    <a:pt x="4167" y="521"/>
                    <a:pt x="4167" y="348"/>
                  </a:cubicBezTo>
                  <a:cubicBezTo>
                    <a:pt x="4167" y="174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>
              <a:off x="2473838" y="3273339"/>
              <a:ext cx="646692" cy="122698"/>
            </a:xfrm>
            <a:custGeom>
              <a:avLst/>
              <a:gdLst/>
              <a:ahLst/>
              <a:cxnLst/>
              <a:rect l="l" t="t" r="r" b="b"/>
              <a:pathLst>
                <a:path w="4285" h="813" extrusionOk="0">
                  <a:moveTo>
                    <a:pt x="2146" y="118"/>
                  </a:moveTo>
                  <a:cubicBezTo>
                    <a:pt x="2722" y="118"/>
                    <a:pt x="3243" y="174"/>
                    <a:pt x="3618" y="229"/>
                  </a:cubicBezTo>
                  <a:cubicBezTo>
                    <a:pt x="3792" y="257"/>
                    <a:pt x="3938" y="292"/>
                    <a:pt x="4056" y="320"/>
                  </a:cubicBezTo>
                  <a:cubicBezTo>
                    <a:pt x="4111" y="347"/>
                    <a:pt x="4139" y="375"/>
                    <a:pt x="4167" y="375"/>
                  </a:cubicBezTo>
                  <a:lnTo>
                    <a:pt x="4167" y="403"/>
                  </a:lnTo>
                  <a:lnTo>
                    <a:pt x="4139" y="431"/>
                  </a:lnTo>
                  <a:cubicBezTo>
                    <a:pt x="4083" y="465"/>
                    <a:pt x="3993" y="493"/>
                    <a:pt x="3882" y="521"/>
                  </a:cubicBezTo>
                  <a:cubicBezTo>
                    <a:pt x="3500" y="604"/>
                    <a:pt x="2868" y="695"/>
                    <a:pt x="2146" y="695"/>
                  </a:cubicBezTo>
                  <a:cubicBezTo>
                    <a:pt x="1563" y="695"/>
                    <a:pt x="1042" y="639"/>
                    <a:pt x="667" y="576"/>
                  </a:cubicBezTo>
                  <a:cubicBezTo>
                    <a:pt x="493" y="549"/>
                    <a:pt x="348" y="521"/>
                    <a:pt x="236" y="493"/>
                  </a:cubicBezTo>
                  <a:cubicBezTo>
                    <a:pt x="174" y="465"/>
                    <a:pt x="146" y="431"/>
                    <a:pt x="118" y="431"/>
                  </a:cubicBezTo>
                  <a:lnTo>
                    <a:pt x="118" y="403"/>
                  </a:lnTo>
                  <a:cubicBezTo>
                    <a:pt x="118" y="403"/>
                    <a:pt x="118" y="375"/>
                    <a:pt x="146" y="375"/>
                  </a:cubicBezTo>
                  <a:cubicBezTo>
                    <a:pt x="202" y="347"/>
                    <a:pt x="292" y="320"/>
                    <a:pt x="410" y="292"/>
                  </a:cubicBezTo>
                  <a:cubicBezTo>
                    <a:pt x="757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56"/>
                    <a:pt x="667" y="118"/>
                  </a:cubicBezTo>
                  <a:cubicBezTo>
                    <a:pt x="466" y="146"/>
                    <a:pt x="320" y="174"/>
                    <a:pt x="202" y="229"/>
                  </a:cubicBezTo>
                  <a:cubicBezTo>
                    <a:pt x="146" y="229"/>
                    <a:pt x="91" y="257"/>
                    <a:pt x="63" y="292"/>
                  </a:cubicBezTo>
                  <a:cubicBezTo>
                    <a:pt x="28" y="292"/>
                    <a:pt x="28" y="320"/>
                    <a:pt x="0" y="347"/>
                  </a:cubicBezTo>
                  <a:lnTo>
                    <a:pt x="0" y="403"/>
                  </a:lnTo>
                  <a:lnTo>
                    <a:pt x="0" y="465"/>
                  </a:lnTo>
                  <a:cubicBezTo>
                    <a:pt x="28" y="493"/>
                    <a:pt x="63" y="521"/>
                    <a:pt x="118" y="549"/>
                  </a:cubicBezTo>
                  <a:cubicBezTo>
                    <a:pt x="174" y="576"/>
                    <a:pt x="292" y="604"/>
                    <a:pt x="410" y="667"/>
                  </a:cubicBezTo>
                  <a:cubicBezTo>
                    <a:pt x="813" y="750"/>
                    <a:pt x="1417" y="813"/>
                    <a:pt x="2146" y="813"/>
                  </a:cubicBezTo>
                  <a:cubicBezTo>
                    <a:pt x="2722" y="813"/>
                    <a:pt x="3243" y="750"/>
                    <a:pt x="3618" y="695"/>
                  </a:cubicBezTo>
                  <a:cubicBezTo>
                    <a:pt x="3820" y="667"/>
                    <a:pt x="3965" y="639"/>
                    <a:pt x="4083" y="576"/>
                  </a:cubicBezTo>
                  <a:cubicBezTo>
                    <a:pt x="4139" y="576"/>
                    <a:pt x="4195" y="549"/>
                    <a:pt x="4229" y="521"/>
                  </a:cubicBezTo>
                  <a:cubicBezTo>
                    <a:pt x="4257" y="493"/>
                    <a:pt x="4257" y="493"/>
                    <a:pt x="4285" y="465"/>
                  </a:cubicBezTo>
                  <a:lnTo>
                    <a:pt x="4285" y="403"/>
                  </a:lnTo>
                  <a:lnTo>
                    <a:pt x="4285" y="347"/>
                  </a:lnTo>
                  <a:cubicBezTo>
                    <a:pt x="4257" y="292"/>
                    <a:pt x="4229" y="292"/>
                    <a:pt x="4167" y="257"/>
                  </a:cubicBezTo>
                  <a:cubicBezTo>
                    <a:pt x="4111" y="229"/>
                    <a:pt x="3993" y="174"/>
                    <a:pt x="3882" y="146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>
              <a:off x="2566051" y="3299448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1"/>
                  </a:moveTo>
                  <a:cubicBezTo>
                    <a:pt x="695" y="1"/>
                    <a:pt x="0" y="119"/>
                    <a:pt x="0" y="230"/>
                  </a:cubicBezTo>
                  <a:cubicBezTo>
                    <a:pt x="0" y="348"/>
                    <a:pt x="695" y="466"/>
                    <a:pt x="1535" y="466"/>
                  </a:cubicBezTo>
                  <a:cubicBezTo>
                    <a:pt x="2368" y="466"/>
                    <a:pt x="3063" y="348"/>
                    <a:pt x="3063" y="230"/>
                  </a:cubicBezTo>
                  <a:cubicBezTo>
                    <a:pt x="3063" y="119"/>
                    <a:pt x="2368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>
              <a:off x="2483195" y="3216744"/>
              <a:ext cx="629035" cy="121642"/>
            </a:xfrm>
            <a:custGeom>
              <a:avLst/>
              <a:gdLst/>
              <a:ahLst/>
              <a:cxnLst/>
              <a:rect l="l" t="t" r="r" b="b"/>
              <a:pathLst>
                <a:path w="4168" h="806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24" y="806"/>
                    <a:pt x="2084" y="806"/>
                  </a:cubicBezTo>
                  <a:cubicBezTo>
                    <a:pt x="3237" y="806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>
              <a:off x="2483195" y="3216744"/>
              <a:ext cx="629035" cy="60821"/>
            </a:xfrm>
            <a:custGeom>
              <a:avLst/>
              <a:gdLst/>
              <a:ahLst/>
              <a:cxnLst/>
              <a:rect l="l" t="t" r="r" b="b"/>
              <a:pathLst>
                <a:path w="4168" h="403" extrusionOk="0">
                  <a:moveTo>
                    <a:pt x="1" y="0"/>
                  </a:moveTo>
                  <a:lnTo>
                    <a:pt x="1" y="83"/>
                  </a:lnTo>
                  <a:cubicBezTo>
                    <a:pt x="174" y="257"/>
                    <a:pt x="1042" y="403"/>
                    <a:pt x="2084" y="403"/>
                  </a:cubicBezTo>
                  <a:cubicBezTo>
                    <a:pt x="3126" y="403"/>
                    <a:pt x="3994" y="257"/>
                    <a:pt x="4167" y="8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>
              <a:off x="2483195" y="3164223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7"/>
                    <a:pt x="1" y="348"/>
                  </a:cubicBezTo>
                  <a:cubicBezTo>
                    <a:pt x="1" y="522"/>
                    <a:pt x="924" y="668"/>
                    <a:pt x="2084" y="668"/>
                  </a:cubicBezTo>
                  <a:cubicBezTo>
                    <a:pt x="3237" y="668"/>
                    <a:pt x="4167" y="522"/>
                    <a:pt x="4167" y="348"/>
                  </a:cubicBezTo>
                  <a:cubicBezTo>
                    <a:pt x="4167" y="147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>
              <a:off x="2473838" y="3154866"/>
              <a:ext cx="646692" cy="118623"/>
            </a:xfrm>
            <a:custGeom>
              <a:avLst/>
              <a:gdLst/>
              <a:ahLst/>
              <a:cxnLst/>
              <a:rect l="l" t="t" r="r" b="b"/>
              <a:pathLst>
                <a:path w="4285" h="786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9"/>
                  </a:cubicBezTo>
                  <a:cubicBezTo>
                    <a:pt x="3792" y="264"/>
                    <a:pt x="3938" y="292"/>
                    <a:pt x="4056" y="320"/>
                  </a:cubicBezTo>
                  <a:cubicBezTo>
                    <a:pt x="4111" y="348"/>
                    <a:pt x="4139" y="348"/>
                    <a:pt x="4167" y="382"/>
                  </a:cubicBezTo>
                  <a:lnTo>
                    <a:pt x="4167" y="410"/>
                  </a:lnTo>
                  <a:lnTo>
                    <a:pt x="4139" y="438"/>
                  </a:lnTo>
                  <a:cubicBezTo>
                    <a:pt x="4083" y="466"/>
                    <a:pt x="3993" y="493"/>
                    <a:pt x="3882" y="521"/>
                  </a:cubicBezTo>
                  <a:cubicBezTo>
                    <a:pt x="3500" y="612"/>
                    <a:pt x="2868" y="667"/>
                    <a:pt x="2146" y="667"/>
                  </a:cubicBezTo>
                  <a:cubicBezTo>
                    <a:pt x="1563" y="667"/>
                    <a:pt x="1042" y="639"/>
                    <a:pt x="667" y="584"/>
                  </a:cubicBezTo>
                  <a:cubicBezTo>
                    <a:pt x="493" y="556"/>
                    <a:pt x="348" y="521"/>
                    <a:pt x="236" y="466"/>
                  </a:cubicBezTo>
                  <a:cubicBezTo>
                    <a:pt x="174" y="466"/>
                    <a:pt x="146" y="438"/>
                    <a:pt x="118" y="410"/>
                  </a:cubicBezTo>
                  <a:cubicBezTo>
                    <a:pt x="118" y="410"/>
                    <a:pt x="118" y="382"/>
                    <a:pt x="146" y="382"/>
                  </a:cubicBezTo>
                  <a:cubicBezTo>
                    <a:pt x="202" y="348"/>
                    <a:pt x="292" y="292"/>
                    <a:pt x="410" y="264"/>
                  </a:cubicBezTo>
                  <a:cubicBezTo>
                    <a:pt x="757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35"/>
                    <a:pt x="667" y="118"/>
                  </a:cubicBezTo>
                  <a:cubicBezTo>
                    <a:pt x="466" y="146"/>
                    <a:pt x="320" y="174"/>
                    <a:pt x="202" y="209"/>
                  </a:cubicBezTo>
                  <a:cubicBezTo>
                    <a:pt x="146" y="237"/>
                    <a:pt x="91" y="264"/>
                    <a:pt x="63" y="292"/>
                  </a:cubicBezTo>
                  <a:cubicBezTo>
                    <a:pt x="28" y="292"/>
                    <a:pt x="28" y="320"/>
                    <a:pt x="0" y="320"/>
                  </a:cubicBezTo>
                  <a:lnTo>
                    <a:pt x="0" y="410"/>
                  </a:lnTo>
                  <a:lnTo>
                    <a:pt x="0" y="466"/>
                  </a:lnTo>
                  <a:cubicBezTo>
                    <a:pt x="28" y="493"/>
                    <a:pt x="63" y="521"/>
                    <a:pt x="118" y="556"/>
                  </a:cubicBezTo>
                  <a:cubicBezTo>
                    <a:pt x="174" y="584"/>
                    <a:pt x="292" y="612"/>
                    <a:pt x="410" y="639"/>
                  </a:cubicBezTo>
                  <a:cubicBezTo>
                    <a:pt x="813" y="730"/>
                    <a:pt x="1417" y="785"/>
                    <a:pt x="2146" y="785"/>
                  </a:cubicBezTo>
                  <a:cubicBezTo>
                    <a:pt x="2722" y="785"/>
                    <a:pt x="3243" y="757"/>
                    <a:pt x="3618" y="695"/>
                  </a:cubicBezTo>
                  <a:cubicBezTo>
                    <a:pt x="3820" y="667"/>
                    <a:pt x="3965" y="639"/>
                    <a:pt x="4083" y="584"/>
                  </a:cubicBezTo>
                  <a:cubicBezTo>
                    <a:pt x="4139" y="556"/>
                    <a:pt x="4195" y="556"/>
                    <a:pt x="4229" y="521"/>
                  </a:cubicBezTo>
                  <a:cubicBezTo>
                    <a:pt x="4257" y="493"/>
                    <a:pt x="4257" y="493"/>
                    <a:pt x="4285" y="466"/>
                  </a:cubicBezTo>
                  <a:lnTo>
                    <a:pt x="4285" y="410"/>
                  </a:lnTo>
                  <a:lnTo>
                    <a:pt x="4285" y="320"/>
                  </a:lnTo>
                  <a:cubicBezTo>
                    <a:pt x="4257" y="292"/>
                    <a:pt x="4229" y="264"/>
                    <a:pt x="4167" y="264"/>
                  </a:cubicBezTo>
                  <a:cubicBezTo>
                    <a:pt x="4111" y="209"/>
                    <a:pt x="3993" y="174"/>
                    <a:pt x="3882" y="146"/>
                  </a:cubicBezTo>
                  <a:cubicBezTo>
                    <a:pt x="3472" y="63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>
              <a:off x="2566051" y="3181126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90"/>
                    <a:pt x="0" y="236"/>
                  </a:cubicBezTo>
                  <a:cubicBezTo>
                    <a:pt x="0" y="347"/>
                    <a:pt x="695" y="465"/>
                    <a:pt x="1535" y="465"/>
                  </a:cubicBezTo>
                  <a:cubicBezTo>
                    <a:pt x="2368" y="465"/>
                    <a:pt x="3063" y="347"/>
                    <a:pt x="3063" y="236"/>
                  </a:cubicBezTo>
                  <a:cubicBezTo>
                    <a:pt x="3063" y="90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>
              <a:off x="2483195" y="3094045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95"/>
                    <a:pt x="924" y="841"/>
                    <a:pt x="2084" y="841"/>
                  </a:cubicBezTo>
                  <a:cubicBezTo>
                    <a:pt x="3237" y="841"/>
                    <a:pt x="4167" y="695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>
              <a:off x="2483195" y="3094045"/>
              <a:ext cx="629035" cy="66254"/>
            </a:xfrm>
            <a:custGeom>
              <a:avLst/>
              <a:gdLst/>
              <a:ahLst/>
              <a:cxnLst/>
              <a:rect l="l" t="t" r="r" b="b"/>
              <a:pathLst>
                <a:path w="4168" h="439" extrusionOk="0">
                  <a:moveTo>
                    <a:pt x="1" y="1"/>
                  </a:moveTo>
                  <a:lnTo>
                    <a:pt x="1" y="119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67" y="119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>
              <a:off x="2483195" y="3045901"/>
              <a:ext cx="629035" cy="100664"/>
            </a:xfrm>
            <a:custGeom>
              <a:avLst/>
              <a:gdLst/>
              <a:ahLst/>
              <a:cxnLst/>
              <a:rect l="l" t="t" r="r" b="b"/>
              <a:pathLst>
                <a:path w="4168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20"/>
                  </a:cubicBezTo>
                  <a:cubicBezTo>
                    <a:pt x="4167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>
              <a:off x="2473838" y="3037450"/>
              <a:ext cx="646692" cy="117567"/>
            </a:xfrm>
            <a:custGeom>
              <a:avLst/>
              <a:gdLst/>
              <a:ahLst/>
              <a:cxnLst/>
              <a:rect l="l" t="t" r="r" b="b"/>
              <a:pathLst>
                <a:path w="4285" h="779" extrusionOk="0">
                  <a:moveTo>
                    <a:pt x="2146" y="119"/>
                  </a:moveTo>
                  <a:cubicBezTo>
                    <a:pt x="2722" y="119"/>
                    <a:pt x="3243" y="147"/>
                    <a:pt x="3618" y="202"/>
                  </a:cubicBezTo>
                  <a:cubicBezTo>
                    <a:pt x="3792" y="230"/>
                    <a:pt x="3938" y="292"/>
                    <a:pt x="4056" y="320"/>
                  </a:cubicBezTo>
                  <a:cubicBezTo>
                    <a:pt x="4111" y="320"/>
                    <a:pt x="4139" y="348"/>
                    <a:pt x="4167" y="376"/>
                  </a:cubicBezTo>
                  <a:cubicBezTo>
                    <a:pt x="4167" y="403"/>
                    <a:pt x="4167" y="403"/>
                    <a:pt x="4139" y="431"/>
                  </a:cubicBezTo>
                  <a:cubicBezTo>
                    <a:pt x="4083" y="466"/>
                    <a:pt x="3993" y="494"/>
                    <a:pt x="3882" y="522"/>
                  </a:cubicBezTo>
                  <a:cubicBezTo>
                    <a:pt x="3500" y="605"/>
                    <a:pt x="2868" y="667"/>
                    <a:pt x="2146" y="667"/>
                  </a:cubicBezTo>
                  <a:cubicBezTo>
                    <a:pt x="1563" y="667"/>
                    <a:pt x="1042" y="640"/>
                    <a:pt x="667" y="577"/>
                  </a:cubicBezTo>
                  <a:cubicBezTo>
                    <a:pt x="493" y="549"/>
                    <a:pt x="348" y="494"/>
                    <a:pt x="236" y="466"/>
                  </a:cubicBezTo>
                  <a:cubicBezTo>
                    <a:pt x="174" y="431"/>
                    <a:pt x="146" y="431"/>
                    <a:pt x="118" y="403"/>
                  </a:cubicBezTo>
                  <a:lnTo>
                    <a:pt x="118" y="376"/>
                  </a:lnTo>
                  <a:lnTo>
                    <a:pt x="146" y="348"/>
                  </a:lnTo>
                  <a:cubicBezTo>
                    <a:pt x="202" y="320"/>
                    <a:pt x="292" y="292"/>
                    <a:pt x="410" y="258"/>
                  </a:cubicBezTo>
                  <a:cubicBezTo>
                    <a:pt x="757" y="174"/>
                    <a:pt x="1417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8"/>
                    <a:pt x="667" y="84"/>
                  </a:cubicBezTo>
                  <a:cubicBezTo>
                    <a:pt x="466" y="119"/>
                    <a:pt x="320" y="174"/>
                    <a:pt x="202" y="202"/>
                  </a:cubicBezTo>
                  <a:cubicBezTo>
                    <a:pt x="146" y="230"/>
                    <a:pt x="91" y="258"/>
                    <a:pt x="63" y="292"/>
                  </a:cubicBezTo>
                  <a:cubicBezTo>
                    <a:pt x="28" y="292"/>
                    <a:pt x="28" y="320"/>
                    <a:pt x="0" y="320"/>
                  </a:cubicBezTo>
                  <a:lnTo>
                    <a:pt x="0" y="376"/>
                  </a:lnTo>
                  <a:lnTo>
                    <a:pt x="0" y="466"/>
                  </a:lnTo>
                  <a:cubicBezTo>
                    <a:pt x="28" y="494"/>
                    <a:pt x="63" y="522"/>
                    <a:pt x="118" y="549"/>
                  </a:cubicBezTo>
                  <a:cubicBezTo>
                    <a:pt x="174" y="577"/>
                    <a:pt x="292" y="605"/>
                    <a:pt x="410" y="640"/>
                  </a:cubicBezTo>
                  <a:cubicBezTo>
                    <a:pt x="813" y="723"/>
                    <a:pt x="1417" y="778"/>
                    <a:pt x="2146" y="778"/>
                  </a:cubicBezTo>
                  <a:cubicBezTo>
                    <a:pt x="2722" y="778"/>
                    <a:pt x="3243" y="751"/>
                    <a:pt x="3618" y="695"/>
                  </a:cubicBezTo>
                  <a:cubicBezTo>
                    <a:pt x="3820" y="667"/>
                    <a:pt x="3965" y="605"/>
                    <a:pt x="4083" y="577"/>
                  </a:cubicBezTo>
                  <a:cubicBezTo>
                    <a:pt x="4139" y="549"/>
                    <a:pt x="4195" y="522"/>
                    <a:pt x="4229" y="494"/>
                  </a:cubicBezTo>
                  <a:cubicBezTo>
                    <a:pt x="4257" y="494"/>
                    <a:pt x="4257" y="466"/>
                    <a:pt x="4285" y="466"/>
                  </a:cubicBezTo>
                  <a:lnTo>
                    <a:pt x="4285" y="376"/>
                  </a:lnTo>
                  <a:lnTo>
                    <a:pt x="4285" y="320"/>
                  </a:lnTo>
                  <a:cubicBezTo>
                    <a:pt x="4257" y="292"/>
                    <a:pt x="4229" y="258"/>
                    <a:pt x="4167" y="230"/>
                  </a:cubicBezTo>
                  <a:cubicBezTo>
                    <a:pt x="4111" y="202"/>
                    <a:pt x="3993" y="174"/>
                    <a:pt x="3882" y="147"/>
                  </a:cubicBezTo>
                  <a:cubicBezTo>
                    <a:pt x="3472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>
              <a:off x="2566051" y="3063710"/>
              <a:ext cx="462268" cy="65047"/>
            </a:xfrm>
            <a:custGeom>
              <a:avLst/>
              <a:gdLst/>
              <a:ahLst/>
              <a:cxnLst/>
              <a:rect l="l" t="t" r="r" b="b"/>
              <a:pathLst>
                <a:path w="3063" h="431" extrusionOk="0">
                  <a:moveTo>
                    <a:pt x="1535" y="0"/>
                  </a:moveTo>
                  <a:cubicBezTo>
                    <a:pt x="695" y="0"/>
                    <a:pt x="0" y="84"/>
                    <a:pt x="0" y="202"/>
                  </a:cubicBezTo>
                  <a:cubicBezTo>
                    <a:pt x="0" y="348"/>
                    <a:pt x="695" y="431"/>
                    <a:pt x="1535" y="431"/>
                  </a:cubicBezTo>
                  <a:cubicBezTo>
                    <a:pt x="2368" y="431"/>
                    <a:pt x="3063" y="348"/>
                    <a:pt x="3063" y="202"/>
                  </a:cubicBezTo>
                  <a:cubicBezTo>
                    <a:pt x="3063" y="84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>
              <a:off x="3138193" y="3692446"/>
              <a:ext cx="629035" cy="122849"/>
            </a:xfrm>
            <a:custGeom>
              <a:avLst/>
              <a:gdLst/>
              <a:ahLst/>
              <a:cxnLst/>
              <a:rect l="l" t="t" r="r" b="b"/>
              <a:pathLst>
                <a:path w="4168" h="814" extrusionOk="0">
                  <a:moveTo>
                    <a:pt x="1" y="1"/>
                  </a:moveTo>
                  <a:lnTo>
                    <a:pt x="1" y="466"/>
                  </a:lnTo>
                  <a:cubicBezTo>
                    <a:pt x="1" y="667"/>
                    <a:pt x="924" y="813"/>
                    <a:pt x="2084" y="813"/>
                  </a:cubicBezTo>
                  <a:cubicBezTo>
                    <a:pt x="3237" y="813"/>
                    <a:pt x="4167" y="667"/>
                    <a:pt x="4167" y="466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>
              <a:off x="3138193" y="3692446"/>
              <a:ext cx="629035" cy="60972"/>
            </a:xfrm>
            <a:custGeom>
              <a:avLst/>
              <a:gdLst/>
              <a:ahLst/>
              <a:cxnLst/>
              <a:rect l="l" t="t" r="r" b="b"/>
              <a:pathLst>
                <a:path w="4168" h="404" extrusionOk="0">
                  <a:moveTo>
                    <a:pt x="1" y="1"/>
                  </a:moveTo>
                  <a:lnTo>
                    <a:pt x="1" y="84"/>
                  </a:lnTo>
                  <a:cubicBezTo>
                    <a:pt x="174" y="258"/>
                    <a:pt x="1042" y="404"/>
                    <a:pt x="2084" y="404"/>
                  </a:cubicBezTo>
                  <a:cubicBezTo>
                    <a:pt x="3126" y="404"/>
                    <a:pt x="3994" y="258"/>
                    <a:pt x="4167" y="8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>
              <a:off x="3138193" y="3640077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6"/>
                    <a:pt x="1" y="348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48"/>
                  </a:cubicBezTo>
                  <a:cubicBezTo>
                    <a:pt x="4167" y="146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>
              <a:off x="3128836" y="3631776"/>
              <a:ext cx="646692" cy="117416"/>
            </a:xfrm>
            <a:custGeom>
              <a:avLst/>
              <a:gdLst/>
              <a:ahLst/>
              <a:cxnLst/>
              <a:rect l="l" t="t" r="r" b="b"/>
              <a:pathLst>
                <a:path w="4285" h="778" extrusionOk="0">
                  <a:moveTo>
                    <a:pt x="2146" y="111"/>
                  </a:moveTo>
                  <a:cubicBezTo>
                    <a:pt x="2722" y="111"/>
                    <a:pt x="3243" y="139"/>
                    <a:pt x="3618" y="201"/>
                  </a:cubicBezTo>
                  <a:cubicBezTo>
                    <a:pt x="3792" y="229"/>
                    <a:pt x="3938" y="285"/>
                    <a:pt x="4056" y="312"/>
                  </a:cubicBezTo>
                  <a:cubicBezTo>
                    <a:pt x="4111" y="347"/>
                    <a:pt x="4139" y="347"/>
                    <a:pt x="4167" y="375"/>
                  </a:cubicBezTo>
                  <a:lnTo>
                    <a:pt x="4167" y="403"/>
                  </a:lnTo>
                  <a:lnTo>
                    <a:pt x="4139" y="431"/>
                  </a:lnTo>
                  <a:cubicBezTo>
                    <a:pt x="4083" y="458"/>
                    <a:pt x="3993" y="486"/>
                    <a:pt x="3882" y="521"/>
                  </a:cubicBezTo>
                  <a:cubicBezTo>
                    <a:pt x="3535" y="604"/>
                    <a:pt x="2868" y="660"/>
                    <a:pt x="2146" y="660"/>
                  </a:cubicBezTo>
                  <a:cubicBezTo>
                    <a:pt x="1563" y="660"/>
                    <a:pt x="1042" y="632"/>
                    <a:pt x="667" y="576"/>
                  </a:cubicBezTo>
                  <a:cubicBezTo>
                    <a:pt x="493" y="549"/>
                    <a:pt x="348" y="521"/>
                    <a:pt x="236" y="458"/>
                  </a:cubicBezTo>
                  <a:cubicBezTo>
                    <a:pt x="202" y="458"/>
                    <a:pt x="146" y="431"/>
                    <a:pt x="146" y="403"/>
                  </a:cubicBezTo>
                  <a:lnTo>
                    <a:pt x="118" y="403"/>
                  </a:lnTo>
                  <a:cubicBezTo>
                    <a:pt x="118" y="403"/>
                    <a:pt x="118" y="375"/>
                    <a:pt x="146" y="347"/>
                  </a:cubicBezTo>
                  <a:cubicBezTo>
                    <a:pt x="202" y="312"/>
                    <a:pt x="292" y="285"/>
                    <a:pt x="410" y="257"/>
                  </a:cubicBezTo>
                  <a:cubicBezTo>
                    <a:pt x="785" y="174"/>
                    <a:pt x="1417" y="111"/>
                    <a:pt x="2146" y="111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39"/>
                    <a:pt x="320" y="174"/>
                    <a:pt x="202" y="201"/>
                  </a:cubicBezTo>
                  <a:cubicBezTo>
                    <a:pt x="146" y="229"/>
                    <a:pt x="91" y="257"/>
                    <a:pt x="63" y="285"/>
                  </a:cubicBezTo>
                  <a:cubicBezTo>
                    <a:pt x="28" y="285"/>
                    <a:pt x="28" y="312"/>
                    <a:pt x="28" y="312"/>
                  </a:cubicBezTo>
                  <a:cubicBezTo>
                    <a:pt x="0" y="347"/>
                    <a:pt x="0" y="375"/>
                    <a:pt x="0" y="403"/>
                  </a:cubicBezTo>
                  <a:cubicBezTo>
                    <a:pt x="0" y="403"/>
                    <a:pt x="0" y="431"/>
                    <a:pt x="28" y="458"/>
                  </a:cubicBezTo>
                  <a:cubicBezTo>
                    <a:pt x="28" y="486"/>
                    <a:pt x="63" y="521"/>
                    <a:pt x="118" y="549"/>
                  </a:cubicBezTo>
                  <a:cubicBezTo>
                    <a:pt x="174" y="576"/>
                    <a:pt x="292" y="604"/>
                    <a:pt x="410" y="632"/>
                  </a:cubicBezTo>
                  <a:cubicBezTo>
                    <a:pt x="813" y="722"/>
                    <a:pt x="1417" y="778"/>
                    <a:pt x="2146" y="778"/>
                  </a:cubicBezTo>
                  <a:cubicBezTo>
                    <a:pt x="2722" y="778"/>
                    <a:pt x="3243" y="750"/>
                    <a:pt x="3618" y="694"/>
                  </a:cubicBezTo>
                  <a:cubicBezTo>
                    <a:pt x="3820" y="660"/>
                    <a:pt x="3965" y="604"/>
                    <a:pt x="4083" y="576"/>
                  </a:cubicBezTo>
                  <a:cubicBezTo>
                    <a:pt x="4139" y="549"/>
                    <a:pt x="4195" y="521"/>
                    <a:pt x="4229" y="521"/>
                  </a:cubicBezTo>
                  <a:lnTo>
                    <a:pt x="4285" y="458"/>
                  </a:lnTo>
                  <a:lnTo>
                    <a:pt x="4285" y="403"/>
                  </a:lnTo>
                  <a:lnTo>
                    <a:pt x="4285" y="312"/>
                  </a:lnTo>
                  <a:cubicBezTo>
                    <a:pt x="4257" y="285"/>
                    <a:pt x="4229" y="257"/>
                    <a:pt x="4167" y="257"/>
                  </a:cubicBezTo>
                  <a:cubicBezTo>
                    <a:pt x="4111" y="201"/>
                    <a:pt x="3993" y="174"/>
                    <a:pt x="3882" y="139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>
              <a:off x="3221049" y="3657885"/>
              <a:ext cx="462268" cy="69272"/>
            </a:xfrm>
            <a:custGeom>
              <a:avLst/>
              <a:gdLst/>
              <a:ahLst/>
              <a:cxnLst/>
              <a:rect l="l" t="t" r="r" b="b"/>
              <a:pathLst>
                <a:path w="3063" h="459" extrusionOk="0">
                  <a:moveTo>
                    <a:pt x="1535" y="1"/>
                  </a:moveTo>
                  <a:cubicBezTo>
                    <a:pt x="695" y="1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68" y="459"/>
                    <a:pt x="3063" y="348"/>
                    <a:pt x="3063" y="230"/>
                  </a:cubicBezTo>
                  <a:cubicBezTo>
                    <a:pt x="3063" y="84"/>
                    <a:pt x="2368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7"/>
            <p:cNvSpPr/>
            <p:nvPr/>
          </p:nvSpPr>
          <p:spPr>
            <a:xfrm>
              <a:off x="3138193" y="3569899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24" y="841"/>
                    <a:pt x="2084" y="841"/>
                  </a:cubicBezTo>
                  <a:cubicBezTo>
                    <a:pt x="3237" y="841"/>
                    <a:pt x="4167" y="695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7"/>
            <p:cNvSpPr/>
            <p:nvPr/>
          </p:nvSpPr>
          <p:spPr>
            <a:xfrm>
              <a:off x="3138193" y="3569899"/>
              <a:ext cx="629035" cy="66103"/>
            </a:xfrm>
            <a:custGeom>
              <a:avLst/>
              <a:gdLst/>
              <a:ahLst/>
              <a:cxnLst/>
              <a:rect l="l" t="t" r="r" b="b"/>
              <a:pathLst>
                <a:path w="4168" h="438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3138193" y="3521604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7"/>
                    <a:pt x="1" y="320"/>
                  </a:cubicBezTo>
                  <a:cubicBezTo>
                    <a:pt x="1" y="522"/>
                    <a:pt x="924" y="668"/>
                    <a:pt x="2084" y="668"/>
                  </a:cubicBezTo>
                  <a:cubicBezTo>
                    <a:pt x="3237" y="668"/>
                    <a:pt x="4167" y="522"/>
                    <a:pt x="4167" y="320"/>
                  </a:cubicBezTo>
                  <a:cubicBezTo>
                    <a:pt x="4167" y="147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128836" y="3513303"/>
              <a:ext cx="646692" cy="118472"/>
            </a:xfrm>
            <a:custGeom>
              <a:avLst/>
              <a:gdLst/>
              <a:ahLst/>
              <a:cxnLst/>
              <a:rect l="l" t="t" r="r" b="b"/>
              <a:pathLst>
                <a:path w="4285" h="785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2"/>
                  </a:cubicBezTo>
                  <a:cubicBezTo>
                    <a:pt x="3792" y="229"/>
                    <a:pt x="3938" y="264"/>
                    <a:pt x="4056" y="320"/>
                  </a:cubicBezTo>
                  <a:cubicBezTo>
                    <a:pt x="4111" y="320"/>
                    <a:pt x="4139" y="348"/>
                    <a:pt x="4167" y="375"/>
                  </a:cubicBezTo>
                  <a:cubicBezTo>
                    <a:pt x="4167" y="375"/>
                    <a:pt x="4167" y="403"/>
                    <a:pt x="4139" y="438"/>
                  </a:cubicBezTo>
                  <a:cubicBezTo>
                    <a:pt x="4083" y="466"/>
                    <a:pt x="3993" y="493"/>
                    <a:pt x="3882" y="521"/>
                  </a:cubicBezTo>
                  <a:cubicBezTo>
                    <a:pt x="3535" y="611"/>
                    <a:pt x="2868" y="667"/>
                    <a:pt x="2146" y="667"/>
                  </a:cubicBezTo>
                  <a:cubicBezTo>
                    <a:pt x="1563" y="667"/>
                    <a:pt x="1042" y="639"/>
                    <a:pt x="667" y="577"/>
                  </a:cubicBezTo>
                  <a:cubicBezTo>
                    <a:pt x="493" y="549"/>
                    <a:pt x="348" y="493"/>
                    <a:pt x="236" y="466"/>
                  </a:cubicBezTo>
                  <a:cubicBezTo>
                    <a:pt x="202" y="438"/>
                    <a:pt x="146" y="438"/>
                    <a:pt x="146" y="403"/>
                  </a:cubicBezTo>
                  <a:lnTo>
                    <a:pt x="118" y="375"/>
                  </a:lnTo>
                  <a:lnTo>
                    <a:pt x="146" y="348"/>
                  </a:lnTo>
                  <a:cubicBezTo>
                    <a:pt x="202" y="320"/>
                    <a:pt x="292" y="292"/>
                    <a:pt x="410" y="264"/>
                  </a:cubicBezTo>
                  <a:cubicBezTo>
                    <a:pt x="785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1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6" y="229"/>
                    <a:pt x="91" y="264"/>
                    <a:pt x="63" y="264"/>
                  </a:cubicBezTo>
                  <a:cubicBezTo>
                    <a:pt x="28" y="292"/>
                    <a:pt x="28" y="292"/>
                    <a:pt x="28" y="320"/>
                  </a:cubicBezTo>
                  <a:cubicBezTo>
                    <a:pt x="0" y="348"/>
                    <a:pt x="0" y="375"/>
                    <a:pt x="0" y="375"/>
                  </a:cubicBezTo>
                  <a:cubicBezTo>
                    <a:pt x="0" y="403"/>
                    <a:pt x="0" y="438"/>
                    <a:pt x="28" y="466"/>
                  </a:cubicBezTo>
                  <a:cubicBezTo>
                    <a:pt x="28" y="493"/>
                    <a:pt x="63" y="521"/>
                    <a:pt x="118" y="521"/>
                  </a:cubicBezTo>
                  <a:cubicBezTo>
                    <a:pt x="174" y="577"/>
                    <a:pt x="292" y="611"/>
                    <a:pt x="410" y="639"/>
                  </a:cubicBezTo>
                  <a:cubicBezTo>
                    <a:pt x="813" y="723"/>
                    <a:pt x="1417" y="785"/>
                    <a:pt x="2146" y="785"/>
                  </a:cubicBezTo>
                  <a:cubicBezTo>
                    <a:pt x="2722" y="785"/>
                    <a:pt x="3243" y="750"/>
                    <a:pt x="3618" y="695"/>
                  </a:cubicBezTo>
                  <a:cubicBezTo>
                    <a:pt x="3820" y="639"/>
                    <a:pt x="3965" y="611"/>
                    <a:pt x="4083" y="577"/>
                  </a:cubicBezTo>
                  <a:cubicBezTo>
                    <a:pt x="4139" y="549"/>
                    <a:pt x="4195" y="521"/>
                    <a:pt x="4229" y="493"/>
                  </a:cubicBezTo>
                  <a:cubicBezTo>
                    <a:pt x="4257" y="493"/>
                    <a:pt x="4257" y="466"/>
                    <a:pt x="4285" y="466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7" y="292"/>
                    <a:pt x="4229" y="264"/>
                    <a:pt x="4167" y="229"/>
                  </a:cubicBezTo>
                  <a:cubicBezTo>
                    <a:pt x="4111" y="202"/>
                    <a:pt x="3993" y="174"/>
                    <a:pt x="3882" y="146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21049" y="3535338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118"/>
                    <a:pt x="0" y="229"/>
                  </a:cubicBezTo>
                  <a:cubicBezTo>
                    <a:pt x="0" y="375"/>
                    <a:pt x="695" y="465"/>
                    <a:pt x="1535" y="465"/>
                  </a:cubicBezTo>
                  <a:cubicBezTo>
                    <a:pt x="2368" y="465"/>
                    <a:pt x="3063" y="375"/>
                    <a:pt x="3063" y="229"/>
                  </a:cubicBezTo>
                  <a:cubicBezTo>
                    <a:pt x="3063" y="118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138193" y="3452482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24" y="841"/>
                    <a:pt x="2084" y="841"/>
                  </a:cubicBezTo>
                  <a:cubicBezTo>
                    <a:pt x="3237" y="841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3138193" y="3452482"/>
              <a:ext cx="629035" cy="60972"/>
            </a:xfrm>
            <a:custGeom>
              <a:avLst/>
              <a:gdLst/>
              <a:ahLst/>
              <a:cxnLst/>
              <a:rect l="l" t="t" r="r" b="b"/>
              <a:pathLst>
                <a:path w="4168" h="404" extrusionOk="0">
                  <a:moveTo>
                    <a:pt x="1" y="1"/>
                  </a:moveTo>
                  <a:lnTo>
                    <a:pt x="1" y="112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6" y="403"/>
                    <a:pt x="3994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138193" y="3404338"/>
              <a:ext cx="629035" cy="100664"/>
            </a:xfrm>
            <a:custGeom>
              <a:avLst/>
              <a:gdLst/>
              <a:ahLst/>
              <a:cxnLst/>
              <a:rect l="l" t="t" r="r" b="b"/>
              <a:pathLst>
                <a:path w="4168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20"/>
                  </a:cubicBezTo>
                  <a:cubicBezTo>
                    <a:pt x="4167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128836" y="3395887"/>
              <a:ext cx="646692" cy="117567"/>
            </a:xfrm>
            <a:custGeom>
              <a:avLst/>
              <a:gdLst/>
              <a:ahLst/>
              <a:cxnLst/>
              <a:rect l="l" t="t" r="r" b="b"/>
              <a:pathLst>
                <a:path w="4285" h="779" extrusionOk="0">
                  <a:moveTo>
                    <a:pt x="2146" y="112"/>
                  </a:moveTo>
                  <a:cubicBezTo>
                    <a:pt x="2722" y="112"/>
                    <a:pt x="3243" y="139"/>
                    <a:pt x="3618" y="202"/>
                  </a:cubicBezTo>
                  <a:cubicBezTo>
                    <a:pt x="3792" y="230"/>
                    <a:pt x="3938" y="258"/>
                    <a:pt x="4056" y="313"/>
                  </a:cubicBezTo>
                  <a:cubicBezTo>
                    <a:pt x="4111" y="313"/>
                    <a:pt x="4139" y="348"/>
                    <a:pt x="4167" y="348"/>
                  </a:cubicBezTo>
                  <a:lnTo>
                    <a:pt x="4167" y="376"/>
                  </a:lnTo>
                  <a:cubicBezTo>
                    <a:pt x="4167" y="376"/>
                    <a:pt x="4167" y="403"/>
                    <a:pt x="4139" y="403"/>
                  </a:cubicBezTo>
                  <a:cubicBezTo>
                    <a:pt x="4083" y="431"/>
                    <a:pt x="3993" y="487"/>
                    <a:pt x="3882" y="521"/>
                  </a:cubicBezTo>
                  <a:cubicBezTo>
                    <a:pt x="3535" y="605"/>
                    <a:pt x="2868" y="660"/>
                    <a:pt x="2146" y="660"/>
                  </a:cubicBezTo>
                  <a:cubicBezTo>
                    <a:pt x="1563" y="660"/>
                    <a:pt x="1042" y="605"/>
                    <a:pt x="667" y="549"/>
                  </a:cubicBezTo>
                  <a:cubicBezTo>
                    <a:pt x="493" y="521"/>
                    <a:pt x="348" y="487"/>
                    <a:pt x="236" y="459"/>
                  </a:cubicBezTo>
                  <a:cubicBezTo>
                    <a:pt x="202" y="431"/>
                    <a:pt x="146" y="403"/>
                    <a:pt x="146" y="403"/>
                  </a:cubicBezTo>
                  <a:lnTo>
                    <a:pt x="118" y="376"/>
                  </a:lnTo>
                  <a:lnTo>
                    <a:pt x="146" y="348"/>
                  </a:lnTo>
                  <a:cubicBezTo>
                    <a:pt x="202" y="313"/>
                    <a:pt x="292" y="285"/>
                    <a:pt x="410" y="258"/>
                  </a:cubicBezTo>
                  <a:cubicBezTo>
                    <a:pt x="785" y="174"/>
                    <a:pt x="1417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8"/>
                    <a:pt x="667" y="84"/>
                  </a:cubicBezTo>
                  <a:cubicBezTo>
                    <a:pt x="466" y="112"/>
                    <a:pt x="320" y="139"/>
                    <a:pt x="202" y="202"/>
                  </a:cubicBezTo>
                  <a:cubicBezTo>
                    <a:pt x="146" y="230"/>
                    <a:pt x="91" y="230"/>
                    <a:pt x="63" y="258"/>
                  </a:cubicBezTo>
                  <a:cubicBezTo>
                    <a:pt x="28" y="285"/>
                    <a:pt x="28" y="285"/>
                    <a:pt x="28" y="313"/>
                  </a:cubicBezTo>
                  <a:cubicBezTo>
                    <a:pt x="0" y="348"/>
                    <a:pt x="0" y="348"/>
                    <a:pt x="0" y="376"/>
                  </a:cubicBezTo>
                  <a:cubicBezTo>
                    <a:pt x="0" y="403"/>
                    <a:pt x="0" y="431"/>
                    <a:pt x="28" y="431"/>
                  </a:cubicBezTo>
                  <a:cubicBezTo>
                    <a:pt x="28" y="487"/>
                    <a:pt x="63" y="487"/>
                    <a:pt x="118" y="521"/>
                  </a:cubicBezTo>
                  <a:cubicBezTo>
                    <a:pt x="174" y="577"/>
                    <a:pt x="292" y="605"/>
                    <a:pt x="410" y="632"/>
                  </a:cubicBezTo>
                  <a:cubicBezTo>
                    <a:pt x="813" y="723"/>
                    <a:pt x="1417" y="778"/>
                    <a:pt x="2146" y="778"/>
                  </a:cubicBezTo>
                  <a:cubicBezTo>
                    <a:pt x="2722" y="778"/>
                    <a:pt x="3243" y="723"/>
                    <a:pt x="3618" y="660"/>
                  </a:cubicBezTo>
                  <a:cubicBezTo>
                    <a:pt x="3820" y="632"/>
                    <a:pt x="3965" y="605"/>
                    <a:pt x="4083" y="577"/>
                  </a:cubicBezTo>
                  <a:cubicBezTo>
                    <a:pt x="4139" y="549"/>
                    <a:pt x="4195" y="521"/>
                    <a:pt x="4229" y="487"/>
                  </a:cubicBezTo>
                  <a:cubicBezTo>
                    <a:pt x="4257" y="487"/>
                    <a:pt x="4257" y="459"/>
                    <a:pt x="4285" y="431"/>
                  </a:cubicBezTo>
                  <a:lnTo>
                    <a:pt x="4285" y="376"/>
                  </a:lnTo>
                  <a:lnTo>
                    <a:pt x="4285" y="313"/>
                  </a:lnTo>
                  <a:cubicBezTo>
                    <a:pt x="4257" y="285"/>
                    <a:pt x="4229" y="258"/>
                    <a:pt x="4167" y="230"/>
                  </a:cubicBezTo>
                  <a:cubicBezTo>
                    <a:pt x="4111" y="202"/>
                    <a:pt x="3993" y="174"/>
                    <a:pt x="3882" y="139"/>
                  </a:cubicBezTo>
                  <a:cubicBezTo>
                    <a:pt x="3472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3221049" y="3416865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119"/>
                    <a:pt x="0" y="237"/>
                  </a:cubicBezTo>
                  <a:cubicBezTo>
                    <a:pt x="0" y="382"/>
                    <a:pt x="695" y="466"/>
                    <a:pt x="1535" y="466"/>
                  </a:cubicBezTo>
                  <a:cubicBezTo>
                    <a:pt x="2368" y="466"/>
                    <a:pt x="3063" y="382"/>
                    <a:pt x="3063" y="237"/>
                  </a:cubicBezTo>
                  <a:cubicBezTo>
                    <a:pt x="3063" y="119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6" name="Google Shape;1536;p17"/>
            <p:cNvGrpSpPr/>
            <p:nvPr/>
          </p:nvGrpSpPr>
          <p:grpSpPr>
            <a:xfrm>
              <a:off x="2864825" y="1518944"/>
              <a:ext cx="2188789" cy="2557193"/>
              <a:chOff x="2864825" y="1518944"/>
              <a:chExt cx="2188789" cy="2557193"/>
            </a:xfrm>
          </p:grpSpPr>
          <p:sp>
            <p:nvSpPr>
              <p:cNvPr id="1537" name="Google Shape;1537;p17"/>
              <p:cNvSpPr/>
              <p:nvPr/>
            </p:nvSpPr>
            <p:spPr>
              <a:xfrm>
                <a:off x="4805188" y="1518944"/>
                <a:ext cx="248427" cy="2557193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1646" y="9028"/>
                    </a:lnTo>
                    <a:lnTo>
                      <a:pt x="1646" y="8966"/>
                    </a:lnTo>
                    <a:lnTo>
                      <a:pt x="56" y="8966"/>
                    </a:lnTo>
                    <a:lnTo>
                      <a:pt x="56" y="56"/>
                    </a:lnTo>
                    <a:lnTo>
                      <a:pt x="1646" y="5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7"/>
              <p:cNvSpPr/>
              <p:nvPr/>
            </p:nvSpPr>
            <p:spPr>
              <a:xfrm>
                <a:off x="2864825" y="2793250"/>
                <a:ext cx="2188761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57" extrusionOk="0">
                    <a:moveTo>
                      <a:pt x="0" y="1"/>
                    </a:moveTo>
                    <a:lnTo>
                      <a:pt x="0" y="56"/>
                    </a:lnTo>
                    <a:lnTo>
                      <a:pt x="11576" y="56"/>
                    </a:lnTo>
                    <a:lnTo>
                      <a:pt x="11576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9" name="Google Shape;1539;p17"/>
          <p:cNvSpPr txBox="1"/>
          <p:nvPr/>
        </p:nvSpPr>
        <p:spPr>
          <a:xfrm>
            <a:off x="5659588" y="352164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0" name="Google Shape;1540;p17"/>
          <p:cNvSpPr txBox="1"/>
          <p:nvPr/>
        </p:nvSpPr>
        <p:spPr>
          <a:xfrm>
            <a:off x="5659588" y="386849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1" name="Google Shape;1541;p17"/>
          <p:cNvSpPr txBox="1"/>
          <p:nvPr/>
        </p:nvSpPr>
        <p:spPr>
          <a:xfrm>
            <a:off x="5659588" y="116555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2" name="Google Shape;1542;p17"/>
          <p:cNvSpPr txBox="1"/>
          <p:nvPr/>
        </p:nvSpPr>
        <p:spPr>
          <a:xfrm>
            <a:off x="5659588" y="1512402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3" name="Google Shape;1543;p17"/>
          <p:cNvSpPr txBox="1"/>
          <p:nvPr/>
        </p:nvSpPr>
        <p:spPr>
          <a:xfrm>
            <a:off x="5659588" y="234359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4" name="Google Shape;1544;p17"/>
          <p:cNvSpPr txBox="1"/>
          <p:nvPr/>
        </p:nvSpPr>
        <p:spPr>
          <a:xfrm>
            <a:off x="5659588" y="26904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45" name="Google Shape;1545;p17"/>
          <p:cNvGrpSpPr/>
          <p:nvPr/>
        </p:nvGrpSpPr>
        <p:grpSpPr>
          <a:xfrm>
            <a:off x="5137825" y="1330775"/>
            <a:ext cx="471300" cy="2833025"/>
            <a:chOff x="5137825" y="1330775"/>
            <a:chExt cx="471300" cy="2833025"/>
          </a:xfrm>
        </p:grpSpPr>
        <p:sp>
          <p:nvSpPr>
            <p:cNvPr id="1546" name="Google Shape;1546;p17"/>
            <p:cNvSpPr/>
            <p:nvPr/>
          </p:nvSpPr>
          <p:spPr>
            <a:xfrm>
              <a:off x="5137825" y="3692500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5137825" y="2518150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5137825" y="1330775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7"/>
            <p:cNvSpPr/>
            <p:nvPr/>
          </p:nvSpPr>
          <p:spPr>
            <a:xfrm>
              <a:off x="5169313" y="3724000"/>
              <a:ext cx="408300" cy="4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0" name="Google Shape;1550;p17"/>
            <p:cNvSpPr/>
            <p:nvPr/>
          </p:nvSpPr>
          <p:spPr>
            <a:xfrm>
              <a:off x="5169313" y="1362263"/>
              <a:ext cx="408300" cy="408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5169313" y="2545950"/>
              <a:ext cx="408300" cy="4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4"/>
          <p:cNvSpPr/>
          <p:nvPr/>
        </p:nvSpPr>
        <p:spPr>
          <a:xfrm rot="10800000">
            <a:off x="6365277" y="3595675"/>
            <a:ext cx="2321521" cy="724246"/>
          </a:xfrm>
          <a:custGeom>
            <a:avLst/>
            <a:gdLst/>
            <a:ahLst/>
            <a:cxnLst/>
            <a:rect l="l" t="t" r="r" b="b"/>
            <a:pathLst>
              <a:path w="25566" h="6374" extrusionOk="0">
                <a:moveTo>
                  <a:pt x="1063" y="0"/>
                </a:moveTo>
                <a:lnTo>
                  <a:pt x="1" y="3203"/>
                </a:lnTo>
                <a:lnTo>
                  <a:pt x="1063" y="6373"/>
                </a:lnTo>
                <a:lnTo>
                  <a:pt x="25566" y="6373"/>
                </a:lnTo>
                <a:lnTo>
                  <a:pt x="24511" y="3203"/>
                </a:lnTo>
                <a:lnTo>
                  <a:pt x="2556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44"/>
          <p:cNvSpPr/>
          <p:nvPr/>
        </p:nvSpPr>
        <p:spPr>
          <a:xfrm rot="10800000">
            <a:off x="6365277" y="2152738"/>
            <a:ext cx="2321521" cy="724246"/>
          </a:xfrm>
          <a:custGeom>
            <a:avLst/>
            <a:gdLst/>
            <a:ahLst/>
            <a:cxnLst/>
            <a:rect l="l" t="t" r="r" b="b"/>
            <a:pathLst>
              <a:path w="25566" h="6374" extrusionOk="0">
                <a:moveTo>
                  <a:pt x="1063" y="0"/>
                </a:moveTo>
                <a:lnTo>
                  <a:pt x="1" y="3203"/>
                </a:lnTo>
                <a:lnTo>
                  <a:pt x="1063" y="6373"/>
                </a:lnTo>
                <a:lnTo>
                  <a:pt x="25566" y="6373"/>
                </a:lnTo>
                <a:lnTo>
                  <a:pt x="24511" y="3203"/>
                </a:lnTo>
                <a:lnTo>
                  <a:pt x="2556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44"/>
          <p:cNvSpPr/>
          <p:nvPr/>
        </p:nvSpPr>
        <p:spPr>
          <a:xfrm>
            <a:off x="411752" y="1427625"/>
            <a:ext cx="2321521" cy="724246"/>
          </a:xfrm>
          <a:custGeom>
            <a:avLst/>
            <a:gdLst/>
            <a:ahLst/>
            <a:cxnLst/>
            <a:rect l="l" t="t" r="r" b="b"/>
            <a:pathLst>
              <a:path w="25566" h="6374" extrusionOk="0">
                <a:moveTo>
                  <a:pt x="1063" y="0"/>
                </a:moveTo>
                <a:lnTo>
                  <a:pt x="1" y="3203"/>
                </a:lnTo>
                <a:lnTo>
                  <a:pt x="1063" y="6373"/>
                </a:lnTo>
                <a:lnTo>
                  <a:pt x="25566" y="6373"/>
                </a:lnTo>
                <a:lnTo>
                  <a:pt x="24511" y="3203"/>
                </a:lnTo>
                <a:lnTo>
                  <a:pt x="2556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44"/>
          <p:cNvSpPr/>
          <p:nvPr/>
        </p:nvSpPr>
        <p:spPr>
          <a:xfrm>
            <a:off x="411752" y="2870563"/>
            <a:ext cx="2321521" cy="724246"/>
          </a:xfrm>
          <a:custGeom>
            <a:avLst/>
            <a:gdLst/>
            <a:ahLst/>
            <a:cxnLst/>
            <a:rect l="l" t="t" r="r" b="b"/>
            <a:pathLst>
              <a:path w="25566" h="6374" extrusionOk="0">
                <a:moveTo>
                  <a:pt x="1063" y="0"/>
                </a:moveTo>
                <a:lnTo>
                  <a:pt x="1" y="3203"/>
                </a:lnTo>
                <a:lnTo>
                  <a:pt x="1063" y="6373"/>
                </a:lnTo>
                <a:lnTo>
                  <a:pt x="25566" y="6373"/>
                </a:lnTo>
                <a:lnTo>
                  <a:pt x="24511" y="3203"/>
                </a:lnTo>
                <a:lnTo>
                  <a:pt x="2556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4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44"/>
          <p:cNvSpPr/>
          <p:nvPr/>
        </p:nvSpPr>
        <p:spPr>
          <a:xfrm>
            <a:off x="705250" y="153878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38" name="Google Shape;2738;p44"/>
          <p:cNvSpPr/>
          <p:nvPr/>
        </p:nvSpPr>
        <p:spPr>
          <a:xfrm>
            <a:off x="705250" y="297193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39" name="Google Shape;2739;p44"/>
          <p:cNvSpPr/>
          <p:nvPr/>
        </p:nvSpPr>
        <p:spPr>
          <a:xfrm>
            <a:off x="6517850" y="227101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40" name="Google Shape;2740;p44"/>
          <p:cNvSpPr/>
          <p:nvPr/>
        </p:nvSpPr>
        <p:spPr>
          <a:xfrm>
            <a:off x="6517850" y="371222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741" name="Google Shape;2741;p44"/>
          <p:cNvGrpSpPr/>
          <p:nvPr/>
        </p:nvGrpSpPr>
        <p:grpSpPr>
          <a:xfrm>
            <a:off x="2978575" y="1427625"/>
            <a:ext cx="3186843" cy="2886006"/>
            <a:chOff x="2978575" y="1427625"/>
            <a:chExt cx="3186843" cy="2886006"/>
          </a:xfrm>
        </p:grpSpPr>
        <p:sp>
          <p:nvSpPr>
            <p:cNvPr id="2742" name="Google Shape;2742;p44"/>
            <p:cNvSpPr/>
            <p:nvPr/>
          </p:nvSpPr>
          <p:spPr>
            <a:xfrm>
              <a:off x="2978575" y="1427625"/>
              <a:ext cx="2904937" cy="724262"/>
            </a:xfrm>
            <a:custGeom>
              <a:avLst/>
              <a:gdLst/>
              <a:ahLst/>
              <a:cxnLst/>
              <a:rect l="l" t="t" r="r" b="b"/>
              <a:pathLst>
                <a:path w="25566" h="6374" extrusionOk="0">
                  <a:moveTo>
                    <a:pt x="1063" y="0"/>
                  </a:moveTo>
                  <a:lnTo>
                    <a:pt x="1" y="3203"/>
                  </a:lnTo>
                  <a:lnTo>
                    <a:pt x="1063" y="6373"/>
                  </a:lnTo>
                  <a:lnTo>
                    <a:pt x="25566" y="6373"/>
                  </a:lnTo>
                  <a:lnTo>
                    <a:pt x="24511" y="3203"/>
                  </a:lnTo>
                  <a:lnTo>
                    <a:pt x="255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4"/>
            <p:cNvSpPr/>
            <p:nvPr/>
          </p:nvSpPr>
          <p:spPr>
            <a:xfrm>
              <a:off x="3260482" y="2151767"/>
              <a:ext cx="2904937" cy="720739"/>
            </a:xfrm>
            <a:custGeom>
              <a:avLst/>
              <a:gdLst/>
              <a:ahLst/>
              <a:cxnLst/>
              <a:rect l="l" t="t" r="r" b="b"/>
              <a:pathLst>
                <a:path w="25566" h="6343" extrusionOk="0">
                  <a:moveTo>
                    <a:pt x="1" y="0"/>
                  </a:moveTo>
                  <a:lnTo>
                    <a:pt x="1055" y="3171"/>
                  </a:lnTo>
                  <a:lnTo>
                    <a:pt x="1" y="6342"/>
                  </a:lnTo>
                  <a:lnTo>
                    <a:pt x="24512" y="6342"/>
                  </a:lnTo>
                  <a:lnTo>
                    <a:pt x="25566" y="3171"/>
                  </a:lnTo>
                  <a:lnTo>
                    <a:pt x="24512" y="0"/>
                  </a:ln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4"/>
            <p:cNvSpPr/>
            <p:nvPr/>
          </p:nvSpPr>
          <p:spPr>
            <a:xfrm>
              <a:off x="3260482" y="2151767"/>
              <a:ext cx="2615875" cy="112718"/>
            </a:xfrm>
            <a:custGeom>
              <a:avLst/>
              <a:gdLst/>
              <a:ahLst/>
              <a:cxnLst/>
              <a:rect l="l" t="t" r="r" b="b"/>
              <a:pathLst>
                <a:path w="23022" h="992" extrusionOk="0">
                  <a:moveTo>
                    <a:pt x="1" y="0"/>
                  </a:moveTo>
                  <a:lnTo>
                    <a:pt x="334" y="991"/>
                  </a:lnTo>
                  <a:lnTo>
                    <a:pt x="23021" y="0"/>
                  </a:lnTo>
                  <a:close/>
                </a:path>
              </a:pathLst>
            </a:custGeom>
            <a:solidFill>
              <a:srgbClr val="075B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4"/>
            <p:cNvSpPr/>
            <p:nvPr/>
          </p:nvSpPr>
          <p:spPr>
            <a:xfrm>
              <a:off x="2978575" y="2872386"/>
              <a:ext cx="2904937" cy="720626"/>
            </a:xfrm>
            <a:custGeom>
              <a:avLst/>
              <a:gdLst/>
              <a:ahLst/>
              <a:cxnLst/>
              <a:rect l="l" t="t" r="r" b="b"/>
              <a:pathLst>
                <a:path w="25566" h="6342" extrusionOk="0">
                  <a:moveTo>
                    <a:pt x="1063" y="0"/>
                  </a:moveTo>
                  <a:lnTo>
                    <a:pt x="1" y="3171"/>
                  </a:lnTo>
                  <a:lnTo>
                    <a:pt x="1063" y="6342"/>
                  </a:lnTo>
                  <a:lnTo>
                    <a:pt x="25566" y="6342"/>
                  </a:lnTo>
                  <a:lnTo>
                    <a:pt x="24511" y="3171"/>
                  </a:lnTo>
                  <a:lnTo>
                    <a:pt x="25566" y="0"/>
                  </a:ln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4"/>
            <p:cNvSpPr/>
            <p:nvPr/>
          </p:nvSpPr>
          <p:spPr>
            <a:xfrm>
              <a:off x="3219122" y="2872386"/>
              <a:ext cx="2698594" cy="116241"/>
            </a:xfrm>
            <a:custGeom>
              <a:avLst/>
              <a:gdLst/>
              <a:ahLst/>
              <a:cxnLst/>
              <a:rect l="l" t="t" r="r" b="b"/>
              <a:pathLst>
                <a:path w="23750" h="1023" extrusionOk="0">
                  <a:moveTo>
                    <a:pt x="0" y="0"/>
                  </a:moveTo>
                  <a:lnTo>
                    <a:pt x="23385" y="1023"/>
                  </a:lnTo>
                  <a:lnTo>
                    <a:pt x="23750" y="0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4"/>
            <p:cNvSpPr/>
            <p:nvPr/>
          </p:nvSpPr>
          <p:spPr>
            <a:xfrm>
              <a:off x="3260482" y="3592892"/>
              <a:ext cx="2904937" cy="720739"/>
            </a:xfrm>
            <a:custGeom>
              <a:avLst/>
              <a:gdLst/>
              <a:ahLst/>
              <a:cxnLst/>
              <a:rect l="l" t="t" r="r" b="b"/>
              <a:pathLst>
                <a:path w="25566" h="6343" extrusionOk="0">
                  <a:moveTo>
                    <a:pt x="1" y="1"/>
                  </a:moveTo>
                  <a:lnTo>
                    <a:pt x="1055" y="3172"/>
                  </a:lnTo>
                  <a:lnTo>
                    <a:pt x="1" y="6343"/>
                  </a:lnTo>
                  <a:lnTo>
                    <a:pt x="24512" y="6343"/>
                  </a:lnTo>
                  <a:lnTo>
                    <a:pt x="25566" y="3172"/>
                  </a:lnTo>
                  <a:lnTo>
                    <a:pt x="24512" y="1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4"/>
            <p:cNvSpPr/>
            <p:nvPr/>
          </p:nvSpPr>
          <p:spPr>
            <a:xfrm>
              <a:off x="3260482" y="3574030"/>
              <a:ext cx="2615875" cy="112718"/>
            </a:xfrm>
            <a:custGeom>
              <a:avLst/>
              <a:gdLst/>
              <a:ahLst/>
              <a:cxnLst/>
              <a:rect l="l" t="t" r="r" b="b"/>
              <a:pathLst>
                <a:path w="23022" h="992" extrusionOk="0">
                  <a:moveTo>
                    <a:pt x="1" y="0"/>
                  </a:moveTo>
                  <a:lnTo>
                    <a:pt x="334" y="991"/>
                  </a:lnTo>
                  <a:lnTo>
                    <a:pt x="23021" y="0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4"/>
            <p:cNvSpPr/>
            <p:nvPr/>
          </p:nvSpPr>
          <p:spPr>
            <a:xfrm>
              <a:off x="3913605" y="1558182"/>
              <a:ext cx="15339" cy="503597"/>
            </a:xfrm>
            <a:custGeom>
              <a:avLst/>
              <a:gdLst/>
              <a:ahLst/>
              <a:cxnLst/>
              <a:rect l="l" t="t" r="r" b="b"/>
              <a:pathLst>
                <a:path w="135" h="4432" extrusionOk="0">
                  <a:moveTo>
                    <a:pt x="0" y="1"/>
                  </a:moveTo>
                  <a:lnTo>
                    <a:pt x="0" y="4432"/>
                  </a:lnTo>
                  <a:lnTo>
                    <a:pt x="135" y="4432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4"/>
            <p:cNvSpPr/>
            <p:nvPr/>
          </p:nvSpPr>
          <p:spPr>
            <a:xfrm>
              <a:off x="3913605" y="2981354"/>
              <a:ext cx="15339" cy="502688"/>
            </a:xfrm>
            <a:custGeom>
              <a:avLst/>
              <a:gdLst/>
              <a:ahLst/>
              <a:cxnLst/>
              <a:rect l="l" t="t" r="r" b="b"/>
              <a:pathLst>
                <a:path w="135" h="4424" extrusionOk="0">
                  <a:moveTo>
                    <a:pt x="0" y="0"/>
                  </a:moveTo>
                  <a:lnTo>
                    <a:pt x="0" y="4424"/>
                  </a:lnTo>
                  <a:lnTo>
                    <a:pt x="135" y="442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4"/>
            <p:cNvSpPr/>
            <p:nvPr/>
          </p:nvSpPr>
          <p:spPr>
            <a:xfrm>
              <a:off x="5204286" y="2268007"/>
              <a:ext cx="15453" cy="502688"/>
            </a:xfrm>
            <a:custGeom>
              <a:avLst/>
              <a:gdLst/>
              <a:ahLst/>
              <a:cxnLst/>
              <a:rect l="l" t="t" r="r" b="b"/>
              <a:pathLst>
                <a:path w="136" h="4424" extrusionOk="0">
                  <a:moveTo>
                    <a:pt x="1" y="0"/>
                  </a:moveTo>
                  <a:lnTo>
                    <a:pt x="1" y="4423"/>
                  </a:lnTo>
                  <a:lnTo>
                    <a:pt x="135" y="4423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4"/>
            <p:cNvSpPr/>
            <p:nvPr/>
          </p:nvSpPr>
          <p:spPr>
            <a:xfrm>
              <a:off x="5204286" y="3690270"/>
              <a:ext cx="15453" cy="502688"/>
            </a:xfrm>
            <a:custGeom>
              <a:avLst/>
              <a:gdLst/>
              <a:ahLst/>
              <a:cxnLst/>
              <a:rect l="l" t="t" r="r" b="b"/>
              <a:pathLst>
                <a:path w="136" h="4424" extrusionOk="0">
                  <a:moveTo>
                    <a:pt x="1" y="0"/>
                  </a:moveTo>
                  <a:lnTo>
                    <a:pt x="1" y="4423"/>
                  </a:lnTo>
                  <a:lnTo>
                    <a:pt x="135" y="4423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3" name="Google Shape;2753;p44"/>
            <p:cNvGrpSpPr/>
            <p:nvPr/>
          </p:nvGrpSpPr>
          <p:grpSpPr>
            <a:xfrm>
              <a:off x="5515962" y="3783898"/>
              <a:ext cx="327013" cy="318952"/>
              <a:chOff x="5515962" y="3783898"/>
              <a:chExt cx="327013" cy="318952"/>
            </a:xfrm>
          </p:grpSpPr>
          <p:sp>
            <p:nvSpPr>
              <p:cNvPr id="2754" name="Google Shape;2754;p44"/>
              <p:cNvSpPr/>
              <p:nvPr/>
            </p:nvSpPr>
            <p:spPr>
              <a:xfrm>
                <a:off x="5515962" y="3783898"/>
                <a:ext cx="327013" cy="318952"/>
              </a:xfrm>
              <a:custGeom>
                <a:avLst/>
                <a:gdLst/>
                <a:ahLst/>
                <a:cxnLst/>
                <a:rect l="l" t="t" r="r" b="b"/>
                <a:pathLst>
                  <a:path w="2878" h="2807" extrusionOk="0">
                    <a:moveTo>
                      <a:pt x="1419" y="104"/>
                    </a:moveTo>
                    <a:cubicBezTo>
                      <a:pt x="2180" y="104"/>
                      <a:pt x="2775" y="698"/>
                      <a:pt x="2775" y="1388"/>
                    </a:cubicBezTo>
                    <a:cubicBezTo>
                      <a:pt x="2775" y="2117"/>
                      <a:pt x="2180" y="2680"/>
                      <a:pt x="1419" y="2680"/>
                    </a:cubicBezTo>
                    <a:cubicBezTo>
                      <a:pt x="698" y="2680"/>
                      <a:pt x="103" y="2117"/>
                      <a:pt x="103" y="1388"/>
                    </a:cubicBezTo>
                    <a:cubicBezTo>
                      <a:pt x="103" y="698"/>
                      <a:pt x="698" y="104"/>
                      <a:pt x="1419" y="104"/>
                    </a:cubicBezTo>
                    <a:close/>
                    <a:moveTo>
                      <a:pt x="1419" y="0"/>
                    </a:moveTo>
                    <a:cubicBezTo>
                      <a:pt x="627" y="0"/>
                      <a:pt x="0" y="627"/>
                      <a:pt x="0" y="1388"/>
                    </a:cubicBezTo>
                    <a:cubicBezTo>
                      <a:pt x="0" y="2180"/>
                      <a:pt x="627" y="2807"/>
                      <a:pt x="1419" y="2807"/>
                    </a:cubicBezTo>
                    <a:cubicBezTo>
                      <a:pt x="2212" y="2807"/>
                      <a:pt x="2878" y="2180"/>
                      <a:pt x="2878" y="1388"/>
                    </a:cubicBezTo>
                    <a:cubicBezTo>
                      <a:pt x="2878" y="627"/>
                      <a:pt x="2212" y="0"/>
                      <a:pt x="14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44"/>
              <p:cNvSpPr/>
              <p:nvPr/>
            </p:nvSpPr>
            <p:spPr>
              <a:xfrm>
                <a:off x="5609590" y="3847870"/>
                <a:ext cx="143395" cy="187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650" extrusionOk="0">
                    <a:moveTo>
                      <a:pt x="667" y="0"/>
                    </a:moveTo>
                    <a:cubicBezTo>
                      <a:pt x="564" y="0"/>
                      <a:pt x="469" y="0"/>
                      <a:pt x="397" y="32"/>
                    </a:cubicBezTo>
                    <a:cubicBezTo>
                      <a:pt x="334" y="32"/>
                      <a:pt x="270" y="64"/>
                      <a:pt x="231" y="135"/>
                    </a:cubicBezTo>
                    <a:cubicBezTo>
                      <a:pt x="167" y="167"/>
                      <a:pt x="136" y="198"/>
                      <a:pt x="104" y="262"/>
                    </a:cubicBezTo>
                    <a:cubicBezTo>
                      <a:pt x="72" y="333"/>
                      <a:pt x="72" y="397"/>
                      <a:pt x="72" y="460"/>
                    </a:cubicBezTo>
                    <a:cubicBezTo>
                      <a:pt x="72" y="531"/>
                      <a:pt x="72" y="595"/>
                      <a:pt x="104" y="627"/>
                    </a:cubicBezTo>
                    <a:cubicBezTo>
                      <a:pt x="104" y="658"/>
                      <a:pt x="136" y="730"/>
                      <a:pt x="199" y="761"/>
                    </a:cubicBezTo>
                    <a:cubicBezTo>
                      <a:pt x="231" y="793"/>
                      <a:pt x="302" y="793"/>
                      <a:pt x="366" y="825"/>
                    </a:cubicBezTo>
                    <a:cubicBezTo>
                      <a:pt x="429" y="856"/>
                      <a:pt x="500" y="856"/>
                      <a:pt x="595" y="896"/>
                    </a:cubicBezTo>
                    <a:cubicBezTo>
                      <a:pt x="667" y="896"/>
                      <a:pt x="730" y="928"/>
                      <a:pt x="794" y="959"/>
                    </a:cubicBezTo>
                    <a:cubicBezTo>
                      <a:pt x="865" y="959"/>
                      <a:pt x="928" y="991"/>
                      <a:pt x="960" y="991"/>
                    </a:cubicBezTo>
                    <a:lnTo>
                      <a:pt x="1063" y="1094"/>
                    </a:lnTo>
                    <a:cubicBezTo>
                      <a:pt x="1095" y="1126"/>
                      <a:pt x="1095" y="1189"/>
                      <a:pt x="1095" y="1221"/>
                    </a:cubicBezTo>
                    <a:cubicBezTo>
                      <a:pt x="1095" y="1324"/>
                      <a:pt x="1063" y="1388"/>
                      <a:pt x="992" y="1419"/>
                    </a:cubicBezTo>
                    <a:cubicBezTo>
                      <a:pt x="897" y="1491"/>
                      <a:pt x="794" y="1522"/>
                      <a:pt x="667" y="1522"/>
                    </a:cubicBezTo>
                    <a:cubicBezTo>
                      <a:pt x="595" y="1522"/>
                      <a:pt x="532" y="1491"/>
                      <a:pt x="500" y="1491"/>
                    </a:cubicBezTo>
                    <a:cubicBezTo>
                      <a:pt x="429" y="1491"/>
                      <a:pt x="366" y="1451"/>
                      <a:pt x="334" y="1451"/>
                    </a:cubicBezTo>
                    <a:cubicBezTo>
                      <a:pt x="270" y="1419"/>
                      <a:pt x="231" y="1388"/>
                      <a:pt x="167" y="1356"/>
                    </a:cubicBezTo>
                    <a:cubicBezTo>
                      <a:pt x="136" y="1356"/>
                      <a:pt x="104" y="1324"/>
                      <a:pt x="72" y="1292"/>
                    </a:cubicBezTo>
                    <a:lnTo>
                      <a:pt x="1" y="1419"/>
                    </a:lnTo>
                    <a:cubicBezTo>
                      <a:pt x="167" y="1554"/>
                      <a:pt x="397" y="1649"/>
                      <a:pt x="667" y="1649"/>
                    </a:cubicBezTo>
                    <a:cubicBezTo>
                      <a:pt x="762" y="1649"/>
                      <a:pt x="825" y="1649"/>
                      <a:pt x="897" y="1617"/>
                    </a:cubicBezTo>
                    <a:cubicBezTo>
                      <a:pt x="992" y="1617"/>
                      <a:pt x="1023" y="1586"/>
                      <a:pt x="1095" y="1554"/>
                    </a:cubicBezTo>
                    <a:cubicBezTo>
                      <a:pt x="1158" y="1491"/>
                      <a:pt x="1190" y="1451"/>
                      <a:pt x="1222" y="1388"/>
                    </a:cubicBezTo>
                    <a:cubicBezTo>
                      <a:pt x="1261" y="1356"/>
                      <a:pt x="1261" y="1292"/>
                      <a:pt x="1261" y="1221"/>
                    </a:cubicBezTo>
                    <a:cubicBezTo>
                      <a:pt x="1261" y="1126"/>
                      <a:pt x="1261" y="1055"/>
                      <a:pt x="1222" y="1023"/>
                    </a:cubicBezTo>
                    <a:cubicBezTo>
                      <a:pt x="1190" y="991"/>
                      <a:pt x="1158" y="928"/>
                      <a:pt x="1095" y="896"/>
                    </a:cubicBezTo>
                    <a:cubicBezTo>
                      <a:pt x="1063" y="856"/>
                      <a:pt x="992" y="825"/>
                      <a:pt x="928" y="825"/>
                    </a:cubicBezTo>
                    <a:cubicBezTo>
                      <a:pt x="865" y="793"/>
                      <a:pt x="762" y="761"/>
                      <a:pt x="698" y="761"/>
                    </a:cubicBezTo>
                    <a:cubicBezTo>
                      <a:pt x="595" y="730"/>
                      <a:pt x="532" y="730"/>
                      <a:pt x="469" y="698"/>
                    </a:cubicBezTo>
                    <a:cubicBezTo>
                      <a:pt x="429" y="698"/>
                      <a:pt x="366" y="658"/>
                      <a:pt x="334" y="627"/>
                    </a:cubicBezTo>
                    <a:cubicBezTo>
                      <a:pt x="302" y="627"/>
                      <a:pt x="270" y="595"/>
                      <a:pt x="231" y="563"/>
                    </a:cubicBezTo>
                    <a:lnTo>
                      <a:pt x="231" y="428"/>
                    </a:lnTo>
                    <a:cubicBezTo>
                      <a:pt x="231" y="365"/>
                      <a:pt x="270" y="262"/>
                      <a:pt x="334" y="230"/>
                    </a:cubicBezTo>
                    <a:cubicBezTo>
                      <a:pt x="397" y="167"/>
                      <a:pt x="500" y="135"/>
                      <a:pt x="627" y="135"/>
                    </a:cubicBezTo>
                    <a:cubicBezTo>
                      <a:pt x="762" y="135"/>
                      <a:pt x="825" y="167"/>
                      <a:pt x="928" y="198"/>
                    </a:cubicBezTo>
                    <a:cubicBezTo>
                      <a:pt x="992" y="230"/>
                      <a:pt x="1063" y="262"/>
                      <a:pt x="1095" y="302"/>
                    </a:cubicBezTo>
                    <a:lnTo>
                      <a:pt x="1190" y="198"/>
                    </a:lnTo>
                    <a:cubicBezTo>
                      <a:pt x="1127" y="135"/>
                      <a:pt x="1023" y="64"/>
                      <a:pt x="960" y="32"/>
                    </a:cubicBezTo>
                    <a:cubicBezTo>
                      <a:pt x="865" y="0"/>
                      <a:pt x="762" y="0"/>
                      <a:pt x="6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44"/>
              <p:cNvSpPr/>
              <p:nvPr/>
            </p:nvSpPr>
            <p:spPr>
              <a:xfrm>
                <a:off x="5673562" y="3828894"/>
                <a:ext cx="11817" cy="22168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951" extrusionOk="0">
                    <a:moveTo>
                      <a:pt x="1" y="1"/>
                    </a:moveTo>
                    <a:lnTo>
                      <a:pt x="1" y="1951"/>
                    </a:lnTo>
                    <a:lnTo>
                      <a:pt x="104" y="1951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7" name="Google Shape;2757;p44"/>
            <p:cNvGrpSpPr/>
            <p:nvPr/>
          </p:nvGrpSpPr>
          <p:grpSpPr>
            <a:xfrm>
              <a:off x="3275821" y="3082254"/>
              <a:ext cx="337924" cy="308156"/>
              <a:chOff x="3275821" y="3082254"/>
              <a:chExt cx="337924" cy="308156"/>
            </a:xfrm>
          </p:grpSpPr>
          <p:sp>
            <p:nvSpPr>
              <p:cNvPr id="2758" name="Google Shape;2758;p44"/>
              <p:cNvSpPr/>
              <p:nvPr/>
            </p:nvSpPr>
            <p:spPr>
              <a:xfrm>
                <a:off x="3275821" y="3157021"/>
                <a:ext cx="284744" cy="188281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1657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326" y="72"/>
                    </a:lnTo>
                    <a:cubicBezTo>
                      <a:pt x="397" y="72"/>
                      <a:pt x="595" y="103"/>
                      <a:pt x="659" y="468"/>
                    </a:cubicBezTo>
                    <a:cubicBezTo>
                      <a:pt x="722" y="833"/>
                      <a:pt x="952" y="1625"/>
                      <a:pt x="952" y="1625"/>
                    </a:cubicBezTo>
                    <a:lnTo>
                      <a:pt x="952" y="1657"/>
                    </a:lnTo>
                    <a:lnTo>
                      <a:pt x="2506" y="1657"/>
                    </a:lnTo>
                    <a:lnTo>
                      <a:pt x="2506" y="1554"/>
                    </a:lnTo>
                    <a:lnTo>
                      <a:pt x="1023" y="1554"/>
                    </a:lnTo>
                    <a:cubicBezTo>
                      <a:pt x="992" y="1427"/>
                      <a:pt x="825" y="761"/>
                      <a:pt x="754" y="468"/>
                    </a:cubicBezTo>
                    <a:cubicBezTo>
                      <a:pt x="690" y="103"/>
                      <a:pt x="492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44"/>
              <p:cNvSpPr/>
              <p:nvPr/>
            </p:nvSpPr>
            <p:spPr>
              <a:xfrm>
                <a:off x="3354223" y="3191222"/>
                <a:ext cx="247816" cy="116241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023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2085" y="96"/>
                    </a:lnTo>
                    <a:lnTo>
                      <a:pt x="1887" y="928"/>
                    </a:lnTo>
                    <a:lnTo>
                      <a:pt x="230" y="928"/>
                    </a:lnTo>
                    <a:lnTo>
                      <a:pt x="230" y="1023"/>
                    </a:lnTo>
                    <a:lnTo>
                      <a:pt x="1950" y="1023"/>
                    </a:lnTo>
                    <a:lnTo>
                      <a:pt x="218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44"/>
              <p:cNvSpPr/>
              <p:nvPr/>
            </p:nvSpPr>
            <p:spPr>
              <a:xfrm>
                <a:off x="3395583" y="3341664"/>
                <a:ext cx="52381" cy="48746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29" extrusionOk="0">
                    <a:moveTo>
                      <a:pt x="231" y="95"/>
                    </a:moveTo>
                    <a:cubicBezTo>
                      <a:pt x="294" y="95"/>
                      <a:pt x="366" y="127"/>
                      <a:pt x="366" y="230"/>
                    </a:cubicBezTo>
                    <a:cubicBezTo>
                      <a:pt x="366" y="294"/>
                      <a:pt x="294" y="357"/>
                      <a:pt x="231" y="357"/>
                    </a:cubicBezTo>
                    <a:cubicBezTo>
                      <a:pt x="167" y="357"/>
                      <a:pt x="96" y="294"/>
                      <a:pt x="96" y="230"/>
                    </a:cubicBezTo>
                    <a:cubicBezTo>
                      <a:pt x="96" y="127"/>
                      <a:pt x="167" y="95"/>
                      <a:pt x="231" y="95"/>
                    </a:cubicBezTo>
                    <a:close/>
                    <a:moveTo>
                      <a:pt x="231" y="0"/>
                    </a:moveTo>
                    <a:cubicBezTo>
                      <a:pt x="96" y="0"/>
                      <a:pt x="1" y="95"/>
                      <a:pt x="1" y="230"/>
                    </a:cubicBezTo>
                    <a:cubicBezTo>
                      <a:pt x="1" y="325"/>
                      <a:pt x="96" y="428"/>
                      <a:pt x="231" y="428"/>
                    </a:cubicBezTo>
                    <a:cubicBezTo>
                      <a:pt x="366" y="428"/>
                      <a:pt x="461" y="325"/>
                      <a:pt x="461" y="230"/>
                    </a:cubicBezTo>
                    <a:cubicBezTo>
                      <a:pt x="461" y="95"/>
                      <a:pt x="366" y="0"/>
                      <a:pt x="2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44"/>
              <p:cNvSpPr/>
              <p:nvPr/>
            </p:nvSpPr>
            <p:spPr>
              <a:xfrm>
                <a:off x="3504664" y="3341664"/>
                <a:ext cx="52268" cy="48746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29" extrusionOk="0">
                    <a:moveTo>
                      <a:pt x="230" y="95"/>
                    </a:moveTo>
                    <a:cubicBezTo>
                      <a:pt x="293" y="95"/>
                      <a:pt x="365" y="127"/>
                      <a:pt x="365" y="230"/>
                    </a:cubicBezTo>
                    <a:cubicBezTo>
                      <a:pt x="365" y="294"/>
                      <a:pt x="293" y="357"/>
                      <a:pt x="230" y="357"/>
                    </a:cubicBezTo>
                    <a:cubicBezTo>
                      <a:pt x="167" y="357"/>
                      <a:pt x="95" y="294"/>
                      <a:pt x="95" y="230"/>
                    </a:cubicBezTo>
                    <a:cubicBezTo>
                      <a:pt x="95" y="127"/>
                      <a:pt x="167" y="95"/>
                      <a:pt x="230" y="95"/>
                    </a:cubicBezTo>
                    <a:close/>
                    <a:moveTo>
                      <a:pt x="230" y="0"/>
                    </a:moveTo>
                    <a:cubicBezTo>
                      <a:pt x="95" y="0"/>
                      <a:pt x="0" y="95"/>
                      <a:pt x="0" y="230"/>
                    </a:cubicBezTo>
                    <a:cubicBezTo>
                      <a:pt x="0" y="325"/>
                      <a:pt x="95" y="428"/>
                      <a:pt x="230" y="428"/>
                    </a:cubicBezTo>
                    <a:cubicBezTo>
                      <a:pt x="365" y="428"/>
                      <a:pt x="460" y="325"/>
                      <a:pt x="460" y="230"/>
                    </a:cubicBezTo>
                    <a:cubicBezTo>
                      <a:pt x="460" y="95"/>
                      <a:pt x="365" y="0"/>
                      <a:pt x="2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44"/>
              <p:cNvSpPr/>
              <p:nvPr/>
            </p:nvSpPr>
            <p:spPr>
              <a:xfrm>
                <a:off x="3361382" y="3224515"/>
                <a:ext cx="225318" cy="11817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104" extrusionOk="0">
                    <a:moveTo>
                      <a:pt x="1" y="1"/>
                    </a:moveTo>
                    <a:lnTo>
                      <a:pt x="1" y="104"/>
                    </a:lnTo>
                    <a:lnTo>
                      <a:pt x="1982" y="104"/>
                    </a:lnTo>
                    <a:lnTo>
                      <a:pt x="1982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44"/>
              <p:cNvSpPr/>
              <p:nvPr/>
            </p:nvSpPr>
            <p:spPr>
              <a:xfrm>
                <a:off x="3369563" y="3262352"/>
                <a:ext cx="206343" cy="738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65" extrusionOk="0">
                    <a:moveTo>
                      <a:pt x="0" y="1"/>
                    </a:moveTo>
                    <a:lnTo>
                      <a:pt x="0" y="64"/>
                    </a:lnTo>
                    <a:lnTo>
                      <a:pt x="1815" y="64"/>
                    </a:lnTo>
                    <a:lnTo>
                      <a:pt x="181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44"/>
              <p:cNvSpPr/>
              <p:nvPr/>
            </p:nvSpPr>
            <p:spPr>
              <a:xfrm>
                <a:off x="3473985" y="3082254"/>
                <a:ext cx="11817" cy="82948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30" extrusionOk="0">
                    <a:moveTo>
                      <a:pt x="1" y="0"/>
                    </a:moveTo>
                    <a:lnTo>
                      <a:pt x="1" y="730"/>
                    </a:lnTo>
                    <a:lnTo>
                      <a:pt x="104" y="73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44"/>
              <p:cNvSpPr/>
              <p:nvPr/>
            </p:nvSpPr>
            <p:spPr>
              <a:xfrm>
                <a:off x="3511823" y="3093958"/>
                <a:ext cx="37951" cy="7124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27" extrusionOk="0">
                    <a:moveTo>
                      <a:pt x="230" y="0"/>
                    </a:moveTo>
                    <a:lnTo>
                      <a:pt x="1" y="595"/>
                    </a:lnTo>
                    <a:lnTo>
                      <a:pt x="64" y="627"/>
                    </a:lnTo>
                    <a:lnTo>
                      <a:pt x="333" y="32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44"/>
              <p:cNvSpPr/>
              <p:nvPr/>
            </p:nvSpPr>
            <p:spPr>
              <a:xfrm>
                <a:off x="3560455" y="3111911"/>
                <a:ext cx="53290" cy="5692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501" extrusionOk="0">
                    <a:moveTo>
                      <a:pt x="397" y="1"/>
                    </a:moveTo>
                    <a:lnTo>
                      <a:pt x="1" y="437"/>
                    </a:lnTo>
                    <a:lnTo>
                      <a:pt x="72" y="500"/>
                    </a:lnTo>
                    <a:lnTo>
                      <a:pt x="468" y="40"/>
                    </a:lnTo>
                    <a:lnTo>
                      <a:pt x="397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44"/>
              <p:cNvSpPr/>
              <p:nvPr/>
            </p:nvSpPr>
            <p:spPr>
              <a:xfrm>
                <a:off x="3410923" y="3093958"/>
                <a:ext cx="37042" cy="71244"/>
              </a:xfrm>
              <a:custGeom>
                <a:avLst/>
                <a:gdLst/>
                <a:ahLst/>
                <a:cxnLst/>
                <a:rect l="l" t="t" r="r" b="b"/>
                <a:pathLst>
                  <a:path w="326" h="627" extrusionOk="0">
                    <a:moveTo>
                      <a:pt x="64" y="0"/>
                    </a:moveTo>
                    <a:lnTo>
                      <a:pt x="1" y="32"/>
                    </a:lnTo>
                    <a:lnTo>
                      <a:pt x="262" y="627"/>
                    </a:lnTo>
                    <a:lnTo>
                      <a:pt x="326" y="595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44"/>
              <p:cNvSpPr/>
              <p:nvPr/>
            </p:nvSpPr>
            <p:spPr>
              <a:xfrm>
                <a:off x="3343429" y="3111911"/>
                <a:ext cx="55904" cy="56927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01" extrusionOk="0">
                    <a:moveTo>
                      <a:pt x="95" y="1"/>
                    </a:moveTo>
                    <a:lnTo>
                      <a:pt x="0" y="40"/>
                    </a:lnTo>
                    <a:lnTo>
                      <a:pt x="428" y="500"/>
                    </a:lnTo>
                    <a:lnTo>
                      <a:pt x="492" y="437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9" name="Google Shape;2769;p44"/>
            <p:cNvGrpSpPr/>
            <p:nvPr/>
          </p:nvGrpSpPr>
          <p:grpSpPr>
            <a:xfrm>
              <a:off x="3298319" y="1678853"/>
              <a:ext cx="303720" cy="273954"/>
              <a:chOff x="3298319" y="1678853"/>
              <a:chExt cx="303720" cy="273954"/>
            </a:xfrm>
          </p:grpSpPr>
          <p:sp>
            <p:nvSpPr>
              <p:cNvPr id="2770" name="Google Shape;2770;p44"/>
              <p:cNvSpPr/>
              <p:nvPr/>
            </p:nvSpPr>
            <p:spPr>
              <a:xfrm>
                <a:off x="3298319" y="1678853"/>
                <a:ext cx="303720" cy="221687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1951" extrusionOk="0">
                    <a:moveTo>
                      <a:pt x="2537" y="128"/>
                    </a:moveTo>
                    <a:lnTo>
                      <a:pt x="2537" y="1848"/>
                    </a:lnTo>
                    <a:lnTo>
                      <a:pt x="96" y="1848"/>
                    </a:lnTo>
                    <a:lnTo>
                      <a:pt x="96" y="128"/>
                    </a:lnTo>
                    <a:close/>
                    <a:moveTo>
                      <a:pt x="1" y="1"/>
                    </a:moveTo>
                    <a:lnTo>
                      <a:pt x="1" y="1951"/>
                    </a:lnTo>
                    <a:lnTo>
                      <a:pt x="2672" y="1951"/>
                    </a:lnTo>
                    <a:lnTo>
                      <a:pt x="2672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44"/>
              <p:cNvSpPr/>
              <p:nvPr/>
            </p:nvSpPr>
            <p:spPr>
              <a:xfrm>
                <a:off x="3350587" y="1888721"/>
                <a:ext cx="199185" cy="64086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564" extrusionOk="0">
                    <a:moveTo>
                      <a:pt x="1087" y="104"/>
                    </a:moveTo>
                    <a:lnTo>
                      <a:pt x="1087" y="397"/>
                    </a:lnTo>
                    <a:lnTo>
                      <a:pt x="1483" y="397"/>
                    </a:lnTo>
                    <a:cubicBezTo>
                      <a:pt x="1523" y="397"/>
                      <a:pt x="1554" y="429"/>
                      <a:pt x="1554" y="429"/>
                    </a:cubicBezTo>
                    <a:lnTo>
                      <a:pt x="167" y="429"/>
                    </a:lnTo>
                    <a:cubicBezTo>
                      <a:pt x="199" y="429"/>
                      <a:pt x="230" y="397"/>
                      <a:pt x="262" y="397"/>
                    </a:cubicBezTo>
                    <a:lnTo>
                      <a:pt x="659" y="397"/>
                    </a:lnTo>
                    <a:lnTo>
                      <a:pt x="659" y="104"/>
                    </a:lnTo>
                    <a:close/>
                    <a:moveTo>
                      <a:pt x="532" y="1"/>
                    </a:moveTo>
                    <a:lnTo>
                      <a:pt x="532" y="302"/>
                    </a:lnTo>
                    <a:lnTo>
                      <a:pt x="262" y="302"/>
                    </a:lnTo>
                    <a:cubicBezTo>
                      <a:pt x="135" y="302"/>
                      <a:pt x="32" y="397"/>
                      <a:pt x="1" y="500"/>
                    </a:cubicBezTo>
                    <a:lnTo>
                      <a:pt x="1" y="564"/>
                    </a:lnTo>
                    <a:lnTo>
                      <a:pt x="1752" y="564"/>
                    </a:lnTo>
                    <a:lnTo>
                      <a:pt x="1752" y="500"/>
                    </a:lnTo>
                    <a:cubicBezTo>
                      <a:pt x="1721" y="397"/>
                      <a:pt x="1618" y="302"/>
                      <a:pt x="1483" y="302"/>
                    </a:cubicBezTo>
                    <a:lnTo>
                      <a:pt x="1221" y="302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44"/>
              <p:cNvSpPr/>
              <p:nvPr/>
            </p:nvSpPr>
            <p:spPr>
              <a:xfrm>
                <a:off x="3331725" y="1749983"/>
                <a:ext cx="228841" cy="97492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858" extrusionOk="0">
                    <a:moveTo>
                      <a:pt x="1918" y="1"/>
                    </a:moveTo>
                    <a:lnTo>
                      <a:pt x="1189" y="532"/>
                    </a:lnTo>
                    <a:lnTo>
                      <a:pt x="595" y="231"/>
                    </a:lnTo>
                    <a:lnTo>
                      <a:pt x="0" y="762"/>
                    </a:lnTo>
                    <a:lnTo>
                      <a:pt x="103" y="857"/>
                    </a:lnTo>
                    <a:lnTo>
                      <a:pt x="595" y="397"/>
                    </a:lnTo>
                    <a:lnTo>
                      <a:pt x="1221" y="659"/>
                    </a:lnTo>
                    <a:lnTo>
                      <a:pt x="2014" y="96"/>
                    </a:lnTo>
                    <a:lnTo>
                      <a:pt x="191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73" name="Google Shape;2773;p44"/>
            <p:cNvSpPr txBox="1"/>
            <p:nvPr/>
          </p:nvSpPr>
          <p:spPr>
            <a:xfrm>
              <a:off x="3289450" y="2307150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4" name="Google Shape;2774;p44"/>
            <p:cNvSpPr txBox="1"/>
            <p:nvPr/>
          </p:nvSpPr>
          <p:spPr>
            <a:xfrm>
              <a:off x="3933625" y="1606213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5" name="Google Shape;2775;p44"/>
            <p:cNvSpPr txBox="1"/>
            <p:nvPr/>
          </p:nvSpPr>
          <p:spPr>
            <a:xfrm>
              <a:off x="3289450" y="3748373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6" name="Google Shape;2776;p44"/>
            <p:cNvSpPr txBox="1"/>
            <p:nvPr/>
          </p:nvSpPr>
          <p:spPr>
            <a:xfrm>
              <a:off x="3933625" y="3008063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777" name="Google Shape;2777;p44"/>
            <p:cNvGrpSpPr/>
            <p:nvPr/>
          </p:nvGrpSpPr>
          <p:grpSpPr>
            <a:xfrm>
              <a:off x="5545684" y="2347414"/>
              <a:ext cx="267574" cy="329415"/>
              <a:chOff x="3584201" y="4294996"/>
              <a:chExt cx="267574" cy="329415"/>
            </a:xfrm>
          </p:grpSpPr>
          <p:sp>
            <p:nvSpPr>
              <p:cNvPr id="2778" name="Google Shape;2778;p44"/>
              <p:cNvSpPr/>
              <p:nvPr/>
            </p:nvSpPr>
            <p:spPr>
              <a:xfrm>
                <a:off x="3584201" y="4294996"/>
                <a:ext cx="267574" cy="32941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10350" extrusionOk="0">
                    <a:moveTo>
                      <a:pt x="4191" y="321"/>
                    </a:moveTo>
                    <a:lnTo>
                      <a:pt x="8097" y="1095"/>
                    </a:lnTo>
                    <a:lnTo>
                      <a:pt x="8097" y="6727"/>
                    </a:lnTo>
                    <a:lnTo>
                      <a:pt x="4191" y="10001"/>
                    </a:lnTo>
                    <a:lnTo>
                      <a:pt x="298" y="6727"/>
                    </a:lnTo>
                    <a:lnTo>
                      <a:pt x="298" y="1095"/>
                    </a:lnTo>
                    <a:lnTo>
                      <a:pt x="4191" y="321"/>
                    </a:lnTo>
                    <a:close/>
                    <a:moveTo>
                      <a:pt x="4168" y="0"/>
                    </a:moveTo>
                    <a:lnTo>
                      <a:pt x="120" y="810"/>
                    </a:lnTo>
                    <a:cubicBezTo>
                      <a:pt x="48" y="822"/>
                      <a:pt x="0" y="881"/>
                      <a:pt x="0" y="953"/>
                    </a:cubicBezTo>
                    <a:lnTo>
                      <a:pt x="0" y="6787"/>
                    </a:lnTo>
                    <a:cubicBezTo>
                      <a:pt x="0" y="6834"/>
                      <a:pt x="12" y="6882"/>
                      <a:pt x="60" y="6906"/>
                    </a:cubicBezTo>
                    <a:lnTo>
                      <a:pt x="4108" y="10323"/>
                    </a:lnTo>
                    <a:cubicBezTo>
                      <a:pt x="4138" y="10341"/>
                      <a:pt x="4171" y="10350"/>
                      <a:pt x="4203" y="10350"/>
                    </a:cubicBezTo>
                    <a:cubicBezTo>
                      <a:pt x="4236" y="10350"/>
                      <a:pt x="4269" y="10341"/>
                      <a:pt x="4299" y="10323"/>
                    </a:cubicBezTo>
                    <a:lnTo>
                      <a:pt x="8347" y="6906"/>
                    </a:lnTo>
                    <a:cubicBezTo>
                      <a:pt x="8382" y="6882"/>
                      <a:pt x="8406" y="6834"/>
                      <a:pt x="8406" y="6787"/>
                    </a:cubicBezTo>
                    <a:lnTo>
                      <a:pt x="8406" y="953"/>
                    </a:lnTo>
                    <a:cubicBezTo>
                      <a:pt x="8406" y="881"/>
                      <a:pt x="8347" y="822"/>
                      <a:pt x="8275" y="810"/>
                    </a:cubicBezTo>
                    <a:lnTo>
                      <a:pt x="42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44"/>
              <p:cNvSpPr/>
              <p:nvPr/>
            </p:nvSpPr>
            <p:spPr>
              <a:xfrm>
                <a:off x="3616391" y="4348384"/>
                <a:ext cx="202426" cy="202426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525" extrusionOk="0">
                    <a:moveTo>
                      <a:pt x="2262" y="322"/>
                    </a:moveTo>
                    <a:cubicBezTo>
                      <a:pt x="3334" y="322"/>
                      <a:pt x="4215" y="1203"/>
                      <a:pt x="4215" y="2275"/>
                    </a:cubicBezTo>
                    <a:cubicBezTo>
                      <a:pt x="4215" y="3346"/>
                      <a:pt x="3334" y="4227"/>
                      <a:pt x="2262" y="4227"/>
                    </a:cubicBezTo>
                    <a:cubicBezTo>
                      <a:pt x="1191" y="4227"/>
                      <a:pt x="322" y="3346"/>
                      <a:pt x="322" y="2275"/>
                    </a:cubicBezTo>
                    <a:cubicBezTo>
                      <a:pt x="322" y="1203"/>
                      <a:pt x="1191" y="322"/>
                      <a:pt x="2262" y="322"/>
                    </a:cubicBezTo>
                    <a:close/>
                    <a:moveTo>
                      <a:pt x="2262" y="0"/>
                    </a:moveTo>
                    <a:cubicBezTo>
                      <a:pt x="1012" y="0"/>
                      <a:pt x="0" y="1012"/>
                      <a:pt x="0" y="2263"/>
                    </a:cubicBezTo>
                    <a:cubicBezTo>
                      <a:pt x="0" y="3513"/>
                      <a:pt x="1012" y="4525"/>
                      <a:pt x="2262" y="4525"/>
                    </a:cubicBezTo>
                    <a:cubicBezTo>
                      <a:pt x="3513" y="4525"/>
                      <a:pt x="4525" y="3513"/>
                      <a:pt x="4525" y="2263"/>
                    </a:cubicBezTo>
                    <a:cubicBezTo>
                      <a:pt x="4525" y="1012"/>
                      <a:pt x="3513" y="0"/>
                      <a:pt x="22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44"/>
              <p:cNvSpPr/>
              <p:nvPr/>
            </p:nvSpPr>
            <p:spPr>
              <a:xfrm>
                <a:off x="3692574" y="4393308"/>
                <a:ext cx="51561" cy="112574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3537" extrusionOk="0">
                    <a:moveTo>
                      <a:pt x="810" y="0"/>
                    </a:moveTo>
                    <a:cubicBezTo>
                      <a:pt x="727" y="0"/>
                      <a:pt x="656" y="72"/>
                      <a:pt x="656" y="155"/>
                    </a:cubicBezTo>
                    <a:lnTo>
                      <a:pt x="656" y="489"/>
                    </a:lnTo>
                    <a:cubicBezTo>
                      <a:pt x="298" y="524"/>
                      <a:pt x="1" y="834"/>
                      <a:pt x="1" y="1203"/>
                    </a:cubicBezTo>
                    <a:cubicBezTo>
                      <a:pt x="1" y="1608"/>
                      <a:pt x="334" y="1917"/>
                      <a:pt x="715" y="1917"/>
                    </a:cubicBezTo>
                    <a:lnTo>
                      <a:pt x="882" y="1917"/>
                    </a:lnTo>
                    <a:cubicBezTo>
                      <a:pt x="1108" y="1917"/>
                      <a:pt x="1298" y="2108"/>
                      <a:pt x="1298" y="2334"/>
                    </a:cubicBezTo>
                    <a:cubicBezTo>
                      <a:pt x="1298" y="2560"/>
                      <a:pt x="1108" y="2751"/>
                      <a:pt x="882" y="2751"/>
                    </a:cubicBezTo>
                    <a:lnTo>
                      <a:pt x="644" y="2751"/>
                    </a:lnTo>
                    <a:cubicBezTo>
                      <a:pt x="465" y="2751"/>
                      <a:pt x="310" y="2608"/>
                      <a:pt x="310" y="2429"/>
                    </a:cubicBezTo>
                    <a:cubicBezTo>
                      <a:pt x="310" y="2334"/>
                      <a:pt x="239" y="2275"/>
                      <a:pt x="167" y="2275"/>
                    </a:cubicBezTo>
                    <a:cubicBezTo>
                      <a:pt x="84" y="2275"/>
                      <a:pt x="13" y="2346"/>
                      <a:pt x="13" y="2429"/>
                    </a:cubicBezTo>
                    <a:cubicBezTo>
                      <a:pt x="13" y="2787"/>
                      <a:pt x="298" y="3060"/>
                      <a:pt x="656" y="3060"/>
                    </a:cubicBezTo>
                    <a:lnTo>
                      <a:pt x="667" y="3060"/>
                    </a:lnTo>
                    <a:lnTo>
                      <a:pt x="667" y="3394"/>
                    </a:lnTo>
                    <a:cubicBezTo>
                      <a:pt x="667" y="3477"/>
                      <a:pt x="739" y="3537"/>
                      <a:pt x="822" y="3537"/>
                    </a:cubicBezTo>
                    <a:cubicBezTo>
                      <a:pt x="894" y="3537"/>
                      <a:pt x="965" y="3465"/>
                      <a:pt x="965" y="3394"/>
                    </a:cubicBezTo>
                    <a:lnTo>
                      <a:pt x="965" y="3048"/>
                    </a:lnTo>
                    <a:cubicBezTo>
                      <a:pt x="1322" y="3025"/>
                      <a:pt x="1620" y="2703"/>
                      <a:pt x="1620" y="2334"/>
                    </a:cubicBezTo>
                    <a:cubicBezTo>
                      <a:pt x="1620" y="1929"/>
                      <a:pt x="1298" y="1620"/>
                      <a:pt x="906" y="1620"/>
                    </a:cubicBezTo>
                    <a:lnTo>
                      <a:pt x="739" y="1620"/>
                    </a:lnTo>
                    <a:cubicBezTo>
                      <a:pt x="525" y="1620"/>
                      <a:pt x="334" y="1429"/>
                      <a:pt x="334" y="1203"/>
                    </a:cubicBezTo>
                    <a:cubicBezTo>
                      <a:pt x="334" y="977"/>
                      <a:pt x="525" y="786"/>
                      <a:pt x="739" y="786"/>
                    </a:cubicBezTo>
                    <a:lnTo>
                      <a:pt x="977" y="786"/>
                    </a:lnTo>
                    <a:cubicBezTo>
                      <a:pt x="1167" y="786"/>
                      <a:pt x="1310" y="941"/>
                      <a:pt x="1310" y="1120"/>
                    </a:cubicBezTo>
                    <a:lnTo>
                      <a:pt x="1310" y="1286"/>
                    </a:lnTo>
                    <a:cubicBezTo>
                      <a:pt x="1310" y="1358"/>
                      <a:pt x="1382" y="1429"/>
                      <a:pt x="1465" y="1429"/>
                    </a:cubicBezTo>
                    <a:cubicBezTo>
                      <a:pt x="1548" y="1429"/>
                      <a:pt x="1608" y="1358"/>
                      <a:pt x="1608" y="1286"/>
                    </a:cubicBezTo>
                    <a:lnTo>
                      <a:pt x="1608" y="1120"/>
                    </a:lnTo>
                    <a:cubicBezTo>
                      <a:pt x="1608" y="762"/>
                      <a:pt x="1322" y="477"/>
                      <a:pt x="965" y="477"/>
                    </a:cubicBezTo>
                    <a:lnTo>
                      <a:pt x="953" y="477"/>
                    </a:lnTo>
                    <a:lnTo>
                      <a:pt x="953" y="155"/>
                    </a:lnTo>
                    <a:cubicBezTo>
                      <a:pt x="953" y="60"/>
                      <a:pt x="882" y="0"/>
                      <a:pt x="8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45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86" name="Google Shape;2786;p45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</a:rPr>
              <a:t>S</a:t>
            </a:r>
            <a:r>
              <a:rPr lang="en" sz="12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 b="1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not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5D74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787" name="Google Shape;2787;p45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p46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p46"/>
          <p:cNvSpPr txBox="1">
            <a:spLocks noGrp="1"/>
          </p:cNvSpPr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p4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795" name="Google Shape;2795;p4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796" name="Google Shape;2796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797" name="Google Shape;2797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798" name="Google Shape;2798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9" name="Google Shape;2799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00" name="Google Shape;2800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1" name="Google Shape;2801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802" name="Google Shape;2802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803" name="Google Shape;2803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4" name="Google Shape;2804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5" name="Google Shape;2805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806" name="Google Shape;2806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10" name="Google Shape;2810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811" name="Google Shape;2811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812" name="Google Shape;2812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3" name="Google Shape;2813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4" name="Google Shape;2814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815" name="Google Shape;2815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7" name="Google Shape;2817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8" name="Google Shape;2818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19" name="Google Shape;2819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820" name="Google Shape;2820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821" name="Google Shape;2821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2" name="Google Shape;2822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23" name="Google Shape;2823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824" name="Google Shape;2824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5" name="Google Shape;2825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26" name="Google Shape;2826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827" name="Google Shape;2827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828" name="Google Shape;2828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9" name="Google Shape;2829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30" name="Google Shape;2830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831" name="Google Shape;2831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2" name="Google Shape;2832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3" name="Google Shape;2833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4" name="Google Shape;2834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5" name="Google Shape;2835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6" name="Google Shape;1556;p18"/>
          <p:cNvCxnSpPr/>
          <p:nvPr/>
        </p:nvCxnSpPr>
        <p:spPr>
          <a:xfrm>
            <a:off x="1806925" y="1570400"/>
            <a:ext cx="382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57" name="Google Shape;1557;p18"/>
          <p:cNvCxnSpPr/>
          <p:nvPr/>
        </p:nvCxnSpPr>
        <p:spPr>
          <a:xfrm>
            <a:off x="1514450" y="2385033"/>
            <a:ext cx="4116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58" name="Google Shape;1558;p18"/>
          <p:cNvCxnSpPr/>
          <p:nvPr/>
        </p:nvCxnSpPr>
        <p:spPr>
          <a:xfrm>
            <a:off x="2515838" y="3199667"/>
            <a:ext cx="3115200" cy="9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59" name="Google Shape;1559;p18"/>
          <p:cNvCxnSpPr/>
          <p:nvPr/>
        </p:nvCxnSpPr>
        <p:spPr>
          <a:xfrm>
            <a:off x="1806925" y="4023900"/>
            <a:ext cx="3824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60" name="Google Shape;1560;p18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</p:txBody>
      </p:sp>
      <p:sp>
        <p:nvSpPr>
          <p:cNvPr id="1561" name="Google Shape;1561;p18"/>
          <p:cNvSpPr/>
          <p:nvPr/>
        </p:nvSpPr>
        <p:spPr>
          <a:xfrm>
            <a:off x="1073694" y="1319575"/>
            <a:ext cx="1493513" cy="732099"/>
          </a:xfrm>
          <a:custGeom>
            <a:avLst/>
            <a:gdLst/>
            <a:ahLst/>
            <a:cxnLst/>
            <a:rect l="l" t="t" r="r" b="b"/>
            <a:pathLst>
              <a:path w="7438" h="3646" extrusionOk="0">
                <a:moveTo>
                  <a:pt x="3153" y="0"/>
                </a:moveTo>
                <a:cubicBezTo>
                  <a:pt x="2952" y="0"/>
                  <a:pt x="2750" y="56"/>
                  <a:pt x="2632" y="201"/>
                </a:cubicBezTo>
                <a:cubicBezTo>
                  <a:pt x="2487" y="347"/>
                  <a:pt x="2403" y="521"/>
                  <a:pt x="2403" y="722"/>
                </a:cubicBezTo>
                <a:lnTo>
                  <a:pt x="2403" y="1701"/>
                </a:lnTo>
                <a:cubicBezTo>
                  <a:pt x="1674" y="1910"/>
                  <a:pt x="1070" y="2257"/>
                  <a:pt x="605" y="2778"/>
                </a:cubicBezTo>
                <a:cubicBezTo>
                  <a:pt x="348" y="3035"/>
                  <a:pt x="146" y="3326"/>
                  <a:pt x="1" y="3646"/>
                </a:cubicBezTo>
                <a:lnTo>
                  <a:pt x="7264" y="3646"/>
                </a:lnTo>
                <a:cubicBezTo>
                  <a:pt x="7438" y="3354"/>
                  <a:pt x="7403" y="3007"/>
                  <a:pt x="7146" y="2743"/>
                </a:cubicBezTo>
                <a:cubicBezTo>
                  <a:pt x="7118" y="2715"/>
                  <a:pt x="7056" y="2687"/>
                  <a:pt x="7028" y="2632"/>
                </a:cubicBezTo>
                <a:cubicBezTo>
                  <a:pt x="6972" y="2604"/>
                  <a:pt x="6917" y="2542"/>
                  <a:pt x="6681" y="2368"/>
                </a:cubicBezTo>
                <a:cubicBezTo>
                  <a:pt x="6507" y="2257"/>
                  <a:pt x="6306" y="2139"/>
                  <a:pt x="6132" y="2049"/>
                </a:cubicBezTo>
                <a:cubicBezTo>
                  <a:pt x="5931" y="1965"/>
                  <a:pt x="5702" y="1875"/>
                  <a:pt x="5410" y="1764"/>
                </a:cubicBezTo>
                <a:cubicBezTo>
                  <a:pt x="5236" y="1736"/>
                  <a:pt x="5063" y="1674"/>
                  <a:pt x="4889" y="1646"/>
                </a:cubicBezTo>
                <a:lnTo>
                  <a:pt x="4889" y="722"/>
                </a:lnTo>
                <a:cubicBezTo>
                  <a:pt x="4889" y="521"/>
                  <a:pt x="4834" y="347"/>
                  <a:pt x="4688" y="201"/>
                </a:cubicBezTo>
                <a:cubicBezTo>
                  <a:pt x="4542" y="56"/>
                  <a:pt x="4368" y="0"/>
                  <a:pt x="4167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18"/>
          <p:cNvSpPr/>
          <p:nvPr/>
        </p:nvSpPr>
        <p:spPr>
          <a:xfrm>
            <a:off x="1015062" y="2097457"/>
            <a:ext cx="1517408" cy="732299"/>
          </a:xfrm>
          <a:custGeom>
            <a:avLst/>
            <a:gdLst/>
            <a:ahLst/>
            <a:cxnLst/>
            <a:rect l="l" t="t" r="r" b="b"/>
            <a:pathLst>
              <a:path w="7557" h="3647" extrusionOk="0">
                <a:moveTo>
                  <a:pt x="293" y="1"/>
                </a:moveTo>
                <a:cubicBezTo>
                  <a:pt x="119" y="404"/>
                  <a:pt x="1" y="841"/>
                  <a:pt x="1" y="1299"/>
                </a:cubicBezTo>
                <a:cubicBezTo>
                  <a:pt x="1" y="1563"/>
                  <a:pt x="29" y="1792"/>
                  <a:pt x="91" y="2028"/>
                </a:cubicBezTo>
                <a:cubicBezTo>
                  <a:pt x="147" y="2230"/>
                  <a:pt x="202" y="2431"/>
                  <a:pt x="293" y="2605"/>
                </a:cubicBezTo>
                <a:cubicBezTo>
                  <a:pt x="348" y="2806"/>
                  <a:pt x="466" y="2980"/>
                  <a:pt x="612" y="3153"/>
                </a:cubicBezTo>
                <a:cubicBezTo>
                  <a:pt x="751" y="3327"/>
                  <a:pt x="869" y="3445"/>
                  <a:pt x="987" y="3556"/>
                </a:cubicBezTo>
                <a:cubicBezTo>
                  <a:pt x="1015" y="3591"/>
                  <a:pt x="1042" y="3619"/>
                  <a:pt x="1070" y="3646"/>
                </a:cubicBezTo>
                <a:lnTo>
                  <a:pt x="6945" y="3646"/>
                </a:lnTo>
                <a:cubicBezTo>
                  <a:pt x="6771" y="3501"/>
                  <a:pt x="6626" y="3383"/>
                  <a:pt x="6480" y="3299"/>
                </a:cubicBezTo>
                <a:cubicBezTo>
                  <a:pt x="6341" y="3181"/>
                  <a:pt x="6133" y="3070"/>
                  <a:pt x="5848" y="2924"/>
                </a:cubicBezTo>
                <a:cubicBezTo>
                  <a:pt x="5584" y="2806"/>
                  <a:pt x="5410" y="2723"/>
                  <a:pt x="5237" y="2633"/>
                </a:cubicBezTo>
                <a:cubicBezTo>
                  <a:pt x="5091" y="2577"/>
                  <a:pt x="4890" y="2515"/>
                  <a:pt x="4633" y="2403"/>
                </a:cubicBezTo>
                <a:cubicBezTo>
                  <a:pt x="4396" y="2313"/>
                  <a:pt x="4223" y="2258"/>
                  <a:pt x="4112" y="2202"/>
                </a:cubicBezTo>
                <a:cubicBezTo>
                  <a:pt x="3994" y="2140"/>
                  <a:pt x="3848" y="2084"/>
                  <a:pt x="3647" y="1994"/>
                </a:cubicBezTo>
                <a:cubicBezTo>
                  <a:pt x="3445" y="1910"/>
                  <a:pt x="3355" y="1855"/>
                  <a:pt x="3327" y="1820"/>
                </a:cubicBezTo>
                <a:cubicBezTo>
                  <a:pt x="3244" y="1765"/>
                  <a:pt x="3154" y="1681"/>
                  <a:pt x="3070" y="1591"/>
                </a:cubicBezTo>
                <a:cubicBezTo>
                  <a:pt x="3008" y="1563"/>
                  <a:pt x="2980" y="1508"/>
                  <a:pt x="2952" y="1473"/>
                </a:cubicBezTo>
                <a:cubicBezTo>
                  <a:pt x="2952" y="1417"/>
                  <a:pt x="2924" y="1362"/>
                  <a:pt x="2924" y="1272"/>
                </a:cubicBezTo>
                <a:cubicBezTo>
                  <a:pt x="2924" y="1160"/>
                  <a:pt x="2952" y="987"/>
                  <a:pt x="3181" y="841"/>
                </a:cubicBezTo>
                <a:cubicBezTo>
                  <a:pt x="3390" y="695"/>
                  <a:pt x="3702" y="605"/>
                  <a:pt x="4084" y="605"/>
                </a:cubicBezTo>
                <a:cubicBezTo>
                  <a:pt x="4258" y="605"/>
                  <a:pt x="4431" y="640"/>
                  <a:pt x="4605" y="667"/>
                </a:cubicBezTo>
                <a:cubicBezTo>
                  <a:pt x="4778" y="723"/>
                  <a:pt x="4952" y="779"/>
                  <a:pt x="5091" y="841"/>
                </a:cubicBezTo>
                <a:cubicBezTo>
                  <a:pt x="5209" y="897"/>
                  <a:pt x="5355" y="987"/>
                  <a:pt x="5473" y="1042"/>
                </a:cubicBezTo>
                <a:cubicBezTo>
                  <a:pt x="5646" y="1160"/>
                  <a:pt x="5702" y="1216"/>
                  <a:pt x="5730" y="1216"/>
                </a:cubicBezTo>
                <a:cubicBezTo>
                  <a:pt x="5758" y="1244"/>
                  <a:pt x="5785" y="1272"/>
                  <a:pt x="5785" y="1272"/>
                </a:cubicBezTo>
                <a:cubicBezTo>
                  <a:pt x="5820" y="1299"/>
                  <a:pt x="5820" y="1299"/>
                  <a:pt x="5848" y="1334"/>
                </a:cubicBezTo>
                <a:cubicBezTo>
                  <a:pt x="5989" y="1424"/>
                  <a:pt x="6148" y="1483"/>
                  <a:pt x="6311" y="1483"/>
                </a:cubicBezTo>
                <a:cubicBezTo>
                  <a:pt x="6349" y="1483"/>
                  <a:pt x="6386" y="1479"/>
                  <a:pt x="6424" y="1473"/>
                </a:cubicBezTo>
                <a:cubicBezTo>
                  <a:pt x="6653" y="1445"/>
                  <a:pt x="6827" y="1299"/>
                  <a:pt x="6945" y="1098"/>
                </a:cubicBezTo>
                <a:lnTo>
                  <a:pt x="755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18"/>
          <p:cNvSpPr/>
          <p:nvPr/>
        </p:nvSpPr>
        <p:spPr>
          <a:xfrm>
            <a:off x="1004019" y="2875539"/>
            <a:ext cx="1626038" cy="732299"/>
          </a:xfrm>
          <a:custGeom>
            <a:avLst/>
            <a:gdLst/>
            <a:ahLst/>
            <a:cxnLst/>
            <a:rect l="l" t="t" r="r" b="b"/>
            <a:pathLst>
              <a:path w="8098" h="3647" extrusionOk="0">
                <a:moveTo>
                  <a:pt x="1243" y="1"/>
                </a:moveTo>
                <a:cubicBezTo>
                  <a:pt x="1361" y="119"/>
                  <a:pt x="1472" y="202"/>
                  <a:pt x="1646" y="320"/>
                </a:cubicBezTo>
                <a:cubicBezTo>
                  <a:pt x="1820" y="438"/>
                  <a:pt x="1966" y="521"/>
                  <a:pt x="2084" y="612"/>
                </a:cubicBezTo>
                <a:cubicBezTo>
                  <a:pt x="2229" y="667"/>
                  <a:pt x="2403" y="757"/>
                  <a:pt x="2604" y="869"/>
                </a:cubicBezTo>
                <a:cubicBezTo>
                  <a:pt x="2806" y="959"/>
                  <a:pt x="2979" y="1014"/>
                  <a:pt x="3097" y="1070"/>
                </a:cubicBezTo>
                <a:cubicBezTo>
                  <a:pt x="3209" y="1105"/>
                  <a:pt x="3354" y="1188"/>
                  <a:pt x="3556" y="1244"/>
                </a:cubicBezTo>
                <a:cubicBezTo>
                  <a:pt x="3847" y="1362"/>
                  <a:pt x="4021" y="1452"/>
                  <a:pt x="4167" y="1507"/>
                </a:cubicBezTo>
                <a:cubicBezTo>
                  <a:pt x="4278" y="1563"/>
                  <a:pt x="4451" y="1626"/>
                  <a:pt x="4625" y="1737"/>
                </a:cubicBezTo>
                <a:cubicBezTo>
                  <a:pt x="4861" y="1827"/>
                  <a:pt x="4945" y="1910"/>
                  <a:pt x="4972" y="1938"/>
                </a:cubicBezTo>
                <a:cubicBezTo>
                  <a:pt x="5035" y="2000"/>
                  <a:pt x="5090" y="2056"/>
                  <a:pt x="5146" y="2146"/>
                </a:cubicBezTo>
                <a:cubicBezTo>
                  <a:pt x="5181" y="2202"/>
                  <a:pt x="5181" y="2257"/>
                  <a:pt x="5181" y="2285"/>
                </a:cubicBezTo>
                <a:cubicBezTo>
                  <a:pt x="5181" y="2549"/>
                  <a:pt x="5090" y="2695"/>
                  <a:pt x="4917" y="2806"/>
                </a:cubicBezTo>
                <a:cubicBezTo>
                  <a:pt x="4688" y="2980"/>
                  <a:pt x="4424" y="3070"/>
                  <a:pt x="4104" y="3070"/>
                </a:cubicBezTo>
                <a:cubicBezTo>
                  <a:pt x="3965" y="3070"/>
                  <a:pt x="3820" y="3042"/>
                  <a:pt x="3646" y="3014"/>
                </a:cubicBezTo>
                <a:cubicBezTo>
                  <a:pt x="3097" y="2896"/>
                  <a:pt x="2542" y="2605"/>
                  <a:pt x="2056" y="2174"/>
                </a:cubicBezTo>
                <a:cubicBezTo>
                  <a:pt x="1931" y="2049"/>
                  <a:pt x="1740" y="1965"/>
                  <a:pt x="1544" y="1965"/>
                </a:cubicBezTo>
                <a:cubicBezTo>
                  <a:pt x="1511" y="1965"/>
                  <a:pt x="1478" y="1968"/>
                  <a:pt x="1445" y="1973"/>
                </a:cubicBezTo>
                <a:cubicBezTo>
                  <a:pt x="1243" y="2000"/>
                  <a:pt x="1070" y="2084"/>
                  <a:pt x="952" y="2257"/>
                </a:cubicBezTo>
                <a:lnTo>
                  <a:pt x="174" y="3271"/>
                </a:lnTo>
                <a:cubicBezTo>
                  <a:pt x="84" y="3389"/>
                  <a:pt x="28" y="3535"/>
                  <a:pt x="0" y="3646"/>
                </a:cubicBezTo>
                <a:lnTo>
                  <a:pt x="7785" y="3646"/>
                </a:lnTo>
                <a:cubicBezTo>
                  <a:pt x="7986" y="3216"/>
                  <a:pt x="8097" y="2723"/>
                  <a:pt x="8097" y="2202"/>
                </a:cubicBezTo>
                <a:cubicBezTo>
                  <a:pt x="8097" y="1910"/>
                  <a:pt x="8042" y="1626"/>
                  <a:pt x="7958" y="1362"/>
                </a:cubicBezTo>
                <a:cubicBezTo>
                  <a:pt x="7896" y="1105"/>
                  <a:pt x="7785" y="869"/>
                  <a:pt x="7694" y="667"/>
                </a:cubicBezTo>
                <a:cubicBezTo>
                  <a:pt x="7549" y="466"/>
                  <a:pt x="7403" y="264"/>
                  <a:pt x="7174" y="63"/>
                </a:cubicBezTo>
                <a:cubicBezTo>
                  <a:pt x="7174" y="28"/>
                  <a:pt x="7146" y="28"/>
                  <a:pt x="7118" y="1"/>
                </a:cubicBez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18"/>
          <p:cNvSpPr/>
          <p:nvPr/>
        </p:nvSpPr>
        <p:spPr>
          <a:xfrm>
            <a:off x="980325" y="3655027"/>
            <a:ext cx="1563189" cy="737721"/>
          </a:xfrm>
          <a:custGeom>
            <a:avLst/>
            <a:gdLst/>
            <a:ahLst/>
            <a:cxnLst/>
            <a:rect l="l" t="t" r="r" b="b"/>
            <a:pathLst>
              <a:path w="7785" h="3674" extrusionOk="0">
                <a:moveTo>
                  <a:pt x="0" y="0"/>
                </a:moveTo>
                <a:cubicBezTo>
                  <a:pt x="0" y="202"/>
                  <a:pt x="56" y="375"/>
                  <a:pt x="202" y="549"/>
                </a:cubicBezTo>
                <a:cubicBezTo>
                  <a:pt x="229" y="604"/>
                  <a:pt x="292" y="660"/>
                  <a:pt x="375" y="723"/>
                </a:cubicBezTo>
                <a:cubicBezTo>
                  <a:pt x="438" y="806"/>
                  <a:pt x="577" y="896"/>
                  <a:pt x="750" y="1042"/>
                </a:cubicBezTo>
                <a:cubicBezTo>
                  <a:pt x="959" y="1181"/>
                  <a:pt x="1160" y="1327"/>
                  <a:pt x="1389" y="1445"/>
                </a:cubicBezTo>
                <a:cubicBezTo>
                  <a:pt x="1590" y="1591"/>
                  <a:pt x="1882" y="1702"/>
                  <a:pt x="2229" y="1820"/>
                </a:cubicBezTo>
                <a:cubicBezTo>
                  <a:pt x="2431" y="1910"/>
                  <a:pt x="2660" y="1966"/>
                  <a:pt x="2868" y="2021"/>
                </a:cubicBezTo>
                <a:lnTo>
                  <a:pt x="2868" y="2917"/>
                </a:lnTo>
                <a:cubicBezTo>
                  <a:pt x="2868" y="3125"/>
                  <a:pt x="2952" y="3299"/>
                  <a:pt x="3097" y="3438"/>
                </a:cubicBezTo>
                <a:cubicBezTo>
                  <a:pt x="3215" y="3583"/>
                  <a:pt x="3417" y="3674"/>
                  <a:pt x="3618" y="3674"/>
                </a:cubicBezTo>
                <a:lnTo>
                  <a:pt x="4632" y="3674"/>
                </a:lnTo>
                <a:cubicBezTo>
                  <a:pt x="4833" y="3674"/>
                  <a:pt x="5007" y="3583"/>
                  <a:pt x="5153" y="3438"/>
                </a:cubicBezTo>
                <a:cubicBezTo>
                  <a:pt x="5299" y="3327"/>
                  <a:pt x="5354" y="3125"/>
                  <a:pt x="5354" y="2917"/>
                </a:cubicBezTo>
                <a:lnTo>
                  <a:pt x="5354" y="1993"/>
                </a:lnTo>
                <a:cubicBezTo>
                  <a:pt x="6104" y="1792"/>
                  <a:pt x="6715" y="1445"/>
                  <a:pt x="7208" y="896"/>
                </a:cubicBezTo>
                <a:cubicBezTo>
                  <a:pt x="7437" y="604"/>
                  <a:pt x="7639" y="313"/>
                  <a:pt x="7785" y="0"/>
                </a:cubicBezTo>
                <a:close/>
              </a:path>
            </a:pathLst>
          </a:custGeom>
          <a:solidFill>
            <a:srgbClr val="0C3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18"/>
          <p:cNvSpPr/>
          <p:nvPr/>
        </p:nvSpPr>
        <p:spPr>
          <a:xfrm>
            <a:off x="3602868" y="1319300"/>
            <a:ext cx="1243500" cy="50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$5,780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66" name="Google Shape;1566;p18"/>
          <p:cNvSpPr/>
          <p:nvPr/>
        </p:nvSpPr>
        <p:spPr>
          <a:xfrm>
            <a:off x="3602900" y="2136375"/>
            <a:ext cx="1243500" cy="50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$7,930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67" name="Google Shape;1567;p18"/>
          <p:cNvSpPr/>
          <p:nvPr/>
        </p:nvSpPr>
        <p:spPr>
          <a:xfrm>
            <a:off x="3602944" y="3770525"/>
            <a:ext cx="1243500" cy="50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$5,640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68" name="Google Shape;1568;p18"/>
          <p:cNvSpPr/>
          <p:nvPr/>
        </p:nvSpPr>
        <p:spPr>
          <a:xfrm>
            <a:off x="3602900" y="2953450"/>
            <a:ext cx="1243500" cy="50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$2,500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69" name="Google Shape;1569;p18"/>
          <p:cNvSpPr txBox="1"/>
          <p:nvPr/>
        </p:nvSpPr>
        <p:spPr>
          <a:xfrm>
            <a:off x="5685425" y="3754175"/>
            <a:ext cx="2693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smallest planet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0" name="Google Shape;1570;p18"/>
          <p:cNvSpPr txBox="1"/>
          <p:nvPr/>
        </p:nvSpPr>
        <p:spPr>
          <a:xfrm>
            <a:off x="5685425" y="2937100"/>
            <a:ext cx="2693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composed of hydrogen and also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1" name="Google Shape;1571;p18"/>
          <p:cNvSpPr txBox="1"/>
          <p:nvPr/>
        </p:nvSpPr>
        <p:spPr>
          <a:xfrm>
            <a:off x="5685425" y="1302950"/>
            <a:ext cx="2693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in the entire Solar System</a:t>
            </a:r>
            <a:endParaRPr sz="12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2" name="Google Shape;1572;p18"/>
          <p:cNvSpPr txBox="1"/>
          <p:nvPr/>
        </p:nvSpPr>
        <p:spPr>
          <a:xfrm>
            <a:off x="5685425" y="2120025"/>
            <a:ext cx="2693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19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</p:txBody>
      </p:sp>
      <p:grpSp>
        <p:nvGrpSpPr>
          <p:cNvPr id="1578" name="Google Shape;1578;p19"/>
          <p:cNvGrpSpPr/>
          <p:nvPr/>
        </p:nvGrpSpPr>
        <p:grpSpPr>
          <a:xfrm>
            <a:off x="6283355" y="1893213"/>
            <a:ext cx="2115232" cy="2132025"/>
            <a:chOff x="5710380" y="1778225"/>
            <a:chExt cx="2115232" cy="2132025"/>
          </a:xfrm>
        </p:grpSpPr>
        <p:sp>
          <p:nvSpPr>
            <p:cNvPr id="1579" name="Google Shape;1579;p19"/>
            <p:cNvSpPr/>
            <p:nvPr/>
          </p:nvSpPr>
          <p:spPr>
            <a:xfrm>
              <a:off x="6669723" y="2461109"/>
              <a:ext cx="345755" cy="529754"/>
            </a:xfrm>
            <a:custGeom>
              <a:avLst/>
              <a:gdLst/>
              <a:ahLst/>
              <a:cxnLst/>
              <a:rect l="l" t="t" r="r" b="b"/>
              <a:pathLst>
                <a:path w="2285" h="3501" extrusionOk="0">
                  <a:moveTo>
                    <a:pt x="0" y="1"/>
                  </a:moveTo>
                  <a:lnTo>
                    <a:pt x="0" y="56"/>
                  </a:lnTo>
                  <a:lnTo>
                    <a:pt x="2222" y="56"/>
                  </a:lnTo>
                  <a:lnTo>
                    <a:pt x="2222" y="3501"/>
                  </a:lnTo>
                  <a:lnTo>
                    <a:pt x="2285" y="3501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E63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5710380" y="3577055"/>
              <a:ext cx="2115232" cy="333196"/>
            </a:xfrm>
            <a:custGeom>
              <a:avLst/>
              <a:gdLst/>
              <a:ahLst/>
              <a:cxnLst/>
              <a:rect l="l" t="t" r="r" b="b"/>
              <a:pathLst>
                <a:path w="13979" h="2202" extrusionOk="0">
                  <a:moveTo>
                    <a:pt x="6972" y="0"/>
                  </a:moveTo>
                  <a:cubicBezTo>
                    <a:pt x="3125" y="0"/>
                    <a:pt x="0" y="493"/>
                    <a:pt x="0" y="1098"/>
                  </a:cubicBezTo>
                  <a:cubicBezTo>
                    <a:pt x="0" y="1709"/>
                    <a:pt x="3125" y="2202"/>
                    <a:pt x="6972" y="2202"/>
                  </a:cubicBezTo>
                  <a:cubicBezTo>
                    <a:pt x="10854" y="2202"/>
                    <a:pt x="13979" y="1709"/>
                    <a:pt x="13979" y="1098"/>
                  </a:cubicBezTo>
                  <a:cubicBezTo>
                    <a:pt x="13979" y="493"/>
                    <a:pt x="10854" y="0"/>
                    <a:pt x="6972" y="0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5920558" y="1778225"/>
              <a:ext cx="1663406" cy="1313566"/>
            </a:xfrm>
            <a:custGeom>
              <a:avLst/>
              <a:gdLst/>
              <a:ahLst/>
              <a:cxnLst/>
              <a:rect l="l" t="t" r="r" b="b"/>
              <a:pathLst>
                <a:path w="10993" h="8681" extrusionOk="0">
                  <a:moveTo>
                    <a:pt x="8882" y="0"/>
                  </a:moveTo>
                  <a:lnTo>
                    <a:pt x="0" y="4049"/>
                  </a:lnTo>
                  <a:lnTo>
                    <a:pt x="2139" y="8680"/>
                  </a:lnTo>
                  <a:lnTo>
                    <a:pt x="10993" y="4625"/>
                  </a:lnTo>
                  <a:lnTo>
                    <a:pt x="8882" y="0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7128816" y="2417076"/>
              <a:ext cx="262834" cy="157670"/>
            </a:xfrm>
            <a:custGeom>
              <a:avLst/>
              <a:gdLst/>
              <a:ahLst/>
              <a:cxnLst/>
              <a:rect l="l" t="t" r="r" b="b"/>
              <a:pathLst>
                <a:path w="1737" h="1042" extrusionOk="0">
                  <a:moveTo>
                    <a:pt x="1591" y="0"/>
                  </a:moveTo>
                  <a:lnTo>
                    <a:pt x="1" y="750"/>
                  </a:lnTo>
                  <a:lnTo>
                    <a:pt x="119" y="1042"/>
                  </a:lnTo>
                  <a:lnTo>
                    <a:pt x="1737" y="292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7211888" y="2364418"/>
              <a:ext cx="145111" cy="78986"/>
            </a:xfrm>
            <a:custGeom>
              <a:avLst/>
              <a:gdLst/>
              <a:ahLst/>
              <a:cxnLst/>
              <a:rect l="l" t="t" r="r" b="b"/>
              <a:pathLst>
                <a:path w="959" h="522" extrusionOk="0">
                  <a:moveTo>
                    <a:pt x="896" y="1"/>
                  </a:moveTo>
                  <a:lnTo>
                    <a:pt x="0" y="404"/>
                  </a:lnTo>
                  <a:lnTo>
                    <a:pt x="63" y="522"/>
                  </a:lnTo>
                  <a:lnTo>
                    <a:pt x="959" y="119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7242303" y="2329767"/>
              <a:ext cx="96842" cy="61131"/>
            </a:xfrm>
            <a:custGeom>
              <a:avLst/>
              <a:gdLst/>
              <a:ahLst/>
              <a:cxnLst/>
              <a:rect l="l" t="t" r="r" b="b"/>
              <a:pathLst>
                <a:path w="640" h="404" extrusionOk="0">
                  <a:moveTo>
                    <a:pt x="584" y="1"/>
                  </a:moveTo>
                  <a:lnTo>
                    <a:pt x="1" y="258"/>
                  </a:lnTo>
                  <a:lnTo>
                    <a:pt x="63" y="404"/>
                  </a:lnTo>
                  <a:lnTo>
                    <a:pt x="640" y="112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6126499" y="2364418"/>
              <a:ext cx="139815" cy="78986"/>
            </a:xfrm>
            <a:custGeom>
              <a:avLst/>
              <a:gdLst/>
              <a:ahLst/>
              <a:cxnLst/>
              <a:rect l="l" t="t" r="r" b="b"/>
              <a:pathLst>
                <a:path w="924" h="522" extrusionOk="0">
                  <a:moveTo>
                    <a:pt x="868" y="1"/>
                  </a:moveTo>
                  <a:lnTo>
                    <a:pt x="0" y="404"/>
                  </a:lnTo>
                  <a:lnTo>
                    <a:pt x="56" y="522"/>
                  </a:lnTo>
                  <a:lnTo>
                    <a:pt x="924" y="119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6139058" y="2417076"/>
              <a:ext cx="96842" cy="60980"/>
            </a:xfrm>
            <a:custGeom>
              <a:avLst/>
              <a:gdLst/>
              <a:ahLst/>
              <a:cxnLst/>
              <a:rect l="l" t="t" r="r" b="b"/>
              <a:pathLst>
                <a:path w="640" h="403" extrusionOk="0">
                  <a:moveTo>
                    <a:pt x="584" y="0"/>
                  </a:moveTo>
                  <a:lnTo>
                    <a:pt x="0" y="257"/>
                  </a:lnTo>
                  <a:lnTo>
                    <a:pt x="63" y="403"/>
                  </a:lnTo>
                  <a:lnTo>
                    <a:pt x="639" y="14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6007716" y="1861146"/>
              <a:ext cx="1493328" cy="1151810"/>
            </a:xfrm>
            <a:custGeom>
              <a:avLst/>
              <a:gdLst/>
              <a:ahLst/>
              <a:cxnLst/>
              <a:rect l="l" t="t" r="r" b="b"/>
              <a:pathLst>
                <a:path w="9869" h="7612" extrusionOk="0">
                  <a:moveTo>
                    <a:pt x="7674" y="147"/>
                  </a:moveTo>
                  <a:cubicBezTo>
                    <a:pt x="7777" y="317"/>
                    <a:pt x="7950" y="407"/>
                    <a:pt x="8127" y="407"/>
                  </a:cubicBezTo>
                  <a:cubicBezTo>
                    <a:pt x="8187" y="407"/>
                    <a:pt x="8247" y="397"/>
                    <a:pt x="8306" y="376"/>
                  </a:cubicBezTo>
                  <a:lnTo>
                    <a:pt x="9722" y="3445"/>
                  </a:lnTo>
                  <a:cubicBezTo>
                    <a:pt x="9493" y="3584"/>
                    <a:pt x="9410" y="3848"/>
                    <a:pt x="9465" y="4077"/>
                  </a:cubicBezTo>
                  <a:lnTo>
                    <a:pt x="2084" y="7466"/>
                  </a:lnTo>
                  <a:cubicBezTo>
                    <a:pt x="1984" y="7309"/>
                    <a:pt x="1810" y="7198"/>
                    <a:pt x="1624" y="7198"/>
                  </a:cubicBezTo>
                  <a:cubicBezTo>
                    <a:pt x="1604" y="7198"/>
                    <a:pt x="1583" y="7199"/>
                    <a:pt x="1563" y="7202"/>
                  </a:cubicBezTo>
                  <a:lnTo>
                    <a:pt x="146" y="4105"/>
                  </a:lnTo>
                  <a:cubicBezTo>
                    <a:pt x="292" y="3966"/>
                    <a:pt x="348" y="3730"/>
                    <a:pt x="264" y="3528"/>
                  </a:cubicBezTo>
                  <a:lnTo>
                    <a:pt x="7674" y="147"/>
                  </a:lnTo>
                  <a:close/>
                  <a:moveTo>
                    <a:pt x="7729" y="1"/>
                  </a:moveTo>
                  <a:lnTo>
                    <a:pt x="146" y="3473"/>
                  </a:lnTo>
                  <a:lnTo>
                    <a:pt x="146" y="3528"/>
                  </a:lnTo>
                  <a:cubicBezTo>
                    <a:pt x="237" y="3702"/>
                    <a:pt x="174" y="3903"/>
                    <a:pt x="35" y="4049"/>
                  </a:cubicBezTo>
                  <a:lnTo>
                    <a:pt x="0" y="4077"/>
                  </a:lnTo>
                  <a:lnTo>
                    <a:pt x="1480" y="7320"/>
                  </a:lnTo>
                  <a:lnTo>
                    <a:pt x="1535" y="7320"/>
                  </a:lnTo>
                  <a:cubicBezTo>
                    <a:pt x="1561" y="7316"/>
                    <a:pt x="1586" y="7314"/>
                    <a:pt x="1610" y="7314"/>
                  </a:cubicBezTo>
                  <a:cubicBezTo>
                    <a:pt x="1779" y="7314"/>
                    <a:pt x="1922" y="7397"/>
                    <a:pt x="2000" y="7549"/>
                  </a:cubicBezTo>
                  <a:lnTo>
                    <a:pt x="2028" y="7611"/>
                  </a:lnTo>
                  <a:lnTo>
                    <a:pt x="9611" y="4139"/>
                  </a:lnTo>
                  <a:lnTo>
                    <a:pt x="9611" y="4077"/>
                  </a:lnTo>
                  <a:cubicBezTo>
                    <a:pt x="9493" y="3875"/>
                    <a:pt x="9583" y="3619"/>
                    <a:pt x="9813" y="3528"/>
                  </a:cubicBezTo>
                  <a:lnTo>
                    <a:pt x="9868" y="3501"/>
                  </a:lnTo>
                  <a:lnTo>
                    <a:pt x="8368" y="230"/>
                  </a:lnTo>
                  <a:lnTo>
                    <a:pt x="8333" y="258"/>
                  </a:lnTo>
                  <a:cubicBezTo>
                    <a:pt x="8271" y="290"/>
                    <a:pt x="8206" y="305"/>
                    <a:pt x="8143" y="305"/>
                  </a:cubicBezTo>
                  <a:cubicBezTo>
                    <a:pt x="7976" y="305"/>
                    <a:pt x="7823" y="202"/>
                    <a:pt x="7757" y="56"/>
                  </a:cubicBezTo>
                  <a:lnTo>
                    <a:pt x="77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6559414" y="2265156"/>
              <a:ext cx="385702" cy="337886"/>
            </a:xfrm>
            <a:custGeom>
              <a:avLst/>
              <a:gdLst/>
              <a:ahLst/>
              <a:cxnLst/>
              <a:rect l="l" t="t" r="r" b="b"/>
              <a:pathLst>
                <a:path w="2549" h="2233" extrusionOk="0">
                  <a:moveTo>
                    <a:pt x="1300" y="1"/>
                  </a:moveTo>
                  <a:cubicBezTo>
                    <a:pt x="1138" y="1"/>
                    <a:pt x="972" y="35"/>
                    <a:pt x="813" y="108"/>
                  </a:cubicBezTo>
                  <a:cubicBezTo>
                    <a:pt x="264" y="365"/>
                    <a:pt x="0" y="1004"/>
                    <a:pt x="264" y="1580"/>
                  </a:cubicBezTo>
                  <a:cubicBezTo>
                    <a:pt x="453" y="1983"/>
                    <a:pt x="862" y="2232"/>
                    <a:pt x="1283" y="2232"/>
                  </a:cubicBezTo>
                  <a:cubicBezTo>
                    <a:pt x="1436" y="2232"/>
                    <a:pt x="1590" y="2199"/>
                    <a:pt x="1736" y="2129"/>
                  </a:cubicBezTo>
                  <a:cubicBezTo>
                    <a:pt x="2319" y="1872"/>
                    <a:pt x="2549" y="1205"/>
                    <a:pt x="2319" y="657"/>
                  </a:cubicBezTo>
                  <a:cubicBezTo>
                    <a:pt x="2128" y="240"/>
                    <a:pt x="1726" y="1"/>
                    <a:pt x="1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6669723" y="2338241"/>
              <a:ext cx="174466" cy="196558"/>
            </a:xfrm>
            <a:custGeom>
              <a:avLst/>
              <a:gdLst/>
              <a:ahLst/>
              <a:cxnLst/>
              <a:rect l="l" t="t" r="r" b="b"/>
              <a:pathLst>
                <a:path w="1153" h="1299" extrusionOk="0">
                  <a:moveTo>
                    <a:pt x="375" y="348"/>
                  </a:moveTo>
                  <a:lnTo>
                    <a:pt x="486" y="549"/>
                  </a:lnTo>
                  <a:cubicBezTo>
                    <a:pt x="403" y="549"/>
                    <a:pt x="375" y="521"/>
                    <a:pt x="347" y="466"/>
                  </a:cubicBezTo>
                  <a:cubicBezTo>
                    <a:pt x="313" y="431"/>
                    <a:pt x="347" y="375"/>
                    <a:pt x="375" y="348"/>
                  </a:cubicBezTo>
                  <a:close/>
                  <a:moveTo>
                    <a:pt x="695" y="750"/>
                  </a:moveTo>
                  <a:cubicBezTo>
                    <a:pt x="750" y="750"/>
                    <a:pt x="806" y="750"/>
                    <a:pt x="806" y="813"/>
                  </a:cubicBezTo>
                  <a:cubicBezTo>
                    <a:pt x="834" y="868"/>
                    <a:pt x="834" y="896"/>
                    <a:pt x="778" y="952"/>
                  </a:cubicBezTo>
                  <a:lnTo>
                    <a:pt x="695" y="750"/>
                  </a:lnTo>
                  <a:close/>
                  <a:moveTo>
                    <a:pt x="347" y="0"/>
                  </a:moveTo>
                  <a:lnTo>
                    <a:pt x="257" y="28"/>
                  </a:lnTo>
                  <a:lnTo>
                    <a:pt x="285" y="146"/>
                  </a:lnTo>
                  <a:cubicBezTo>
                    <a:pt x="111" y="257"/>
                    <a:pt x="0" y="431"/>
                    <a:pt x="84" y="604"/>
                  </a:cubicBezTo>
                  <a:cubicBezTo>
                    <a:pt x="153" y="743"/>
                    <a:pt x="252" y="779"/>
                    <a:pt x="356" y="779"/>
                  </a:cubicBezTo>
                  <a:cubicBezTo>
                    <a:pt x="429" y="779"/>
                    <a:pt x="505" y="762"/>
                    <a:pt x="577" y="750"/>
                  </a:cubicBezTo>
                  <a:lnTo>
                    <a:pt x="695" y="986"/>
                  </a:lnTo>
                  <a:cubicBezTo>
                    <a:pt x="632" y="986"/>
                    <a:pt x="577" y="952"/>
                    <a:pt x="549" y="924"/>
                  </a:cubicBezTo>
                  <a:lnTo>
                    <a:pt x="285" y="1042"/>
                  </a:lnTo>
                  <a:cubicBezTo>
                    <a:pt x="348" y="1163"/>
                    <a:pt x="466" y="1214"/>
                    <a:pt x="600" y="1214"/>
                  </a:cubicBezTo>
                  <a:cubicBezTo>
                    <a:pt x="657" y="1214"/>
                    <a:pt x="718" y="1204"/>
                    <a:pt x="778" y="1188"/>
                  </a:cubicBezTo>
                  <a:lnTo>
                    <a:pt x="834" y="1299"/>
                  </a:lnTo>
                  <a:lnTo>
                    <a:pt x="924" y="1243"/>
                  </a:lnTo>
                  <a:lnTo>
                    <a:pt x="868" y="1125"/>
                  </a:lnTo>
                  <a:cubicBezTo>
                    <a:pt x="1097" y="1014"/>
                    <a:pt x="1153" y="841"/>
                    <a:pt x="1070" y="667"/>
                  </a:cubicBezTo>
                  <a:cubicBezTo>
                    <a:pt x="1011" y="536"/>
                    <a:pt x="893" y="502"/>
                    <a:pt x="770" y="502"/>
                  </a:cubicBezTo>
                  <a:cubicBezTo>
                    <a:pt x="704" y="502"/>
                    <a:pt x="637" y="511"/>
                    <a:pt x="577" y="521"/>
                  </a:cubicBezTo>
                  <a:lnTo>
                    <a:pt x="486" y="320"/>
                  </a:lnTo>
                  <a:cubicBezTo>
                    <a:pt x="496" y="312"/>
                    <a:pt x="506" y="309"/>
                    <a:pt x="518" y="309"/>
                  </a:cubicBezTo>
                  <a:cubicBezTo>
                    <a:pt x="549" y="309"/>
                    <a:pt x="584" y="335"/>
                    <a:pt x="604" y="375"/>
                  </a:cubicBezTo>
                  <a:lnTo>
                    <a:pt x="868" y="257"/>
                  </a:lnTo>
                  <a:cubicBezTo>
                    <a:pt x="807" y="139"/>
                    <a:pt x="707" y="76"/>
                    <a:pt x="586" y="76"/>
                  </a:cubicBezTo>
                  <a:cubicBezTo>
                    <a:pt x="529" y="76"/>
                    <a:pt x="467" y="90"/>
                    <a:pt x="403" y="118"/>
                  </a:cubicBezTo>
                  <a:lnTo>
                    <a:pt x="347" y="0"/>
                  </a:lnTo>
                  <a:close/>
                </a:path>
              </a:pathLst>
            </a:custGeom>
            <a:solidFill>
              <a:srgbClr val="33B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5999243" y="1974632"/>
              <a:ext cx="1606814" cy="1068738"/>
            </a:xfrm>
            <a:custGeom>
              <a:avLst/>
              <a:gdLst/>
              <a:ahLst/>
              <a:cxnLst/>
              <a:rect l="l" t="t" r="r" b="b"/>
              <a:pathLst>
                <a:path w="10619" h="7063" extrusionOk="0">
                  <a:moveTo>
                    <a:pt x="9521" y="1"/>
                  </a:moveTo>
                  <a:lnTo>
                    <a:pt x="1" y="2056"/>
                  </a:lnTo>
                  <a:lnTo>
                    <a:pt x="1070" y="7063"/>
                  </a:lnTo>
                  <a:lnTo>
                    <a:pt x="10618" y="4980"/>
                  </a:lnTo>
                  <a:lnTo>
                    <a:pt x="9521" y="1"/>
                  </a:ln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7146671" y="2627101"/>
              <a:ext cx="271308" cy="101078"/>
            </a:xfrm>
            <a:custGeom>
              <a:avLst/>
              <a:gdLst/>
              <a:ahLst/>
              <a:cxnLst/>
              <a:rect l="l" t="t" r="r" b="b"/>
              <a:pathLst>
                <a:path w="1793" h="668" extrusionOk="0">
                  <a:moveTo>
                    <a:pt x="1737" y="1"/>
                  </a:moveTo>
                  <a:lnTo>
                    <a:pt x="1" y="348"/>
                  </a:lnTo>
                  <a:lnTo>
                    <a:pt x="56" y="668"/>
                  </a:lnTo>
                  <a:lnTo>
                    <a:pt x="1792" y="293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7251836" y="2566272"/>
              <a:ext cx="148289" cy="52658"/>
            </a:xfrm>
            <a:custGeom>
              <a:avLst/>
              <a:gdLst/>
              <a:ahLst/>
              <a:cxnLst/>
              <a:rect l="l" t="t" r="r" b="b"/>
              <a:pathLst>
                <a:path w="980" h="348" extrusionOk="0">
                  <a:moveTo>
                    <a:pt x="952" y="0"/>
                  </a:moveTo>
                  <a:lnTo>
                    <a:pt x="0" y="202"/>
                  </a:lnTo>
                  <a:lnTo>
                    <a:pt x="28" y="347"/>
                  </a:lnTo>
                  <a:lnTo>
                    <a:pt x="979" y="111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7294961" y="2530562"/>
              <a:ext cx="96690" cy="39947"/>
            </a:xfrm>
            <a:custGeom>
              <a:avLst/>
              <a:gdLst/>
              <a:ahLst/>
              <a:cxnLst/>
              <a:rect l="l" t="t" r="r" b="b"/>
              <a:pathLst>
                <a:path w="639" h="264" extrusionOk="0">
                  <a:moveTo>
                    <a:pt x="611" y="0"/>
                  </a:moveTo>
                  <a:lnTo>
                    <a:pt x="0" y="146"/>
                  </a:lnTo>
                  <a:lnTo>
                    <a:pt x="35" y="264"/>
                  </a:lnTo>
                  <a:lnTo>
                    <a:pt x="639" y="146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6187328" y="2334004"/>
              <a:ext cx="149348" cy="52658"/>
            </a:xfrm>
            <a:custGeom>
              <a:avLst/>
              <a:gdLst/>
              <a:ahLst/>
              <a:cxnLst/>
              <a:rect l="l" t="t" r="r" b="b"/>
              <a:pathLst>
                <a:path w="987" h="348" extrusionOk="0">
                  <a:moveTo>
                    <a:pt x="959" y="1"/>
                  </a:moveTo>
                  <a:lnTo>
                    <a:pt x="1" y="202"/>
                  </a:lnTo>
                  <a:lnTo>
                    <a:pt x="29" y="348"/>
                  </a:lnTo>
                  <a:lnTo>
                    <a:pt x="987" y="14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6196861" y="2382274"/>
              <a:ext cx="95782" cy="39039"/>
            </a:xfrm>
            <a:custGeom>
              <a:avLst/>
              <a:gdLst/>
              <a:ahLst/>
              <a:cxnLst/>
              <a:rect l="l" t="t" r="r" b="b"/>
              <a:pathLst>
                <a:path w="633" h="258" extrusionOk="0">
                  <a:moveTo>
                    <a:pt x="605" y="1"/>
                  </a:moveTo>
                  <a:lnTo>
                    <a:pt x="0" y="112"/>
                  </a:lnTo>
                  <a:lnTo>
                    <a:pt x="28" y="258"/>
                  </a:lnTo>
                  <a:lnTo>
                    <a:pt x="632" y="11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065519" y="2040907"/>
              <a:ext cx="1475321" cy="940574"/>
            </a:xfrm>
            <a:custGeom>
              <a:avLst/>
              <a:gdLst/>
              <a:ahLst/>
              <a:cxnLst/>
              <a:rect l="l" t="t" r="r" b="b"/>
              <a:pathLst>
                <a:path w="9750" h="6216" extrusionOk="0">
                  <a:moveTo>
                    <a:pt x="8333" y="111"/>
                  </a:moveTo>
                  <a:cubicBezTo>
                    <a:pt x="8383" y="349"/>
                    <a:pt x="8597" y="491"/>
                    <a:pt x="8833" y="491"/>
                  </a:cubicBezTo>
                  <a:cubicBezTo>
                    <a:pt x="8858" y="491"/>
                    <a:pt x="8884" y="490"/>
                    <a:pt x="8910" y="486"/>
                  </a:cubicBezTo>
                  <a:lnTo>
                    <a:pt x="9604" y="3785"/>
                  </a:lnTo>
                  <a:cubicBezTo>
                    <a:pt x="9375" y="3847"/>
                    <a:pt x="9201" y="4104"/>
                    <a:pt x="9229" y="4368"/>
                  </a:cubicBezTo>
                  <a:lnTo>
                    <a:pt x="1299" y="6076"/>
                  </a:lnTo>
                  <a:cubicBezTo>
                    <a:pt x="1216" y="5868"/>
                    <a:pt x="1042" y="5729"/>
                    <a:pt x="834" y="5694"/>
                  </a:cubicBezTo>
                  <a:lnTo>
                    <a:pt x="112" y="2368"/>
                  </a:lnTo>
                  <a:cubicBezTo>
                    <a:pt x="285" y="2257"/>
                    <a:pt x="403" y="2049"/>
                    <a:pt x="375" y="1847"/>
                  </a:cubicBezTo>
                  <a:lnTo>
                    <a:pt x="8333" y="111"/>
                  </a:lnTo>
                  <a:close/>
                  <a:moveTo>
                    <a:pt x="8389" y="0"/>
                  </a:moveTo>
                  <a:lnTo>
                    <a:pt x="230" y="1764"/>
                  </a:lnTo>
                  <a:lnTo>
                    <a:pt x="257" y="1819"/>
                  </a:lnTo>
                  <a:cubicBezTo>
                    <a:pt x="285" y="1993"/>
                    <a:pt x="202" y="2194"/>
                    <a:pt x="28" y="2285"/>
                  </a:cubicBezTo>
                  <a:lnTo>
                    <a:pt x="0" y="2313"/>
                  </a:lnTo>
                  <a:lnTo>
                    <a:pt x="750" y="5812"/>
                  </a:lnTo>
                  <a:lnTo>
                    <a:pt x="778" y="5812"/>
                  </a:lnTo>
                  <a:cubicBezTo>
                    <a:pt x="980" y="5812"/>
                    <a:pt x="1153" y="5958"/>
                    <a:pt x="1181" y="6160"/>
                  </a:cubicBezTo>
                  <a:lnTo>
                    <a:pt x="1216" y="6215"/>
                  </a:lnTo>
                  <a:lnTo>
                    <a:pt x="9375" y="4451"/>
                  </a:lnTo>
                  <a:lnTo>
                    <a:pt x="9340" y="4396"/>
                  </a:lnTo>
                  <a:cubicBezTo>
                    <a:pt x="9312" y="4167"/>
                    <a:pt x="9458" y="3930"/>
                    <a:pt x="9687" y="3875"/>
                  </a:cubicBezTo>
                  <a:lnTo>
                    <a:pt x="9750" y="3847"/>
                  </a:lnTo>
                  <a:lnTo>
                    <a:pt x="8965" y="375"/>
                  </a:lnTo>
                  <a:lnTo>
                    <a:pt x="8937" y="375"/>
                  </a:lnTo>
                  <a:cubicBezTo>
                    <a:pt x="8904" y="383"/>
                    <a:pt x="8871" y="387"/>
                    <a:pt x="8839" y="387"/>
                  </a:cubicBezTo>
                  <a:cubicBezTo>
                    <a:pt x="8644" y="387"/>
                    <a:pt x="8464" y="252"/>
                    <a:pt x="8417" y="56"/>
                  </a:cubicBezTo>
                  <a:lnTo>
                    <a:pt x="83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617217" y="2337938"/>
              <a:ext cx="367847" cy="340610"/>
            </a:xfrm>
            <a:custGeom>
              <a:avLst/>
              <a:gdLst/>
              <a:ahLst/>
              <a:cxnLst/>
              <a:rect l="l" t="t" r="r" b="b"/>
              <a:pathLst>
                <a:path w="2431" h="2251" extrusionOk="0">
                  <a:moveTo>
                    <a:pt x="1228" y="0"/>
                  </a:moveTo>
                  <a:cubicBezTo>
                    <a:pt x="1146" y="0"/>
                    <a:pt x="1063" y="10"/>
                    <a:pt x="979" y="30"/>
                  </a:cubicBezTo>
                  <a:cubicBezTo>
                    <a:pt x="375" y="148"/>
                    <a:pt x="0" y="752"/>
                    <a:pt x="111" y="1363"/>
                  </a:cubicBezTo>
                  <a:cubicBezTo>
                    <a:pt x="240" y="1896"/>
                    <a:pt x="703" y="2251"/>
                    <a:pt x="1230" y="2251"/>
                  </a:cubicBezTo>
                  <a:cubicBezTo>
                    <a:pt x="1301" y="2251"/>
                    <a:pt x="1372" y="2244"/>
                    <a:pt x="1444" y="2231"/>
                  </a:cubicBezTo>
                  <a:cubicBezTo>
                    <a:pt x="2049" y="2086"/>
                    <a:pt x="2430" y="1474"/>
                    <a:pt x="2312" y="898"/>
                  </a:cubicBezTo>
                  <a:cubicBezTo>
                    <a:pt x="2187" y="377"/>
                    <a:pt x="1741" y="0"/>
                    <a:pt x="1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726467" y="2403306"/>
              <a:ext cx="153585" cy="210328"/>
            </a:xfrm>
            <a:custGeom>
              <a:avLst/>
              <a:gdLst/>
              <a:ahLst/>
              <a:cxnLst/>
              <a:rect l="l" t="t" r="r" b="b"/>
              <a:pathLst>
                <a:path w="1015" h="1390" extrusionOk="0">
                  <a:moveTo>
                    <a:pt x="375" y="383"/>
                  </a:moveTo>
                  <a:lnTo>
                    <a:pt x="431" y="584"/>
                  </a:lnTo>
                  <a:cubicBezTo>
                    <a:pt x="375" y="584"/>
                    <a:pt x="320" y="556"/>
                    <a:pt x="320" y="494"/>
                  </a:cubicBezTo>
                  <a:cubicBezTo>
                    <a:pt x="320" y="438"/>
                    <a:pt x="347" y="383"/>
                    <a:pt x="375" y="383"/>
                  </a:cubicBezTo>
                  <a:close/>
                  <a:moveTo>
                    <a:pt x="577" y="813"/>
                  </a:moveTo>
                  <a:lnTo>
                    <a:pt x="577" y="813"/>
                  </a:lnTo>
                  <a:cubicBezTo>
                    <a:pt x="667" y="841"/>
                    <a:pt x="695" y="869"/>
                    <a:pt x="722" y="904"/>
                  </a:cubicBezTo>
                  <a:cubicBezTo>
                    <a:pt x="722" y="959"/>
                    <a:pt x="695" y="1015"/>
                    <a:pt x="632" y="1042"/>
                  </a:cubicBezTo>
                  <a:lnTo>
                    <a:pt x="577" y="813"/>
                  </a:lnTo>
                  <a:close/>
                  <a:moveTo>
                    <a:pt x="403" y="1"/>
                  </a:moveTo>
                  <a:lnTo>
                    <a:pt x="320" y="36"/>
                  </a:lnTo>
                  <a:lnTo>
                    <a:pt x="347" y="174"/>
                  </a:lnTo>
                  <a:cubicBezTo>
                    <a:pt x="146" y="237"/>
                    <a:pt x="0" y="383"/>
                    <a:pt x="28" y="556"/>
                  </a:cubicBezTo>
                  <a:cubicBezTo>
                    <a:pt x="84" y="813"/>
                    <a:pt x="320" y="813"/>
                    <a:pt x="493" y="813"/>
                  </a:cubicBezTo>
                  <a:lnTo>
                    <a:pt x="549" y="1077"/>
                  </a:lnTo>
                  <a:cubicBezTo>
                    <a:pt x="493" y="1042"/>
                    <a:pt x="431" y="1015"/>
                    <a:pt x="431" y="959"/>
                  </a:cubicBezTo>
                  <a:lnTo>
                    <a:pt x="146" y="1015"/>
                  </a:lnTo>
                  <a:cubicBezTo>
                    <a:pt x="195" y="1192"/>
                    <a:pt x="336" y="1283"/>
                    <a:pt x="507" y="1283"/>
                  </a:cubicBezTo>
                  <a:cubicBezTo>
                    <a:pt x="529" y="1283"/>
                    <a:pt x="553" y="1282"/>
                    <a:pt x="577" y="1279"/>
                  </a:cubicBezTo>
                  <a:lnTo>
                    <a:pt x="604" y="1390"/>
                  </a:lnTo>
                  <a:lnTo>
                    <a:pt x="722" y="1362"/>
                  </a:lnTo>
                  <a:lnTo>
                    <a:pt x="695" y="1251"/>
                  </a:lnTo>
                  <a:cubicBezTo>
                    <a:pt x="924" y="1188"/>
                    <a:pt x="1014" y="1015"/>
                    <a:pt x="979" y="841"/>
                  </a:cubicBezTo>
                  <a:cubicBezTo>
                    <a:pt x="924" y="612"/>
                    <a:pt x="722" y="612"/>
                    <a:pt x="549" y="584"/>
                  </a:cubicBezTo>
                  <a:lnTo>
                    <a:pt x="493" y="348"/>
                  </a:lnTo>
                  <a:cubicBezTo>
                    <a:pt x="549" y="348"/>
                    <a:pt x="577" y="383"/>
                    <a:pt x="577" y="438"/>
                  </a:cubicBezTo>
                  <a:lnTo>
                    <a:pt x="868" y="383"/>
                  </a:lnTo>
                  <a:cubicBezTo>
                    <a:pt x="813" y="230"/>
                    <a:pt x="699" y="142"/>
                    <a:pt x="511" y="142"/>
                  </a:cubicBezTo>
                  <a:cubicBezTo>
                    <a:pt x="486" y="142"/>
                    <a:pt x="459" y="143"/>
                    <a:pt x="431" y="147"/>
                  </a:cubicBezTo>
                  <a:lnTo>
                    <a:pt x="403" y="1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7361086" y="2294057"/>
              <a:ext cx="424590" cy="424741"/>
            </a:xfrm>
            <a:custGeom>
              <a:avLst/>
              <a:gdLst/>
              <a:ahLst/>
              <a:cxnLst/>
              <a:rect l="l" t="t" r="r" b="b"/>
              <a:pathLst>
                <a:path w="2806" h="2807" extrusionOk="0">
                  <a:moveTo>
                    <a:pt x="1417" y="1"/>
                  </a:moveTo>
                  <a:cubicBezTo>
                    <a:pt x="639" y="1"/>
                    <a:pt x="0" y="640"/>
                    <a:pt x="0" y="1417"/>
                  </a:cubicBezTo>
                  <a:cubicBezTo>
                    <a:pt x="0" y="2202"/>
                    <a:pt x="639" y="2806"/>
                    <a:pt x="1417" y="2806"/>
                  </a:cubicBezTo>
                  <a:cubicBezTo>
                    <a:pt x="2167" y="2806"/>
                    <a:pt x="2806" y="2202"/>
                    <a:pt x="2806" y="1417"/>
                  </a:cubicBezTo>
                  <a:cubicBezTo>
                    <a:pt x="2806" y="640"/>
                    <a:pt x="2167" y="1"/>
                    <a:pt x="141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352612" y="2285735"/>
              <a:ext cx="441537" cy="442445"/>
            </a:xfrm>
            <a:custGeom>
              <a:avLst/>
              <a:gdLst/>
              <a:ahLst/>
              <a:cxnLst/>
              <a:rect l="l" t="t" r="r" b="b"/>
              <a:pathLst>
                <a:path w="2918" h="2924" extrusionOk="0">
                  <a:moveTo>
                    <a:pt x="1473" y="118"/>
                  </a:moveTo>
                  <a:cubicBezTo>
                    <a:pt x="1820" y="118"/>
                    <a:pt x="2167" y="257"/>
                    <a:pt x="2431" y="521"/>
                  </a:cubicBezTo>
                  <a:cubicBezTo>
                    <a:pt x="2661" y="750"/>
                    <a:pt x="2806" y="1097"/>
                    <a:pt x="2806" y="1472"/>
                  </a:cubicBezTo>
                  <a:cubicBezTo>
                    <a:pt x="2806" y="1854"/>
                    <a:pt x="2661" y="2167"/>
                    <a:pt x="2431" y="2431"/>
                  </a:cubicBezTo>
                  <a:cubicBezTo>
                    <a:pt x="2167" y="2660"/>
                    <a:pt x="1820" y="2806"/>
                    <a:pt x="1473" y="2806"/>
                  </a:cubicBezTo>
                  <a:cubicBezTo>
                    <a:pt x="1098" y="2806"/>
                    <a:pt x="751" y="2660"/>
                    <a:pt x="522" y="2431"/>
                  </a:cubicBezTo>
                  <a:cubicBezTo>
                    <a:pt x="258" y="2167"/>
                    <a:pt x="112" y="1854"/>
                    <a:pt x="112" y="1472"/>
                  </a:cubicBezTo>
                  <a:cubicBezTo>
                    <a:pt x="112" y="1097"/>
                    <a:pt x="258" y="750"/>
                    <a:pt x="522" y="521"/>
                  </a:cubicBezTo>
                  <a:cubicBezTo>
                    <a:pt x="751" y="257"/>
                    <a:pt x="1098" y="118"/>
                    <a:pt x="1473" y="118"/>
                  </a:cubicBezTo>
                  <a:close/>
                  <a:moveTo>
                    <a:pt x="1473" y="0"/>
                  </a:moveTo>
                  <a:cubicBezTo>
                    <a:pt x="661" y="0"/>
                    <a:pt x="1" y="667"/>
                    <a:pt x="1" y="1472"/>
                  </a:cubicBezTo>
                  <a:cubicBezTo>
                    <a:pt x="1" y="2285"/>
                    <a:pt x="661" y="2924"/>
                    <a:pt x="1473" y="2924"/>
                  </a:cubicBezTo>
                  <a:cubicBezTo>
                    <a:pt x="2286" y="2924"/>
                    <a:pt x="2917" y="2285"/>
                    <a:pt x="2917" y="1472"/>
                  </a:cubicBezTo>
                  <a:cubicBezTo>
                    <a:pt x="2917" y="667"/>
                    <a:pt x="2286" y="0"/>
                    <a:pt x="147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405270" y="2342478"/>
              <a:ext cx="336373" cy="333196"/>
            </a:xfrm>
            <a:custGeom>
              <a:avLst/>
              <a:gdLst/>
              <a:ahLst/>
              <a:cxnLst/>
              <a:rect l="l" t="t" r="r" b="b"/>
              <a:pathLst>
                <a:path w="2223" h="2202" extrusionOk="0">
                  <a:moveTo>
                    <a:pt x="1125" y="0"/>
                  </a:moveTo>
                  <a:cubicBezTo>
                    <a:pt x="521" y="0"/>
                    <a:pt x="0" y="493"/>
                    <a:pt x="0" y="1097"/>
                  </a:cubicBezTo>
                  <a:cubicBezTo>
                    <a:pt x="0" y="1708"/>
                    <a:pt x="521" y="2201"/>
                    <a:pt x="1125" y="2201"/>
                  </a:cubicBezTo>
                  <a:cubicBezTo>
                    <a:pt x="1736" y="2201"/>
                    <a:pt x="2222" y="1708"/>
                    <a:pt x="2222" y="1097"/>
                  </a:cubicBezTo>
                  <a:cubicBezTo>
                    <a:pt x="2222" y="493"/>
                    <a:pt x="1736" y="0"/>
                    <a:pt x="1125" y="0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417829" y="2350800"/>
              <a:ext cx="311104" cy="31125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42" y="1"/>
                  </a:moveTo>
                  <a:cubicBezTo>
                    <a:pt x="466" y="1"/>
                    <a:pt x="0" y="466"/>
                    <a:pt x="0" y="1042"/>
                  </a:cubicBezTo>
                  <a:cubicBezTo>
                    <a:pt x="0" y="1598"/>
                    <a:pt x="466" y="2056"/>
                    <a:pt x="1042" y="2056"/>
                  </a:cubicBezTo>
                  <a:cubicBezTo>
                    <a:pt x="1591" y="2056"/>
                    <a:pt x="2056" y="1598"/>
                    <a:pt x="2056" y="1042"/>
                  </a:cubicBezTo>
                  <a:cubicBezTo>
                    <a:pt x="2056" y="466"/>
                    <a:pt x="1591" y="1"/>
                    <a:pt x="1042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7524961" y="2406484"/>
              <a:ext cx="110460" cy="185058"/>
            </a:xfrm>
            <a:custGeom>
              <a:avLst/>
              <a:gdLst/>
              <a:ahLst/>
              <a:cxnLst/>
              <a:rect l="l" t="t" r="r" b="b"/>
              <a:pathLst>
                <a:path w="730" h="1223" extrusionOk="0">
                  <a:moveTo>
                    <a:pt x="334" y="306"/>
                  </a:moveTo>
                  <a:lnTo>
                    <a:pt x="334" y="501"/>
                  </a:lnTo>
                  <a:cubicBezTo>
                    <a:pt x="279" y="473"/>
                    <a:pt x="251" y="438"/>
                    <a:pt x="251" y="390"/>
                  </a:cubicBezTo>
                  <a:cubicBezTo>
                    <a:pt x="251" y="341"/>
                    <a:pt x="279" y="313"/>
                    <a:pt x="334" y="306"/>
                  </a:cubicBezTo>
                  <a:close/>
                  <a:moveTo>
                    <a:pt x="410" y="730"/>
                  </a:moveTo>
                  <a:cubicBezTo>
                    <a:pt x="459" y="758"/>
                    <a:pt x="480" y="785"/>
                    <a:pt x="480" y="834"/>
                  </a:cubicBezTo>
                  <a:cubicBezTo>
                    <a:pt x="480" y="876"/>
                    <a:pt x="459" y="903"/>
                    <a:pt x="410" y="917"/>
                  </a:cubicBezTo>
                  <a:lnTo>
                    <a:pt x="410" y="730"/>
                  </a:lnTo>
                  <a:close/>
                  <a:moveTo>
                    <a:pt x="334" y="1"/>
                  </a:moveTo>
                  <a:lnTo>
                    <a:pt x="334" y="112"/>
                  </a:lnTo>
                  <a:cubicBezTo>
                    <a:pt x="237" y="126"/>
                    <a:pt x="160" y="153"/>
                    <a:pt x="98" y="209"/>
                  </a:cubicBezTo>
                  <a:cubicBezTo>
                    <a:pt x="29" y="258"/>
                    <a:pt x="1" y="327"/>
                    <a:pt x="1" y="410"/>
                  </a:cubicBezTo>
                  <a:cubicBezTo>
                    <a:pt x="1" y="466"/>
                    <a:pt x="8" y="501"/>
                    <a:pt x="29" y="528"/>
                  </a:cubicBezTo>
                  <a:cubicBezTo>
                    <a:pt x="35" y="549"/>
                    <a:pt x="42" y="563"/>
                    <a:pt x="56" y="570"/>
                  </a:cubicBezTo>
                  <a:cubicBezTo>
                    <a:pt x="63" y="584"/>
                    <a:pt x="77" y="598"/>
                    <a:pt x="91" y="605"/>
                  </a:cubicBezTo>
                  <a:cubicBezTo>
                    <a:pt x="112" y="619"/>
                    <a:pt x="126" y="626"/>
                    <a:pt x="133" y="633"/>
                  </a:cubicBezTo>
                  <a:cubicBezTo>
                    <a:pt x="147" y="640"/>
                    <a:pt x="167" y="653"/>
                    <a:pt x="209" y="667"/>
                  </a:cubicBezTo>
                  <a:cubicBezTo>
                    <a:pt x="244" y="681"/>
                    <a:pt x="285" y="688"/>
                    <a:pt x="334" y="702"/>
                  </a:cubicBezTo>
                  <a:lnTo>
                    <a:pt x="334" y="917"/>
                  </a:lnTo>
                  <a:cubicBezTo>
                    <a:pt x="285" y="903"/>
                    <a:pt x="258" y="869"/>
                    <a:pt x="251" y="806"/>
                  </a:cubicBezTo>
                  <a:lnTo>
                    <a:pt x="1" y="806"/>
                  </a:lnTo>
                  <a:cubicBezTo>
                    <a:pt x="1" y="896"/>
                    <a:pt x="29" y="973"/>
                    <a:pt x="91" y="1021"/>
                  </a:cubicBezTo>
                  <a:cubicBezTo>
                    <a:pt x="147" y="1077"/>
                    <a:pt x="230" y="1105"/>
                    <a:pt x="334" y="1112"/>
                  </a:cubicBezTo>
                  <a:lnTo>
                    <a:pt x="334" y="1223"/>
                  </a:lnTo>
                  <a:lnTo>
                    <a:pt x="410" y="1223"/>
                  </a:lnTo>
                  <a:lnTo>
                    <a:pt x="410" y="1112"/>
                  </a:lnTo>
                  <a:cubicBezTo>
                    <a:pt x="508" y="1105"/>
                    <a:pt x="584" y="1070"/>
                    <a:pt x="647" y="1015"/>
                  </a:cubicBezTo>
                  <a:cubicBezTo>
                    <a:pt x="702" y="959"/>
                    <a:pt x="730" y="890"/>
                    <a:pt x="730" y="813"/>
                  </a:cubicBezTo>
                  <a:cubicBezTo>
                    <a:pt x="730" y="709"/>
                    <a:pt x="688" y="633"/>
                    <a:pt x="598" y="584"/>
                  </a:cubicBezTo>
                  <a:cubicBezTo>
                    <a:pt x="563" y="570"/>
                    <a:pt x="508" y="556"/>
                    <a:pt x="410" y="528"/>
                  </a:cubicBezTo>
                  <a:lnTo>
                    <a:pt x="410" y="306"/>
                  </a:lnTo>
                  <a:cubicBezTo>
                    <a:pt x="459" y="327"/>
                    <a:pt x="480" y="362"/>
                    <a:pt x="487" y="410"/>
                  </a:cubicBezTo>
                  <a:lnTo>
                    <a:pt x="730" y="410"/>
                  </a:lnTo>
                  <a:cubicBezTo>
                    <a:pt x="730" y="313"/>
                    <a:pt x="702" y="244"/>
                    <a:pt x="647" y="195"/>
                  </a:cubicBezTo>
                  <a:cubicBezTo>
                    <a:pt x="584" y="146"/>
                    <a:pt x="508" y="119"/>
                    <a:pt x="410" y="112"/>
                  </a:cubicBezTo>
                  <a:lnTo>
                    <a:pt x="4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5889992" y="2508470"/>
              <a:ext cx="1756011" cy="1234730"/>
            </a:xfrm>
            <a:custGeom>
              <a:avLst/>
              <a:gdLst/>
              <a:ahLst/>
              <a:cxnLst/>
              <a:rect l="l" t="t" r="r" b="b"/>
              <a:pathLst>
                <a:path w="11605" h="8160" extrusionOk="0">
                  <a:moveTo>
                    <a:pt x="1" y="0"/>
                  </a:moveTo>
                  <a:lnTo>
                    <a:pt x="1" y="8160"/>
                  </a:lnTo>
                  <a:lnTo>
                    <a:pt x="11604" y="8160"/>
                  </a:lnTo>
                  <a:lnTo>
                    <a:pt x="11604" y="0"/>
                  </a:lnTo>
                  <a:close/>
                </a:path>
              </a:pathLst>
            </a:custGeom>
            <a:solidFill>
              <a:srgbClr val="0D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7567027" y="3659975"/>
              <a:ext cx="26480" cy="26480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56" y="1"/>
                  </a:moveTo>
                  <a:lnTo>
                    <a:pt x="56" y="63"/>
                  </a:lnTo>
                  <a:lnTo>
                    <a:pt x="1" y="63"/>
                  </a:lnTo>
                  <a:lnTo>
                    <a:pt x="1" y="175"/>
                  </a:lnTo>
                  <a:lnTo>
                    <a:pt x="174" y="175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6003479" y="3669508"/>
              <a:ext cx="1527979" cy="16947"/>
            </a:xfrm>
            <a:custGeom>
              <a:avLst/>
              <a:gdLst/>
              <a:ahLst/>
              <a:cxnLst/>
              <a:rect l="l" t="t" r="r" b="b"/>
              <a:pathLst>
                <a:path w="10098" h="112" extrusionOk="0">
                  <a:moveTo>
                    <a:pt x="1" y="0"/>
                  </a:moveTo>
                  <a:lnTo>
                    <a:pt x="1" y="112"/>
                  </a:lnTo>
                  <a:lnTo>
                    <a:pt x="237" y="112"/>
                  </a:lnTo>
                  <a:lnTo>
                    <a:pt x="237" y="0"/>
                  </a:lnTo>
                  <a:close/>
                  <a:moveTo>
                    <a:pt x="466" y="0"/>
                  </a:moveTo>
                  <a:lnTo>
                    <a:pt x="466" y="112"/>
                  </a:lnTo>
                  <a:lnTo>
                    <a:pt x="695" y="112"/>
                  </a:lnTo>
                  <a:lnTo>
                    <a:pt x="695" y="0"/>
                  </a:lnTo>
                  <a:close/>
                  <a:moveTo>
                    <a:pt x="931" y="0"/>
                  </a:moveTo>
                  <a:lnTo>
                    <a:pt x="931" y="112"/>
                  </a:lnTo>
                  <a:lnTo>
                    <a:pt x="1160" y="112"/>
                  </a:lnTo>
                  <a:lnTo>
                    <a:pt x="1160" y="0"/>
                  </a:lnTo>
                  <a:close/>
                  <a:moveTo>
                    <a:pt x="1390" y="0"/>
                  </a:moveTo>
                  <a:lnTo>
                    <a:pt x="1390" y="112"/>
                  </a:lnTo>
                  <a:lnTo>
                    <a:pt x="1653" y="112"/>
                  </a:lnTo>
                  <a:lnTo>
                    <a:pt x="1653" y="0"/>
                  </a:lnTo>
                  <a:close/>
                  <a:moveTo>
                    <a:pt x="1883" y="0"/>
                  </a:moveTo>
                  <a:lnTo>
                    <a:pt x="1883" y="112"/>
                  </a:lnTo>
                  <a:lnTo>
                    <a:pt x="2112" y="112"/>
                  </a:lnTo>
                  <a:lnTo>
                    <a:pt x="2112" y="0"/>
                  </a:lnTo>
                  <a:close/>
                  <a:moveTo>
                    <a:pt x="2348" y="0"/>
                  </a:moveTo>
                  <a:lnTo>
                    <a:pt x="2348" y="112"/>
                  </a:lnTo>
                  <a:lnTo>
                    <a:pt x="2577" y="112"/>
                  </a:lnTo>
                  <a:lnTo>
                    <a:pt x="2577" y="0"/>
                  </a:lnTo>
                  <a:close/>
                  <a:moveTo>
                    <a:pt x="2806" y="0"/>
                  </a:moveTo>
                  <a:lnTo>
                    <a:pt x="2806" y="112"/>
                  </a:lnTo>
                  <a:lnTo>
                    <a:pt x="3042" y="112"/>
                  </a:lnTo>
                  <a:lnTo>
                    <a:pt x="3042" y="0"/>
                  </a:lnTo>
                  <a:close/>
                  <a:moveTo>
                    <a:pt x="3299" y="0"/>
                  </a:moveTo>
                  <a:lnTo>
                    <a:pt x="3299" y="112"/>
                  </a:lnTo>
                  <a:lnTo>
                    <a:pt x="3535" y="112"/>
                  </a:lnTo>
                  <a:lnTo>
                    <a:pt x="3535" y="0"/>
                  </a:lnTo>
                  <a:close/>
                  <a:moveTo>
                    <a:pt x="3764" y="0"/>
                  </a:moveTo>
                  <a:lnTo>
                    <a:pt x="3764" y="112"/>
                  </a:lnTo>
                  <a:lnTo>
                    <a:pt x="3994" y="112"/>
                  </a:lnTo>
                  <a:lnTo>
                    <a:pt x="3994" y="0"/>
                  </a:lnTo>
                  <a:close/>
                  <a:moveTo>
                    <a:pt x="4230" y="0"/>
                  </a:moveTo>
                  <a:lnTo>
                    <a:pt x="4230" y="112"/>
                  </a:lnTo>
                  <a:lnTo>
                    <a:pt x="4459" y="112"/>
                  </a:lnTo>
                  <a:lnTo>
                    <a:pt x="4459" y="0"/>
                  </a:lnTo>
                  <a:close/>
                  <a:moveTo>
                    <a:pt x="4688" y="0"/>
                  </a:moveTo>
                  <a:lnTo>
                    <a:pt x="4688" y="112"/>
                  </a:lnTo>
                  <a:lnTo>
                    <a:pt x="4924" y="112"/>
                  </a:lnTo>
                  <a:lnTo>
                    <a:pt x="4924" y="0"/>
                  </a:lnTo>
                  <a:close/>
                  <a:moveTo>
                    <a:pt x="5181" y="0"/>
                  </a:moveTo>
                  <a:lnTo>
                    <a:pt x="5181" y="112"/>
                  </a:lnTo>
                  <a:lnTo>
                    <a:pt x="5410" y="112"/>
                  </a:lnTo>
                  <a:lnTo>
                    <a:pt x="5410" y="0"/>
                  </a:lnTo>
                  <a:close/>
                  <a:moveTo>
                    <a:pt x="5646" y="0"/>
                  </a:moveTo>
                  <a:lnTo>
                    <a:pt x="5646" y="112"/>
                  </a:lnTo>
                  <a:lnTo>
                    <a:pt x="5875" y="112"/>
                  </a:lnTo>
                  <a:lnTo>
                    <a:pt x="5875" y="0"/>
                  </a:lnTo>
                  <a:close/>
                  <a:moveTo>
                    <a:pt x="6105" y="0"/>
                  </a:moveTo>
                  <a:lnTo>
                    <a:pt x="6105" y="112"/>
                  </a:lnTo>
                  <a:lnTo>
                    <a:pt x="6341" y="112"/>
                  </a:lnTo>
                  <a:lnTo>
                    <a:pt x="6341" y="0"/>
                  </a:lnTo>
                  <a:close/>
                  <a:moveTo>
                    <a:pt x="6570" y="0"/>
                  </a:moveTo>
                  <a:lnTo>
                    <a:pt x="6570" y="112"/>
                  </a:lnTo>
                  <a:lnTo>
                    <a:pt x="6799" y="112"/>
                  </a:lnTo>
                  <a:lnTo>
                    <a:pt x="6799" y="0"/>
                  </a:lnTo>
                  <a:close/>
                  <a:moveTo>
                    <a:pt x="7063" y="0"/>
                  </a:moveTo>
                  <a:lnTo>
                    <a:pt x="7063" y="112"/>
                  </a:lnTo>
                  <a:lnTo>
                    <a:pt x="7292" y="112"/>
                  </a:lnTo>
                  <a:lnTo>
                    <a:pt x="7292" y="0"/>
                  </a:lnTo>
                  <a:close/>
                  <a:moveTo>
                    <a:pt x="7528" y="0"/>
                  </a:moveTo>
                  <a:lnTo>
                    <a:pt x="7528" y="112"/>
                  </a:lnTo>
                  <a:lnTo>
                    <a:pt x="7757" y="112"/>
                  </a:lnTo>
                  <a:lnTo>
                    <a:pt x="7757" y="0"/>
                  </a:lnTo>
                  <a:close/>
                  <a:moveTo>
                    <a:pt x="7986" y="0"/>
                  </a:moveTo>
                  <a:lnTo>
                    <a:pt x="7986" y="112"/>
                  </a:lnTo>
                  <a:lnTo>
                    <a:pt x="8223" y="112"/>
                  </a:lnTo>
                  <a:lnTo>
                    <a:pt x="8223" y="0"/>
                  </a:lnTo>
                  <a:close/>
                  <a:moveTo>
                    <a:pt x="8452" y="0"/>
                  </a:moveTo>
                  <a:lnTo>
                    <a:pt x="8452" y="112"/>
                  </a:lnTo>
                  <a:lnTo>
                    <a:pt x="8681" y="112"/>
                  </a:lnTo>
                  <a:lnTo>
                    <a:pt x="8681" y="0"/>
                  </a:lnTo>
                  <a:close/>
                  <a:moveTo>
                    <a:pt x="8945" y="0"/>
                  </a:moveTo>
                  <a:lnTo>
                    <a:pt x="8945" y="112"/>
                  </a:lnTo>
                  <a:lnTo>
                    <a:pt x="9174" y="112"/>
                  </a:lnTo>
                  <a:lnTo>
                    <a:pt x="9174" y="0"/>
                  </a:lnTo>
                  <a:close/>
                  <a:moveTo>
                    <a:pt x="9403" y="0"/>
                  </a:moveTo>
                  <a:lnTo>
                    <a:pt x="9403" y="112"/>
                  </a:lnTo>
                  <a:lnTo>
                    <a:pt x="9639" y="112"/>
                  </a:lnTo>
                  <a:lnTo>
                    <a:pt x="9639" y="0"/>
                  </a:lnTo>
                  <a:close/>
                  <a:moveTo>
                    <a:pt x="9868" y="0"/>
                  </a:moveTo>
                  <a:lnTo>
                    <a:pt x="9868" y="112"/>
                  </a:lnTo>
                  <a:lnTo>
                    <a:pt x="10097" y="112"/>
                  </a:lnTo>
                  <a:lnTo>
                    <a:pt x="10097" y="0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5942499" y="3659975"/>
              <a:ext cx="26480" cy="26480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1" y="1"/>
                  </a:moveTo>
                  <a:lnTo>
                    <a:pt x="1" y="119"/>
                  </a:lnTo>
                  <a:lnTo>
                    <a:pt x="1" y="175"/>
                  </a:lnTo>
                  <a:lnTo>
                    <a:pt x="175" y="175"/>
                  </a:lnTo>
                  <a:lnTo>
                    <a:pt x="175" y="63"/>
                  </a:lnTo>
                  <a:lnTo>
                    <a:pt x="119" y="6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5942499" y="2627101"/>
              <a:ext cx="18006" cy="998376"/>
            </a:xfrm>
            <a:custGeom>
              <a:avLst/>
              <a:gdLst/>
              <a:ahLst/>
              <a:cxnLst/>
              <a:rect l="l" t="t" r="r" b="b"/>
              <a:pathLst>
                <a:path w="119" h="6598" extrusionOk="0">
                  <a:moveTo>
                    <a:pt x="1" y="1"/>
                  </a:moveTo>
                  <a:lnTo>
                    <a:pt x="1" y="202"/>
                  </a:lnTo>
                  <a:lnTo>
                    <a:pt x="119" y="202"/>
                  </a:lnTo>
                  <a:lnTo>
                    <a:pt x="119" y="1"/>
                  </a:lnTo>
                  <a:close/>
                  <a:moveTo>
                    <a:pt x="1" y="431"/>
                  </a:moveTo>
                  <a:lnTo>
                    <a:pt x="1" y="668"/>
                  </a:lnTo>
                  <a:lnTo>
                    <a:pt x="119" y="668"/>
                  </a:lnTo>
                  <a:lnTo>
                    <a:pt x="119" y="431"/>
                  </a:lnTo>
                  <a:close/>
                  <a:moveTo>
                    <a:pt x="1" y="897"/>
                  </a:moveTo>
                  <a:lnTo>
                    <a:pt x="1" y="1126"/>
                  </a:lnTo>
                  <a:lnTo>
                    <a:pt x="119" y="1126"/>
                  </a:lnTo>
                  <a:lnTo>
                    <a:pt x="119" y="897"/>
                  </a:lnTo>
                  <a:close/>
                  <a:moveTo>
                    <a:pt x="1" y="1362"/>
                  </a:moveTo>
                  <a:lnTo>
                    <a:pt x="1" y="1591"/>
                  </a:lnTo>
                  <a:lnTo>
                    <a:pt x="119" y="1591"/>
                  </a:lnTo>
                  <a:lnTo>
                    <a:pt x="119" y="1362"/>
                  </a:lnTo>
                  <a:close/>
                  <a:moveTo>
                    <a:pt x="1" y="1820"/>
                  </a:moveTo>
                  <a:lnTo>
                    <a:pt x="1" y="2056"/>
                  </a:lnTo>
                  <a:lnTo>
                    <a:pt x="119" y="2056"/>
                  </a:lnTo>
                  <a:lnTo>
                    <a:pt x="119" y="1820"/>
                  </a:lnTo>
                  <a:close/>
                  <a:moveTo>
                    <a:pt x="1" y="2258"/>
                  </a:moveTo>
                  <a:lnTo>
                    <a:pt x="1" y="2487"/>
                  </a:lnTo>
                  <a:lnTo>
                    <a:pt x="119" y="2487"/>
                  </a:lnTo>
                  <a:lnTo>
                    <a:pt x="119" y="2258"/>
                  </a:lnTo>
                  <a:close/>
                  <a:moveTo>
                    <a:pt x="1" y="2723"/>
                  </a:moveTo>
                  <a:lnTo>
                    <a:pt x="1" y="2952"/>
                  </a:lnTo>
                  <a:lnTo>
                    <a:pt x="119" y="2952"/>
                  </a:lnTo>
                  <a:lnTo>
                    <a:pt x="119" y="2723"/>
                  </a:lnTo>
                  <a:close/>
                  <a:moveTo>
                    <a:pt x="1" y="3181"/>
                  </a:moveTo>
                  <a:lnTo>
                    <a:pt x="1" y="3417"/>
                  </a:lnTo>
                  <a:lnTo>
                    <a:pt x="119" y="3417"/>
                  </a:lnTo>
                  <a:lnTo>
                    <a:pt x="119" y="3181"/>
                  </a:lnTo>
                  <a:close/>
                  <a:moveTo>
                    <a:pt x="1" y="3647"/>
                  </a:moveTo>
                  <a:lnTo>
                    <a:pt x="1" y="3876"/>
                  </a:lnTo>
                  <a:lnTo>
                    <a:pt x="119" y="3876"/>
                  </a:lnTo>
                  <a:lnTo>
                    <a:pt x="119" y="3647"/>
                  </a:lnTo>
                  <a:close/>
                  <a:moveTo>
                    <a:pt x="1" y="4112"/>
                  </a:moveTo>
                  <a:lnTo>
                    <a:pt x="1" y="4313"/>
                  </a:lnTo>
                  <a:lnTo>
                    <a:pt x="119" y="4313"/>
                  </a:lnTo>
                  <a:lnTo>
                    <a:pt x="119" y="4112"/>
                  </a:lnTo>
                  <a:close/>
                  <a:moveTo>
                    <a:pt x="1" y="4542"/>
                  </a:moveTo>
                  <a:lnTo>
                    <a:pt x="1" y="4772"/>
                  </a:lnTo>
                  <a:lnTo>
                    <a:pt x="119" y="4772"/>
                  </a:lnTo>
                  <a:lnTo>
                    <a:pt x="119" y="4542"/>
                  </a:lnTo>
                  <a:close/>
                  <a:moveTo>
                    <a:pt x="1" y="5008"/>
                  </a:moveTo>
                  <a:lnTo>
                    <a:pt x="1" y="5237"/>
                  </a:lnTo>
                  <a:lnTo>
                    <a:pt x="119" y="5237"/>
                  </a:lnTo>
                  <a:lnTo>
                    <a:pt x="119" y="5008"/>
                  </a:lnTo>
                  <a:close/>
                  <a:moveTo>
                    <a:pt x="1" y="5466"/>
                  </a:moveTo>
                  <a:lnTo>
                    <a:pt x="1" y="5702"/>
                  </a:lnTo>
                  <a:lnTo>
                    <a:pt x="119" y="5702"/>
                  </a:lnTo>
                  <a:lnTo>
                    <a:pt x="119" y="5466"/>
                  </a:lnTo>
                  <a:close/>
                  <a:moveTo>
                    <a:pt x="1" y="5931"/>
                  </a:moveTo>
                  <a:lnTo>
                    <a:pt x="1" y="6160"/>
                  </a:lnTo>
                  <a:lnTo>
                    <a:pt x="119" y="6160"/>
                  </a:lnTo>
                  <a:lnTo>
                    <a:pt x="119" y="5931"/>
                  </a:lnTo>
                  <a:close/>
                  <a:moveTo>
                    <a:pt x="1" y="6369"/>
                  </a:moveTo>
                  <a:lnTo>
                    <a:pt x="1" y="6598"/>
                  </a:lnTo>
                  <a:lnTo>
                    <a:pt x="119" y="6598"/>
                  </a:lnTo>
                  <a:lnTo>
                    <a:pt x="119" y="6369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5942499" y="2566272"/>
              <a:ext cx="26480" cy="26329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1" y="0"/>
                  </a:moveTo>
                  <a:lnTo>
                    <a:pt x="1" y="174"/>
                  </a:lnTo>
                  <a:lnTo>
                    <a:pt x="119" y="174"/>
                  </a:lnTo>
                  <a:lnTo>
                    <a:pt x="119" y="111"/>
                  </a:lnTo>
                  <a:lnTo>
                    <a:pt x="175" y="111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6003479" y="2566272"/>
              <a:ext cx="1527979" cy="16947"/>
            </a:xfrm>
            <a:custGeom>
              <a:avLst/>
              <a:gdLst/>
              <a:ahLst/>
              <a:cxnLst/>
              <a:rect l="l" t="t" r="r" b="b"/>
              <a:pathLst>
                <a:path w="10098" h="112" extrusionOk="0">
                  <a:moveTo>
                    <a:pt x="1" y="0"/>
                  </a:moveTo>
                  <a:lnTo>
                    <a:pt x="1" y="111"/>
                  </a:lnTo>
                  <a:lnTo>
                    <a:pt x="237" y="111"/>
                  </a:lnTo>
                  <a:lnTo>
                    <a:pt x="237" y="0"/>
                  </a:lnTo>
                  <a:close/>
                  <a:moveTo>
                    <a:pt x="466" y="0"/>
                  </a:moveTo>
                  <a:lnTo>
                    <a:pt x="466" y="111"/>
                  </a:lnTo>
                  <a:lnTo>
                    <a:pt x="695" y="111"/>
                  </a:lnTo>
                  <a:lnTo>
                    <a:pt x="695" y="0"/>
                  </a:lnTo>
                  <a:close/>
                  <a:moveTo>
                    <a:pt x="931" y="0"/>
                  </a:moveTo>
                  <a:lnTo>
                    <a:pt x="931" y="111"/>
                  </a:lnTo>
                  <a:lnTo>
                    <a:pt x="1160" y="111"/>
                  </a:lnTo>
                  <a:lnTo>
                    <a:pt x="1160" y="0"/>
                  </a:lnTo>
                  <a:close/>
                  <a:moveTo>
                    <a:pt x="1390" y="0"/>
                  </a:moveTo>
                  <a:lnTo>
                    <a:pt x="1390" y="111"/>
                  </a:lnTo>
                  <a:lnTo>
                    <a:pt x="1653" y="111"/>
                  </a:lnTo>
                  <a:lnTo>
                    <a:pt x="1653" y="0"/>
                  </a:lnTo>
                  <a:close/>
                  <a:moveTo>
                    <a:pt x="1883" y="0"/>
                  </a:moveTo>
                  <a:lnTo>
                    <a:pt x="1883" y="111"/>
                  </a:lnTo>
                  <a:lnTo>
                    <a:pt x="2112" y="111"/>
                  </a:lnTo>
                  <a:lnTo>
                    <a:pt x="2112" y="0"/>
                  </a:lnTo>
                  <a:close/>
                  <a:moveTo>
                    <a:pt x="2348" y="0"/>
                  </a:moveTo>
                  <a:lnTo>
                    <a:pt x="2348" y="111"/>
                  </a:lnTo>
                  <a:lnTo>
                    <a:pt x="2577" y="111"/>
                  </a:lnTo>
                  <a:lnTo>
                    <a:pt x="2577" y="0"/>
                  </a:lnTo>
                  <a:close/>
                  <a:moveTo>
                    <a:pt x="2806" y="0"/>
                  </a:moveTo>
                  <a:lnTo>
                    <a:pt x="2806" y="111"/>
                  </a:lnTo>
                  <a:lnTo>
                    <a:pt x="3042" y="111"/>
                  </a:lnTo>
                  <a:lnTo>
                    <a:pt x="3042" y="0"/>
                  </a:lnTo>
                  <a:close/>
                  <a:moveTo>
                    <a:pt x="3299" y="0"/>
                  </a:moveTo>
                  <a:lnTo>
                    <a:pt x="3299" y="111"/>
                  </a:lnTo>
                  <a:lnTo>
                    <a:pt x="3535" y="111"/>
                  </a:lnTo>
                  <a:lnTo>
                    <a:pt x="3535" y="0"/>
                  </a:lnTo>
                  <a:close/>
                  <a:moveTo>
                    <a:pt x="3764" y="0"/>
                  </a:moveTo>
                  <a:lnTo>
                    <a:pt x="3764" y="111"/>
                  </a:lnTo>
                  <a:lnTo>
                    <a:pt x="3994" y="111"/>
                  </a:lnTo>
                  <a:lnTo>
                    <a:pt x="3994" y="0"/>
                  </a:lnTo>
                  <a:close/>
                  <a:moveTo>
                    <a:pt x="4230" y="0"/>
                  </a:moveTo>
                  <a:lnTo>
                    <a:pt x="4230" y="111"/>
                  </a:lnTo>
                  <a:lnTo>
                    <a:pt x="4459" y="111"/>
                  </a:lnTo>
                  <a:lnTo>
                    <a:pt x="4459" y="0"/>
                  </a:lnTo>
                  <a:close/>
                  <a:moveTo>
                    <a:pt x="4688" y="0"/>
                  </a:moveTo>
                  <a:lnTo>
                    <a:pt x="4688" y="111"/>
                  </a:lnTo>
                  <a:lnTo>
                    <a:pt x="4924" y="111"/>
                  </a:lnTo>
                  <a:lnTo>
                    <a:pt x="4924" y="0"/>
                  </a:lnTo>
                  <a:close/>
                  <a:moveTo>
                    <a:pt x="5181" y="0"/>
                  </a:moveTo>
                  <a:lnTo>
                    <a:pt x="5181" y="111"/>
                  </a:lnTo>
                  <a:lnTo>
                    <a:pt x="5410" y="111"/>
                  </a:lnTo>
                  <a:lnTo>
                    <a:pt x="5410" y="0"/>
                  </a:lnTo>
                  <a:close/>
                  <a:moveTo>
                    <a:pt x="5646" y="0"/>
                  </a:moveTo>
                  <a:lnTo>
                    <a:pt x="5646" y="111"/>
                  </a:lnTo>
                  <a:lnTo>
                    <a:pt x="5875" y="111"/>
                  </a:lnTo>
                  <a:lnTo>
                    <a:pt x="5875" y="0"/>
                  </a:lnTo>
                  <a:close/>
                  <a:moveTo>
                    <a:pt x="6105" y="0"/>
                  </a:moveTo>
                  <a:lnTo>
                    <a:pt x="6105" y="111"/>
                  </a:lnTo>
                  <a:lnTo>
                    <a:pt x="6341" y="111"/>
                  </a:lnTo>
                  <a:lnTo>
                    <a:pt x="6341" y="0"/>
                  </a:lnTo>
                  <a:close/>
                  <a:moveTo>
                    <a:pt x="6570" y="0"/>
                  </a:moveTo>
                  <a:lnTo>
                    <a:pt x="6570" y="111"/>
                  </a:lnTo>
                  <a:lnTo>
                    <a:pt x="6799" y="111"/>
                  </a:lnTo>
                  <a:lnTo>
                    <a:pt x="6799" y="0"/>
                  </a:lnTo>
                  <a:close/>
                  <a:moveTo>
                    <a:pt x="7063" y="0"/>
                  </a:moveTo>
                  <a:lnTo>
                    <a:pt x="7063" y="111"/>
                  </a:lnTo>
                  <a:lnTo>
                    <a:pt x="7292" y="111"/>
                  </a:lnTo>
                  <a:lnTo>
                    <a:pt x="7292" y="0"/>
                  </a:lnTo>
                  <a:close/>
                  <a:moveTo>
                    <a:pt x="7528" y="0"/>
                  </a:moveTo>
                  <a:lnTo>
                    <a:pt x="7528" y="111"/>
                  </a:lnTo>
                  <a:lnTo>
                    <a:pt x="7757" y="111"/>
                  </a:lnTo>
                  <a:lnTo>
                    <a:pt x="7757" y="0"/>
                  </a:lnTo>
                  <a:close/>
                  <a:moveTo>
                    <a:pt x="7986" y="0"/>
                  </a:moveTo>
                  <a:lnTo>
                    <a:pt x="7986" y="111"/>
                  </a:lnTo>
                  <a:lnTo>
                    <a:pt x="8223" y="111"/>
                  </a:lnTo>
                  <a:lnTo>
                    <a:pt x="8223" y="0"/>
                  </a:lnTo>
                  <a:close/>
                  <a:moveTo>
                    <a:pt x="8452" y="0"/>
                  </a:moveTo>
                  <a:lnTo>
                    <a:pt x="8452" y="111"/>
                  </a:lnTo>
                  <a:lnTo>
                    <a:pt x="8681" y="111"/>
                  </a:lnTo>
                  <a:lnTo>
                    <a:pt x="8681" y="0"/>
                  </a:lnTo>
                  <a:close/>
                  <a:moveTo>
                    <a:pt x="8945" y="0"/>
                  </a:moveTo>
                  <a:lnTo>
                    <a:pt x="8945" y="111"/>
                  </a:lnTo>
                  <a:lnTo>
                    <a:pt x="9174" y="111"/>
                  </a:lnTo>
                  <a:lnTo>
                    <a:pt x="9174" y="0"/>
                  </a:lnTo>
                  <a:close/>
                  <a:moveTo>
                    <a:pt x="9403" y="0"/>
                  </a:moveTo>
                  <a:lnTo>
                    <a:pt x="9403" y="111"/>
                  </a:lnTo>
                  <a:lnTo>
                    <a:pt x="9639" y="111"/>
                  </a:lnTo>
                  <a:lnTo>
                    <a:pt x="9639" y="0"/>
                  </a:lnTo>
                  <a:close/>
                  <a:moveTo>
                    <a:pt x="9868" y="0"/>
                  </a:moveTo>
                  <a:lnTo>
                    <a:pt x="9868" y="111"/>
                  </a:lnTo>
                  <a:lnTo>
                    <a:pt x="10097" y="111"/>
                  </a:lnTo>
                  <a:lnTo>
                    <a:pt x="10097" y="0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7567027" y="2566272"/>
              <a:ext cx="26480" cy="26329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1" y="0"/>
                  </a:moveTo>
                  <a:lnTo>
                    <a:pt x="1" y="111"/>
                  </a:lnTo>
                  <a:lnTo>
                    <a:pt x="56" y="111"/>
                  </a:lnTo>
                  <a:lnTo>
                    <a:pt x="56" y="174"/>
                  </a:lnTo>
                  <a:lnTo>
                    <a:pt x="174" y="174"/>
                  </a:lnTo>
                  <a:lnTo>
                    <a:pt x="174" y="56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7575500" y="2627101"/>
              <a:ext cx="18006" cy="998376"/>
            </a:xfrm>
            <a:custGeom>
              <a:avLst/>
              <a:gdLst/>
              <a:ahLst/>
              <a:cxnLst/>
              <a:rect l="l" t="t" r="r" b="b"/>
              <a:pathLst>
                <a:path w="119" h="6598" extrusionOk="0">
                  <a:moveTo>
                    <a:pt x="0" y="1"/>
                  </a:moveTo>
                  <a:lnTo>
                    <a:pt x="0" y="202"/>
                  </a:lnTo>
                  <a:lnTo>
                    <a:pt x="118" y="202"/>
                  </a:lnTo>
                  <a:lnTo>
                    <a:pt x="118" y="1"/>
                  </a:lnTo>
                  <a:close/>
                  <a:moveTo>
                    <a:pt x="0" y="431"/>
                  </a:moveTo>
                  <a:lnTo>
                    <a:pt x="0" y="668"/>
                  </a:lnTo>
                  <a:lnTo>
                    <a:pt x="118" y="668"/>
                  </a:lnTo>
                  <a:lnTo>
                    <a:pt x="118" y="431"/>
                  </a:lnTo>
                  <a:close/>
                  <a:moveTo>
                    <a:pt x="0" y="897"/>
                  </a:moveTo>
                  <a:lnTo>
                    <a:pt x="0" y="1126"/>
                  </a:lnTo>
                  <a:lnTo>
                    <a:pt x="118" y="1126"/>
                  </a:lnTo>
                  <a:lnTo>
                    <a:pt x="118" y="897"/>
                  </a:lnTo>
                  <a:close/>
                  <a:moveTo>
                    <a:pt x="0" y="1362"/>
                  </a:moveTo>
                  <a:lnTo>
                    <a:pt x="0" y="1591"/>
                  </a:lnTo>
                  <a:lnTo>
                    <a:pt x="118" y="1591"/>
                  </a:lnTo>
                  <a:lnTo>
                    <a:pt x="118" y="1362"/>
                  </a:lnTo>
                  <a:close/>
                  <a:moveTo>
                    <a:pt x="0" y="1820"/>
                  </a:moveTo>
                  <a:lnTo>
                    <a:pt x="0" y="2056"/>
                  </a:lnTo>
                  <a:lnTo>
                    <a:pt x="118" y="2056"/>
                  </a:lnTo>
                  <a:lnTo>
                    <a:pt x="118" y="1820"/>
                  </a:lnTo>
                  <a:close/>
                  <a:moveTo>
                    <a:pt x="0" y="2258"/>
                  </a:moveTo>
                  <a:lnTo>
                    <a:pt x="0" y="2487"/>
                  </a:lnTo>
                  <a:lnTo>
                    <a:pt x="118" y="2487"/>
                  </a:lnTo>
                  <a:lnTo>
                    <a:pt x="118" y="2258"/>
                  </a:lnTo>
                  <a:close/>
                  <a:moveTo>
                    <a:pt x="0" y="2723"/>
                  </a:moveTo>
                  <a:lnTo>
                    <a:pt x="0" y="2952"/>
                  </a:lnTo>
                  <a:lnTo>
                    <a:pt x="118" y="2952"/>
                  </a:lnTo>
                  <a:lnTo>
                    <a:pt x="118" y="2723"/>
                  </a:lnTo>
                  <a:close/>
                  <a:moveTo>
                    <a:pt x="0" y="3181"/>
                  </a:moveTo>
                  <a:lnTo>
                    <a:pt x="0" y="3417"/>
                  </a:lnTo>
                  <a:lnTo>
                    <a:pt x="118" y="3417"/>
                  </a:lnTo>
                  <a:lnTo>
                    <a:pt x="118" y="3181"/>
                  </a:lnTo>
                  <a:close/>
                  <a:moveTo>
                    <a:pt x="0" y="3647"/>
                  </a:moveTo>
                  <a:lnTo>
                    <a:pt x="0" y="3876"/>
                  </a:lnTo>
                  <a:lnTo>
                    <a:pt x="118" y="3876"/>
                  </a:lnTo>
                  <a:lnTo>
                    <a:pt x="118" y="3647"/>
                  </a:lnTo>
                  <a:close/>
                  <a:moveTo>
                    <a:pt x="0" y="4112"/>
                  </a:moveTo>
                  <a:lnTo>
                    <a:pt x="0" y="4313"/>
                  </a:lnTo>
                  <a:lnTo>
                    <a:pt x="118" y="4313"/>
                  </a:lnTo>
                  <a:lnTo>
                    <a:pt x="118" y="4112"/>
                  </a:lnTo>
                  <a:close/>
                  <a:moveTo>
                    <a:pt x="0" y="4542"/>
                  </a:moveTo>
                  <a:lnTo>
                    <a:pt x="0" y="4772"/>
                  </a:lnTo>
                  <a:lnTo>
                    <a:pt x="118" y="4772"/>
                  </a:lnTo>
                  <a:lnTo>
                    <a:pt x="118" y="4542"/>
                  </a:lnTo>
                  <a:close/>
                  <a:moveTo>
                    <a:pt x="0" y="5008"/>
                  </a:moveTo>
                  <a:lnTo>
                    <a:pt x="0" y="5237"/>
                  </a:lnTo>
                  <a:lnTo>
                    <a:pt x="118" y="5237"/>
                  </a:lnTo>
                  <a:lnTo>
                    <a:pt x="118" y="5008"/>
                  </a:lnTo>
                  <a:close/>
                  <a:moveTo>
                    <a:pt x="0" y="5466"/>
                  </a:moveTo>
                  <a:lnTo>
                    <a:pt x="0" y="5702"/>
                  </a:lnTo>
                  <a:lnTo>
                    <a:pt x="118" y="5702"/>
                  </a:lnTo>
                  <a:lnTo>
                    <a:pt x="118" y="5466"/>
                  </a:lnTo>
                  <a:close/>
                  <a:moveTo>
                    <a:pt x="0" y="5931"/>
                  </a:moveTo>
                  <a:lnTo>
                    <a:pt x="0" y="6160"/>
                  </a:lnTo>
                  <a:lnTo>
                    <a:pt x="118" y="6160"/>
                  </a:lnTo>
                  <a:lnTo>
                    <a:pt x="118" y="5931"/>
                  </a:lnTo>
                  <a:close/>
                  <a:moveTo>
                    <a:pt x="0" y="6369"/>
                  </a:moveTo>
                  <a:lnTo>
                    <a:pt x="0" y="6598"/>
                  </a:lnTo>
                  <a:lnTo>
                    <a:pt x="118" y="6598"/>
                  </a:lnTo>
                  <a:lnTo>
                    <a:pt x="118" y="6369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7041658" y="2981329"/>
              <a:ext cx="726161" cy="289012"/>
            </a:xfrm>
            <a:custGeom>
              <a:avLst/>
              <a:gdLst/>
              <a:ahLst/>
              <a:cxnLst/>
              <a:rect l="l" t="t" r="r" b="b"/>
              <a:pathLst>
                <a:path w="4799" h="1910" extrusionOk="0">
                  <a:moveTo>
                    <a:pt x="0" y="0"/>
                  </a:moveTo>
                  <a:lnTo>
                    <a:pt x="0" y="1910"/>
                  </a:lnTo>
                  <a:lnTo>
                    <a:pt x="4799" y="1910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7133053" y="3033835"/>
              <a:ext cx="183999" cy="183999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12" y="0"/>
                  </a:moveTo>
                  <a:cubicBezTo>
                    <a:pt x="264" y="0"/>
                    <a:pt x="1" y="264"/>
                    <a:pt x="1" y="611"/>
                  </a:cubicBezTo>
                  <a:cubicBezTo>
                    <a:pt x="1" y="959"/>
                    <a:pt x="264" y="1215"/>
                    <a:pt x="612" y="1215"/>
                  </a:cubicBezTo>
                  <a:cubicBezTo>
                    <a:pt x="959" y="1215"/>
                    <a:pt x="1216" y="959"/>
                    <a:pt x="1216" y="611"/>
                  </a:cubicBezTo>
                  <a:cubicBezTo>
                    <a:pt x="1216" y="264"/>
                    <a:pt x="959" y="0"/>
                    <a:pt x="612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7124730" y="3025361"/>
              <a:ext cx="201854" cy="201854"/>
            </a:xfrm>
            <a:custGeom>
              <a:avLst/>
              <a:gdLst/>
              <a:ahLst/>
              <a:cxnLst/>
              <a:rect l="l" t="t" r="r" b="b"/>
              <a:pathLst>
                <a:path w="1334" h="1334" extrusionOk="0">
                  <a:moveTo>
                    <a:pt x="667" y="119"/>
                  </a:moveTo>
                  <a:cubicBezTo>
                    <a:pt x="813" y="119"/>
                    <a:pt x="951" y="174"/>
                    <a:pt x="1069" y="292"/>
                  </a:cubicBezTo>
                  <a:cubicBezTo>
                    <a:pt x="1160" y="376"/>
                    <a:pt x="1215" y="522"/>
                    <a:pt x="1215" y="667"/>
                  </a:cubicBezTo>
                  <a:cubicBezTo>
                    <a:pt x="1215" y="813"/>
                    <a:pt x="1160" y="959"/>
                    <a:pt x="1069" y="1042"/>
                  </a:cubicBezTo>
                  <a:cubicBezTo>
                    <a:pt x="951" y="1160"/>
                    <a:pt x="813" y="1216"/>
                    <a:pt x="667" y="1216"/>
                  </a:cubicBezTo>
                  <a:cubicBezTo>
                    <a:pt x="521" y="1216"/>
                    <a:pt x="375" y="1160"/>
                    <a:pt x="292" y="1042"/>
                  </a:cubicBezTo>
                  <a:cubicBezTo>
                    <a:pt x="174" y="959"/>
                    <a:pt x="118" y="813"/>
                    <a:pt x="118" y="667"/>
                  </a:cubicBezTo>
                  <a:cubicBezTo>
                    <a:pt x="118" y="522"/>
                    <a:pt x="174" y="376"/>
                    <a:pt x="292" y="292"/>
                  </a:cubicBezTo>
                  <a:cubicBezTo>
                    <a:pt x="375" y="174"/>
                    <a:pt x="521" y="119"/>
                    <a:pt x="667" y="119"/>
                  </a:cubicBezTo>
                  <a:close/>
                  <a:moveTo>
                    <a:pt x="667" y="1"/>
                  </a:moveTo>
                  <a:cubicBezTo>
                    <a:pt x="292" y="1"/>
                    <a:pt x="0" y="292"/>
                    <a:pt x="0" y="667"/>
                  </a:cubicBezTo>
                  <a:cubicBezTo>
                    <a:pt x="0" y="1042"/>
                    <a:pt x="292" y="1334"/>
                    <a:pt x="667" y="1334"/>
                  </a:cubicBezTo>
                  <a:cubicBezTo>
                    <a:pt x="1042" y="1334"/>
                    <a:pt x="1333" y="1042"/>
                    <a:pt x="1333" y="667"/>
                  </a:cubicBezTo>
                  <a:cubicBezTo>
                    <a:pt x="1333" y="292"/>
                    <a:pt x="1042" y="1"/>
                    <a:pt x="66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6" name="Google Shape;1616;p19"/>
          <p:cNvGrpSpPr/>
          <p:nvPr/>
        </p:nvGrpSpPr>
        <p:grpSpPr>
          <a:xfrm>
            <a:off x="679775" y="2596081"/>
            <a:ext cx="726300" cy="726300"/>
            <a:chOff x="3221850" y="2170225"/>
            <a:chExt cx="726300" cy="726300"/>
          </a:xfrm>
        </p:grpSpPr>
        <p:sp>
          <p:nvSpPr>
            <p:cNvPr id="1617" name="Google Shape;1617;p19"/>
            <p:cNvSpPr/>
            <p:nvPr/>
          </p:nvSpPr>
          <p:spPr>
            <a:xfrm>
              <a:off x="3364200" y="2312575"/>
              <a:ext cx="441600" cy="44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3221850" y="2170225"/>
              <a:ext cx="726300" cy="726300"/>
            </a:xfrm>
            <a:prstGeom prst="pie">
              <a:avLst>
                <a:gd name="adj1" fmla="val 0"/>
                <a:gd name="adj2" fmla="val 1813817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9" name="Google Shape;1619;p19"/>
          <p:cNvGrpSpPr/>
          <p:nvPr/>
        </p:nvGrpSpPr>
        <p:grpSpPr>
          <a:xfrm>
            <a:off x="679775" y="3582450"/>
            <a:ext cx="726300" cy="726300"/>
            <a:chOff x="3221850" y="3134775"/>
            <a:chExt cx="726300" cy="726300"/>
          </a:xfrm>
        </p:grpSpPr>
        <p:sp>
          <p:nvSpPr>
            <p:cNvPr id="1620" name="Google Shape;1620;p19"/>
            <p:cNvSpPr/>
            <p:nvPr/>
          </p:nvSpPr>
          <p:spPr>
            <a:xfrm>
              <a:off x="3364200" y="3277125"/>
              <a:ext cx="441600" cy="44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3221850" y="3134775"/>
              <a:ext cx="726300" cy="726300"/>
            </a:xfrm>
            <a:prstGeom prst="pie">
              <a:avLst>
                <a:gd name="adj1" fmla="val 0"/>
                <a:gd name="adj2" fmla="val 778161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2" name="Google Shape;1622;p19"/>
          <p:cNvGrpSpPr/>
          <p:nvPr/>
        </p:nvGrpSpPr>
        <p:grpSpPr>
          <a:xfrm>
            <a:off x="679775" y="1609713"/>
            <a:ext cx="726300" cy="726300"/>
            <a:chOff x="3221850" y="1162038"/>
            <a:chExt cx="726300" cy="726300"/>
          </a:xfrm>
        </p:grpSpPr>
        <p:sp>
          <p:nvSpPr>
            <p:cNvPr id="1623" name="Google Shape;1623;p19"/>
            <p:cNvSpPr/>
            <p:nvPr/>
          </p:nvSpPr>
          <p:spPr>
            <a:xfrm>
              <a:off x="3364200" y="1304388"/>
              <a:ext cx="441600" cy="44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3221850" y="1162038"/>
              <a:ext cx="726300" cy="726300"/>
            </a:xfrm>
            <a:prstGeom prst="pie">
              <a:avLst>
                <a:gd name="adj1" fmla="val 0"/>
                <a:gd name="adj2" fmla="val 13251493"/>
              </a:avLst>
            </a:prstGeom>
            <a:solidFill>
              <a:srgbClr val="0D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5" name="Google Shape;1625;p19"/>
          <p:cNvSpPr/>
          <p:nvPr/>
        </p:nvSpPr>
        <p:spPr>
          <a:xfrm>
            <a:off x="2814525" y="2579137"/>
            <a:ext cx="2618100" cy="84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6" name="Google Shape;1626;p19"/>
          <p:cNvSpPr/>
          <p:nvPr/>
        </p:nvSpPr>
        <p:spPr>
          <a:xfrm>
            <a:off x="2814525" y="3607799"/>
            <a:ext cx="2618100" cy="84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7" name="Google Shape;1627;p19"/>
          <p:cNvSpPr/>
          <p:nvPr/>
        </p:nvSpPr>
        <p:spPr>
          <a:xfrm>
            <a:off x="2814525" y="1550475"/>
            <a:ext cx="2618100" cy="84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628" name="Google Shape;1628;p19"/>
          <p:cNvGrpSpPr/>
          <p:nvPr/>
        </p:nvGrpSpPr>
        <p:grpSpPr>
          <a:xfrm>
            <a:off x="1755771" y="3622630"/>
            <a:ext cx="841930" cy="815115"/>
            <a:chOff x="2376000" y="3389360"/>
            <a:chExt cx="1920900" cy="815115"/>
          </a:xfrm>
        </p:grpSpPr>
        <p:sp>
          <p:nvSpPr>
            <p:cNvPr id="1629" name="Google Shape;1629;p19"/>
            <p:cNvSpPr txBox="1"/>
            <p:nvPr/>
          </p:nvSpPr>
          <p:spPr>
            <a:xfrm>
              <a:off x="2376000" y="3774875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30" name="Google Shape;1630;p19"/>
            <p:cNvSpPr txBox="1"/>
            <p:nvPr/>
          </p:nvSpPr>
          <p:spPr>
            <a:xfrm>
              <a:off x="2376000" y="3389360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45%</a:t>
              </a:r>
              <a:endParaRPr sz="3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31" name="Google Shape;1631;p19"/>
          <p:cNvGrpSpPr/>
          <p:nvPr/>
        </p:nvGrpSpPr>
        <p:grpSpPr>
          <a:xfrm>
            <a:off x="1755771" y="1565315"/>
            <a:ext cx="841930" cy="815115"/>
            <a:chOff x="2376000" y="1332045"/>
            <a:chExt cx="1920900" cy="815115"/>
          </a:xfrm>
        </p:grpSpPr>
        <p:sp>
          <p:nvSpPr>
            <p:cNvPr id="1632" name="Google Shape;1632;p19"/>
            <p:cNvSpPr txBox="1"/>
            <p:nvPr/>
          </p:nvSpPr>
          <p:spPr>
            <a:xfrm>
              <a:off x="2376000" y="1717560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33" name="Google Shape;1633;p19"/>
            <p:cNvSpPr txBox="1"/>
            <p:nvPr/>
          </p:nvSpPr>
          <p:spPr>
            <a:xfrm>
              <a:off x="2376000" y="1332045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3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34" name="Google Shape;1634;p19"/>
          <p:cNvGrpSpPr/>
          <p:nvPr/>
        </p:nvGrpSpPr>
        <p:grpSpPr>
          <a:xfrm>
            <a:off x="1755771" y="2593972"/>
            <a:ext cx="841930" cy="815115"/>
            <a:chOff x="2376000" y="2318422"/>
            <a:chExt cx="1920900" cy="815115"/>
          </a:xfrm>
        </p:grpSpPr>
        <p:sp>
          <p:nvSpPr>
            <p:cNvPr id="1635" name="Google Shape;1635;p19"/>
            <p:cNvSpPr txBox="1"/>
            <p:nvPr/>
          </p:nvSpPr>
          <p:spPr>
            <a:xfrm>
              <a:off x="2376000" y="2703938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36" name="Google Shape;1636;p19"/>
            <p:cNvSpPr txBox="1"/>
            <p:nvPr/>
          </p:nvSpPr>
          <p:spPr>
            <a:xfrm>
              <a:off x="2376000" y="2318422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75%</a:t>
              </a:r>
              <a:endPara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637" name="Google Shape;1637;p19"/>
          <p:cNvSpPr/>
          <p:nvPr/>
        </p:nvSpPr>
        <p:spPr>
          <a:xfrm>
            <a:off x="6661750" y="2743388"/>
            <a:ext cx="516300" cy="5163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8" name="Google Shape;1638;p19"/>
          <p:cNvCxnSpPr>
            <a:stCxn id="1637" idx="2"/>
            <a:endCxn id="1627" idx="3"/>
          </p:cNvCxnSpPr>
          <p:nvPr/>
        </p:nvCxnSpPr>
        <p:spPr>
          <a:xfrm rot="10800000">
            <a:off x="5432650" y="1972838"/>
            <a:ext cx="1229100" cy="10287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9" name="Google Shape;1639;p19"/>
          <p:cNvCxnSpPr>
            <a:stCxn id="1637" idx="2"/>
            <a:endCxn id="1626" idx="3"/>
          </p:cNvCxnSpPr>
          <p:nvPr/>
        </p:nvCxnSpPr>
        <p:spPr>
          <a:xfrm flipH="1">
            <a:off x="5432650" y="3001538"/>
            <a:ext cx="1229100" cy="10287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0" name="Google Shape;1640;p19"/>
          <p:cNvCxnSpPr>
            <a:stCxn id="1637" idx="2"/>
            <a:endCxn id="1625" idx="3"/>
          </p:cNvCxnSpPr>
          <p:nvPr/>
        </p:nvCxnSpPr>
        <p:spPr>
          <a:xfrm rot="10800000">
            <a:off x="5432650" y="3001538"/>
            <a:ext cx="1229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5" name="Google Shape;1645;p20"/>
          <p:cNvGrpSpPr/>
          <p:nvPr/>
        </p:nvGrpSpPr>
        <p:grpSpPr>
          <a:xfrm>
            <a:off x="6409310" y="1447154"/>
            <a:ext cx="2277479" cy="287805"/>
            <a:chOff x="476525" y="2255713"/>
            <a:chExt cx="1588200" cy="200715"/>
          </a:xfrm>
        </p:grpSpPr>
        <p:sp>
          <p:nvSpPr>
            <p:cNvPr id="1646" name="Google Shape;1646;p20"/>
            <p:cNvSpPr/>
            <p:nvPr/>
          </p:nvSpPr>
          <p:spPr>
            <a:xfrm>
              <a:off x="476525" y="2255713"/>
              <a:ext cx="1588200" cy="2007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476535" y="2255727"/>
              <a:ext cx="10581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20"/>
          <p:cNvSpPr txBox="1"/>
          <p:nvPr/>
        </p:nvSpPr>
        <p:spPr>
          <a:xfrm>
            <a:off x="6513258" y="137624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9" name="Google Shape;1649;p20"/>
          <p:cNvSpPr/>
          <p:nvPr/>
        </p:nvSpPr>
        <p:spPr>
          <a:xfrm>
            <a:off x="634949" y="1689799"/>
            <a:ext cx="192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650" name="Google Shape;1650;p20"/>
          <p:cNvGrpSpPr/>
          <p:nvPr/>
        </p:nvGrpSpPr>
        <p:grpSpPr>
          <a:xfrm>
            <a:off x="552847" y="3496654"/>
            <a:ext cx="2277479" cy="287805"/>
            <a:chOff x="476525" y="2255713"/>
            <a:chExt cx="1588200" cy="200715"/>
          </a:xfrm>
        </p:grpSpPr>
        <p:sp>
          <p:nvSpPr>
            <p:cNvPr id="1651" name="Google Shape;1651;p20"/>
            <p:cNvSpPr/>
            <p:nvPr/>
          </p:nvSpPr>
          <p:spPr>
            <a:xfrm>
              <a:off x="476525" y="2255713"/>
              <a:ext cx="1588200" cy="2007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476527" y="2255727"/>
              <a:ext cx="8250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20"/>
          <p:cNvGrpSpPr/>
          <p:nvPr/>
        </p:nvGrpSpPr>
        <p:grpSpPr>
          <a:xfrm>
            <a:off x="6205272" y="3496654"/>
            <a:ext cx="2277479" cy="287805"/>
            <a:chOff x="476525" y="2255713"/>
            <a:chExt cx="1588200" cy="200715"/>
          </a:xfrm>
        </p:grpSpPr>
        <p:sp>
          <p:nvSpPr>
            <p:cNvPr id="1654" name="Google Shape;1654;p20"/>
            <p:cNvSpPr/>
            <p:nvPr/>
          </p:nvSpPr>
          <p:spPr>
            <a:xfrm>
              <a:off x="476525" y="2255713"/>
              <a:ext cx="1588200" cy="2007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76527" y="2255727"/>
              <a:ext cx="12174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6" name="Google Shape;1656;p20"/>
          <p:cNvSpPr txBox="1"/>
          <p:nvPr/>
        </p:nvSpPr>
        <p:spPr>
          <a:xfrm>
            <a:off x="634949" y="3121250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7" name="Google Shape;1657;p20"/>
          <p:cNvSpPr/>
          <p:nvPr/>
        </p:nvSpPr>
        <p:spPr>
          <a:xfrm>
            <a:off x="3028721" y="2301944"/>
            <a:ext cx="2703673" cy="1928209"/>
          </a:xfrm>
          <a:custGeom>
            <a:avLst/>
            <a:gdLst/>
            <a:ahLst/>
            <a:cxnLst/>
            <a:rect l="l" t="t" r="r" b="b"/>
            <a:pathLst>
              <a:path w="29367" h="20944" extrusionOk="0">
                <a:moveTo>
                  <a:pt x="28040" y="0"/>
                </a:moveTo>
                <a:lnTo>
                  <a:pt x="24825" y="4799"/>
                </a:lnTo>
                <a:lnTo>
                  <a:pt x="23062" y="2368"/>
                </a:lnTo>
                <a:lnTo>
                  <a:pt x="16902" y="11423"/>
                </a:lnTo>
                <a:lnTo>
                  <a:pt x="14409" y="8854"/>
                </a:lnTo>
                <a:lnTo>
                  <a:pt x="5903" y="17152"/>
                </a:lnTo>
                <a:lnTo>
                  <a:pt x="3965" y="14986"/>
                </a:lnTo>
                <a:lnTo>
                  <a:pt x="0" y="19902"/>
                </a:lnTo>
                <a:lnTo>
                  <a:pt x="1278" y="20944"/>
                </a:lnTo>
                <a:lnTo>
                  <a:pt x="4021" y="17499"/>
                </a:lnTo>
                <a:lnTo>
                  <a:pt x="5819" y="19499"/>
                </a:lnTo>
                <a:lnTo>
                  <a:pt x="14381" y="11166"/>
                </a:lnTo>
                <a:lnTo>
                  <a:pt x="17104" y="13999"/>
                </a:lnTo>
                <a:lnTo>
                  <a:pt x="23117" y="5174"/>
                </a:lnTo>
                <a:lnTo>
                  <a:pt x="24916" y="7666"/>
                </a:lnTo>
                <a:lnTo>
                  <a:pt x="29367" y="896"/>
                </a:lnTo>
                <a:lnTo>
                  <a:pt x="2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8" name="Google Shape;1658;p20"/>
          <p:cNvGrpSpPr/>
          <p:nvPr/>
        </p:nvGrpSpPr>
        <p:grpSpPr>
          <a:xfrm>
            <a:off x="3177947" y="2685454"/>
            <a:ext cx="2234630" cy="1669852"/>
            <a:chOff x="3177947" y="2685454"/>
            <a:chExt cx="2234630" cy="1669852"/>
          </a:xfrm>
        </p:grpSpPr>
        <p:sp>
          <p:nvSpPr>
            <p:cNvPr id="1659" name="Google Shape;1659;p20"/>
            <p:cNvSpPr/>
            <p:nvPr/>
          </p:nvSpPr>
          <p:spPr>
            <a:xfrm>
              <a:off x="4610824" y="2685454"/>
              <a:ext cx="290373" cy="478738"/>
            </a:xfrm>
            <a:custGeom>
              <a:avLst/>
              <a:gdLst/>
              <a:ahLst/>
              <a:cxnLst/>
              <a:rect l="l" t="t" r="r" b="b"/>
              <a:pathLst>
                <a:path w="3154" h="5200" extrusionOk="0">
                  <a:moveTo>
                    <a:pt x="2980" y="1"/>
                  </a:moveTo>
                  <a:cubicBezTo>
                    <a:pt x="2980" y="1"/>
                    <a:pt x="1" y="896"/>
                    <a:pt x="265" y="3875"/>
                  </a:cubicBezTo>
                  <a:cubicBezTo>
                    <a:pt x="341" y="4868"/>
                    <a:pt x="688" y="5199"/>
                    <a:pt x="1115" y="5199"/>
                  </a:cubicBezTo>
                  <a:cubicBezTo>
                    <a:pt x="1971" y="5199"/>
                    <a:pt x="3153" y="3875"/>
                    <a:pt x="3153" y="3875"/>
                  </a:cubicBezTo>
                  <a:cubicBezTo>
                    <a:pt x="3126" y="3785"/>
                    <a:pt x="2980" y="1"/>
                    <a:pt x="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124781" y="3439126"/>
              <a:ext cx="287795" cy="308878"/>
            </a:xfrm>
            <a:custGeom>
              <a:avLst/>
              <a:gdLst/>
              <a:ahLst/>
              <a:cxnLst/>
              <a:rect l="l" t="t" r="r" b="b"/>
              <a:pathLst>
                <a:path w="3126" h="3355" extrusionOk="0">
                  <a:moveTo>
                    <a:pt x="1" y="1"/>
                  </a:moveTo>
                  <a:lnTo>
                    <a:pt x="1" y="3355"/>
                  </a:lnTo>
                  <a:lnTo>
                    <a:pt x="3126" y="3355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4517477" y="4046428"/>
              <a:ext cx="351780" cy="308878"/>
            </a:xfrm>
            <a:custGeom>
              <a:avLst/>
              <a:gdLst/>
              <a:ahLst/>
              <a:cxnLst/>
              <a:rect l="l" t="t" r="r" b="b"/>
              <a:pathLst>
                <a:path w="3821" h="3355" extrusionOk="0">
                  <a:moveTo>
                    <a:pt x="1" y="1"/>
                  </a:moveTo>
                  <a:lnTo>
                    <a:pt x="1" y="3355"/>
                  </a:lnTo>
                  <a:lnTo>
                    <a:pt x="3820" y="3355"/>
                  </a:lnTo>
                  <a:lnTo>
                    <a:pt x="38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3857148" y="4046428"/>
              <a:ext cx="362644" cy="308878"/>
            </a:xfrm>
            <a:custGeom>
              <a:avLst/>
              <a:gdLst/>
              <a:ahLst/>
              <a:cxnLst/>
              <a:rect l="l" t="t" r="r" b="b"/>
              <a:pathLst>
                <a:path w="3939" h="3355" extrusionOk="0">
                  <a:moveTo>
                    <a:pt x="1" y="1"/>
                  </a:moveTo>
                  <a:lnTo>
                    <a:pt x="1" y="3355"/>
                  </a:lnTo>
                  <a:lnTo>
                    <a:pt x="3938" y="3355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3457618" y="2820962"/>
              <a:ext cx="1792690" cy="1436030"/>
            </a:xfrm>
            <a:custGeom>
              <a:avLst/>
              <a:gdLst/>
              <a:ahLst/>
              <a:cxnLst/>
              <a:rect l="l" t="t" r="r" b="b"/>
              <a:pathLst>
                <a:path w="19472" h="15598" extrusionOk="0">
                  <a:moveTo>
                    <a:pt x="9750" y="1"/>
                  </a:moveTo>
                  <a:cubicBezTo>
                    <a:pt x="4369" y="1"/>
                    <a:pt x="1" y="3473"/>
                    <a:pt x="1" y="7785"/>
                  </a:cubicBezTo>
                  <a:cubicBezTo>
                    <a:pt x="1" y="12125"/>
                    <a:pt x="4369" y="15597"/>
                    <a:pt x="9750" y="15597"/>
                  </a:cubicBezTo>
                  <a:cubicBezTo>
                    <a:pt x="15132" y="15597"/>
                    <a:pt x="19472" y="12125"/>
                    <a:pt x="19472" y="7785"/>
                  </a:cubicBezTo>
                  <a:cubicBezTo>
                    <a:pt x="19472" y="3473"/>
                    <a:pt x="15132" y="1"/>
                    <a:pt x="9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3177947" y="3016215"/>
              <a:ext cx="421566" cy="528453"/>
            </a:xfrm>
            <a:custGeom>
              <a:avLst/>
              <a:gdLst/>
              <a:ahLst/>
              <a:cxnLst/>
              <a:rect l="l" t="t" r="r" b="b"/>
              <a:pathLst>
                <a:path w="4579" h="5740" extrusionOk="0">
                  <a:moveTo>
                    <a:pt x="2638" y="2112"/>
                  </a:moveTo>
                  <a:cubicBezTo>
                    <a:pt x="2804" y="2112"/>
                    <a:pt x="2967" y="2237"/>
                    <a:pt x="2983" y="2484"/>
                  </a:cubicBezTo>
                  <a:cubicBezTo>
                    <a:pt x="3005" y="2781"/>
                    <a:pt x="2774" y="3022"/>
                    <a:pt x="2504" y="3022"/>
                  </a:cubicBezTo>
                  <a:cubicBezTo>
                    <a:pt x="2433" y="3022"/>
                    <a:pt x="2360" y="3006"/>
                    <a:pt x="2289" y="2970"/>
                  </a:cubicBezTo>
                  <a:cubicBezTo>
                    <a:pt x="2246" y="2952"/>
                    <a:pt x="2203" y="2929"/>
                    <a:pt x="2162" y="2904"/>
                  </a:cubicBezTo>
                  <a:lnTo>
                    <a:pt x="2162" y="2904"/>
                  </a:lnTo>
                  <a:cubicBezTo>
                    <a:pt x="2188" y="2705"/>
                    <a:pt x="2238" y="2508"/>
                    <a:pt x="2316" y="2338"/>
                  </a:cubicBezTo>
                  <a:cubicBezTo>
                    <a:pt x="2380" y="2187"/>
                    <a:pt x="2510" y="2112"/>
                    <a:pt x="2638" y="2112"/>
                  </a:cubicBezTo>
                  <a:close/>
                  <a:moveTo>
                    <a:pt x="684" y="1"/>
                  </a:moveTo>
                  <a:cubicBezTo>
                    <a:pt x="584" y="1"/>
                    <a:pt x="489" y="56"/>
                    <a:pt x="435" y="192"/>
                  </a:cubicBezTo>
                  <a:cubicBezTo>
                    <a:pt x="0" y="1190"/>
                    <a:pt x="671" y="2430"/>
                    <a:pt x="1450" y="3186"/>
                  </a:cubicBezTo>
                  <a:lnTo>
                    <a:pt x="1450" y="3186"/>
                  </a:lnTo>
                  <a:cubicBezTo>
                    <a:pt x="1449" y="3230"/>
                    <a:pt x="1448" y="3274"/>
                    <a:pt x="1448" y="3317"/>
                  </a:cubicBezTo>
                  <a:cubicBezTo>
                    <a:pt x="1428" y="4312"/>
                    <a:pt x="2436" y="5740"/>
                    <a:pt x="3430" y="5740"/>
                  </a:cubicBezTo>
                  <a:cubicBezTo>
                    <a:pt x="3769" y="5740"/>
                    <a:pt x="4105" y="5575"/>
                    <a:pt x="4400" y="5171"/>
                  </a:cubicBezTo>
                  <a:cubicBezTo>
                    <a:pt x="4579" y="4910"/>
                    <a:pt x="4340" y="4663"/>
                    <a:pt x="4090" y="4663"/>
                  </a:cubicBezTo>
                  <a:cubicBezTo>
                    <a:pt x="3981" y="4663"/>
                    <a:pt x="3869" y="4710"/>
                    <a:pt x="3789" y="4824"/>
                  </a:cubicBezTo>
                  <a:cubicBezTo>
                    <a:pt x="3681" y="4973"/>
                    <a:pt x="3552" y="5033"/>
                    <a:pt x="3417" y="5033"/>
                  </a:cubicBezTo>
                  <a:cubicBezTo>
                    <a:pt x="3081" y="5033"/>
                    <a:pt x="2706" y="4669"/>
                    <a:pt x="2518" y="4421"/>
                  </a:cubicBezTo>
                  <a:cubicBezTo>
                    <a:pt x="2356" y="4202"/>
                    <a:pt x="2238" y="3948"/>
                    <a:pt x="2180" y="3682"/>
                  </a:cubicBezTo>
                  <a:lnTo>
                    <a:pt x="2180" y="3682"/>
                  </a:lnTo>
                  <a:cubicBezTo>
                    <a:pt x="2281" y="3712"/>
                    <a:pt x="2381" y="3726"/>
                    <a:pt x="2480" y="3726"/>
                  </a:cubicBezTo>
                  <a:cubicBezTo>
                    <a:pt x="3352" y="3726"/>
                    <a:pt x="4070" y="2632"/>
                    <a:pt x="3386" y="1789"/>
                  </a:cubicBezTo>
                  <a:cubicBezTo>
                    <a:pt x="3195" y="1533"/>
                    <a:pt x="2899" y="1402"/>
                    <a:pt x="2604" y="1402"/>
                  </a:cubicBezTo>
                  <a:cubicBezTo>
                    <a:pt x="2363" y="1402"/>
                    <a:pt x="2123" y="1490"/>
                    <a:pt x="1941" y="1671"/>
                  </a:cubicBezTo>
                  <a:cubicBezTo>
                    <a:pt x="1764" y="1833"/>
                    <a:pt x="1648" y="2061"/>
                    <a:pt x="1573" y="2311"/>
                  </a:cubicBezTo>
                  <a:lnTo>
                    <a:pt x="1573" y="2311"/>
                  </a:lnTo>
                  <a:cubicBezTo>
                    <a:pt x="1255" y="1892"/>
                    <a:pt x="815" y="1083"/>
                    <a:pt x="1046" y="539"/>
                  </a:cubicBezTo>
                  <a:cubicBezTo>
                    <a:pt x="1141" y="264"/>
                    <a:pt x="901" y="1"/>
                    <a:pt x="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20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</p:txBody>
      </p:sp>
      <p:sp>
        <p:nvSpPr>
          <p:cNvPr id="1666" name="Google Shape;1666;p20"/>
          <p:cNvSpPr/>
          <p:nvPr/>
        </p:nvSpPr>
        <p:spPr>
          <a:xfrm rot="10020953">
            <a:off x="3277214" y="1603169"/>
            <a:ext cx="495580" cy="649603"/>
          </a:xfrm>
          <a:custGeom>
            <a:avLst/>
            <a:gdLst/>
            <a:ahLst/>
            <a:cxnLst/>
            <a:rect l="l" t="t" r="r" b="b"/>
            <a:pathLst>
              <a:path w="5383" h="7056" extrusionOk="0">
                <a:moveTo>
                  <a:pt x="28" y="0"/>
                </a:moveTo>
                <a:cubicBezTo>
                  <a:pt x="0" y="139"/>
                  <a:pt x="0" y="285"/>
                  <a:pt x="0" y="431"/>
                </a:cubicBezTo>
                <a:lnTo>
                  <a:pt x="0" y="750"/>
                </a:lnTo>
                <a:lnTo>
                  <a:pt x="466" y="722"/>
                </a:lnTo>
                <a:lnTo>
                  <a:pt x="466" y="431"/>
                </a:lnTo>
                <a:cubicBezTo>
                  <a:pt x="466" y="312"/>
                  <a:pt x="466" y="201"/>
                  <a:pt x="493" y="56"/>
                </a:cubicBezTo>
                <a:lnTo>
                  <a:pt x="28" y="0"/>
                </a:lnTo>
                <a:close/>
                <a:moveTo>
                  <a:pt x="577" y="1354"/>
                </a:moveTo>
                <a:lnTo>
                  <a:pt x="118" y="1444"/>
                </a:lnTo>
                <a:cubicBezTo>
                  <a:pt x="174" y="1674"/>
                  <a:pt x="230" y="1910"/>
                  <a:pt x="320" y="2139"/>
                </a:cubicBezTo>
                <a:lnTo>
                  <a:pt x="750" y="1993"/>
                </a:lnTo>
                <a:cubicBezTo>
                  <a:pt x="667" y="1764"/>
                  <a:pt x="612" y="1562"/>
                  <a:pt x="577" y="1354"/>
                </a:cubicBezTo>
                <a:close/>
                <a:moveTo>
                  <a:pt x="1014" y="2569"/>
                </a:moveTo>
                <a:lnTo>
                  <a:pt x="612" y="2805"/>
                </a:lnTo>
                <a:cubicBezTo>
                  <a:pt x="723" y="3007"/>
                  <a:pt x="841" y="3208"/>
                  <a:pt x="959" y="3410"/>
                </a:cubicBezTo>
                <a:lnTo>
                  <a:pt x="1361" y="3153"/>
                </a:lnTo>
                <a:cubicBezTo>
                  <a:pt x="1216" y="2979"/>
                  <a:pt x="1132" y="2778"/>
                  <a:pt x="1014" y="2569"/>
                </a:cubicBezTo>
                <a:close/>
                <a:moveTo>
                  <a:pt x="1736" y="3701"/>
                </a:moveTo>
                <a:lnTo>
                  <a:pt x="1361" y="3993"/>
                </a:lnTo>
                <a:cubicBezTo>
                  <a:pt x="1507" y="4166"/>
                  <a:pt x="1653" y="4368"/>
                  <a:pt x="1827" y="4541"/>
                </a:cubicBezTo>
                <a:lnTo>
                  <a:pt x="2174" y="4222"/>
                </a:lnTo>
                <a:cubicBezTo>
                  <a:pt x="2000" y="4048"/>
                  <a:pt x="1882" y="3875"/>
                  <a:pt x="1736" y="3701"/>
                </a:cubicBezTo>
                <a:close/>
                <a:moveTo>
                  <a:pt x="2632" y="4715"/>
                </a:moveTo>
                <a:lnTo>
                  <a:pt x="2313" y="5034"/>
                </a:lnTo>
                <a:cubicBezTo>
                  <a:pt x="2459" y="5208"/>
                  <a:pt x="2632" y="5347"/>
                  <a:pt x="2834" y="5521"/>
                </a:cubicBezTo>
                <a:lnTo>
                  <a:pt x="3125" y="5146"/>
                </a:lnTo>
                <a:cubicBezTo>
                  <a:pt x="2952" y="5000"/>
                  <a:pt x="2778" y="4861"/>
                  <a:pt x="2632" y="4715"/>
                </a:cubicBezTo>
                <a:close/>
                <a:moveTo>
                  <a:pt x="3646" y="5583"/>
                </a:moveTo>
                <a:lnTo>
                  <a:pt x="3389" y="5958"/>
                </a:lnTo>
                <a:cubicBezTo>
                  <a:pt x="3563" y="6076"/>
                  <a:pt x="3764" y="6215"/>
                  <a:pt x="3966" y="6361"/>
                </a:cubicBezTo>
                <a:lnTo>
                  <a:pt x="4195" y="5958"/>
                </a:lnTo>
                <a:cubicBezTo>
                  <a:pt x="4021" y="5840"/>
                  <a:pt x="3820" y="5694"/>
                  <a:pt x="3646" y="5583"/>
                </a:cubicBezTo>
                <a:close/>
                <a:moveTo>
                  <a:pt x="4778" y="6305"/>
                </a:moveTo>
                <a:lnTo>
                  <a:pt x="4542" y="6708"/>
                </a:lnTo>
                <a:cubicBezTo>
                  <a:pt x="4743" y="6826"/>
                  <a:pt x="4952" y="6944"/>
                  <a:pt x="5153" y="7055"/>
                </a:cubicBezTo>
                <a:lnTo>
                  <a:pt x="5382" y="6652"/>
                </a:lnTo>
                <a:cubicBezTo>
                  <a:pt x="5181" y="6534"/>
                  <a:pt x="4979" y="6423"/>
                  <a:pt x="4778" y="63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20"/>
          <p:cNvSpPr/>
          <p:nvPr/>
        </p:nvSpPr>
        <p:spPr>
          <a:xfrm>
            <a:off x="4147406" y="2360124"/>
            <a:ext cx="351688" cy="351688"/>
          </a:xfrm>
          <a:custGeom>
            <a:avLst/>
            <a:gdLst/>
            <a:ahLst/>
            <a:cxnLst/>
            <a:rect l="l" t="t" r="r" b="b"/>
            <a:pathLst>
              <a:path w="3820" h="3820" extrusionOk="0">
                <a:moveTo>
                  <a:pt x="2028" y="3764"/>
                </a:moveTo>
                <a:cubicBezTo>
                  <a:pt x="3042" y="3708"/>
                  <a:pt x="3820" y="2806"/>
                  <a:pt x="3764" y="1799"/>
                </a:cubicBezTo>
                <a:cubicBezTo>
                  <a:pt x="3709" y="785"/>
                  <a:pt x="2840" y="0"/>
                  <a:pt x="1799" y="63"/>
                </a:cubicBezTo>
                <a:cubicBezTo>
                  <a:pt x="785" y="118"/>
                  <a:pt x="0" y="1014"/>
                  <a:pt x="63" y="2028"/>
                </a:cubicBezTo>
                <a:cubicBezTo>
                  <a:pt x="118" y="3042"/>
                  <a:pt x="1014" y="3819"/>
                  <a:pt x="2028" y="3764"/>
                </a:cubicBezTo>
                <a:close/>
              </a:path>
            </a:pathLst>
          </a:custGeom>
          <a:solidFill>
            <a:srgbClr val="F3A1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20"/>
          <p:cNvSpPr/>
          <p:nvPr/>
        </p:nvSpPr>
        <p:spPr>
          <a:xfrm>
            <a:off x="4147406" y="2360124"/>
            <a:ext cx="351688" cy="351688"/>
          </a:xfrm>
          <a:custGeom>
            <a:avLst/>
            <a:gdLst/>
            <a:ahLst/>
            <a:cxnLst/>
            <a:rect l="l" t="t" r="r" b="b"/>
            <a:pathLst>
              <a:path w="3820" h="3820" extrusionOk="0">
                <a:moveTo>
                  <a:pt x="1910" y="118"/>
                </a:moveTo>
                <a:cubicBezTo>
                  <a:pt x="2868" y="118"/>
                  <a:pt x="3646" y="840"/>
                  <a:pt x="3709" y="1799"/>
                </a:cubicBezTo>
                <a:lnTo>
                  <a:pt x="3709" y="1910"/>
                </a:lnTo>
                <a:cubicBezTo>
                  <a:pt x="3709" y="2868"/>
                  <a:pt x="2979" y="3646"/>
                  <a:pt x="2028" y="3708"/>
                </a:cubicBezTo>
                <a:lnTo>
                  <a:pt x="1910" y="3708"/>
                </a:lnTo>
                <a:cubicBezTo>
                  <a:pt x="986" y="3708"/>
                  <a:pt x="174" y="2979"/>
                  <a:pt x="118" y="2028"/>
                </a:cubicBezTo>
                <a:lnTo>
                  <a:pt x="118" y="1910"/>
                </a:lnTo>
                <a:cubicBezTo>
                  <a:pt x="118" y="986"/>
                  <a:pt x="868" y="174"/>
                  <a:pt x="1799" y="118"/>
                </a:cubicBezTo>
                <a:close/>
                <a:moveTo>
                  <a:pt x="1799" y="0"/>
                </a:moveTo>
                <a:cubicBezTo>
                  <a:pt x="785" y="63"/>
                  <a:pt x="0" y="896"/>
                  <a:pt x="0" y="1910"/>
                </a:cubicBezTo>
                <a:lnTo>
                  <a:pt x="0" y="2028"/>
                </a:lnTo>
                <a:cubicBezTo>
                  <a:pt x="63" y="3042"/>
                  <a:pt x="931" y="3819"/>
                  <a:pt x="1910" y="3819"/>
                </a:cubicBezTo>
                <a:lnTo>
                  <a:pt x="2028" y="3819"/>
                </a:lnTo>
                <a:cubicBezTo>
                  <a:pt x="3042" y="3764"/>
                  <a:pt x="3820" y="2924"/>
                  <a:pt x="3820" y="1910"/>
                </a:cubicBezTo>
                <a:lnTo>
                  <a:pt x="3820" y="1799"/>
                </a:lnTo>
                <a:cubicBezTo>
                  <a:pt x="3764" y="785"/>
                  <a:pt x="2924" y="0"/>
                  <a:pt x="1910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20"/>
          <p:cNvSpPr/>
          <p:nvPr/>
        </p:nvSpPr>
        <p:spPr>
          <a:xfrm>
            <a:off x="4181927" y="2394645"/>
            <a:ext cx="285217" cy="282640"/>
          </a:xfrm>
          <a:custGeom>
            <a:avLst/>
            <a:gdLst/>
            <a:ahLst/>
            <a:cxnLst/>
            <a:rect l="l" t="t" r="r" b="b"/>
            <a:pathLst>
              <a:path w="3098" h="3070" extrusionOk="0">
                <a:moveTo>
                  <a:pt x="1625" y="3042"/>
                </a:moveTo>
                <a:cubicBezTo>
                  <a:pt x="2465" y="2986"/>
                  <a:pt x="3097" y="2257"/>
                  <a:pt x="3042" y="1451"/>
                </a:cubicBezTo>
                <a:cubicBezTo>
                  <a:pt x="2986" y="611"/>
                  <a:pt x="2257" y="0"/>
                  <a:pt x="1452" y="35"/>
                </a:cubicBezTo>
                <a:cubicBezTo>
                  <a:pt x="639" y="90"/>
                  <a:pt x="0" y="813"/>
                  <a:pt x="63" y="1625"/>
                </a:cubicBezTo>
                <a:cubicBezTo>
                  <a:pt x="91" y="2465"/>
                  <a:pt x="813" y="3069"/>
                  <a:pt x="1625" y="3042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20"/>
          <p:cNvSpPr/>
          <p:nvPr/>
        </p:nvSpPr>
        <p:spPr>
          <a:xfrm>
            <a:off x="4181927" y="2392068"/>
            <a:ext cx="285217" cy="287795"/>
          </a:xfrm>
          <a:custGeom>
            <a:avLst/>
            <a:gdLst/>
            <a:ahLst/>
            <a:cxnLst/>
            <a:rect l="l" t="t" r="r" b="b"/>
            <a:pathLst>
              <a:path w="3098" h="3126" extrusionOk="0">
                <a:moveTo>
                  <a:pt x="1535" y="118"/>
                </a:moveTo>
                <a:cubicBezTo>
                  <a:pt x="2292" y="118"/>
                  <a:pt x="2924" y="723"/>
                  <a:pt x="2986" y="1479"/>
                </a:cubicBezTo>
                <a:lnTo>
                  <a:pt x="2986" y="1563"/>
                </a:lnTo>
                <a:cubicBezTo>
                  <a:pt x="2986" y="2320"/>
                  <a:pt x="2403" y="2952"/>
                  <a:pt x="1625" y="3014"/>
                </a:cubicBezTo>
                <a:lnTo>
                  <a:pt x="1535" y="3014"/>
                </a:lnTo>
                <a:cubicBezTo>
                  <a:pt x="785" y="3014"/>
                  <a:pt x="146" y="2403"/>
                  <a:pt x="118" y="1653"/>
                </a:cubicBezTo>
                <a:lnTo>
                  <a:pt x="118" y="1563"/>
                </a:lnTo>
                <a:cubicBezTo>
                  <a:pt x="118" y="813"/>
                  <a:pt x="695" y="174"/>
                  <a:pt x="1452" y="118"/>
                </a:cubicBezTo>
                <a:close/>
                <a:moveTo>
                  <a:pt x="1452" y="0"/>
                </a:moveTo>
                <a:cubicBezTo>
                  <a:pt x="639" y="63"/>
                  <a:pt x="0" y="757"/>
                  <a:pt x="0" y="1563"/>
                </a:cubicBezTo>
                <a:lnTo>
                  <a:pt x="0" y="1653"/>
                </a:lnTo>
                <a:cubicBezTo>
                  <a:pt x="35" y="2493"/>
                  <a:pt x="729" y="3125"/>
                  <a:pt x="1535" y="3125"/>
                </a:cubicBezTo>
                <a:lnTo>
                  <a:pt x="1653" y="3125"/>
                </a:lnTo>
                <a:cubicBezTo>
                  <a:pt x="2465" y="3070"/>
                  <a:pt x="3097" y="2375"/>
                  <a:pt x="3097" y="1563"/>
                </a:cubicBezTo>
                <a:lnTo>
                  <a:pt x="3097" y="1479"/>
                </a:lnTo>
                <a:cubicBezTo>
                  <a:pt x="3042" y="639"/>
                  <a:pt x="2347" y="0"/>
                  <a:pt x="1535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20"/>
          <p:cNvSpPr/>
          <p:nvPr/>
        </p:nvSpPr>
        <p:spPr>
          <a:xfrm>
            <a:off x="4192790" y="2434874"/>
            <a:ext cx="98510" cy="228966"/>
          </a:xfrm>
          <a:custGeom>
            <a:avLst/>
            <a:gdLst/>
            <a:ahLst/>
            <a:cxnLst/>
            <a:rect l="l" t="t" r="r" b="b"/>
            <a:pathLst>
              <a:path w="1070" h="2487" extrusionOk="0">
                <a:moveTo>
                  <a:pt x="521" y="1"/>
                </a:moveTo>
                <a:cubicBezTo>
                  <a:pt x="202" y="258"/>
                  <a:pt x="0" y="667"/>
                  <a:pt x="0" y="1098"/>
                </a:cubicBezTo>
                <a:lnTo>
                  <a:pt x="0" y="1188"/>
                </a:lnTo>
                <a:cubicBezTo>
                  <a:pt x="28" y="1820"/>
                  <a:pt x="493" y="2341"/>
                  <a:pt x="1070" y="2487"/>
                </a:cubicBezTo>
                <a:cubicBezTo>
                  <a:pt x="959" y="2431"/>
                  <a:pt x="841" y="2341"/>
                  <a:pt x="750" y="2257"/>
                </a:cubicBezTo>
                <a:cubicBezTo>
                  <a:pt x="521" y="2084"/>
                  <a:pt x="375" y="1820"/>
                  <a:pt x="264" y="1563"/>
                </a:cubicBezTo>
                <a:cubicBezTo>
                  <a:pt x="230" y="1417"/>
                  <a:pt x="202" y="1244"/>
                  <a:pt x="174" y="1098"/>
                </a:cubicBezTo>
                <a:cubicBezTo>
                  <a:pt x="174" y="778"/>
                  <a:pt x="230" y="494"/>
                  <a:pt x="348" y="230"/>
                </a:cubicBezTo>
                <a:cubicBezTo>
                  <a:pt x="403" y="146"/>
                  <a:pt x="466" y="56"/>
                  <a:pt x="521" y="1"/>
                </a:cubicBezTo>
                <a:close/>
              </a:path>
            </a:pathLst>
          </a:custGeom>
          <a:solidFill>
            <a:srgbClr val="FDB6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20"/>
          <p:cNvSpPr/>
          <p:nvPr/>
        </p:nvSpPr>
        <p:spPr>
          <a:xfrm>
            <a:off x="4185149" y="2418856"/>
            <a:ext cx="124748" cy="253271"/>
          </a:xfrm>
          <a:custGeom>
            <a:avLst/>
            <a:gdLst/>
            <a:ahLst/>
            <a:cxnLst/>
            <a:rect l="l" t="t" r="r" b="b"/>
            <a:pathLst>
              <a:path w="1355" h="2751" extrusionOk="0">
                <a:moveTo>
                  <a:pt x="722" y="1"/>
                </a:moveTo>
                <a:lnTo>
                  <a:pt x="722" y="1"/>
                </a:lnTo>
                <a:cubicBezTo>
                  <a:pt x="257" y="293"/>
                  <a:pt x="0" y="813"/>
                  <a:pt x="28" y="1362"/>
                </a:cubicBezTo>
                <a:cubicBezTo>
                  <a:pt x="56" y="2112"/>
                  <a:pt x="632" y="2688"/>
                  <a:pt x="1354" y="2751"/>
                </a:cubicBezTo>
                <a:cubicBezTo>
                  <a:pt x="1299" y="2723"/>
                  <a:pt x="1215" y="2688"/>
                  <a:pt x="1153" y="2661"/>
                </a:cubicBezTo>
                <a:cubicBezTo>
                  <a:pt x="576" y="2515"/>
                  <a:pt x="111" y="1994"/>
                  <a:pt x="83" y="1362"/>
                </a:cubicBezTo>
                <a:lnTo>
                  <a:pt x="83" y="1272"/>
                </a:lnTo>
                <a:cubicBezTo>
                  <a:pt x="83" y="841"/>
                  <a:pt x="285" y="432"/>
                  <a:pt x="604" y="175"/>
                </a:cubicBezTo>
                <a:cubicBezTo>
                  <a:pt x="632" y="119"/>
                  <a:pt x="660" y="84"/>
                  <a:pt x="694" y="57"/>
                </a:cubicBezTo>
                <a:cubicBezTo>
                  <a:pt x="694" y="29"/>
                  <a:pt x="694" y="29"/>
                  <a:pt x="722" y="1"/>
                </a:cubicBezTo>
                <a:close/>
              </a:path>
            </a:pathLst>
          </a:custGeom>
          <a:solidFill>
            <a:srgbClr val="FDB6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20"/>
          <p:cNvSpPr/>
          <p:nvPr/>
        </p:nvSpPr>
        <p:spPr>
          <a:xfrm>
            <a:off x="4275274" y="2455955"/>
            <a:ext cx="88290" cy="149698"/>
          </a:xfrm>
          <a:custGeom>
            <a:avLst/>
            <a:gdLst/>
            <a:ahLst/>
            <a:cxnLst/>
            <a:rect l="l" t="t" r="r" b="b"/>
            <a:pathLst>
              <a:path w="959" h="1626" extrusionOk="0">
                <a:moveTo>
                  <a:pt x="465" y="376"/>
                </a:moveTo>
                <a:lnTo>
                  <a:pt x="465" y="667"/>
                </a:lnTo>
                <a:cubicBezTo>
                  <a:pt x="410" y="640"/>
                  <a:pt x="347" y="640"/>
                  <a:pt x="320" y="612"/>
                </a:cubicBezTo>
                <a:cubicBezTo>
                  <a:pt x="292" y="584"/>
                  <a:pt x="292" y="549"/>
                  <a:pt x="292" y="522"/>
                </a:cubicBezTo>
                <a:cubicBezTo>
                  <a:pt x="292" y="438"/>
                  <a:pt x="347" y="376"/>
                  <a:pt x="465" y="376"/>
                </a:cubicBezTo>
                <a:close/>
                <a:moveTo>
                  <a:pt x="521" y="931"/>
                </a:moveTo>
                <a:cubicBezTo>
                  <a:pt x="583" y="959"/>
                  <a:pt x="639" y="987"/>
                  <a:pt x="667" y="987"/>
                </a:cubicBezTo>
                <a:cubicBezTo>
                  <a:pt x="695" y="1015"/>
                  <a:pt x="722" y="1042"/>
                  <a:pt x="722" y="1105"/>
                </a:cubicBezTo>
                <a:cubicBezTo>
                  <a:pt x="722" y="1160"/>
                  <a:pt x="639" y="1216"/>
                  <a:pt x="521" y="1216"/>
                </a:cubicBezTo>
                <a:lnTo>
                  <a:pt x="521" y="931"/>
                </a:lnTo>
                <a:close/>
                <a:moveTo>
                  <a:pt x="438" y="1"/>
                </a:moveTo>
                <a:lnTo>
                  <a:pt x="438" y="174"/>
                </a:lnTo>
                <a:cubicBezTo>
                  <a:pt x="375" y="174"/>
                  <a:pt x="320" y="174"/>
                  <a:pt x="292" y="202"/>
                </a:cubicBezTo>
                <a:cubicBezTo>
                  <a:pt x="236" y="237"/>
                  <a:pt x="202" y="265"/>
                  <a:pt x="146" y="292"/>
                </a:cubicBezTo>
                <a:cubicBezTo>
                  <a:pt x="118" y="320"/>
                  <a:pt x="90" y="348"/>
                  <a:pt x="63" y="410"/>
                </a:cubicBezTo>
                <a:cubicBezTo>
                  <a:pt x="63" y="438"/>
                  <a:pt x="28" y="494"/>
                  <a:pt x="28" y="549"/>
                </a:cubicBezTo>
                <a:cubicBezTo>
                  <a:pt x="28" y="612"/>
                  <a:pt x="63" y="640"/>
                  <a:pt x="63" y="667"/>
                </a:cubicBezTo>
                <a:cubicBezTo>
                  <a:pt x="90" y="723"/>
                  <a:pt x="90" y="758"/>
                  <a:pt x="118" y="785"/>
                </a:cubicBezTo>
                <a:cubicBezTo>
                  <a:pt x="146" y="813"/>
                  <a:pt x="202" y="813"/>
                  <a:pt x="236" y="841"/>
                </a:cubicBezTo>
                <a:cubicBezTo>
                  <a:pt x="292" y="869"/>
                  <a:pt x="320" y="869"/>
                  <a:pt x="375" y="897"/>
                </a:cubicBezTo>
                <a:lnTo>
                  <a:pt x="465" y="897"/>
                </a:lnTo>
                <a:lnTo>
                  <a:pt x="465" y="1216"/>
                </a:lnTo>
                <a:cubicBezTo>
                  <a:pt x="410" y="1216"/>
                  <a:pt x="375" y="1188"/>
                  <a:pt x="320" y="1188"/>
                </a:cubicBezTo>
                <a:cubicBezTo>
                  <a:pt x="292" y="1160"/>
                  <a:pt x="264" y="1160"/>
                  <a:pt x="236" y="1133"/>
                </a:cubicBezTo>
                <a:cubicBezTo>
                  <a:pt x="202" y="1133"/>
                  <a:pt x="174" y="1105"/>
                  <a:pt x="146" y="1105"/>
                </a:cubicBezTo>
                <a:cubicBezTo>
                  <a:pt x="118" y="1070"/>
                  <a:pt x="118" y="1070"/>
                  <a:pt x="90" y="1070"/>
                </a:cubicBezTo>
                <a:lnTo>
                  <a:pt x="0" y="1278"/>
                </a:lnTo>
                <a:cubicBezTo>
                  <a:pt x="63" y="1306"/>
                  <a:pt x="118" y="1362"/>
                  <a:pt x="202" y="1390"/>
                </a:cubicBezTo>
                <a:cubicBezTo>
                  <a:pt x="292" y="1417"/>
                  <a:pt x="347" y="1417"/>
                  <a:pt x="438" y="1417"/>
                </a:cubicBezTo>
                <a:lnTo>
                  <a:pt x="438" y="1626"/>
                </a:lnTo>
                <a:lnTo>
                  <a:pt x="549" y="1626"/>
                </a:lnTo>
                <a:lnTo>
                  <a:pt x="549" y="1417"/>
                </a:lnTo>
                <a:cubicBezTo>
                  <a:pt x="611" y="1417"/>
                  <a:pt x="667" y="1417"/>
                  <a:pt x="695" y="1390"/>
                </a:cubicBezTo>
                <a:cubicBezTo>
                  <a:pt x="757" y="1390"/>
                  <a:pt x="813" y="1362"/>
                  <a:pt x="840" y="1334"/>
                </a:cubicBezTo>
                <a:cubicBezTo>
                  <a:pt x="868" y="1306"/>
                  <a:pt x="931" y="1278"/>
                  <a:pt x="931" y="1216"/>
                </a:cubicBezTo>
                <a:cubicBezTo>
                  <a:pt x="958" y="1188"/>
                  <a:pt x="958" y="1133"/>
                  <a:pt x="958" y="1070"/>
                </a:cubicBezTo>
                <a:lnTo>
                  <a:pt x="958" y="931"/>
                </a:lnTo>
                <a:cubicBezTo>
                  <a:pt x="931" y="869"/>
                  <a:pt x="896" y="841"/>
                  <a:pt x="868" y="813"/>
                </a:cubicBezTo>
                <a:cubicBezTo>
                  <a:pt x="840" y="785"/>
                  <a:pt x="785" y="758"/>
                  <a:pt x="722" y="758"/>
                </a:cubicBezTo>
                <a:cubicBezTo>
                  <a:pt x="695" y="723"/>
                  <a:pt x="639" y="723"/>
                  <a:pt x="583" y="695"/>
                </a:cubicBezTo>
                <a:lnTo>
                  <a:pt x="521" y="695"/>
                </a:lnTo>
                <a:lnTo>
                  <a:pt x="521" y="376"/>
                </a:lnTo>
                <a:cubicBezTo>
                  <a:pt x="549" y="376"/>
                  <a:pt x="583" y="410"/>
                  <a:pt x="639" y="410"/>
                </a:cubicBezTo>
                <a:cubicBezTo>
                  <a:pt x="667" y="410"/>
                  <a:pt x="695" y="438"/>
                  <a:pt x="722" y="438"/>
                </a:cubicBezTo>
                <a:cubicBezTo>
                  <a:pt x="722" y="438"/>
                  <a:pt x="757" y="466"/>
                  <a:pt x="785" y="466"/>
                </a:cubicBezTo>
                <a:lnTo>
                  <a:pt x="813" y="494"/>
                </a:lnTo>
                <a:lnTo>
                  <a:pt x="931" y="292"/>
                </a:lnTo>
                <a:cubicBezTo>
                  <a:pt x="868" y="265"/>
                  <a:pt x="813" y="237"/>
                  <a:pt x="757" y="202"/>
                </a:cubicBezTo>
                <a:cubicBezTo>
                  <a:pt x="695" y="202"/>
                  <a:pt x="611" y="174"/>
                  <a:pt x="549" y="174"/>
                </a:cubicBezTo>
                <a:lnTo>
                  <a:pt x="549" y="1"/>
                </a:lnTo>
                <a:close/>
              </a:path>
            </a:pathLst>
          </a:custGeom>
          <a:solidFill>
            <a:srgbClr val="F3A1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20"/>
          <p:cNvSpPr/>
          <p:nvPr/>
        </p:nvSpPr>
        <p:spPr>
          <a:xfrm>
            <a:off x="4267541" y="2450892"/>
            <a:ext cx="101179" cy="159917"/>
          </a:xfrm>
          <a:custGeom>
            <a:avLst/>
            <a:gdLst/>
            <a:ahLst/>
            <a:cxnLst/>
            <a:rect l="l" t="t" r="r" b="b"/>
            <a:pathLst>
              <a:path w="1099" h="1737" extrusionOk="0">
                <a:moveTo>
                  <a:pt x="494" y="503"/>
                </a:moveTo>
                <a:lnTo>
                  <a:pt x="494" y="643"/>
                </a:lnTo>
                <a:lnTo>
                  <a:pt x="494" y="643"/>
                </a:lnTo>
                <a:cubicBezTo>
                  <a:pt x="472" y="634"/>
                  <a:pt x="459" y="625"/>
                  <a:pt x="459" y="604"/>
                </a:cubicBezTo>
                <a:cubicBezTo>
                  <a:pt x="431" y="604"/>
                  <a:pt x="431" y="604"/>
                  <a:pt x="431" y="577"/>
                </a:cubicBezTo>
                <a:cubicBezTo>
                  <a:pt x="431" y="549"/>
                  <a:pt x="431" y="521"/>
                  <a:pt x="459" y="521"/>
                </a:cubicBezTo>
                <a:cubicBezTo>
                  <a:pt x="459" y="521"/>
                  <a:pt x="472" y="511"/>
                  <a:pt x="494" y="503"/>
                </a:cubicBezTo>
                <a:close/>
                <a:moveTo>
                  <a:pt x="667" y="1071"/>
                </a:moveTo>
                <a:cubicBezTo>
                  <a:pt x="689" y="1077"/>
                  <a:pt x="710" y="1084"/>
                  <a:pt x="723" y="1097"/>
                </a:cubicBezTo>
                <a:lnTo>
                  <a:pt x="723" y="1125"/>
                </a:lnTo>
                <a:cubicBezTo>
                  <a:pt x="751" y="1125"/>
                  <a:pt x="751" y="1125"/>
                  <a:pt x="751" y="1160"/>
                </a:cubicBezTo>
                <a:lnTo>
                  <a:pt x="723" y="1188"/>
                </a:lnTo>
                <a:cubicBezTo>
                  <a:pt x="707" y="1188"/>
                  <a:pt x="691" y="1197"/>
                  <a:pt x="667" y="1205"/>
                </a:cubicBezTo>
                <a:lnTo>
                  <a:pt x="667" y="1205"/>
                </a:lnTo>
                <a:lnTo>
                  <a:pt x="667" y="1071"/>
                </a:lnTo>
                <a:close/>
                <a:moveTo>
                  <a:pt x="633" y="292"/>
                </a:moveTo>
                <a:cubicBezTo>
                  <a:pt x="695" y="292"/>
                  <a:pt x="751" y="292"/>
                  <a:pt x="806" y="320"/>
                </a:cubicBezTo>
                <a:cubicBezTo>
                  <a:pt x="852" y="340"/>
                  <a:pt x="895" y="361"/>
                  <a:pt x="936" y="381"/>
                </a:cubicBezTo>
                <a:lnTo>
                  <a:pt x="936" y="381"/>
                </a:lnTo>
                <a:lnTo>
                  <a:pt x="887" y="484"/>
                </a:lnTo>
                <a:lnTo>
                  <a:pt x="887" y="484"/>
                </a:lnTo>
                <a:cubicBezTo>
                  <a:pt x="862" y="465"/>
                  <a:pt x="837" y="461"/>
                  <a:pt x="806" y="431"/>
                </a:cubicBezTo>
                <a:cubicBezTo>
                  <a:pt x="779" y="431"/>
                  <a:pt x="751" y="403"/>
                  <a:pt x="723" y="403"/>
                </a:cubicBezTo>
                <a:cubicBezTo>
                  <a:pt x="695" y="403"/>
                  <a:pt x="667" y="375"/>
                  <a:pt x="605" y="375"/>
                </a:cubicBezTo>
                <a:lnTo>
                  <a:pt x="549" y="375"/>
                </a:lnTo>
                <a:cubicBezTo>
                  <a:pt x="459" y="375"/>
                  <a:pt x="431" y="403"/>
                  <a:pt x="376" y="431"/>
                </a:cubicBezTo>
                <a:cubicBezTo>
                  <a:pt x="348" y="465"/>
                  <a:pt x="320" y="521"/>
                  <a:pt x="320" y="577"/>
                </a:cubicBezTo>
                <a:cubicBezTo>
                  <a:pt x="320" y="639"/>
                  <a:pt x="348" y="695"/>
                  <a:pt x="376" y="722"/>
                </a:cubicBezTo>
                <a:cubicBezTo>
                  <a:pt x="404" y="750"/>
                  <a:pt x="459" y="750"/>
                  <a:pt x="522" y="778"/>
                </a:cubicBezTo>
                <a:lnTo>
                  <a:pt x="605" y="813"/>
                </a:lnTo>
                <a:lnTo>
                  <a:pt x="605" y="801"/>
                </a:lnTo>
                <a:lnTo>
                  <a:pt x="605" y="801"/>
                </a:lnTo>
                <a:lnTo>
                  <a:pt x="633" y="813"/>
                </a:lnTo>
                <a:cubicBezTo>
                  <a:pt x="695" y="813"/>
                  <a:pt x="751" y="840"/>
                  <a:pt x="806" y="868"/>
                </a:cubicBezTo>
                <a:cubicBezTo>
                  <a:pt x="841" y="868"/>
                  <a:pt x="897" y="896"/>
                  <a:pt x="924" y="924"/>
                </a:cubicBezTo>
                <a:cubicBezTo>
                  <a:pt x="924" y="952"/>
                  <a:pt x="952" y="952"/>
                  <a:pt x="980" y="1014"/>
                </a:cubicBezTo>
                <a:lnTo>
                  <a:pt x="980" y="1125"/>
                </a:lnTo>
                <a:lnTo>
                  <a:pt x="980" y="1243"/>
                </a:lnTo>
                <a:cubicBezTo>
                  <a:pt x="952" y="1299"/>
                  <a:pt x="924" y="1333"/>
                  <a:pt x="897" y="1361"/>
                </a:cubicBezTo>
                <a:cubicBezTo>
                  <a:pt x="869" y="1361"/>
                  <a:pt x="806" y="1389"/>
                  <a:pt x="779" y="1417"/>
                </a:cubicBezTo>
                <a:lnTo>
                  <a:pt x="522" y="1417"/>
                </a:lnTo>
                <a:cubicBezTo>
                  <a:pt x="459" y="1417"/>
                  <a:pt x="376" y="1417"/>
                  <a:pt x="320" y="1389"/>
                </a:cubicBezTo>
                <a:cubicBezTo>
                  <a:pt x="247" y="1366"/>
                  <a:pt x="196" y="1344"/>
                  <a:pt x="146" y="1302"/>
                </a:cubicBezTo>
                <a:lnTo>
                  <a:pt x="146" y="1302"/>
                </a:lnTo>
                <a:lnTo>
                  <a:pt x="199" y="1212"/>
                </a:lnTo>
                <a:lnTo>
                  <a:pt x="199" y="1212"/>
                </a:lnTo>
                <a:cubicBezTo>
                  <a:pt x="200" y="1213"/>
                  <a:pt x="201" y="1214"/>
                  <a:pt x="202" y="1215"/>
                </a:cubicBezTo>
                <a:cubicBezTo>
                  <a:pt x="230" y="1215"/>
                  <a:pt x="258" y="1243"/>
                  <a:pt x="286" y="1243"/>
                </a:cubicBezTo>
                <a:cubicBezTo>
                  <a:pt x="320" y="1271"/>
                  <a:pt x="348" y="1271"/>
                  <a:pt x="404" y="1299"/>
                </a:cubicBezTo>
                <a:cubicBezTo>
                  <a:pt x="431" y="1299"/>
                  <a:pt x="494" y="1333"/>
                  <a:pt x="522" y="1333"/>
                </a:cubicBezTo>
                <a:lnTo>
                  <a:pt x="605" y="1333"/>
                </a:lnTo>
                <a:cubicBezTo>
                  <a:pt x="695" y="1333"/>
                  <a:pt x="751" y="1299"/>
                  <a:pt x="779" y="1271"/>
                </a:cubicBezTo>
                <a:cubicBezTo>
                  <a:pt x="841" y="1243"/>
                  <a:pt x="869" y="1188"/>
                  <a:pt x="869" y="1160"/>
                </a:cubicBezTo>
                <a:cubicBezTo>
                  <a:pt x="869" y="1125"/>
                  <a:pt x="841" y="1097"/>
                  <a:pt x="841" y="1070"/>
                </a:cubicBezTo>
                <a:cubicBezTo>
                  <a:pt x="841" y="1042"/>
                  <a:pt x="806" y="1014"/>
                  <a:pt x="779" y="1014"/>
                </a:cubicBezTo>
                <a:cubicBezTo>
                  <a:pt x="751" y="986"/>
                  <a:pt x="695" y="952"/>
                  <a:pt x="633" y="924"/>
                </a:cubicBezTo>
                <a:lnTo>
                  <a:pt x="549" y="896"/>
                </a:lnTo>
                <a:lnTo>
                  <a:pt x="549" y="905"/>
                </a:lnTo>
                <a:lnTo>
                  <a:pt x="549" y="905"/>
                </a:lnTo>
                <a:lnTo>
                  <a:pt x="522" y="896"/>
                </a:lnTo>
                <a:lnTo>
                  <a:pt x="494" y="896"/>
                </a:lnTo>
                <a:cubicBezTo>
                  <a:pt x="431" y="868"/>
                  <a:pt x="376" y="868"/>
                  <a:pt x="348" y="840"/>
                </a:cubicBezTo>
                <a:cubicBezTo>
                  <a:pt x="320" y="840"/>
                  <a:pt x="286" y="813"/>
                  <a:pt x="258" y="778"/>
                </a:cubicBezTo>
                <a:cubicBezTo>
                  <a:pt x="230" y="750"/>
                  <a:pt x="202" y="750"/>
                  <a:pt x="202" y="722"/>
                </a:cubicBezTo>
                <a:cubicBezTo>
                  <a:pt x="202" y="695"/>
                  <a:pt x="174" y="667"/>
                  <a:pt x="174" y="604"/>
                </a:cubicBezTo>
                <a:cubicBezTo>
                  <a:pt x="174" y="549"/>
                  <a:pt x="202" y="521"/>
                  <a:pt x="202" y="493"/>
                </a:cubicBezTo>
                <a:cubicBezTo>
                  <a:pt x="230" y="431"/>
                  <a:pt x="258" y="403"/>
                  <a:pt x="286" y="375"/>
                </a:cubicBezTo>
                <a:cubicBezTo>
                  <a:pt x="320" y="347"/>
                  <a:pt x="348" y="320"/>
                  <a:pt x="376" y="320"/>
                </a:cubicBezTo>
                <a:cubicBezTo>
                  <a:pt x="431" y="292"/>
                  <a:pt x="494" y="292"/>
                  <a:pt x="522" y="292"/>
                </a:cubicBezTo>
                <a:close/>
                <a:moveTo>
                  <a:pt x="459" y="0"/>
                </a:moveTo>
                <a:lnTo>
                  <a:pt x="459" y="175"/>
                </a:lnTo>
                <a:lnTo>
                  <a:pt x="459" y="175"/>
                </a:lnTo>
                <a:cubicBezTo>
                  <a:pt x="421" y="177"/>
                  <a:pt x="384" y="183"/>
                  <a:pt x="348" y="202"/>
                </a:cubicBezTo>
                <a:cubicBezTo>
                  <a:pt x="286" y="229"/>
                  <a:pt x="230" y="257"/>
                  <a:pt x="202" y="292"/>
                </a:cubicBezTo>
                <a:cubicBezTo>
                  <a:pt x="174" y="347"/>
                  <a:pt x="112" y="375"/>
                  <a:pt x="112" y="431"/>
                </a:cubicBezTo>
                <a:cubicBezTo>
                  <a:pt x="84" y="493"/>
                  <a:pt x="56" y="549"/>
                  <a:pt x="56" y="604"/>
                </a:cubicBezTo>
                <a:cubicBezTo>
                  <a:pt x="56" y="667"/>
                  <a:pt x="84" y="722"/>
                  <a:pt x="84" y="750"/>
                </a:cubicBezTo>
                <a:cubicBezTo>
                  <a:pt x="112" y="813"/>
                  <a:pt x="147" y="840"/>
                  <a:pt x="174" y="868"/>
                </a:cubicBezTo>
                <a:cubicBezTo>
                  <a:pt x="202" y="896"/>
                  <a:pt x="258" y="924"/>
                  <a:pt x="286" y="952"/>
                </a:cubicBezTo>
                <a:cubicBezTo>
                  <a:pt x="348" y="986"/>
                  <a:pt x="404" y="986"/>
                  <a:pt x="459" y="1014"/>
                </a:cubicBezTo>
                <a:lnTo>
                  <a:pt x="494" y="1014"/>
                </a:lnTo>
                <a:lnTo>
                  <a:pt x="494" y="1203"/>
                </a:lnTo>
                <a:lnTo>
                  <a:pt x="494" y="1203"/>
                </a:lnTo>
                <a:cubicBezTo>
                  <a:pt x="470" y="1195"/>
                  <a:pt x="446" y="1188"/>
                  <a:pt x="431" y="1188"/>
                </a:cubicBezTo>
                <a:cubicBezTo>
                  <a:pt x="404" y="1188"/>
                  <a:pt x="376" y="1160"/>
                  <a:pt x="348" y="1160"/>
                </a:cubicBezTo>
                <a:cubicBezTo>
                  <a:pt x="320" y="1125"/>
                  <a:pt x="286" y="1125"/>
                  <a:pt x="258" y="1097"/>
                </a:cubicBezTo>
                <a:cubicBezTo>
                  <a:pt x="230" y="1097"/>
                  <a:pt x="230" y="1070"/>
                  <a:pt x="230" y="1070"/>
                </a:cubicBezTo>
                <a:lnTo>
                  <a:pt x="174" y="1014"/>
                </a:lnTo>
                <a:lnTo>
                  <a:pt x="1" y="1333"/>
                </a:lnTo>
                <a:lnTo>
                  <a:pt x="29" y="1361"/>
                </a:lnTo>
                <a:cubicBezTo>
                  <a:pt x="112" y="1417"/>
                  <a:pt x="174" y="1445"/>
                  <a:pt x="258" y="1472"/>
                </a:cubicBezTo>
                <a:cubicBezTo>
                  <a:pt x="327" y="1499"/>
                  <a:pt x="392" y="1521"/>
                  <a:pt x="459" y="1531"/>
                </a:cubicBezTo>
                <a:lnTo>
                  <a:pt x="459" y="1531"/>
                </a:lnTo>
                <a:lnTo>
                  <a:pt x="459" y="1736"/>
                </a:lnTo>
                <a:lnTo>
                  <a:pt x="695" y="1736"/>
                </a:lnTo>
                <a:lnTo>
                  <a:pt x="695" y="1534"/>
                </a:lnTo>
                <a:lnTo>
                  <a:pt x="695" y="1534"/>
                </a:lnTo>
                <a:cubicBezTo>
                  <a:pt x="734" y="1532"/>
                  <a:pt x="770" y="1525"/>
                  <a:pt x="806" y="1507"/>
                </a:cubicBezTo>
                <a:cubicBezTo>
                  <a:pt x="869" y="1507"/>
                  <a:pt x="924" y="1472"/>
                  <a:pt x="952" y="1445"/>
                </a:cubicBezTo>
                <a:cubicBezTo>
                  <a:pt x="1015" y="1417"/>
                  <a:pt x="1042" y="1361"/>
                  <a:pt x="1070" y="1299"/>
                </a:cubicBezTo>
                <a:cubicBezTo>
                  <a:pt x="1098" y="1243"/>
                  <a:pt x="1098" y="1188"/>
                  <a:pt x="1098" y="1125"/>
                </a:cubicBezTo>
                <a:cubicBezTo>
                  <a:pt x="1098" y="1042"/>
                  <a:pt x="1098" y="1014"/>
                  <a:pt x="1070" y="952"/>
                </a:cubicBezTo>
                <a:cubicBezTo>
                  <a:pt x="1070" y="896"/>
                  <a:pt x="1015" y="868"/>
                  <a:pt x="980" y="840"/>
                </a:cubicBezTo>
                <a:cubicBezTo>
                  <a:pt x="952" y="813"/>
                  <a:pt x="897" y="778"/>
                  <a:pt x="841" y="750"/>
                </a:cubicBezTo>
                <a:cubicBezTo>
                  <a:pt x="779" y="722"/>
                  <a:pt x="723" y="722"/>
                  <a:pt x="667" y="695"/>
                </a:cubicBezTo>
                <a:lnTo>
                  <a:pt x="667" y="502"/>
                </a:lnTo>
                <a:lnTo>
                  <a:pt x="667" y="502"/>
                </a:lnTo>
                <a:cubicBezTo>
                  <a:pt x="677" y="506"/>
                  <a:pt x="687" y="512"/>
                  <a:pt x="695" y="521"/>
                </a:cubicBezTo>
                <a:cubicBezTo>
                  <a:pt x="723" y="521"/>
                  <a:pt x="751" y="521"/>
                  <a:pt x="779" y="549"/>
                </a:cubicBezTo>
                <a:cubicBezTo>
                  <a:pt x="806" y="549"/>
                  <a:pt x="806" y="577"/>
                  <a:pt x="841" y="577"/>
                </a:cubicBezTo>
                <a:lnTo>
                  <a:pt x="869" y="577"/>
                </a:lnTo>
                <a:lnTo>
                  <a:pt x="869" y="604"/>
                </a:lnTo>
                <a:lnTo>
                  <a:pt x="924" y="667"/>
                </a:lnTo>
                <a:lnTo>
                  <a:pt x="952" y="577"/>
                </a:lnTo>
                <a:lnTo>
                  <a:pt x="1098" y="347"/>
                </a:lnTo>
                <a:lnTo>
                  <a:pt x="1042" y="320"/>
                </a:lnTo>
                <a:cubicBezTo>
                  <a:pt x="980" y="292"/>
                  <a:pt x="924" y="229"/>
                  <a:pt x="869" y="229"/>
                </a:cubicBezTo>
                <a:cubicBezTo>
                  <a:pt x="801" y="209"/>
                  <a:pt x="753" y="188"/>
                  <a:pt x="695" y="179"/>
                </a:cubicBezTo>
                <a:lnTo>
                  <a:pt x="695" y="179"/>
                </a:lnTo>
                <a:lnTo>
                  <a:pt x="695" y="0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20"/>
          <p:cNvSpPr/>
          <p:nvPr/>
        </p:nvSpPr>
        <p:spPr>
          <a:xfrm>
            <a:off x="4181927" y="1973944"/>
            <a:ext cx="282640" cy="282732"/>
          </a:xfrm>
          <a:custGeom>
            <a:avLst/>
            <a:gdLst/>
            <a:ahLst/>
            <a:cxnLst/>
            <a:rect l="l" t="t" r="r" b="b"/>
            <a:pathLst>
              <a:path w="3070" h="3071" extrusionOk="0">
                <a:moveTo>
                  <a:pt x="1625" y="3008"/>
                </a:moveTo>
                <a:cubicBezTo>
                  <a:pt x="2465" y="2952"/>
                  <a:pt x="3070" y="2258"/>
                  <a:pt x="3042" y="1445"/>
                </a:cubicBezTo>
                <a:cubicBezTo>
                  <a:pt x="2986" y="612"/>
                  <a:pt x="2257" y="1"/>
                  <a:pt x="1452" y="56"/>
                </a:cubicBezTo>
                <a:cubicBezTo>
                  <a:pt x="639" y="91"/>
                  <a:pt x="0" y="813"/>
                  <a:pt x="63" y="1619"/>
                </a:cubicBezTo>
                <a:cubicBezTo>
                  <a:pt x="118" y="2431"/>
                  <a:pt x="813" y="3070"/>
                  <a:pt x="1625" y="3008"/>
                </a:cubicBezTo>
                <a:close/>
              </a:path>
            </a:pathLst>
          </a:custGeom>
          <a:solidFill>
            <a:srgbClr val="F3A1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20"/>
          <p:cNvSpPr/>
          <p:nvPr/>
        </p:nvSpPr>
        <p:spPr>
          <a:xfrm>
            <a:off x="4181927" y="1973944"/>
            <a:ext cx="285217" cy="282732"/>
          </a:xfrm>
          <a:custGeom>
            <a:avLst/>
            <a:gdLst/>
            <a:ahLst/>
            <a:cxnLst/>
            <a:rect l="l" t="t" r="r" b="b"/>
            <a:pathLst>
              <a:path w="3098" h="3071" extrusionOk="0">
                <a:moveTo>
                  <a:pt x="1535" y="119"/>
                </a:moveTo>
                <a:cubicBezTo>
                  <a:pt x="2292" y="119"/>
                  <a:pt x="2924" y="695"/>
                  <a:pt x="2986" y="1445"/>
                </a:cubicBezTo>
                <a:lnTo>
                  <a:pt x="2986" y="1536"/>
                </a:lnTo>
                <a:cubicBezTo>
                  <a:pt x="2986" y="2286"/>
                  <a:pt x="2375" y="2924"/>
                  <a:pt x="1625" y="2952"/>
                </a:cubicBezTo>
                <a:lnTo>
                  <a:pt x="1535" y="2952"/>
                </a:lnTo>
                <a:cubicBezTo>
                  <a:pt x="785" y="2952"/>
                  <a:pt x="174" y="2376"/>
                  <a:pt x="118" y="1619"/>
                </a:cubicBezTo>
                <a:lnTo>
                  <a:pt x="118" y="1536"/>
                </a:lnTo>
                <a:cubicBezTo>
                  <a:pt x="118" y="786"/>
                  <a:pt x="695" y="147"/>
                  <a:pt x="1452" y="119"/>
                </a:cubicBezTo>
                <a:close/>
                <a:moveTo>
                  <a:pt x="1452" y="1"/>
                </a:moveTo>
                <a:cubicBezTo>
                  <a:pt x="639" y="29"/>
                  <a:pt x="0" y="723"/>
                  <a:pt x="0" y="1536"/>
                </a:cubicBezTo>
                <a:lnTo>
                  <a:pt x="0" y="1619"/>
                </a:lnTo>
                <a:cubicBezTo>
                  <a:pt x="63" y="2431"/>
                  <a:pt x="729" y="3070"/>
                  <a:pt x="1535" y="3070"/>
                </a:cubicBezTo>
                <a:lnTo>
                  <a:pt x="1653" y="3070"/>
                </a:lnTo>
                <a:cubicBezTo>
                  <a:pt x="2465" y="3008"/>
                  <a:pt x="3097" y="2348"/>
                  <a:pt x="3097" y="1536"/>
                </a:cubicBezTo>
                <a:lnTo>
                  <a:pt x="3097" y="1445"/>
                </a:lnTo>
                <a:cubicBezTo>
                  <a:pt x="3042" y="612"/>
                  <a:pt x="2347" y="1"/>
                  <a:pt x="1535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20"/>
          <p:cNvSpPr/>
          <p:nvPr/>
        </p:nvSpPr>
        <p:spPr>
          <a:xfrm>
            <a:off x="4211294" y="2000824"/>
            <a:ext cx="226388" cy="228966"/>
          </a:xfrm>
          <a:custGeom>
            <a:avLst/>
            <a:gdLst/>
            <a:ahLst/>
            <a:cxnLst/>
            <a:rect l="l" t="t" r="r" b="b"/>
            <a:pathLst>
              <a:path w="2459" h="2487" extrusionOk="0">
                <a:moveTo>
                  <a:pt x="1306" y="2431"/>
                </a:moveTo>
                <a:cubicBezTo>
                  <a:pt x="1973" y="2403"/>
                  <a:pt x="2459" y="1820"/>
                  <a:pt x="2431" y="1153"/>
                </a:cubicBezTo>
                <a:cubicBezTo>
                  <a:pt x="2376" y="521"/>
                  <a:pt x="1799" y="1"/>
                  <a:pt x="1160" y="56"/>
                </a:cubicBezTo>
                <a:cubicBezTo>
                  <a:pt x="494" y="84"/>
                  <a:pt x="1" y="667"/>
                  <a:pt x="29" y="1299"/>
                </a:cubicBezTo>
                <a:cubicBezTo>
                  <a:pt x="63" y="1966"/>
                  <a:pt x="640" y="2487"/>
                  <a:pt x="1306" y="243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20"/>
          <p:cNvSpPr/>
          <p:nvPr/>
        </p:nvSpPr>
        <p:spPr>
          <a:xfrm>
            <a:off x="4208716" y="1998247"/>
            <a:ext cx="232188" cy="231543"/>
          </a:xfrm>
          <a:custGeom>
            <a:avLst/>
            <a:gdLst/>
            <a:ahLst/>
            <a:cxnLst/>
            <a:rect l="l" t="t" r="r" b="b"/>
            <a:pathLst>
              <a:path w="2522" h="2515" extrusionOk="0">
                <a:moveTo>
                  <a:pt x="1244" y="112"/>
                </a:moveTo>
                <a:cubicBezTo>
                  <a:pt x="1855" y="112"/>
                  <a:pt x="2348" y="605"/>
                  <a:pt x="2404" y="1181"/>
                </a:cubicBezTo>
                <a:lnTo>
                  <a:pt x="2404" y="1272"/>
                </a:lnTo>
                <a:cubicBezTo>
                  <a:pt x="2404" y="1848"/>
                  <a:pt x="1938" y="2369"/>
                  <a:pt x="1334" y="2396"/>
                </a:cubicBezTo>
                <a:lnTo>
                  <a:pt x="1244" y="2396"/>
                </a:lnTo>
                <a:cubicBezTo>
                  <a:pt x="668" y="2396"/>
                  <a:pt x="147" y="1938"/>
                  <a:pt x="119" y="1327"/>
                </a:cubicBezTo>
                <a:lnTo>
                  <a:pt x="119" y="1272"/>
                </a:lnTo>
                <a:cubicBezTo>
                  <a:pt x="119" y="660"/>
                  <a:pt x="577" y="174"/>
                  <a:pt x="1188" y="140"/>
                </a:cubicBezTo>
                <a:cubicBezTo>
                  <a:pt x="1216" y="140"/>
                  <a:pt x="1216" y="112"/>
                  <a:pt x="1244" y="112"/>
                </a:cubicBezTo>
                <a:close/>
                <a:moveTo>
                  <a:pt x="1244" y="1"/>
                </a:moveTo>
                <a:cubicBezTo>
                  <a:pt x="1216" y="1"/>
                  <a:pt x="1188" y="29"/>
                  <a:pt x="1188" y="29"/>
                </a:cubicBezTo>
                <a:cubicBezTo>
                  <a:pt x="522" y="56"/>
                  <a:pt x="1" y="605"/>
                  <a:pt x="1" y="1272"/>
                </a:cubicBezTo>
                <a:lnTo>
                  <a:pt x="1" y="1355"/>
                </a:lnTo>
                <a:cubicBezTo>
                  <a:pt x="29" y="1994"/>
                  <a:pt x="612" y="2515"/>
                  <a:pt x="1244" y="2515"/>
                </a:cubicBezTo>
                <a:lnTo>
                  <a:pt x="1334" y="2515"/>
                </a:lnTo>
                <a:cubicBezTo>
                  <a:pt x="2001" y="2487"/>
                  <a:pt x="2522" y="1938"/>
                  <a:pt x="2522" y="1272"/>
                </a:cubicBezTo>
                <a:lnTo>
                  <a:pt x="2522" y="1181"/>
                </a:lnTo>
                <a:cubicBezTo>
                  <a:pt x="2459" y="522"/>
                  <a:pt x="1911" y="1"/>
                  <a:pt x="124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20"/>
          <p:cNvSpPr/>
          <p:nvPr/>
        </p:nvSpPr>
        <p:spPr>
          <a:xfrm>
            <a:off x="4219671" y="2035346"/>
            <a:ext cx="74204" cy="181000"/>
          </a:xfrm>
          <a:custGeom>
            <a:avLst/>
            <a:gdLst/>
            <a:ahLst/>
            <a:cxnLst/>
            <a:rect l="l" t="t" r="r" b="b"/>
            <a:pathLst>
              <a:path w="806" h="1966" extrusionOk="0">
                <a:moveTo>
                  <a:pt x="375" y="1"/>
                </a:moveTo>
                <a:cubicBezTo>
                  <a:pt x="146" y="230"/>
                  <a:pt x="0" y="521"/>
                  <a:pt x="0" y="869"/>
                </a:cubicBezTo>
                <a:lnTo>
                  <a:pt x="0" y="924"/>
                </a:lnTo>
                <a:cubicBezTo>
                  <a:pt x="28" y="1417"/>
                  <a:pt x="347" y="1820"/>
                  <a:pt x="806" y="1966"/>
                </a:cubicBezTo>
                <a:cubicBezTo>
                  <a:pt x="722" y="1910"/>
                  <a:pt x="667" y="1855"/>
                  <a:pt x="576" y="1792"/>
                </a:cubicBezTo>
                <a:cubicBezTo>
                  <a:pt x="403" y="1646"/>
                  <a:pt x="285" y="1445"/>
                  <a:pt x="201" y="1216"/>
                </a:cubicBezTo>
                <a:cubicBezTo>
                  <a:pt x="174" y="1098"/>
                  <a:pt x="174" y="987"/>
                  <a:pt x="146" y="869"/>
                </a:cubicBezTo>
                <a:cubicBezTo>
                  <a:pt x="111" y="605"/>
                  <a:pt x="174" y="376"/>
                  <a:pt x="285" y="174"/>
                </a:cubicBezTo>
                <a:cubicBezTo>
                  <a:pt x="319" y="119"/>
                  <a:pt x="347" y="56"/>
                  <a:pt x="375" y="1"/>
                </a:cubicBezTo>
                <a:close/>
              </a:path>
            </a:pathLst>
          </a:custGeom>
          <a:solidFill>
            <a:srgbClr val="FDB6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20"/>
          <p:cNvSpPr/>
          <p:nvPr/>
        </p:nvSpPr>
        <p:spPr>
          <a:xfrm>
            <a:off x="4211294" y="2021906"/>
            <a:ext cx="101732" cy="202727"/>
          </a:xfrm>
          <a:custGeom>
            <a:avLst/>
            <a:gdLst/>
            <a:ahLst/>
            <a:cxnLst/>
            <a:rect l="l" t="t" r="r" b="b"/>
            <a:pathLst>
              <a:path w="1105" h="2202" extrusionOk="0">
                <a:moveTo>
                  <a:pt x="584" y="1"/>
                </a:moveTo>
                <a:cubicBezTo>
                  <a:pt x="237" y="230"/>
                  <a:pt x="1" y="640"/>
                  <a:pt x="29" y="1070"/>
                </a:cubicBezTo>
                <a:cubicBezTo>
                  <a:pt x="63" y="1681"/>
                  <a:pt x="522" y="2139"/>
                  <a:pt x="1105" y="2202"/>
                </a:cubicBezTo>
                <a:cubicBezTo>
                  <a:pt x="1042" y="2174"/>
                  <a:pt x="959" y="2139"/>
                  <a:pt x="897" y="2112"/>
                </a:cubicBezTo>
                <a:cubicBezTo>
                  <a:pt x="438" y="1966"/>
                  <a:pt x="119" y="1563"/>
                  <a:pt x="91" y="1070"/>
                </a:cubicBezTo>
                <a:lnTo>
                  <a:pt x="91" y="1015"/>
                </a:lnTo>
                <a:cubicBezTo>
                  <a:pt x="91" y="667"/>
                  <a:pt x="237" y="376"/>
                  <a:pt x="466" y="147"/>
                </a:cubicBezTo>
                <a:cubicBezTo>
                  <a:pt x="494" y="119"/>
                  <a:pt x="522" y="56"/>
                  <a:pt x="549" y="28"/>
                </a:cubicBezTo>
                <a:lnTo>
                  <a:pt x="584" y="1"/>
                </a:lnTo>
                <a:close/>
              </a:path>
            </a:pathLst>
          </a:custGeom>
          <a:solidFill>
            <a:srgbClr val="FDB6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20"/>
          <p:cNvSpPr/>
          <p:nvPr/>
        </p:nvSpPr>
        <p:spPr>
          <a:xfrm>
            <a:off x="4283559" y="2051364"/>
            <a:ext cx="71719" cy="119592"/>
          </a:xfrm>
          <a:custGeom>
            <a:avLst/>
            <a:gdLst/>
            <a:ahLst/>
            <a:cxnLst/>
            <a:rect l="l" t="t" r="r" b="b"/>
            <a:pathLst>
              <a:path w="779" h="1299" extrusionOk="0">
                <a:moveTo>
                  <a:pt x="375" y="292"/>
                </a:moveTo>
                <a:lnTo>
                  <a:pt x="375" y="521"/>
                </a:lnTo>
                <a:cubicBezTo>
                  <a:pt x="348" y="521"/>
                  <a:pt x="285" y="493"/>
                  <a:pt x="285" y="493"/>
                </a:cubicBezTo>
                <a:cubicBezTo>
                  <a:pt x="257" y="465"/>
                  <a:pt x="257" y="431"/>
                  <a:pt x="257" y="403"/>
                </a:cubicBezTo>
                <a:cubicBezTo>
                  <a:pt x="257" y="347"/>
                  <a:pt x="285" y="292"/>
                  <a:pt x="375" y="292"/>
                </a:cubicBezTo>
                <a:close/>
                <a:moveTo>
                  <a:pt x="431" y="750"/>
                </a:moveTo>
                <a:cubicBezTo>
                  <a:pt x="493" y="750"/>
                  <a:pt x="521" y="778"/>
                  <a:pt x="549" y="778"/>
                </a:cubicBezTo>
                <a:cubicBezTo>
                  <a:pt x="577" y="813"/>
                  <a:pt x="577" y="840"/>
                  <a:pt x="577" y="868"/>
                </a:cubicBezTo>
                <a:cubicBezTo>
                  <a:pt x="577" y="924"/>
                  <a:pt x="549" y="951"/>
                  <a:pt x="431" y="951"/>
                </a:cubicBezTo>
                <a:lnTo>
                  <a:pt x="431" y="750"/>
                </a:lnTo>
                <a:close/>
                <a:moveTo>
                  <a:pt x="375" y="0"/>
                </a:moveTo>
                <a:lnTo>
                  <a:pt x="375" y="118"/>
                </a:lnTo>
                <a:cubicBezTo>
                  <a:pt x="320" y="146"/>
                  <a:pt x="285" y="146"/>
                  <a:pt x="230" y="146"/>
                </a:cubicBezTo>
                <a:cubicBezTo>
                  <a:pt x="202" y="174"/>
                  <a:pt x="174" y="202"/>
                  <a:pt x="146" y="229"/>
                </a:cubicBezTo>
                <a:cubicBezTo>
                  <a:pt x="112" y="229"/>
                  <a:pt x="84" y="292"/>
                  <a:pt x="84" y="320"/>
                </a:cubicBezTo>
                <a:cubicBezTo>
                  <a:pt x="56" y="347"/>
                  <a:pt x="56" y="403"/>
                  <a:pt x="56" y="431"/>
                </a:cubicBezTo>
                <a:lnTo>
                  <a:pt x="56" y="549"/>
                </a:lnTo>
                <a:cubicBezTo>
                  <a:pt x="84" y="577"/>
                  <a:pt x="84" y="577"/>
                  <a:pt x="112" y="604"/>
                </a:cubicBezTo>
                <a:cubicBezTo>
                  <a:pt x="146" y="639"/>
                  <a:pt x="174" y="639"/>
                  <a:pt x="202" y="667"/>
                </a:cubicBezTo>
                <a:cubicBezTo>
                  <a:pt x="230" y="695"/>
                  <a:pt x="285" y="695"/>
                  <a:pt x="320" y="695"/>
                </a:cubicBezTo>
                <a:lnTo>
                  <a:pt x="348" y="722"/>
                </a:lnTo>
                <a:lnTo>
                  <a:pt x="375" y="722"/>
                </a:lnTo>
                <a:lnTo>
                  <a:pt x="375" y="951"/>
                </a:lnTo>
                <a:lnTo>
                  <a:pt x="285" y="951"/>
                </a:lnTo>
                <a:cubicBezTo>
                  <a:pt x="257" y="924"/>
                  <a:pt x="230" y="924"/>
                  <a:pt x="202" y="896"/>
                </a:cubicBezTo>
                <a:cubicBezTo>
                  <a:pt x="174" y="896"/>
                  <a:pt x="146" y="896"/>
                  <a:pt x="146" y="868"/>
                </a:cubicBezTo>
                <a:cubicBezTo>
                  <a:pt x="112" y="868"/>
                  <a:pt x="112" y="840"/>
                  <a:pt x="84" y="840"/>
                </a:cubicBezTo>
                <a:lnTo>
                  <a:pt x="0" y="1014"/>
                </a:lnTo>
                <a:cubicBezTo>
                  <a:pt x="56" y="1042"/>
                  <a:pt x="112" y="1070"/>
                  <a:pt x="174" y="1097"/>
                </a:cubicBezTo>
                <a:cubicBezTo>
                  <a:pt x="230" y="1125"/>
                  <a:pt x="285" y="1125"/>
                  <a:pt x="375" y="1125"/>
                </a:cubicBezTo>
                <a:lnTo>
                  <a:pt x="375" y="1299"/>
                </a:lnTo>
                <a:lnTo>
                  <a:pt x="459" y="1299"/>
                </a:lnTo>
                <a:lnTo>
                  <a:pt x="459" y="1125"/>
                </a:lnTo>
                <a:lnTo>
                  <a:pt x="577" y="1125"/>
                </a:lnTo>
                <a:cubicBezTo>
                  <a:pt x="632" y="1097"/>
                  <a:pt x="667" y="1097"/>
                  <a:pt x="695" y="1070"/>
                </a:cubicBezTo>
                <a:cubicBezTo>
                  <a:pt x="723" y="1042"/>
                  <a:pt x="750" y="1014"/>
                  <a:pt x="778" y="986"/>
                </a:cubicBezTo>
                <a:lnTo>
                  <a:pt x="778" y="840"/>
                </a:lnTo>
                <a:lnTo>
                  <a:pt x="778" y="722"/>
                </a:lnTo>
                <a:cubicBezTo>
                  <a:pt x="750" y="695"/>
                  <a:pt x="723" y="667"/>
                  <a:pt x="695" y="639"/>
                </a:cubicBezTo>
                <a:cubicBezTo>
                  <a:pt x="695" y="639"/>
                  <a:pt x="632" y="604"/>
                  <a:pt x="605" y="577"/>
                </a:cubicBezTo>
                <a:cubicBezTo>
                  <a:pt x="577" y="577"/>
                  <a:pt x="521" y="549"/>
                  <a:pt x="459" y="549"/>
                </a:cubicBezTo>
                <a:lnTo>
                  <a:pt x="431" y="549"/>
                </a:lnTo>
                <a:lnTo>
                  <a:pt x="431" y="292"/>
                </a:lnTo>
                <a:cubicBezTo>
                  <a:pt x="459" y="292"/>
                  <a:pt x="493" y="320"/>
                  <a:pt x="521" y="320"/>
                </a:cubicBezTo>
                <a:cubicBezTo>
                  <a:pt x="549" y="320"/>
                  <a:pt x="577" y="320"/>
                  <a:pt x="577" y="347"/>
                </a:cubicBezTo>
                <a:cubicBezTo>
                  <a:pt x="605" y="347"/>
                  <a:pt x="632" y="347"/>
                  <a:pt x="632" y="375"/>
                </a:cubicBezTo>
                <a:cubicBezTo>
                  <a:pt x="667" y="375"/>
                  <a:pt x="667" y="375"/>
                  <a:pt x="667" y="403"/>
                </a:cubicBezTo>
                <a:lnTo>
                  <a:pt x="750" y="229"/>
                </a:lnTo>
                <a:cubicBezTo>
                  <a:pt x="723" y="202"/>
                  <a:pt x="667" y="174"/>
                  <a:pt x="632" y="174"/>
                </a:cubicBezTo>
                <a:cubicBezTo>
                  <a:pt x="577" y="146"/>
                  <a:pt x="521" y="146"/>
                  <a:pt x="459" y="118"/>
                </a:cubicBezTo>
                <a:lnTo>
                  <a:pt x="459" y="0"/>
                </a:lnTo>
                <a:close/>
              </a:path>
            </a:pathLst>
          </a:custGeom>
          <a:solidFill>
            <a:srgbClr val="F3A1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20"/>
          <p:cNvSpPr/>
          <p:nvPr/>
        </p:nvSpPr>
        <p:spPr>
          <a:xfrm>
            <a:off x="4277759" y="2046209"/>
            <a:ext cx="83227" cy="130548"/>
          </a:xfrm>
          <a:custGeom>
            <a:avLst/>
            <a:gdLst/>
            <a:ahLst/>
            <a:cxnLst/>
            <a:rect l="l" t="t" r="r" b="b"/>
            <a:pathLst>
              <a:path w="904" h="1418" extrusionOk="0">
                <a:moveTo>
                  <a:pt x="556" y="878"/>
                </a:moveTo>
                <a:lnTo>
                  <a:pt x="556" y="878"/>
                </a:lnTo>
                <a:cubicBezTo>
                  <a:pt x="566" y="882"/>
                  <a:pt x="576" y="888"/>
                  <a:pt x="584" y="896"/>
                </a:cubicBezTo>
                <a:lnTo>
                  <a:pt x="584" y="924"/>
                </a:lnTo>
                <a:lnTo>
                  <a:pt x="584" y="952"/>
                </a:lnTo>
                <a:lnTo>
                  <a:pt x="556" y="952"/>
                </a:lnTo>
                <a:lnTo>
                  <a:pt x="556" y="878"/>
                </a:lnTo>
                <a:close/>
                <a:moveTo>
                  <a:pt x="494" y="230"/>
                </a:moveTo>
                <a:cubicBezTo>
                  <a:pt x="556" y="258"/>
                  <a:pt x="612" y="258"/>
                  <a:pt x="668" y="285"/>
                </a:cubicBezTo>
                <a:cubicBezTo>
                  <a:pt x="684" y="285"/>
                  <a:pt x="713" y="295"/>
                  <a:pt x="739" y="310"/>
                </a:cubicBezTo>
                <a:lnTo>
                  <a:pt x="739" y="310"/>
                </a:lnTo>
                <a:lnTo>
                  <a:pt x="718" y="367"/>
                </a:lnTo>
                <a:lnTo>
                  <a:pt x="718" y="367"/>
                </a:lnTo>
                <a:cubicBezTo>
                  <a:pt x="706" y="359"/>
                  <a:pt x="685" y="348"/>
                  <a:pt x="668" y="348"/>
                </a:cubicBezTo>
                <a:cubicBezTo>
                  <a:pt x="640" y="348"/>
                  <a:pt x="612" y="313"/>
                  <a:pt x="612" y="313"/>
                </a:cubicBezTo>
                <a:cubicBezTo>
                  <a:pt x="584" y="313"/>
                  <a:pt x="522" y="285"/>
                  <a:pt x="494" y="285"/>
                </a:cubicBezTo>
                <a:lnTo>
                  <a:pt x="438" y="285"/>
                </a:lnTo>
                <a:cubicBezTo>
                  <a:pt x="383" y="285"/>
                  <a:pt x="348" y="313"/>
                  <a:pt x="293" y="348"/>
                </a:cubicBezTo>
                <a:cubicBezTo>
                  <a:pt x="265" y="376"/>
                  <a:pt x="265" y="431"/>
                  <a:pt x="265" y="459"/>
                </a:cubicBezTo>
                <a:cubicBezTo>
                  <a:pt x="265" y="521"/>
                  <a:pt x="265" y="549"/>
                  <a:pt x="320" y="577"/>
                </a:cubicBezTo>
                <a:cubicBezTo>
                  <a:pt x="348" y="605"/>
                  <a:pt x="383" y="633"/>
                  <a:pt x="438" y="633"/>
                </a:cubicBezTo>
                <a:lnTo>
                  <a:pt x="438" y="633"/>
                </a:lnTo>
                <a:lnTo>
                  <a:pt x="438" y="633"/>
                </a:lnTo>
                <a:lnTo>
                  <a:pt x="494" y="660"/>
                </a:lnTo>
                <a:lnTo>
                  <a:pt x="494" y="651"/>
                </a:lnTo>
                <a:lnTo>
                  <a:pt x="522" y="660"/>
                </a:lnTo>
                <a:cubicBezTo>
                  <a:pt x="584" y="660"/>
                  <a:pt x="612" y="695"/>
                  <a:pt x="640" y="695"/>
                </a:cubicBezTo>
                <a:cubicBezTo>
                  <a:pt x="668" y="723"/>
                  <a:pt x="695" y="723"/>
                  <a:pt x="730" y="751"/>
                </a:cubicBezTo>
                <a:cubicBezTo>
                  <a:pt x="758" y="778"/>
                  <a:pt x="758" y="778"/>
                  <a:pt x="786" y="806"/>
                </a:cubicBezTo>
                <a:lnTo>
                  <a:pt x="786" y="896"/>
                </a:lnTo>
                <a:lnTo>
                  <a:pt x="786" y="1007"/>
                </a:lnTo>
                <a:cubicBezTo>
                  <a:pt x="758" y="1042"/>
                  <a:pt x="758" y="1070"/>
                  <a:pt x="730" y="1070"/>
                </a:cubicBezTo>
                <a:cubicBezTo>
                  <a:pt x="695" y="1098"/>
                  <a:pt x="668" y="1098"/>
                  <a:pt x="640" y="1126"/>
                </a:cubicBezTo>
                <a:lnTo>
                  <a:pt x="438" y="1126"/>
                </a:lnTo>
                <a:cubicBezTo>
                  <a:pt x="383" y="1126"/>
                  <a:pt x="320" y="1126"/>
                  <a:pt x="265" y="1098"/>
                </a:cubicBezTo>
                <a:cubicBezTo>
                  <a:pt x="228" y="1079"/>
                  <a:pt x="188" y="1061"/>
                  <a:pt x="149" y="1040"/>
                </a:cubicBezTo>
                <a:lnTo>
                  <a:pt x="149" y="1040"/>
                </a:lnTo>
                <a:lnTo>
                  <a:pt x="177" y="987"/>
                </a:lnTo>
                <a:lnTo>
                  <a:pt x="177" y="987"/>
                </a:lnTo>
                <a:cubicBezTo>
                  <a:pt x="197" y="995"/>
                  <a:pt x="219" y="1007"/>
                  <a:pt x="237" y="1007"/>
                </a:cubicBezTo>
                <a:cubicBezTo>
                  <a:pt x="265" y="1042"/>
                  <a:pt x="293" y="1042"/>
                  <a:pt x="320" y="1042"/>
                </a:cubicBezTo>
                <a:cubicBezTo>
                  <a:pt x="348" y="1070"/>
                  <a:pt x="411" y="1070"/>
                  <a:pt x="438" y="1070"/>
                </a:cubicBezTo>
                <a:lnTo>
                  <a:pt x="494" y="1098"/>
                </a:lnTo>
                <a:lnTo>
                  <a:pt x="494" y="1070"/>
                </a:lnTo>
                <a:cubicBezTo>
                  <a:pt x="556" y="1070"/>
                  <a:pt x="612" y="1070"/>
                  <a:pt x="640" y="1042"/>
                </a:cubicBezTo>
                <a:cubicBezTo>
                  <a:pt x="695" y="1007"/>
                  <a:pt x="695" y="952"/>
                  <a:pt x="695" y="924"/>
                </a:cubicBezTo>
                <a:cubicBezTo>
                  <a:pt x="695" y="869"/>
                  <a:pt x="695" y="834"/>
                  <a:pt x="640" y="806"/>
                </a:cubicBezTo>
                <a:cubicBezTo>
                  <a:pt x="612" y="778"/>
                  <a:pt x="584" y="751"/>
                  <a:pt x="522" y="751"/>
                </a:cubicBezTo>
                <a:lnTo>
                  <a:pt x="494" y="741"/>
                </a:lnTo>
                <a:lnTo>
                  <a:pt x="494" y="723"/>
                </a:lnTo>
                <a:lnTo>
                  <a:pt x="411" y="723"/>
                </a:lnTo>
                <a:cubicBezTo>
                  <a:pt x="348" y="695"/>
                  <a:pt x="320" y="695"/>
                  <a:pt x="293" y="660"/>
                </a:cubicBezTo>
                <a:cubicBezTo>
                  <a:pt x="265" y="660"/>
                  <a:pt x="237" y="633"/>
                  <a:pt x="209" y="633"/>
                </a:cubicBezTo>
                <a:cubicBezTo>
                  <a:pt x="209" y="605"/>
                  <a:pt x="175" y="605"/>
                  <a:pt x="175" y="577"/>
                </a:cubicBezTo>
                <a:lnTo>
                  <a:pt x="175" y="487"/>
                </a:lnTo>
                <a:lnTo>
                  <a:pt x="175" y="403"/>
                </a:lnTo>
                <a:cubicBezTo>
                  <a:pt x="209" y="376"/>
                  <a:pt x="209" y="348"/>
                  <a:pt x="237" y="313"/>
                </a:cubicBezTo>
                <a:cubicBezTo>
                  <a:pt x="265" y="285"/>
                  <a:pt x="293" y="285"/>
                  <a:pt x="320" y="258"/>
                </a:cubicBezTo>
                <a:cubicBezTo>
                  <a:pt x="348" y="258"/>
                  <a:pt x="411" y="258"/>
                  <a:pt x="438" y="230"/>
                </a:cubicBezTo>
                <a:close/>
                <a:moveTo>
                  <a:pt x="383" y="1"/>
                </a:moveTo>
                <a:lnTo>
                  <a:pt x="383" y="132"/>
                </a:lnTo>
                <a:lnTo>
                  <a:pt x="383" y="132"/>
                </a:lnTo>
                <a:cubicBezTo>
                  <a:pt x="346" y="143"/>
                  <a:pt x="311" y="151"/>
                  <a:pt x="293" y="174"/>
                </a:cubicBezTo>
                <a:cubicBezTo>
                  <a:pt x="237" y="174"/>
                  <a:pt x="209" y="202"/>
                  <a:pt x="175" y="230"/>
                </a:cubicBezTo>
                <a:cubicBezTo>
                  <a:pt x="119" y="258"/>
                  <a:pt x="91" y="313"/>
                  <a:pt x="91" y="348"/>
                </a:cubicBezTo>
                <a:cubicBezTo>
                  <a:pt x="63" y="403"/>
                  <a:pt x="63" y="431"/>
                  <a:pt x="63" y="487"/>
                </a:cubicBezTo>
                <a:lnTo>
                  <a:pt x="63" y="605"/>
                </a:lnTo>
                <a:cubicBezTo>
                  <a:pt x="91" y="660"/>
                  <a:pt x="119" y="695"/>
                  <a:pt x="147" y="723"/>
                </a:cubicBezTo>
                <a:cubicBezTo>
                  <a:pt x="175" y="751"/>
                  <a:pt x="209" y="751"/>
                  <a:pt x="237" y="778"/>
                </a:cubicBezTo>
                <a:cubicBezTo>
                  <a:pt x="293" y="778"/>
                  <a:pt x="320" y="806"/>
                  <a:pt x="383" y="806"/>
                </a:cubicBezTo>
                <a:lnTo>
                  <a:pt x="383" y="952"/>
                </a:lnTo>
                <a:lnTo>
                  <a:pt x="348" y="952"/>
                </a:lnTo>
                <a:cubicBezTo>
                  <a:pt x="320" y="924"/>
                  <a:pt x="293" y="924"/>
                  <a:pt x="293" y="924"/>
                </a:cubicBezTo>
                <a:cubicBezTo>
                  <a:pt x="265" y="896"/>
                  <a:pt x="237" y="896"/>
                  <a:pt x="237" y="896"/>
                </a:cubicBezTo>
                <a:lnTo>
                  <a:pt x="209" y="869"/>
                </a:lnTo>
                <a:lnTo>
                  <a:pt x="147" y="806"/>
                </a:lnTo>
                <a:lnTo>
                  <a:pt x="1" y="1098"/>
                </a:lnTo>
                <a:lnTo>
                  <a:pt x="36" y="1126"/>
                </a:lnTo>
                <a:cubicBezTo>
                  <a:pt x="91" y="1153"/>
                  <a:pt x="147" y="1181"/>
                  <a:pt x="209" y="1216"/>
                </a:cubicBezTo>
                <a:cubicBezTo>
                  <a:pt x="274" y="1237"/>
                  <a:pt x="322" y="1242"/>
                  <a:pt x="383" y="1243"/>
                </a:cubicBezTo>
                <a:lnTo>
                  <a:pt x="383" y="1243"/>
                </a:lnTo>
                <a:lnTo>
                  <a:pt x="383" y="1417"/>
                </a:lnTo>
                <a:lnTo>
                  <a:pt x="584" y="1417"/>
                </a:lnTo>
                <a:lnTo>
                  <a:pt x="584" y="1244"/>
                </a:lnTo>
                <a:lnTo>
                  <a:pt x="668" y="1244"/>
                </a:lnTo>
                <a:cubicBezTo>
                  <a:pt x="695" y="1216"/>
                  <a:pt x="758" y="1181"/>
                  <a:pt x="786" y="1153"/>
                </a:cubicBezTo>
                <a:cubicBezTo>
                  <a:pt x="813" y="1126"/>
                  <a:pt x="869" y="1098"/>
                  <a:pt x="869" y="1070"/>
                </a:cubicBezTo>
                <a:cubicBezTo>
                  <a:pt x="904" y="1007"/>
                  <a:pt x="904" y="952"/>
                  <a:pt x="904" y="896"/>
                </a:cubicBezTo>
                <a:cubicBezTo>
                  <a:pt x="904" y="834"/>
                  <a:pt x="904" y="806"/>
                  <a:pt x="869" y="751"/>
                </a:cubicBezTo>
                <a:cubicBezTo>
                  <a:pt x="869" y="723"/>
                  <a:pt x="841" y="695"/>
                  <a:pt x="813" y="660"/>
                </a:cubicBezTo>
                <a:cubicBezTo>
                  <a:pt x="786" y="633"/>
                  <a:pt x="730" y="605"/>
                  <a:pt x="695" y="605"/>
                </a:cubicBezTo>
                <a:cubicBezTo>
                  <a:pt x="640" y="577"/>
                  <a:pt x="612" y="577"/>
                  <a:pt x="556" y="549"/>
                </a:cubicBezTo>
                <a:lnTo>
                  <a:pt x="556" y="431"/>
                </a:lnTo>
                <a:cubicBezTo>
                  <a:pt x="584" y="431"/>
                  <a:pt x="612" y="431"/>
                  <a:pt x="612" y="459"/>
                </a:cubicBezTo>
                <a:cubicBezTo>
                  <a:pt x="640" y="459"/>
                  <a:pt x="668" y="459"/>
                  <a:pt x="668" y="487"/>
                </a:cubicBezTo>
                <a:lnTo>
                  <a:pt x="695" y="487"/>
                </a:lnTo>
                <a:lnTo>
                  <a:pt x="758" y="549"/>
                </a:lnTo>
                <a:lnTo>
                  <a:pt x="786" y="487"/>
                </a:lnTo>
                <a:lnTo>
                  <a:pt x="904" y="285"/>
                </a:lnTo>
                <a:lnTo>
                  <a:pt x="841" y="258"/>
                </a:lnTo>
                <a:cubicBezTo>
                  <a:pt x="813" y="230"/>
                  <a:pt x="758" y="202"/>
                  <a:pt x="695" y="174"/>
                </a:cubicBezTo>
                <a:cubicBezTo>
                  <a:pt x="659" y="151"/>
                  <a:pt x="623" y="144"/>
                  <a:pt x="584" y="133"/>
                </a:cubicBezTo>
                <a:lnTo>
                  <a:pt x="584" y="133"/>
                </a:lnTo>
                <a:lnTo>
                  <a:pt x="584" y="56"/>
                </a:lnTo>
                <a:lnTo>
                  <a:pt x="584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20"/>
          <p:cNvSpPr/>
          <p:nvPr/>
        </p:nvSpPr>
        <p:spPr>
          <a:xfrm>
            <a:off x="3393730" y="4291300"/>
            <a:ext cx="1926276" cy="138834"/>
          </a:xfrm>
          <a:custGeom>
            <a:avLst/>
            <a:gdLst/>
            <a:ahLst/>
            <a:cxnLst/>
            <a:rect l="l" t="t" r="r" b="b"/>
            <a:pathLst>
              <a:path w="20923" h="1508" extrusionOk="0">
                <a:moveTo>
                  <a:pt x="10472" y="0"/>
                </a:moveTo>
                <a:cubicBezTo>
                  <a:pt x="4688" y="0"/>
                  <a:pt x="0" y="347"/>
                  <a:pt x="0" y="750"/>
                </a:cubicBezTo>
                <a:cubicBezTo>
                  <a:pt x="0" y="1160"/>
                  <a:pt x="4688" y="1507"/>
                  <a:pt x="10472" y="1507"/>
                </a:cubicBezTo>
                <a:cubicBezTo>
                  <a:pt x="16236" y="1507"/>
                  <a:pt x="20923" y="1160"/>
                  <a:pt x="20923" y="750"/>
                </a:cubicBezTo>
                <a:cubicBezTo>
                  <a:pt x="20923" y="347"/>
                  <a:pt x="16236" y="0"/>
                  <a:pt x="10472" y="0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20"/>
          <p:cNvSpPr/>
          <p:nvPr/>
        </p:nvSpPr>
        <p:spPr>
          <a:xfrm>
            <a:off x="5492367" y="2248182"/>
            <a:ext cx="301237" cy="258426"/>
          </a:xfrm>
          <a:custGeom>
            <a:avLst/>
            <a:gdLst/>
            <a:ahLst/>
            <a:cxnLst/>
            <a:rect l="l" t="t" r="r" b="b"/>
            <a:pathLst>
              <a:path w="3272" h="2807" extrusionOk="0">
                <a:moveTo>
                  <a:pt x="2841" y="1"/>
                </a:moveTo>
                <a:lnTo>
                  <a:pt x="1" y="376"/>
                </a:lnTo>
                <a:lnTo>
                  <a:pt x="3271" y="2806"/>
                </a:lnTo>
                <a:lnTo>
                  <a:pt x="28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20"/>
          <p:cNvSpPr/>
          <p:nvPr/>
        </p:nvSpPr>
        <p:spPr>
          <a:xfrm>
            <a:off x="4869137" y="3204565"/>
            <a:ext cx="72271" cy="143898"/>
          </a:xfrm>
          <a:custGeom>
            <a:avLst/>
            <a:gdLst/>
            <a:ahLst/>
            <a:cxnLst/>
            <a:rect l="l" t="t" r="r" b="b"/>
            <a:pathLst>
              <a:path w="785" h="1563" extrusionOk="0">
                <a:moveTo>
                  <a:pt x="382" y="0"/>
                </a:moveTo>
                <a:cubicBezTo>
                  <a:pt x="174" y="0"/>
                  <a:pt x="0" y="347"/>
                  <a:pt x="0" y="785"/>
                </a:cubicBezTo>
                <a:cubicBezTo>
                  <a:pt x="0" y="1215"/>
                  <a:pt x="174" y="1563"/>
                  <a:pt x="382" y="1563"/>
                </a:cubicBezTo>
                <a:cubicBezTo>
                  <a:pt x="611" y="1563"/>
                  <a:pt x="785" y="1215"/>
                  <a:pt x="785" y="785"/>
                </a:cubicBezTo>
                <a:cubicBezTo>
                  <a:pt x="785" y="347"/>
                  <a:pt x="611" y="0"/>
                  <a:pt x="382" y="0"/>
                </a:cubicBezTo>
                <a:close/>
              </a:path>
            </a:pathLst>
          </a:custGeom>
          <a:solidFill>
            <a:srgbClr val="FBFD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20"/>
          <p:cNvSpPr/>
          <p:nvPr/>
        </p:nvSpPr>
        <p:spPr>
          <a:xfrm>
            <a:off x="4169131" y="2964848"/>
            <a:ext cx="383635" cy="97221"/>
          </a:xfrm>
          <a:custGeom>
            <a:avLst/>
            <a:gdLst/>
            <a:ahLst/>
            <a:cxnLst/>
            <a:rect l="l" t="t" r="r" b="b"/>
            <a:pathLst>
              <a:path w="4167" h="1056" extrusionOk="0">
                <a:moveTo>
                  <a:pt x="2049" y="0"/>
                </a:moveTo>
                <a:cubicBezTo>
                  <a:pt x="1445" y="0"/>
                  <a:pt x="952" y="202"/>
                  <a:pt x="605" y="375"/>
                </a:cubicBezTo>
                <a:cubicBezTo>
                  <a:pt x="257" y="577"/>
                  <a:pt x="56" y="750"/>
                  <a:pt x="56" y="750"/>
                </a:cubicBezTo>
                <a:cubicBezTo>
                  <a:pt x="0" y="840"/>
                  <a:pt x="0" y="924"/>
                  <a:pt x="56" y="1014"/>
                </a:cubicBezTo>
                <a:cubicBezTo>
                  <a:pt x="84" y="1042"/>
                  <a:pt x="127" y="1056"/>
                  <a:pt x="174" y="1056"/>
                </a:cubicBezTo>
                <a:cubicBezTo>
                  <a:pt x="221" y="1056"/>
                  <a:pt x="271" y="1042"/>
                  <a:pt x="313" y="1014"/>
                </a:cubicBezTo>
                <a:cubicBezTo>
                  <a:pt x="313" y="1014"/>
                  <a:pt x="487" y="840"/>
                  <a:pt x="778" y="667"/>
                </a:cubicBezTo>
                <a:cubicBezTo>
                  <a:pt x="1098" y="521"/>
                  <a:pt x="1528" y="347"/>
                  <a:pt x="2049" y="347"/>
                </a:cubicBezTo>
                <a:cubicBezTo>
                  <a:pt x="2570" y="347"/>
                  <a:pt x="3181" y="521"/>
                  <a:pt x="3847" y="1014"/>
                </a:cubicBezTo>
                <a:cubicBezTo>
                  <a:pt x="3885" y="1039"/>
                  <a:pt x="3929" y="1053"/>
                  <a:pt x="3972" y="1053"/>
                </a:cubicBezTo>
                <a:cubicBezTo>
                  <a:pt x="4024" y="1053"/>
                  <a:pt x="4074" y="1032"/>
                  <a:pt x="4104" y="986"/>
                </a:cubicBezTo>
                <a:cubicBezTo>
                  <a:pt x="4167" y="924"/>
                  <a:pt x="4132" y="813"/>
                  <a:pt x="4077" y="750"/>
                </a:cubicBezTo>
                <a:cubicBezTo>
                  <a:pt x="3327" y="202"/>
                  <a:pt x="2632" y="0"/>
                  <a:pt x="2049" y="0"/>
                </a:cubicBezTo>
                <a:close/>
              </a:path>
            </a:pathLst>
          </a:custGeom>
          <a:solidFill>
            <a:srgbClr val="FBFD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7" name="Google Shape;1687;p20"/>
          <p:cNvGrpSpPr/>
          <p:nvPr/>
        </p:nvGrpSpPr>
        <p:grpSpPr>
          <a:xfrm>
            <a:off x="3119394" y="4430130"/>
            <a:ext cx="226376" cy="226804"/>
            <a:chOff x="2909139" y="4600060"/>
            <a:chExt cx="340825" cy="341469"/>
          </a:xfrm>
        </p:grpSpPr>
        <p:sp>
          <p:nvSpPr>
            <p:cNvPr id="1688" name="Google Shape;1688;p20"/>
            <p:cNvSpPr/>
            <p:nvPr/>
          </p:nvSpPr>
          <p:spPr>
            <a:xfrm>
              <a:off x="3058088" y="4600060"/>
              <a:ext cx="42902" cy="341469"/>
            </a:xfrm>
            <a:custGeom>
              <a:avLst/>
              <a:gdLst/>
              <a:ahLst/>
              <a:cxnLst/>
              <a:rect l="l" t="t" r="r" b="b"/>
              <a:pathLst>
                <a:path w="466" h="3709" extrusionOk="0">
                  <a:moveTo>
                    <a:pt x="230" y="0"/>
                  </a:moveTo>
                  <a:cubicBezTo>
                    <a:pt x="119" y="0"/>
                    <a:pt x="1" y="118"/>
                    <a:pt x="1" y="236"/>
                  </a:cubicBezTo>
                  <a:lnTo>
                    <a:pt x="1" y="3472"/>
                  </a:lnTo>
                  <a:cubicBezTo>
                    <a:pt x="1" y="3590"/>
                    <a:pt x="119" y="3708"/>
                    <a:pt x="230" y="3708"/>
                  </a:cubicBezTo>
                  <a:cubicBezTo>
                    <a:pt x="348" y="3708"/>
                    <a:pt x="466" y="3590"/>
                    <a:pt x="466" y="3472"/>
                  </a:cubicBezTo>
                  <a:lnTo>
                    <a:pt x="466" y="236"/>
                  </a:lnTo>
                  <a:cubicBezTo>
                    <a:pt x="466" y="118"/>
                    <a:pt x="348" y="0"/>
                    <a:pt x="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2909139" y="4749653"/>
              <a:ext cx="340825" cy="42258"/>
            </a:xfrm>
            <a:custGeom>
              <a:avLst/>
              <a:gdLst/>
              <a:ahLst/>
              <a:cxnLst/>
              <a:rect l="l" t="t" r="r" b="b"/>
              <a:pathLst>
                <a:path w="3702" h="459" extrusionOk="0">
                  <a:moveTo>
                    <a:pt x="230" y="0"/>
                  </a:moveTo>
                  <a:cubicBezTo>
                    <a:pt x="112" y="0"/>
                    <a:pt x="1" y="111"/>
                    <a:pt x="1" y="229"/>
                  </a:cubicBezTo>
                  <a:cubicBezTo>
                    <a:pt x="1" y="347"/>
                    <a:pt x="112" y="458"/>
                    <a:pt x="230" y="458"/>
                  </a:cubicBezTo>
                  <a:lnTo>
                    <a:pt x="3473" y="458"/>
                  </a:lnTo>
                  <a:cubicBezTo>
                    <a:pt x="3584" y="458"/>
                    <a:pt x="3702" y="347"/>
                    <a:pt x="3702" y="229"/>
                  </a:cubicBezTo>
                  <a:cubicBezTo>
                    <a:pt x="3702" y="111"/>
                    <a:pt x="3584" y="0"/>
                    <a:pt x="3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20"/>
          <p:cNvGrpSpPr/>
          <p:nvPr/>
        </p:nvGrpSpPr>
        <p:grpSpPr>
          <a:xfrm>
            <a:off x="552847" y="1447154"/>
            <a:ext cx="2277479" cy="287805"/>
            <a:chOff x="476525" y="2255713"/>
            <a:chExt cx="1588200" cy="200715"/>
          </a:xfrm>
        </p:grpSpPr>
        <p:sp>
          <p:nvSpPr>
            <p:cNvPr id="1691" name="Google Shape;1691;p20"/>
            <p:cNvSpPr/>
            <p:nvPr/>
          </p:nvSpPr>
          <p:spPr>
            <a:xfrm>
              <a:off x="476525" y="2255713"/>
              <a:ext cx="1588200" cy="2007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476535" y="2255727"/>
              <a:ext cx="10581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3" name="Google Shape;1693;p20"/>
          <p:cNvSpPr txBox="1"/>
          <p:nvPr/>
        </p:nvSpPr>
        <p:spPr>
          <a:xfrm>
            <a:off x="634949" y="137624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94" name="Google Shape;1694;p20"/>
          <p:cNvSpPr/>
          <p:nvPr/>
        </p:nvSpPr>
        <p:spPr>
          <a:xfrm>
            <a:off x="6337521" y="3733022"/>
            <a:ext cx="192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5" name="Google Shape;1695;p20"/>
          <p:cNvSpPr/>
          <p:nvPr/>
        </p:nvSpPr>
        <p:spPr>
          <a:xfrm>
            <a:off x="634949" y="3733000"/>
            <a:ext cx="192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6" name="Google Shape;1696;p20"/>
          <p:cNvSpPr txBox="1"/>
          <p:nvPr/>
        </p:nvSpPr>
        <p:spPr>
          <a:xfrm>
            <a:off x="634949" y="1059337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97" name="Google Shape;1697;p20"/>
          <p:cNvSpPr txBox="1"/>
          <p:nvPr/>
        </p:nvSpPr>
        <p:spPr>
          <a:xfrm>
            <a:off x="6337521" y="3121259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98" name="Google Shape;1698;p20"/>
          <p:cNvSpPr txBox="1"/>
          <p:nvPr/>
        </p:nvSpPr>
        <p:spPr>
          <a:xfrm>
            <a:off x="634949" y="342575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99" name="Google Shape;1699;p20"/>
          <p:cNvSpPr txBox="1"/>
          <p:nvPr/>
        </p:nvSpPr>
        <p:spPr>
          <a:xfrm>
            <a:off x="6337521" y="342575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0" name="Google Shape;1700;p20"/>
          <p:cNvSpPr/>
          <p:nvPr/>
        </p:nvSpPr>
        <p:spPr>
          <a:xfrm rot="8999988">
            <a:off x="5966271" y="2536343"/>
            <a:ext cx="495583" cy="649607"/>
          </a:xfrm>
          <a:custGeom>
            <a:avLst/>
            <a:gdLst/>
            <a:ahLst/>
            <a:cxnLst/>
            <a:rect l="l" t="t" r="r" b="b"/>
            <a:pathLst>
              <a:path w="5383" h="7056" extrusionOk="0">
                <a:moveTo>
                  <a:pt x="28" y="0"/>
                </a:moveTo>
                <a:cubicBezTo>
                  <a:pt x="0" y="139"/>
                  <a:pt x="0" y="285"/>
                  <a:pt x="0" y="431"/>
                </a:cubicBezTo>
                <a:lnTo>
                  <a:pt x="0" y="750"/>
                </a:lnTo>
                <a:lnTo>
                  <a:pt x="466" y="722"/>
                </a:lnTo>
                <a:lnTo>
                  <a:pt x="466" y="431"/>
                </a:lnTo>
                <a:cubicBezTo>
                  <a:pt x="466" y="312"/>
                  <a:pt x="466" y="201"/>
                  <a:pt x="493" y="56"/>
                </a:cubicBezTo>
                <a:lnTo>
                  <a:pt x="28" y="0"/>
                </a:lnTo>
                <a:close/>
                <a:moveTo>
                  <a:pt x="577" y="1354"/>
                </a:moveTo>
                <a:lnTo>
                  <a:pt x="118" y="1444"/>
                </a:lnTo>
                <a:cubicBezTo>
                  <a:pt x="174" y="1674"/>
                  <a:pt x="230" y="1910"/>
                  <a:pt x="320" y="2139"/>
                </a:cubicBezTo>
                <a:lnTo>
                  <a:pt x="750" y="1993"/>
                </a:lnTo>
                <a:cubicBezTo>
                  <a:pt x="667" y="1764"/>
                  <a:pt x="612" y="1562"/>
                  <a:pt x="577" y="1354"/>
                </a:cubicBezTo>
                <a:close/>
                <a:moveTo>
                  <a:pt x="1014" y="2569"/>
                </a:moveTo>
                <a:lnTo>
                  <a:pt x="612" y="2805"/>
                </a:lnTo>
                <a:cubicBezTo>
                  <a:pt x="723" y="3007"/>
                  <a:pt x="841" y="3208"/>
                  <a:pt x="959" y="3410"/>
                </a:cubicBezTo>
                <a:lnTo>
                  <a:pt x="1361" y="3153"/>
                </a:lnTo>
                <a:cubicBezTo>
                  <a:pt x="1216" y="2979"/>
                  <a:pt x="1132" y="2778"/>
                  <a:pt x="1014" y="2569"/>
                </a:cubicBezTo>
                <a:close/>
                <a:moveTo>
                  <a:pt x="1736" y="3701"/>
                </a:moveTo>
                <a:lnTo>
                  <a:pt x="1361" y="3993"/>
                </a:lnTo>
                <a:cubicBezTo>
                  <a:pt x="1507" y="4166"/>
                  <a:pt x="1653" y="4368"/>
                  <a:pt x="1827" y="4541"/>
                </a:cubicBezTo>
                <a:lnTo>
                  <a:pt x="2174" y="4222"/>
                </a:lnTo>
                <a:cubicBezTo>
                  <a:pt x="2000" y="4048"/>
                  <a:pt x="1882" y="3875"/>
                  <a:pt x="1736" y="3701"/>
                </a:cubicBezTo>
                <a:close/>
                <a:moveTo>
                  <a:pt x="2632" y="4715"/>
                </a:moveTo>
                <a:lnTo>
                  <a:pt x="2313" y="5034"/>
                </a:lnTo>
                <a:cubicBezTo>
                  <a:pt x="2459" y="5208"/>
                  <a:pt x="2632" y="5347"/>
                  <a:pt x="2834" y="5521"/>
                </a:cubicBezTo>
                <a:lnTo>
                  <a:pt x="3125" y="5146"/>
                </a:lnTo>
                <a:cubicBezTo>
                  <a:pt x="2952" y="5000"/>
                  <a:pt x="2778" y="4861"/>
                  <a:pt x="2632" y="4715"/>
                </a:cubicBezTo>
                <a:close/>
                <a:moveTo>
                  <a:pt x="3646" y="5583"/>
                </a:moveTo>
                <a:lnTo>
                  <a:pt x="3389" y="5958"/>
                </a:lnTo>
                <a:cubicBezTo>
                  <a:pt x="3563" y="6076"/>
                  <a:pt x="3764" y="6215"/>
                  <a:pt x="3966" y="6361"/>
                </a:cubicBezTo>
                <a:lnTo>
                  <a:pt x="4195" y="5958"/>
                </a:lnTo>
                <a:cubicBezTo>
                  <a:pt x="4021" y="5840"/>
                  <a:pt x="3820" y="5694"/>
                  <a:pt x="3646" y="5583"/>
                </a:cubicBezTo>
                <a:close/>
                <a:moveTo>
                  <a:pt x="4778" y="6305"/>
                </a:moveTo>
                <a:lnTo>
                  <a:pt x="4542" y="6708"/>
                </a:lnTo>
                <a:cubicBezTo>
                  <a:pt x="4743" y="6826"/>
                  <a:pt x="4952" y="6944"/>
                  <a:pt x="5153" y="7055"/>
                </a:cubicBezTo>
                <a:lnTo>
                  <a:pt x="5382" y="6652"/>
                </a:lnTo>
                <a:cubicBezTo>
                  <a:pt x="5181" y="6534"/>
                  <a:pt x="4979" y="6423"/>
                  <a:pt x="4778" y="63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0"/>
          <p:cNvSpPr/>
          <p:nvPr/>
        </p:nvSpPr>
        <p:spPr>
          <a:xfrm rot="-8999988" flipH="1">
            <a:off x="2429696" y="2809005"/>
            <a:ext cx="495583" cy="649607"/>
          </a:xfrm>
          <a:custGeom>
            <a:avLst/>
            <a:gdLst/>
            <a:ahLst/>
            <a:cxnLst/>
            <a:rect l="l" t="t" r="r" b="b"/>
            <a:pathLst>
              <a:path w="5383" h="7056" extrusionOk="0">
                <a:moveTo>
                  <a:pt x="28" y="0"/>
                </a:moveTo>
                <a:cubicBezTo>
                  <a:pt x="0" y="139"/>
                  <a:pt x="0" y="285"/>
                  <a:pt x="0" y="431"/>
                </a:cubicBezTo>
                <a:lnTo>
                  <a:pt x="0" y="750"/>
                </a:lnTo>
                <a:lnTo>
                  <a:pt x="466" y="722"/>
                </a:lnTo>
                <a:lnTo>
                  <a:pt x="466" y="431"/>
                </a:lnTo>
                <a:cubicBezTo>
                  <a:pt x="466" y="312"/>
                  <a:pt x="466" y="201"/>
                  <a:pt x="493" y="56"/>
                </a:cubicBezTo>
                <a:lnTo>
                  <a:pt x="28" y="0"/>
                </a:lnTo>
                <a:close/>
                <a:moveTo>
                  <a:pt x="577" y="1354"/>
                </a:moveTo>
                <a:lnTo>
                  <a:pt x="118" y="1444"/>
                </a:lnTo>
                <a:cubicBezTo>
                  <a:pt x="174" y="1674"/>
                  <a:pt x="230" y="1910"/>
                  <a:pt x="320" y="2139"/>
                </a:cubicBezTo>
                <a:lnTo>
                  <a:pt x="750" y="1993"/>
                </a:lnTo>
                <a:cubicBezTo>
                  <a:pt x="667" y="1764"/>
                  <a:pt x="612" y="1562"/>
                  <a:pt x="577" y="1354"/>
                </a:cubicBezTo>
                <a:close/>
                <a:moveTo>
                  <a:pt x="1014" y="2569"/>
                </a:moveTo>
                <a:lnTo>
                  <a:pt x="612" y="2805"/>
                </a:lnTo>
                <a:cubicBezTo>
                  <a:pt x="723" y="3007"/>
                  <a:pt x="841" y="3208"/>
                  <a:pt x="959" y="3410"/>
                </a:cubicBezTo>
                <a:lnTo>
                  <a:pt x="1361" y="3153"/>
                </a:lnTo>
                <a:cubicBezTo>
                  <a:pt x="1216" y="2979"/>
                  <a:pt x="1132" y="2778"/>
                  <a:pt x="1014" y="2569"/>
                </a:cubicBezTo>
                <a:close/>
                <a:moveTo>
                  <a:pt x="1736" y="3701"/>
                </a:moveTo>
                <a:lnTo>
                  <a:pt x="1361" y="3993"/>
                </a:lnTo>
                <a:cubicBezTo>
                  <a:pt x="1507" y="4166"/>
                  <a:pt x="1653" y="4368"/>
                  <a:pt x="1827" y="4541"/>
                </a:cubicBezTo>
                <a:lnTo>
                  <a:pt x="2174" y="4222"/>
                </a:lnTo>
                <a:cubicBezTo>
                  <a:pt x="2000" y="4048"/>
                  <a:pt x="1882" y="3875"/>
                  <a:pt x="1736" y="3701"/>
                </a:cubicBezTo>
                <a:close/>
                <a:moveTo>
                  <a:pt x="2632" y="4715"/>
                </a:moveTo>
                <a:lnTo>
                  <a:pt x="2313" y="5034"/>
                </a:lnTo>
                <a:cubicBezTo>
                  <a:pt x="2459" y="5208"/>
                  <a:pt x="2632" y="5347"/>
                  <a:pt x="2834" y="5521"/>
                </a:cubicBezTo>
                <a:lnTo>
                  <a:pt x="3125" y="5146"/>
                </a:lnTo>
                <a:cubicBezTo>
                  <a:pt x="2952" y="5000"/>
                  <a:pt x="2778" y="4861"/>
                  <a:pt x="2632" y="4715"/>
                </a:cubicBezTo>
                <a:close/>
                <a:moveTo>
                  <a:pt x="3646" y="5583"/>
                </a:moveTo>
                <a:lnTo>
                  <a:pt x="3389" y="5958"/>
                </a:lnTo>
                <a:cubicBezTo>
                  <a:pt x="3563" y="6076"/>
                  <a:pt x="3764" y="6215"/>
                  <a:pt x="3966" y="6361"/>
                </a:cubicBezTo>
                <a:lnTo>
                  <a:pt x="4195" y="5958"/>
                </a:lnTo>
                <a:cubicBezTo>
                  <a:pt x="4021" y="5840"/>
                  <a:pt x="3820" y="5694"/>
                  <a:pt x="3646" y="5583"/>
                </a:cubicBezTo>
                <a:close/>
                <a:moveTo>
                  <a:pt x="4778" y="6305"/>
                </a:moveTo>
                <a:lnTo>
                  <a:pt x="4542" y="6708"/>
                </a:lnTo>
                <a:cubicBezTo>
                  <a:pt x="4743" y="6826"/>
                  <a:pt x="4952" y="6944"/>
                  <a:pt x="5153" y="7055"/>
                </a:cubicBezTo>
                <a:lnTo>
                  <a:pt x="5382" y="6652"/>
                </a:lnTo>
                <a:cubicBezTo>
                  <a:pt x="5181" y="6534"/>
                  <a:pt x="4979" y="6423"/>
                  <a:pt x="4778" y="63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20"/>
          <p:cNvSpPr/>
          <p:nvPr/>
        </p:nvSpPr>
        <p:spPr>
          <a:xfrm>
            <a:off x="4792069" y="2212740"/>
            <a:ext cx="226377" cy="28068"/>
          </a:xfrm>
          <a:custGeom>
            <a:avLst/>
            <a:gdLst/>
            <a:ahLst/>
            <a:cxnLst/>
            <a:rect l="l" t="t" r="r" b="b"/>
            <a:pathLst>
              <a:path w="3702" h="459" extrusionOk="0">
                <a:moveTo>
                  <a:pt x="230" y="0"/>
                </a:moveTo>
                <a:cubicBezTo>
                  <a:pt x="112" y="0"/>
                  <a:pt x="1" y="111"/>
                  <a:pt x="1" y="229"/>
                </a:cubicBezTo>
                <a:cubicBezTo>
                  <a:pt x="1" y="347"/>
                  <a:pt x="112" y="458"/>
                  <a:pt x="230" y="458"/>
                </a:cubicBezTo>
                <a:lnTo>
                  <a:pt x="3473" y="458"/>
                </a:lnTo>
                <a:cubicBezTo>
                  <a:pt x="3584" y="458"/>
                  <a:pt x="3702" y="347"/>
                  <a:pt x="3702" y="229"/>
                </a:cubicBezTo>
                <a:cubicBezTo>
                  <a:pt x="3702" y="111"/>
                  <a:pt x="3584" y="0"/>
                  <a:pt x="34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20"/>
          <p:cNvSpPr/>
          <p:nvPr/>
        </p:nvSpPr>
        <p:spPr>
          <a:xfrm>
            <a:off x="6337525" y="180583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04" name="Google Shape;1704;p20"/>
          <p:cNvSpPr txBox="1"/>
          <p:nvPr/>
        </p:nvSpPr>
        <p:spPr>
          <a:xfrm>
            <a:off x="6337525" y="1059337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5" name="Google Shape;1705;p20"/>
          <p:cNvSpPr/>
          <p:nvPr/>
        </p:nvSpPr>
        <p:spPr>
          <a:xfrm rot="5400000">
            <a:off x="5719518" y="1478788"/>
            <a:ext cx="495586" cy="649611"/>
          </a:xfrm>
          <a:custGeom>
            <a:avLst/>
            <a:gdLst/>
            <a:ahLst/>
            <a:cxnLst/>
            <a:rect l="l" t="t" r="r" b="b"/>
            <a:pathLst>
              <a:path w="5383" h="7056" extrusionOk="0">
                <a:moveTo>
                  <a:pt x="28" y="0"/>
                </a:moveTo>
                <a:cubicBezTo>
                  <a:pt x="0" y="139"/>
                  <a:pt x="0" y="285"/>
                  <a:pt x="0" y="431"/>
                </a:cubicBezTo>
                <a:lnTo>
                  <a:pt x="0" y="750"/>
                </a:lnTo>
                <a:lnTo>
                  <a:pt x="466" y="722"/>
                </a:lnTo>
                <a:lnTo>
                  <a:pt x="466" y="431"/>
                </a:lnTo>
                <a:cubicBezTo>
                  <a:pt x="466" y="312"/>
                  <a:pt x="466" y="201"/>
                  <a:pt x="493" y="56"/>
                </a:cubicBezTo>
                <a:lnTo>
                  <a:pt x="28" y="0"/>
                </a:lnTo>
                <a:close/>
                <a:moveTo>
                  <a:pt x="577" y="1354"/>
                </a:moveTo>
                <a:lnTo>
                  <a:pt x="118" y="1444"/>
                </a:lnTo>
                <a:cubicBezTo>
                  <a:pt x="174" y="1674"/>
                  <a:pt x="230" y="1910"/>
                  <a:pt x="320" y="2139"/>
                </a:cubicBezTo>
                <a:lnTo>
                  <a:pt x="750" y="1993"/>
                </a:lnTo>
                <a:cubicBezTo>
                  <a:pt x="667" y="1764"/>
                  <a:pt x="612" y="1562"/>
                  <a:pt x="577" y="1354"/>
                </a:cubicBezTo>
                <a:close/>
                <a:moveTo>
                  <a:pt x="1014" y="2569"/>
                </a:moveTo>
                <a:lnTo>
                  <a:pt x="612" y="2805"/>
                </a:lnTo>
                <a:cubicBezTo>
                  <a:pt x="723" y="3007"/>
                  <a:pt x="841" y="3208"/>
                  <a:pt x="959" y="3410"/>
                </a:cubicBezTo>
                <a:lnTo>
                  <a:pt x="1361" y="3153"/>
                </a:lnTo>
                <a:cubicBezTo>
                  <a:pt x="1216" y="2979"/>
                  <a:pt x="1132" y="2778"/>
                  <a:pt x="1014" y="2569"/>
                </a:cubicBezTo>
                <a:close/>
                <a:moveTo>
                  <a:pt x="1736" y="3701"/>
                </a:moveTo>
                <a:lnTo>
                  <a:pt x="1361" y="3993"/>
                </a:lnTo>
                <a:cubicBezTo>
                  <a:pt x="1507" y="4166"/>
                  <a:pt x="1653" y="4368"/>
                  <a:pt x="1827" y="4541"/>
                </a:cubicBezTo>
                <a:lnTo>
                  <a:pt x="2174" y="4222"/>
                </a:lnTo>
                <a:cubicBezTo>
                  <a:pt x="2000" y="4048"/>
                  <a:pt x="1882" y="3875"/>
                  <a:pt x="1736" y="3701"/>
                </a:cubicBezTo>
                <a:close/>
                <a:moveTo>
                  <a:pt x="2632" y="4715"/>
                </a:moveTo>
                <a:lnTo>
                  <a:pt x="2313" y="5034"/>
                </a:lnTo>
                <a:cubicBezTo>
                  <a:pt x="2459" y="5208"/>
                  <a:pt x="2632" y="5347"/>
                  <a:pt x="2834" y="5521"/>
                </a:cubicBezTo>
                <a:lnTo>
                  <a:pt x="3125" y="5146"/>
                </a:lnTo>
                <a:cubicBezTo>
                  <a:pt x="2952" y="5000"/>
                  <a:pt x="2778" y="4861"/>
                  <a:pt x="2632" y="4715"/>
                </a:cubicBezTo>
                <a:close/>
                <a:moveTo>
                  <a:pt x="3646" y="5583"/>
                </a:moveTo>
                <a:lnTo>
                  <a:pt x="3389" y="5958"/>
                </a:lnTo>
                <a:cubicBezTo>
                  <a:pt x="3563" y="6076"/>
                  <a:pt x="3764" y="6215"/>
                  <a:pt x="3966" y="6361"/>
                </a:cubicBezTo>
                <a:lnTo>
                  <a:pt x="4195" y="5958"/>
                </a:lnTo>
                <a:cubicBezTo>
                  <a:pt x="4021" y="5840"/>
                  <a:pt x="3820" y="5694"/>
                  <a:pt x="3646" y="5583"/>
                </a:cubicBezTo>
                <a:close/>
                <a:moveTo>
                  <a:pt x="4778" y="6305"/>
                </a:moveTo>
                <a:lnTo>
                  <a:pt x="4542" y="6708"/>
                </a:lnTo>
                <a:cubicBezTo>
                  <a:pt x="4743" y="6826"/>
                  <a:pt x="4952" y="6944"/>
                  <a:pt x="5153" y="7055"/>
                </a:cubicBezTo>
                <a:lnTo>
                  <a:pt x="5382" y="6652"/>
                </a:lnTo>
                <a:cubicBezTo>
                  <a:pt x="5181" y="6534"/>
                  <a:pt x="4979" y="6423"/>
                  <a:pt x="4778" y="6305"/>
                </a:cubicBezTo>
                <a:close/>
              </a:path>
            </a:pathLst>
          </a:custGeom>
          <a:solidFill>
            <a:srgbClr val="1F5B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2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1" name="Google Shape;1711;p21"/>
          <p:cNvGrpSpPr/>
          <p:nvPr/>
        </p:nvGrpSpPr>
        <p:grpSpPr>
          <a:xfrm>
            <a:off x="846575" y="1478750"/>
            <a:ext cx="1114500" cy="1114500"/>
            <a:chOff x="846575" y="1478750"/>
            <a:chExt cx="1114500" cy="1114500"/>
          </a:xfrm>
        </p:grpSpPr>
        <p:sp>
          <p:nvSpPr>
            <p:cNvPr id="1712" name="Google Shape;1712;p21"/>
            <p:cNvSpPr/>
            <p:nvPr/>
          </p:nvSpPr>
          <p:spPr>
            <a:xfrm>
              <a:off x="897257" y="1529432"/>
              <a:ext cx="1013100" cy="1013100"/>
            </a:xfrm>
            <a:prstGeom prst="donut">
              <a:avLst>
                <a:gd name="adj" fmla="val 768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846575" y="1478750"/>
              <a:ext cx="1114500" cy="1114500"/>
            </a:xfrm>
            <a:prstGeom prst="blockArc">
              <a:avLst>
                <a:gd name="adj1" fmla="val 10800000"/>
                <a:gd name="adj2" fmla="val 21360299"/>
                <a:gd name="adj3" fmla="val 1735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4" name="Google Shape;1714;p21"/>
          <p:cNvSpPr/>
          <p:nvPr/>
        </p:nvSpPr>
        <p:spPr>
          <a:xfrm>
            <a:off x="830525" y="2732475"/>
            <a:ext cx="1146600" cy="257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5" name="Google Shape;1715;p21"/>
          <p:cNvGrpSpPr/>
          <p:nvPr/>
        </p:nvGrpSpPr>
        <p:grpSpPr>
          <a:xfrm>
            <a:off x="2991367" y="1478750"/>
            <a:ext cx="1114500" cy="1114500"/>
            <a:chOff x="2946850" y="1478750"/>
            <a:chExt cx="1114500" cy="1114500"/>
          </a:xfrm>
        </p:grpSpPr>
        <p:sp>
          <p:nvSpPr>
            <p:cNvPr id="1716" name="Google Shape;1716;p21"/>
            <p:cNvSpPr/>
            <p:nvPr/>
          </p:nvSpPr>
          <p:spPr>
            <a:xfrm>
              <a:off x="2997532" y="1529432"/>
              <a:ext cx="1013100" cy="1013100"/>
            </a:xfrm>
            <a:prstGeom prst="donut">
              <a:avLst>
                <a:gd name="adj" fmla="val 768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2946850" y="1478750"/>
              <a:ext cx="1114500" cy="1114500"/>
            </a:xfrm>
            <a:prstGeom prst="blockArc">
              <a:avLst>
                <a:gd name="adj1" fmla="val 10800000"/>
                <a:gd name="adj2" fmla="val 16401213"/>
                <a:gd name="adj3" fmla="val 172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8" name="Google Shape;1718;p21"/>
          <p:cNvSpPr/>
          <p:nvPr/>
        </p:nvSpPr>
        <p:spPr>
          <a:xfrm>
            <a:off x="2930800" y="2732475"/>
            <a:ext cx="1146600" cy="257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9" name="Google Shape;1719;p21"/>
          <p:cNvGrpSpPr/>
          <p:nvPr/>
        </p:nvGrpSpPr>
        <p:grpSpPr>
          <a:xfrm>
            <a:off x="5136158" y="1478750"/>
            <a:ext cx="1114500" cy="1114500"/>
            <a:chOff x="5113900" y="1478750"/>
            <a:chExt cx="1114500" cy="1114500"/>
          </a:xfrm>
        </p:grpSpPr>
        <p:sp>
          <p:nvSpPr>
            <p:cNvPr id="1720" name="Google Shape;1720;p21"/>
            <p:cNvSpPr/>
            <p:nvPr/>
          </p:nvSpPr>
          <p:spPr>
            <a:xfrm>
              <a:off x="5164582" y="1529432"/>
              <a:ext cx="1013100" cy="1013100"/>
            </a:xfrm>
            <a:prstGeom prst="donut">
              <a:avLst>
                <a:gd name="adj" fmla="val 768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5113900" y="1478750"/>
              <a:ext cx="1114500" cy="1114500"/>
            </a:xfrm>
            <a:prstGeom prst="blockArc">
              <a:avLst>
                <a:gd name="adj1" fmla="val 10800000"/>
                <a:gd name="adj2" fmla="val 1516589"/>
                <a:gd name="adj3" fmla="val 1623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2" name="Google Shape;1722;p21"/>
          <p:cNvSpPr/>
          <p:nvPr/>
        </p:nvSpPr>
        <p:spPr>
          <a:xfrm>
            <a:off x="5097850" y="2732475"/>
            <a:ext cx="1146600" cy="257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3" name="Google Shape;1723;p21"/>
          <p:cNvGrpSpPr/>
          <p:nvPr/>
        </p:nvGrpSpPr>
        <p:grpSpPr>
          <a:xfrm>
            <a:off x="7280950" y="1478750"/>
            <a:ext cx="1114500" cy="1114500"/>
            <a:chOff x="7280950" y="1478750"/>
            <a:chExt cx="1114500" cy="1114500"/>
          </a:xfrm>
        </p:grpSpPr>
        <p:sp>
          <p:nvSpPr>
            <p:cNvPr id="1724" name="Google Shape;1724;p21"/>
            <p:cNvSpPr/>
            <p:nvPr/>
          </p:nvSpPr>
          <p:spPr>
            <a:xfrm>
              <a:off x="7331632" y="1529432"/>
              <a:ext cx="1013100" cy="1013100"/>
            </a:xfrm>
            <a:prstGeom prst="donut">
              <a:avLst>
                <a:gd name="adj" fmla="val 768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280950" y="1478750"/>
              <a:ext cx="1114500" cy="1114500"/>
            </a:xfrm>
            <a:prstGeom prst="blockArc">
              <a:avLst>
                <a:gd name="adj1" fmla="val 10800000"/>
                <a:gd name="adj2" fmla="val 7649292"/>
                <a:gd name="adj3" fmla="val 1607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6" name="Google Shape;1726;p21"/>
          <p:cNvSpPr/>
          <p:nvPr/>
        </p:nvSpPr>
        <p:spPr>
          <a:xfrm>
            <a:off x="7264900" y="2732475"/>
            <a:ext cx="1146600" cy="257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21"/>
          <p:cNvSpPr txBox="1"/>
          <p:nvPr/>
        </p:nvSpPr>
        <p:spPr>
          <a:xfrm>
            <a:off x="562625" y="3185775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$2,476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28" name="Google Shape;1728;p21"/>
          <p:cNvSpPr txBox="1"/>
          <p:nvPr/>
        </p:nvSpPr>
        <p:spPr>
          <a:xfrm>
            <a:off x="464375" y="3585875"/>
            <a:ext cx="18789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9" name="Google Shape;1729;p21"/>
          <p:cNvSpPr txBox="1"/>
          <p:nvPr/>
        </p:nvSpPr>
        <p:spPr>
          <a:xfrm>
            <a:off x="2589509" y="3585875"/>
            <a:ext cx="18789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0" name="Google Shape;1730;p21"/>
          <p:cNvSpPr txBox="1"/>
          <p:nvPr/>
        </p:nvSpPr>
        <p:spPr>
          <a:xfrm>
            <a:off x="4868335" y="3185775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$6,324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1" name="Google Shape;1731;p21"/>
          <p:cNvSpPr txBox="1"/>
          <p:nvPr/>
        </p:nvSpPr>
        <p:spPr>
          <a:xfrm>
            <a:off x="4714642" y="3585875"/>
            <a:ext cx="18789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Planet Mars is a very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2" name="Google Shape;1732;p21"/>
          <p:cNvSpPr txBox="1"/>
          <p:nvPr/>
        </p:nvSpPr>
        <p:spPr>
          <a:xfrm>
            <a:off x="6839775" y="3585875"/>
            <a:ext cx="18789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3" name="Google Shape;1733;p21"/>
          <p:cNvSpPr txBox="1"/>
          <p:nvPr/>
        </p:nvSpPr>
        <p:spPr>
          <a:xfrm>
            <a:off x="7036000" y="3185775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$8,256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4" name="Google Shape;1734;p21"/>
          <p:cNvSpPr txBox="1"/>
          <p:nvPr/>
        </p:nvSpPr>
        <p:spPr>
          <a:xfrm>
            <a:off x="2700697" y="3185775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$4,256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5" name="Google Shape;1735;p21"/>
          <p:cNvSpPr txBox="1"/>
          <p:nvPr/>
        </p:nvSpPr>
        <p:spPr>
          <a:xfrm>
            <a:off x="562625" y="2646225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6" name="Google Shape;1736;p21"/>
          <p:cNvSpPr txBox="1"/>
          <p:nvPr/>
        </p:nvSpPr>
        <p:spPr>
          <a:xfrm>
            <a:off x="4838823" y="2646225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60%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7" name="Google Shape;1737;p21"/>
          <p:cNvSpPr txBox="1"/>
          <p:nvPr/>
        </p:nvSpPr>
        <p:spPr>
          <a:xfrm>
            <a:off x="6977025" y="2646225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8" name="Google Shape;1738;p21"/>
          <p:cNvSpPr txBox="1"/>
          <p:nvPr/>
        </p:nvSpPr>
        <p:spPr>
          <a:xfrm>
            <a:off x="2700697" y="2646225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9" name="Google Shape;1739;p21"/>
          <p:cNvSpPr/>
          <p:nvPr/>
        </p:nvSpPr>
        <p:spPr>
          <a:xfrm>
            <a:off x="3364979" y="1849774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0" name="Google Shape;1740;p21"/>
          <p:cNvGrpSpPr/>
          <p:nvPr/>
        </p:nvGrpSpPr>
        <p:grpSpPr>
          <a:xfrm>
            <a:off x="7654559" y="1849778"/>
            <a:ext cx="359075" cy="358844"/>
            <a:chOff x="-61351725" y="3372400"/>
            <a:chExt cx="310350" cy="310150"/>
          </a:xfrm>
        </p:grpSpPr>
        <p:sp>
          <p:nvSpPr>
            <p:cNvPr id="1741" name="Google Shape;1741;p21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4" name="Google Shape;1744;p21"/>
          <p:cNvSpPr/>
          <p:nvPr/>
        </p:nvSpPr>
        <p:spPr>
          <a:xfrm>
            <a:off x="1220217" y="1911911"/>
            <a:ext cx="367261" cy="36543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5" name="Google Shape;1745;p21"/>
          <p:cNvGrpSpPr/>
          <p:nvPr/>
        </p:nvGrpSpPr>
        <p:grpSpPr>
          <a:xfrm>
            <a:off x="5509779" y="1850617"/>
            <a:ext cx="367261" cy="364686"/>
            <a:chOff x="-64781025" y="3361050"/>
            <a:chExt cx="317425" cy="315200"/>
          </a:xfrm>
        </p:grpSpPr>
        <p:sp>
          <p:nvSpPr>
            <p:cNvPr id="1746" name="Google Shape;1746;p21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1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1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1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22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5" name="Google Shape;1755;p22"/>
          <p:cNvGrpSpPr/>
          <p:nvPr/>
        </p:nvGrpSpPr>
        <p:grpSpPr>
          <a:xfrm>
            <a:off x="2789738" y="1355176"/>
            <a:ext cx="3564537" cy="3027494"/>
            <a:chOff x="2789738" y="1526626"/>
            <a:chExt cx="3564537" cy="3027494"/>
          </a:xfrm>
        </p:grpSpPr>
        <p:sp>
          <p:nvSpPr>
            <p:cNvPr id="1756" name="Google Shape;1756;p22"/>
            <p:cNvSpPr/>
            <p:nvPr/>
          </p:nvSpPr>
          <p:spPr>
            <a:xfrm>
              <a:off x="5034217" y="1979176"/>
              <a:ext cx="676466" cy="1337874"/>
            </a:xfrm>
            <a:custGeom>
              <a:avLst/>
              <a:gdLst/>
              <a:ahLst/>
              <a:cxnLst/>
              <a:rect l="l" t="t" r="r" b="b"/>
              <a:pathLst>
                <a:path w="5885" h="11639" extrusionOk="0">
                  <a:moveTo>
                    <a:pt x="0" y="1"/>
                  </a:moveTo>
                  <a:lnTo>
                    <a:pt x="0" y="10672"/>
                  </a:lnTo>
                  <a:cubicBezTo>
                    <a:pt x="2234" y="10672"/>
                    <a:pt x="4278" y="11030"/>
                    <a:pt x="5885" y="11639"/>
                  </a:cubicBezTo>
                  <a:lnTo>
                    <a:pt x="5885" y="532"/>
                  </a:lnTo>
                  <a:cubicBezTo>
                    <a:pt x="4069" y="191"/>
                    <a:pt x="2080" y="1"/>
                    <a:pt x="0" y="1"/>
                  </a:cubicBezTo>
                  <a:close/>
                </a:path>
              </a:pathLst>
            </a:custGeom>
            <a:solidFill>
              <a:srgbClr val="FDB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142728" y="2909793"/>
              <a:ext cx="1211547" cy="1603058"/>
            </a:xfrm>
            <a:custGeom>
              <a:avLst/>
              <a:gdLst/>
              <a:ahLst/>
              <a:cxnLst/>
              <a:rect l="l" t="t" r="r" b="b"/>
              <a:pathLst>
                <a:path w="10540" h="13946" extrusionOk="0">
                  <a:moveTo>
                    <a:pt x="927" y="1"/>
                  </a:moveTo>
                  <a:lnTo>
                    <a:pt x="927" y="4183"/>
                  </a:lnTo>
                  <a:lnTo>
                    <a:pt x="950" y="4183"/>
                  </a:lnTo>
                  <a:cubicBezTo>
                    <a:pt x="2970" y="4941"/>
                    <a:pt x="4278" y="6095"/>
                    <a:pt x="4278" y="7361"/>
                  </a:cubicBezTo>
                  <a:cubicBezTo>
                    <a:pt x="4278" y="8819"/>
                    <a:pt x="2575" y="8933"/>
                    <a:pt x="1" y="9673"/>
                  </a:cubicBezTo>
                  <a:lnTo>
                    <a:pt x="1" y="13946"/>
                  </a:lnTo>
                  <a:cubicBezTo>
                    <a:pt x="6131" y="13019"/>
                    <a:pt x="10540" y="10426"/>
                    <a:pt x="10540" y="7361"/>
                  </a:cubicBezTo>
                  <a:lnTo>
                    <a:pt x="10540" y="3107"/>
                  </a:lnTo>
                  <a:lnTo>
                    <a:pt x="10408" y="3107"/>
                  </a:lnTo>
                  <a:lnTo>
                    <a:pt x="10408" y="3770"/>
                  </a:lnTo>
                  <a:cubicBezTo>
                    <a:pt x="9859" y="2008"/>
                    <a:pt x="7874" y="3107"/>
                    <a:pt x="4977" y="2026"/>
                  </a:cubicBezTo>
                  <a:cubicBezTo>
                    <a:pt x="3765" y="1572"/>
                    <a:pt x="2403" y="287"/>
                    <a:pt x="927" y="1"/>
                  </a:cubicBezTo>
                  <a:close/>
                </a:path>
              </a:pathLst>
            </a:custGeom>
            <a:solidFill>
              <a:srgbClr val="DCE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4912601" y="3723509"/>
              <a:ext cx="230240" cy="789344"/>
            </a:xfrm>
            <a:custGeom>
              <a:avLst/>
              <a:gdLst/>
              <a:ahLst/>
              <a:cxnLst/>
              <a:rect l="l" t="t" r="r" b="b"/>
              <a:pathLst>
                <a:path w="2003" h="6867" extrusionOk="0">
                  <a:moveTo>
                    <a:pt x="0" y="1"/>
                  </a:moveTo>
                  <a:lnTo>
                    <a:pt x="0" y="3956"/>
                  </a:lnTo>
                  <a:lnTo>
                    <a:pt x="2003" y="6867"/>
                  </a:lnTo>
                  <a:lnTo>
                    <a:pt x="2003" y="26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3037681" y="1626861"/>
              <a:ext cx="1535699" cy="2138024"/>
            </a:xfrm>
            <a:custGeom>
              <a:avLst/>
              <a:gdLst/>
              <a:ahLst/>
              <a:cxnLst/>
              <a:rect l="l" t="t" r="r" b="b"/>
              <a:pathLst>
                <a:path w="13360" h="18600" extrusionOk="0">
                  <a:moveTo>
                    <a:pt x="13360" y="1"/>
                  </a:moveTo>
                  <a:cubicBezTo>
                    <a:pt x="7661" y="1"/>
                    <a:pt x="2689" y="1363"/>
                    <a:pt x="1" y="3406"/>
                  </a:cubicBezTo>
                  <a:lnTo>
                    <a:pt x="1" y="18600"/>
                  </a:lnTo>
                  <a:lnTo>
                    <a:pt x="4124" y="18600"/>
                  </a:lnTo>
                  <a:lnTo>
                    <a:pt x="4124" y="18522"/>
                  </a:lnTo>
                  <a:cubicBezTo>
                    <a:pt x="4124" y="16234"/>
                    <a:pt x="8251" y="14381"/>
                    <a:pt x="13360" y="14381"/>
                  </a:cubicBezTo>
                  <a:lnTo>
                    <a:pt x="13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3037681" y="2566444"/>
              <a:ext cx="622326" cy="1594092"/>
            </a:xfrm>
            <a:custGeom>
              <a:avLst/>
              <a:gdLst/>
              <a:ahLst/>
              <a:cxnLst/>
              <a:rect l="l" t="t" r="r" b="b"/>
              <a:pathLst>
                <a:path w="5414" h="13868" extrusionOk="0">
                  <a:moveTo>
                    <a:pt x="5413" y="0"/>
                  </a:moveTo>
                  <a:lnTo>
                    <a:pt x="1" y="1285"/>
                  </a:lnTo>
                  <a:lnTo>
                    <a:pt x="1" y="13868"/>
                  </a:lnTo>
                  <a:lnTo>
                    <a:pt x="5413" y="11257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3037681" y="3849377"/>
              <a:ext cx="2105149" cy="704743"/>
            </a:xfrm>
            <a:custGeom>
              <a:avLst/>
              <a:gdLst/>
              <a:ahLst/>
              <a:cxnLst/>
              <a:rect l="l" t="t" r="r" b="b"/>
              <a:pathLst>
                <a:path w="18314" h="6131" extrusionOk="0">
                  <a:moveTo>
                    <a:pt x="4142" y="0"/>
                  </a:moveTo>
                  <a:lnTo>
                    <a:pt x="1" y="1099"/>
                  </a:lnTo>
                  <a:lnTo>
                    <a:pt x="1" y="2707"/>
                  </a:lnTo>
                  <a:cubicBezTo>
                    <a:pt x="2630" y="4714"/>
                    <a:pt x="7457" y="6076"/>
                    <a:pt x="12996" y="6130"/>
                  </a:cubicBezTo>
                  <a:lnTo>
                    <a:pt x="13360" y="6130"/>
                  </a:lnTo>
                  <a:cubicBezTo>
                    <a:pt x="15081" y="6130"/>
                    <a:pt x="16765" y="5999"/>
                    <a:pt x="18314" y="5772"/>
                  </a:cubicBezTo>
                  <a:lnTo>
                    <a:pt x="18314" y="4146"/>
                  </a:lnTo>
                  <a:cubicBezTo>
                    <a:pt x="18272" y="4159"/>
                    <a:pt x="18231" y="4165"/>
                    <a:pt x="18189" y="4165"/>
                  </a:cubicBezTo>
                  <a:cubicBezTo>
                    <a:pt x="17627" y="4165"/>
                    <a:pt x="17019" y="3099"/>
                    <a:pt x="16396" y="3099"/>
                  </a:cubicBezTo>
                  <a:cubicBezTo>
                    <a:pt x="16368" y="3099"/>
                    <a:pt x="16340" y="3102"/>
                    <a:pt x="16311" y="3106"/>
                  </a:cubicBezTo>
                  <a:cubicBezTo>
                    <a:pt x="15380" y="3238"/>
                    <a:pt x="14381" y="3315"/>
                    <a:pt x="13360" y="3315"/>
                  </a:cubicBezTo>
                  <a:lnTo>
                    <a:pt x="12996" y="3315"/>
                  </a:lnTo>
                  <a:cubicBezTo>
                    <a:pt x="9763" y="3256"/>
                    <a:pt x="6944" y="2461"/>
                    <a:pt x="5413" y="1290"/>
                  </a:cubicBezTo>
                  <a:cubicBezTo>
                    <a:pt x="4619" y="681"/>
                    <a:pt x="4165" y="740"/>
                    <a:pt x="4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2789738" y="2096652"/>
              <a:ext cx="248057" cy="2063882"/>
            </a:xfrm>
            <a:custGeom>
              <a:avLst/>
              <a:gdLst/>
              <a:ahLst/>
              <a:cxnLst/>
              <a:rect l="l" t="t" r="r" b="b"/>
              <a:pathLst>
                <a:path w="2158" h="17955" extrusionOk="0">
                  <a:moveTo>
                    <a:pt x="2158" y="0"/>
                  </a:moveTo>
                  <a:cubicBezTo>
                    <a:pt x="1136" y="777"/>
                    <a:pt x="437" y="1649"/>
                    <a:pt x="151" y="2575"/>
                  </a:cubicBezTo>
                  <a:lnTo>
                    <a:pt x="151" y="1912"/>
                  </a:lnTo>
                  <a:lnTo>
                    <a:pt x="1" y="1912"/>
                  </a:lnTo>
                  <a:lnTo>
                    <a:pt x="1" y="14435"/>
                  </a:lnTo>
                  <a:cubicBezTo>
                    <a:pt x="1" y="15725"/>
                    <a:pt x="795" y="16933"/>
                    <a:pt x="2158" y="17955"/>
                  </a:cubicBezTo>
                  <a:lnTo>
                    <a:pt x="21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4573274" y="2055386"/>
              <a:ext cx="676006" cy="1335230"/>
            </a:xfrm>
            <a:custGeom>
              <a:avLst/>
              <a:gdLst/>
              <a:ahLst/>
              <a:cxnLst/>
              <a:rect l="l" t="t" r="r" b="b"/>
              <a:pathLst>
                <a:path w="5881" h="11616" extrusionOk="0">
                  <a:moveTo>
                    <a:pt x="1" y="1"/>
                  </a:moveTo>
                  <a:lnTo>
                    <a:pt x="1" y="10653"/>
                  </a:lnTo>
                  <a:cubicBezTo>
                    <a:pt x="2230" y="10653"/>
                    <a:pt x="4273" y="11012"/>
                    <a:pt x="5881" y="11616"/>
                  </a:cubicBezTo>
                  <a:lnTo>
                    <a:pt x="5881" y="509"/>
                  </a:lnTo>
                  <a:cubicBezTo>
                    <a:pt x="4065" y="169"/>
                    <a:pt x="208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4573274" y="1857561"/>
              <a:ext cx="1137406" cy="437030"/>
            </a:xfrm>
            <a:custGeom>
              <a:avLst/>
              <a:gdLst/>
              <a:ahLst/>
              <a:cxnLst/>
              <a:rect l="l" t="t" r="r" b="b"/>
              <a:pathLst>
                <a:path w="9895" h="3802" extrusionOk="0">
                  <a:moveTo>
                    <a:pt x="1" y="1"/>
                  </a:moveTo>
                  <a:lnTo>
                    <a:pt x="1" y="2821"/>
                  </a:lnTo>
                  <a:cubicBezTo>
                    <a:pt x="2248" y="2821"/>
                    <a:pt x="4273" y="3197"/>
                    <a:pt x="5881" y="3801"/>
                  </a:cubicBezTo>
                  <a:lnTo>
                    <a:pt x="9895" y="1590"/>
                  </a:lnTo>
                  <a:cubicBezTo>
                    <a:pt x="7189" y="586"/>
                    <a:pt x="378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4912601" y="2661966"/>
              <a:ext cx="1441672" cy="1368105"/>
            </a:xfrm>
            <a:custGeom>
              <a:avLst/>
              <a:gdLst/>
              <a:ahLst/>
              <a:cxnLst/>
              <a:rect l="l" t="t" r="r" b="b"/>
              <a:pathLst>
                <a:path w="12542" h="11902" extrusionOk="0">
                  <a:moveTo>
                    <a:pt x="6979" y="0"/>
                  </a:moveTo>
                  <a:lnTo>
                    <a:pt x="2911" y="2157"/>
                  </a:lnTo>
                  <a:cubicBezTo>
                    <a:pt x="4954" y="2933"/>
                    <a:pt x="6280" y="4050"/>
                    <a:pt x="6280" y="5317"/>
                  </a:cubicBezTo>
                  <a:cubicBezTo>
                    <a:pt x="6280" y="7152"/>
                    <a:pt x="3651" y="8687"/>
                    <a:pt x="0" y="9236"/>
                  </a:cubicBezTo>
                  <a:lnTo>
                    <a:pt x="2003" y="11901"/>
                  </a:lnTo>
                  <a:cubicBezTo>
                    <a:pt x="8133" y="10975"/>
                    <a:pt x="12542" y="8382"/>
                    <a:pt x="12542" y="5317"/>
                  </a:cubicBezTo>
                  <a:cubicBezTo>
                    <a:pt x="12542" y="3179"/>
                    <a:pt x="10385" y="1271"/>
                    <a:pt x="6979" y="0"/>
                  </a:cubicBezTo>
                  <a:close/>
                </a:path>
              </a:pathLst>
            </a:custGeom>
            <a:solidFill>
              <a:srgbClr val="F0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3037681" y="3810180"/>
              <a:ext cx="2105149" cy="559105"/>
            </a:xfrm>
            <a:custGeom>
              <a:avLst/>
              <a:gdLst/>
              <a:ahLst/>
              <a:cxnLst/>
              <a:rect l="l" t="t" r="r" b="b"/>
              <a:pathLst>
                <a:path w="18314" h="4864" extrusionOk="0">
                  <a:moveTo>
                    <a:pt x="5413" y="1"/>
                  </a:moveTo>
                  <a:lnTo>
                    <a:pt x="1" y="1440"/>
                  </a:lnTo>
                  <a:cubicBezTo>
                    <a:pt x="2630" y="3447"/>
                    <a:pt x="7457" y="4791"/>
                    <a:pt x="12996" y="4846"/>
                  </a:cubicBezTo>
                  <a:cubicBezTo>
                    <a:pt x="13110" y="4846"/>
                    <a:pt x="13223" y="4864"/>
                    <a:pt x="13360" y="4864"/>
                  </a:cubicBezTo>
                  <a:cubicBezTo>
                    <a:pt x="15081" y="4864"/>
                    <a:pt x="16765" y="4732"/>
                    <a:pt x="18314" y="4487"/>
                  </a:cubicBezTo>
                  <a:lnTo>
                    <a:pt x="16311" y="1840"/>
                  </a:lnTo>
                  <a:cubicBezTo>
                    <a:pt x="15380" y="1971"/>
                    <a:pt x="14381" y="2044"/>
                    <a:pt x="13360" y="2044"/>
                  </a:cubicBezTo>
                  <a:lnTo>
                    <a:pt x="13151" y="2044"/>
                  </a:lnTo>
                  <a:cubicBezTo>
                    <a:pt x="9841" y="2008"/>
                    <a:pt x="6980" y="1195"/>
                    <a:pt x="5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2789738" y="1526626"/>
              <a:ext cx="1783640" cy="1203270"/>
            </a:xfrm>
            <a:custGeom>
              <a:avLst/>
              <a:gdLst/>
              <a:ahLst/>
              <a:cxnLst/>
              <a:rect l="l" t="t" r="r" b="b"/>
              <a:pathLst>
                <a:path w="15517" h="10468" extrusionOk="0">
                  <a:moveTo>
                    <a:pt x="15517" y="1"/>
                  </a:moveTo>
                  <a:cubicBezTo>
                    <a:pt x="6944" y="1"/>
                    <a:pt x="1" y="3107"/>
                    <a:pt x="1" y="6948"/>
                  </a:cubicBezTo>
                  <a:cubicBezTo>
                    <a:pt x="1" y="8233"/>
                    <a:pt x="795" y="9446"/>
                    <a:pt x="2158" y="10467"/>
                  </a:cubicBezTo>
                  <a:lnTo>
                    <a:pt x="7570" y="9046"/>
                  </a:lnTo>
                  <a:cubicBezTo>
                    <a:pt x="6753" y="8442"/>
                    <a:pt x="6281" y="7720"/>
                    <a:pt x="6281" y="6948"/>
                  </a:cubicBezTo>
                  <a:cubicBezTo>
                    <a:pt x="6281" y="4655"/>
                    <a:pt x="10408" y="3334"/>
                    <a:pt x="15517" y="3334"/>
                  </a:cubicBezTo>
                  <a:lnTo>
                    <a:pt x="15517" y="2821"/>
                  </a:lnTo>
                  <a:lnTo>
                    <a:pt x="155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8" name="Google Shape;1768;p22"/>
          <p:cNvSpPr txBox="1"/>
          <p:nvPr/>
        </p:nvSpPr>
        <p:spPr>
          <a:xfrm>
            <a:off x="411750" y="345278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9" name="Google Shape;1769;p22"/>
          <p:cNvSpPr txBox="1"/>
          <p:nvPr/>
        </p:nvSpPr>
        <p:spPr>
          <a:xfrm>
            <a:off x="411750" y="378068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0" name="Google Shape;1770;p22"/>
          <p:cNvSpPr txBox="1"/>
          <p:nvPr/>
        </p:nvSpPr>
        <p:spPr>
          <a:xfrm>
            <a:off x="411750" y="184612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1" name="Google Shape;1771;p22"/>
          <p:cNvSpPr txBox="1"/>
          <p:nvPr/>
        </p:nvSpPr>
        <p:spPr>
          <a:xfrm>
            <a:off x="411750" y="217402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2" name="Google Shape;1772;p22"/>
          <p:cNvSpPr txBox="1"/>
          <p:nvPr/>
        </p:nvSpPr>
        <p:spPr>
          <a:xfrm>
            <a:off x="6646500" y="2195302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Planet 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3" name="Google Shape;1773;p22"/>
          <p:cNvSpPr txBox="1"/>
          <p:nvPr/>
        </p:nvSpPr>
        <p:spPr>
          <a:xfrm>
            <a:off x="6646500" y="186740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4" name="Google Shape;1774;p22"/>
          <p:cNvSpPr txBox="1"/>
          <p:nvPr/>
        </p:nvSpPr>
        <p:spPr>
          <a:xfrm>
            <a:off x="6646500" y="345277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35%</a:t>
            </a:r>
            <a:endParaRPr sz="1700">
              <a:solidFill>
                <a:srgbClr val="B7B7B7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5" name="Google Shape;1775;p22"/>
          <p:cNvSpPr txBox="1"/>
          <p:nvPr/>
        </p:nvSpPr>
        <p:spPr>
          <a:xfrm>
            <a:off x="6646500" y="3780672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a gas giant</a:t>
            </a:r>
            <a:br>
              <a:rPr lang="en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6" name="Google Shape;1776;p22"/>
          <p:cNvSpPr/>
          <p:nvPr/>
        </p:nvSpPr>
        <p:spPr>
          <a:xfrm>
            <a:off x="506529" y="1479749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7" name="Google Shape;1777;p22"/>
          <p:cNvGrpSpPr/>
          <p:nvPr/>
        </p:nvGrpSpPr>
        <p:grpSpPr>
          <a:xfrm>
            <a:off x="8238784" y="3091003"/>
            <a:ext cx="359075" cy="358844"/>
            <a:chOff x="-61351725" y="3372400"/>
            <a:chExt cx="310350" cy="310150"/>
          </a:xfrm>
        </p:grpSpPr>
        <p:sp>
          <p:nvSpPr>
            <p:cNvPr id="1778" name="Google Shape;1778;p22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2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1" name="Google Shape;1781;p22"/>
          <p:cNvSpPr/>
          <p:nvPr/>
        </p:nvSpPr>
        <p:spPr>
          <a:xfrm>
            <a:off x="8234679" y="1539936"/>
            <a:ext cx="367261" cy="36543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2" name="Google Shape;1782;p22"/>
          <p:cNvGrpSpPr/>
          <p:nvPr/>
        </p:nvGrpSpPr>
        <p:grpSpPr>
          <a:xfrm>
            <a:off x="506529" y="3088080"/>
            <a:ext cx="367261" cy="364686"/>
            <a:chOff x="-64781025" y="3361050"/>
            <a:chExt cx="317425" cy="315200"/>
          </a:xfrm>
        </p:grpSpPr>
        <p:sp>
          <p:nvSpPr>
            <p:cNvPr id="1783" name="Google Shape;1783;p22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2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2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2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23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2" name="Google Shape;1792;p23"/>
          <p:cNvGrpSpPr/>
          <p:nvPr/>
        </p:nvGrpSpPr>
        <p:grpSpPr>
          <a:xfrm flipH="1">
            <a:off x="983369" y="1751202"/>
            <a:ext cx="3608005" cy="471300"/>
            <a:chOff x="654575" y="1864525"/>
            <a:chExt cx="3476925" cy="471300"/>
          </a:xfrm>
        </p:grpSpPr>
        <p:sp>
          <p:nvSpPr>
            <p:cNvPr id="1793" name="Google Shape;1793;p23"/>
            <p:cNvSpPr/>
            <p:nvPr/>
          </p:nvSpPr>
          <p:spPr>
            <a:xfrm>
              <a:off x="1566800" y="1864525"/>
              <a:ext cx="2564700" cy="471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3"/>
            <p:cNvSpPr/>
            <p:nvPr/>
          </p:nvSpPr>
          <p:spPr>
            <a:xfrm>
              <a:off x="1110686" y="1864525"/>
              <a:ext cx="599400" cy="471300"/>
            </a:xfrm>
            <a:prstGeom prst="chevron">
              <a:avLst>
                <a:gd name="adj" fmla="val 4958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3"/>
            <p:cNvSpPr/>
            <p:nvPr/>
          </p:nvSpPr>
          <p:spPr>
            <a:xfrm>
              <a:off x="654575" y="1864525"/>
              <a:ext cx="599400" cy="471300"/>
            </a:xfrm>
            <a:prstGeom prst="chevron">
              <a:avLst>
                <a:gd name="adj" fmla="val 4958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23"/>
          <p:cNvGrpSpPr/>
          <p:nvPr/>
        </p:nvGrpSpPr>
        <p:grpSpPr>
          <a:xfrm flipH="1">
            <a:off x="425975" y="2759390"/>
            <a:ext cx="4165424" cy="471310"/>
            <a:chOff x="654575" y="2635965"/>
            <a:chExt cx="4165424" cy="471310"/>
          </a:xfrm>
        </p:grpSpPr>
        <p:sp>
          <p:nvSpPr>
            <p:cNvPr id="1797" name="Google Shape;1797;p23"/>
            <p:cNvSpPr/>
            <p:nvPr/>
          </p:nvSpPr>
          <p:spPr>
            <a:xfrm>
              <a:off x="1566799" y="2635975"/>
              <a:ext cx="3253200" cy="471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1110686" y="2635965"/>
              <a:ext cx="599400" cy="471300"/>
            </a:xfrm>
            <a:prstGeom prst="chevron">
              <a:avLst>
                <a:gd name="adj" fmla="val 495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654575" y="2635965"/>
              <a:ext cx="599400" cy="471300"/>
            </a:xfrm>
            <a:prstGeom prst="chevron">
              <a:avLst>
                <a:gd name="adj" fmla="val 495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23"/>
          <p:cNvGrpSpPr/>
          <p:nvPr/>
        </p:nvGrpSpPr>
        <p:grpSpPr>
          <a:xfrm flipH="1">
            <a:off x="1424074" y="3767600"/>
            <a:ext cx="3167325" cy="471305"/>
            <a:chOff x="654575" y="3767600"/>
            <a:chExt cx="3167325" cy="471305"/>
          </a:xfrm>
        </p:grpSpPr>
        <p:sp>
          <p:nvSpPr>
            <p:cNvPr id="1801" name="Google Shape;1801;p23"/>
            <p:cNvSpPr/>
            <p:nvPr/>
          </p:nvSpPr>
          <p:spPr>
            <a:xfrm>
              <a:off x="1566800" y="3767600"/>
              <a:ext cx="2255100" cy="4713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3"/>
            <p:cNvSpPr/>
            <p:nvPr/>
          </p:nvSpPr>
          <p:spPr>
            <a:xfrm>
              <a:off x="1110686" y="3767605"/>
              <a:ext cx="599400" cy="471300"/>
            </a:xfrm>
            <a:prstGeom prst="chevron">
              <a:avLst>
                <a:gd name="adj" fmla="val 4958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3"/>
            <p:cNvSpPr/>
            <p:nvPr/>
          </p:nvSpPr>
          <p:spPr>
            <a:xfrm>
              <a:off x="654575" y="3767605"/>
              <a:ext cx="599400" cy="471300"/>
            </a:xfrm>
            <a:prstGeom prst="chevron">
              <a:avLst>
                <a:gd name="adj" fmla="val 4958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4" name="Google Shape;1804;p23"/>
          <p:cNvSpPr/>
          <p:nvPr/>
        </p:nvSpPr>
        <p:spPr>
          <a:xfrm>
            <a:off x="5539125" y="1735900"/>
            <a:ext cx="2959500" cy="50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274300" tIns="91425" rIns="58750" bIns="91425" anchor="ctr" anchorCtr="0">
            <a:noAutofit/>
          </a:bodyPr>
          <a:lstStyle/>
          <a:p>
            <a:pPr marL="0" marR="53652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Planet 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5" name="Google Shape;1805;p23"/>
          <p:cNvSpPr/>
          <p:nvPr/>
        </p:nvSpPr>
        <p:spPr>
          <a:xfrm>
            <a:off x="5539125" y="2744100"/>
            <a:ext cx="2959500" cy="50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6" name="Google Shape;1806;p23"/>
          <p:cNvSpPr/>
          <p:nvPr/>
        </p:nvSpPr>
        <p:spPr>
          <a:xfrm>
            <a:off x="5539125" y="3752301"/>
            <a:ext cx="2959500" cy="50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full of iron oxide dust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7" name="Google Shape;1807;p23"/>
          <p:cNvSpPr txBox="1"/>
          <p:nvPr/>
        </p:nvSpPr>
        <p:spPr>
          <a:xfrm>
            <a:off x="1652900" y="1772050"/>
            <a:ext cx="880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08" name="Google Shape;1808;p23"/>
          <p:cNvSpPr txBox="1"/>
          <p:nvPr/>
        </p:nvSpPr>
        <p:spPr>
          <a:xfrm>
            <a:off x="1652900" y="2780250"/>
            <a:ext cx="880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09" name="Google Shape;1809;p23"/>
          <p:cNvSpPr txBox="1"/>
          <p:nvPr/>
        </p:nvSpPr>
        <p:spPr>
          <a:xfrm>
            <a:off x="1652900" y="3778025"/>
            <a:ext cx="880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10" name="Google Shape;1810;p23"/>
          <p:cNvSpPr txBox="1"/>
          <p:nvPr/>
        </p:nvSpPr>
        <p:spPr>
          <a:xfrm>
            <a:off x="2641025" y="1772050"/>
            <a:ext cx="880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$5,850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11" name="Google Shape;1811;p23"/>
          <p:cNvSpPr txBox="1"/>
          <p:nvPr/>
        </p:nvSpPr>
        <p:spPr>
          <a:xfrm>
            <a:off x="2641025" y="2769825"/>
            <a:ext cx="880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$9,496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12" name="Google Shape;1812;p23"/>
          <p:cNvSpPr txBox="1"/>
          <p:nvPr/>
        </p:nvSpPr>
        <p:spPr>
          <a:xfrm>
            <a:off x="2641025" y="3778025"/>
            <a:ext cx="880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$3,740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13" name="Google Shape;1813;p23"/>
          <p:cNvSpPr/>
          <p:nvPr/>
        </p:nvSpPr>
        <p:spPr>
          <a:xfrm>
            <a:off x="4591379" y="1803662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4" name="Google Shape;1814;p23"/>
          <p:cNvGrpSpPr/>
          <p:nvPr/>
        </p:nvGrpSpPr>
        <p:grpSpPr>
          <a:xfrm>
            <a:off x="4591379" y="2811418"/>
            <a:ext cx="367261" cy="367261"/>
            <a:chOff x="-65145700" y="3727425"/>
            <a:chExt cx="317425" cy="317425"/>
          </a:xfrm>
        </p:grpSpPr>
        <p:sp>
          <p:nvSpPr>
            <p:cNvPr id="1815" name="Google Shape;1815;p23"/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3"/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23"/>
          <p:cNvGrpSpPr/>
          <p:nvPr/>
        </p:nvGrpSpPr>
        <p:grpSpPr>
          <a:xfrm>
            <a:off x="4591827" y="3820074"/>
            <a:ext cx="366364" cy="367290"/>
            <a:chOff x="-61354875" y="4101525"/>
            <a:chExt cx="316650" cy="317450"/>
          </a:xfrm>
        </p:grpSpPr>
        <p:sp>
          <p:nvSpPr>
            <p:cNvPr id="1818" name="Google Shape;1818;p23"/>
            <p:cNvSpPr/>
            <p:nvPr/>
          </p:nvSpPr>
          <p:spPr>
            <a:xfrm>
              <a:off x="-61172925" y="4240150"/>
              <a:ext cx="62225" cy="145750"/>
            </a:xfrm>
            <a:custGeom>
              <a:avLst/>
              <a:gdLst/>
              <a:ahLst/>
              <a:cxnLst/>
              <a:rect l="l" t="t" r="r" b="b"/>
              <a:pathLst>
                <a:path w="2489" h="5830" extrusionOk="0">
                  <a:moveTo>
                    <a:pt x="1260" y="1"/>
                  </a:moveTo>
                  <a:cubicBezTo>
                    <a:pt x="1071" y="1"/>
                    <a:pt x="819" y="221"/>
                    <a:pt x="819" y="442"/>
                  </a:cubicBezTo>
                  <a:lnTo>
                    <a:pt x="819" y="725"/>
                  </a:lnTo>
                  <a:cubicBezTo>
                    <a:pt x="347" y="883"/>
                    <a:pt x="0" y="1355"/>
                    <a:pt x="0" y="1891"/>
                  </a:cubicBezTo>
                  <a:cubicBezTo>
                    <a:pt x="0" y="2584"/>
                    <a:pt x="536" y="2962"/>
                    <a:pt x="977" y="3277"/>
                  </a:cubicBezTo>
                  <a:cubicBezTo>
                    <a:pt x="1292" y="3529"/>
                    <a:pt x="1639" y="3750"/>
                    <a:pt x="1639" y="4002"/>
                  </a:cubicBezTo>
                  <a:cubicBezTo>
                    <a:pt x="1639" y="4222"/>
                    <a:pt x="1450" y="4411"/>
                    <a:pt x="1260" y="4411"/>
                  </a:cubicBezTo>
                  <a:cubicBezTo>
                    <a:pt x="1008" y="4411"/>
                    <a:pt x="819" y="4222"/>
                    <a:pt x="819" y="4002"/>
                  </a:cubicBezTo>
                  <a:cubicBezTo>
                    <a:pt x="819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51"/>
                  </a:lnTo>
                  <a:cubicBezTo>
                    <a:pt x="819" y="5672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4002"/>
                  </a:cubicBezTo>
                  <a:cubicBezTo>
                    <a:pt x="2489" y="3309"/>
                    <a:pt x="1922" y="2931"/>
                    <a:pt x="1481" y="2616"/>
                  </a:cubicBezTo>
                  <a:cubicBezTo>
                    <a:pt x="1166" y="2364"/>
                    <a:pt x="819" y="2143"/>
                    <a:pt x="819" y="1891"/>
                  </a:cubicBezTo>
                  <a:cubicBezTo>
                    <a:pt x="819" y="1702"/>
                    <a:pt x="1008" y="1513"/>
                    <a:pt x="1260" y="1513"/>
                  </a:cubicBezTo>
                  <a:cubicBezTo>
                    <a:pt x="1513" y="1513"/>
                    <a:pt x="1639" y="1702"/>
                    <a:pt x="1639" y="1891"/>
                  </a:cubicBezTo>
                  <a:cubicBezTo>
                    <a:pt x="1639" y="2143"/>
                    <a:pt x="1859" y="2332"/>
                    <a:pt x="2048" y="2332"/>
                  </a:cubicBezTo>
                  <a:cubicBezTo>
                    <a:pt x="2300" y="2332"/>
                    <a:pt x="2489" y="2143"/>
                    <a:pt x="2489" y="1891"/>
                  </a:cubicBezTo>
                  <a:cubicBezTo>
                    <a:pt x="2489" y="1355"/>
                    <a:pt x="2143" y="914"/>
                    <a:pt x="1639" y="725"/>
                  </a:cubicBezTo>
                  <a:lnTo>
                    <a:pt x="1639" y="442"/>
                  </a:lnTo>
                  <a:cubicBezTo>
                    <a:pt x="1639" y="221"/>
                    <a:pt x="1450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3"/>
            <p:cNvSpPr/>
            <p:nvPr/>
          </p:nvSpPr>
          <p:spPr>
            <a:xfrm>
              <a:off x="-61354875" y="4101525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11405" y="1608"/>
                  </a:moveTo>
                  <a:cubicBezTo>
                    <a:pt x="11657" y="1608"/>
                    <a:pt x="11847" y="1797"/>
                    <a:pt x="11847" y="2049"/>
                  </a:cubicBezTo>
                  <a:lnTo>
                    <a:pt x="11847" y="3277"/>
                  </a:lnTo>
                  <a:lnTo>
                    <a:pt x="820" y="3277"/>
                  </a:lnTo>
                  <a:lnTo>
                    <a:pt x="820" y="2049"/>
                  </a:lnTo>
                  <a:cubicBezTo>
                    <a:pt x="820" y="1797"/>
                    <a:pt x="1009" y="1608"/>
                    <a:pt x="1198" y="1608"/>
                  </a:cubicBezTo>
                  <a:lnTo>
                    <a:pt x="1639" y="1608"/>
                  </a:lnTo>
                  <a:lnTo>
                    <a:pt x="1639" y="2049"/>
                  </a:lnTo>
                  <a:cubicBezTo>
                    <a:pt x="1639" y="2301"/>
                    <a:pt x="1828" y="2458"/>
                    <a:pt x="2048" y="2458"/>
                  </a:cubicBezTo>
                  <a:cubicBezTo>
                    <a:pt x="2237" y="2458"/>
                    <a:pt x="2427" y="2238"/>
                    <a:pt x="2427" y="2049"/>
                  </a:cubicBezTo>
                  <a:lnTo>
                    <a:pt x="2427" y="1608"/>
                  </a:lnTo>
                  <a:lnTo>
                    <a:pt x="5892" y="1608"/>
                  </a:lnTo>
                  <a:lnTo>
                    <a:pt x="5892" y="2049"/>
                  </a:lnTo>
                  <a:cubicBezTo>
                    <a:pt x="5892" y="2301"/>
                    <a:pt x="6081" y="2458"/>
                    <a:pt x="6333" y="2458"/>
                  </a:cubicBezTo>
                  <a:cubicBezTo>
                    <a:pt x="6585" y="2458"/>
                    <a:pt x="6743" y="2238"/>
                    <a:pt x="6743" y="2049"/>
                  </a:cubicBezTo>
                  <a:lnTo>
                    <a:pt x="6743" y="1608"/>
                  </a:lnTo>
                  <a:lnTo>
                    <a:pt x="10208" y="1608"/>
                  </a:lnTo>
                  <a:lnTo>
                    <a:pt x="10208" y="2049"/>
                  </a:lnTo>
                  <a:cubicBezTo>
                    <a:pt x="10208" y="2301"/>
                    <a:pt x="10397" y="2458"/>
                    <a:pt x="10618" y="2458"/>
                  </a:cubicBezTo>
                  <a:cubicBezTo>
                    <a:pt x="10870" y="2458"/>
                    <a:pt x="11027" y="2238"/>
                    <a:pt x="11027" y="2049"/>
                  </a:cubicBezTo>
                  <a:lnTo>
                    <a:pt x="11027" y="1608"/>
                  </a:lnTo>
                  <a:close/>
                  <a:moveTo>
                    <a:pt x="2868" y="4916"/>
                  </a:moveTo>
                  <a:cubicBezTo>
                    <a:pt x="3088" y="4916"/>
                    <a:pt x="3246" y="5136"/>
                    <a:pt x="3246" y="5357"/>
                  </a:cubicBezTo>
                  <a:cubicBezTo>
                    <a:pt x="3309" y="5546"/>
                    <a:pt x="3088" y="5766"/>
                    <a:pt x="2868" y="5766"/>
                  </a:cubicBezTo>
                  <a:lnTo>
                    <a:pt x="2048" y="5766"/>
                  </a:lnTo>
                  <a:cubicBezTo>
                    <a:pt x="1796" y="5766"/>
                    <a:pt x="1639" y="5546"/>
                    <a:pt x="1639" y="5357"/>
                  </a:cubicBezTo>
                  <a:cubicBezTo>
                    <a:pt x="1639" y="5136"/>
                    <a:pt x="1828" y="4916"/>
                    <a:pt x="2048" y="4916"/>
                  </a:cubicBezTo>
                  <a:close/>
                  <a:moveTo>
                    <a:pt x="2868" y="6585"/>
                  </a:moveTo>
                  <a:cubicBezTo>
                    <a:pt x="3088" y="6585"/>
                    <a:pt x="3246" y="6774"/>
                    <a:pt x="3246" y="6963"/>
                  </a:cubicBezTo>
                  <a:cubicBezTo>
                    <a:pt x="3309" y="7215"/>
                    <a:pt x="3088" y="7404"/>
                    <a:pt x="2868" y="7404"/>
                  </a:cubicBezTo>
                  <a:lnTo>
                    <a:pt x="2048" y="7404"/>
                  </a:lnTo>
                  <a:cubicBezTo>
                    <a:pt x="1796" y="7404"/>
                    <a:pt x="1639" y="7215"/>
                    <a:pt x="1639" y="6963"/>
                  </a:cubicBezTo>
                  <a:cubicBezTo>
                    <a:pt x="1639" y="6743"/>
                    <a:pt x="1828" y="6585"/>
                    <a:pt x="2048" y="6585"/>
                  </a:cubicBezTo>
                  <a:close/>
                  <a:moveTo>
                    <a:pt x="2868" y="8287"/>
                  </a:moveTo>
                  <a:cubicBezTo>
                    <a:pt x="3088" y="8287"/>
                    <a:pt x="3246" y="8476"/>
                    <a:pt x="3246" y="8665"/>
                  </a:cubicBezTo>
                  <a:cubicBezTo>
                    <a:pt x="3309" y="8854"/>
                    <a:pt x="3088" y="9074"/>
                    <a:pt x="2868" y="9074"/>
                  </a:cubicBezTo>
                  <a:lnTo>
                    <a:pt x="2048" y="9074"/>
                  </a:lnTo>
                  <a:cubicBezTo>
                    <a:pt x="1796" y="9074"/>
                    <a:pt x="1639" y="8854"/>
                    <a:pt x="1639" y="8665"/>
                  </a:cubicBezTo>
                  <a:cubicBezTo>
                    <a:pt x="1639" y="8413"/>
                    <a:pt x="1828" y="8287"/>
                    <a:pt x="2048" y="8287"/>
                  </a:cubicBezTo>
                  <a:close/>
                  <a:moveTo>
                    <a:pt x="8538" y="5199"/>
                  </a:moveTo>
                  <a:cubicBezTo>
                    <a:pt x="10366" y="5199"/>
                    <a:pt x="11847" y="6711"/>
                    <a:pt x="11847" y="8507"/>
                  </a:cubicBezTo>
                  <a:cubicBezTo>
                    <a:pt x="11847" y="10334"/>
                    <a:pt x="10334" y="11815"/>
                    <a:pt x="8538" y="11815"/>
                  </a:cubicBezTo>
                  <a:cubicBezTo>
                    <a:pt x="6711" y="11815"/>
                    <a:pt x="5230" y="10334"/>
                    <a:pt x="5230" y="8507"/>
                  </a:cubicBezTo>
                  <a:cubicBezTo>
                    <a:pt x="5230" y="6711"/>
                    <a:pt x="6743" y="5199"/>
                    <a:pt x="8538" y="5199"/>
                  </a:cubicBezTo>
                  <a:close/>
                  <a:moveTo>
                    <a:pt x="2048" y="1"/>
                  </a:moveTo>
                  <a:cubicBezTo>
                    <a:pt x="1828" y="1"/>
                    <a:pt x="1639" y="190"/>
                    <a:pt x="1639" y="410"/>
                  </a:cubicBezTo>
                  <a:lnTo>
                    <a:pt x="1639" y="788"/>
                  </a:lnTo>
                  <a:lnTo>
                    <a:pt x="1198" y="788"/>
                  </a:lnTo>
                  <a:cubicBezTo>
                    <a:pt x="536" y="788"/>
                    <a:pt x="1" y="1324"/>
                    <a:pt x="1" y="2049"/>
                  </a:cubicBezTo>
                  <a:lnTo>
                    <a:pt x="1" y="9767"/>
                  </a:lnTo>
                  <a:cubicBezTo>
                    <a:pt x="1" y="10429"/>
                    <a:pt x="536" y="11028"/>
                    <a:pt x="1198" y="11028"/>
                  </a:cubicBezTo>
                  <a:lnTo>
                    <a:pt x="5230" y="11028"/>
                  </a:lnTo>
                  <a:cubicBezTo>
                    <a:pt x="5987" y="12004"/>
                    <a:pt x="7184" y="12697"/>
                    <a:pt x="8538" y="12697"/>
                  </a:cubicBezTo>
                  <a:cubicBezTo>
                    <a:pt x="10807" y="12697"/>
                    <a:pt x="12666" y="10838"/>
                    <a:pt x="12666" y="8539"/>
                  </a:cubicBezTo>
                  <a:lnTo>
                    <a:pt x="12666" y="2080"/>
                  </a:lnTo>
                  <a:cubicBezTo>
                    <a:pt x="12666" y="1356"/>
                    <a:pt x="12130" y="788"/>
                    <a:pt x="11405" y="788"/>
                  </a:cubicBezTo>
                  <a:lnTo>
                    <a:pt x="11027" y="788"/>
                  </a:lnTo>
                  <a:lnTo>
                    <a:pt x="11027" y="410"/>
                  </a:lnTo>
                  <a:cubicBezTo>
                    <a:pt x="11027" y="158"/>
                    <a:pt x="10807" y="1"/>
                    <a:pt x="10618" y="1"/>
                  </a:cubicBezTo>
                  <a:cubicBezTo>
                    <a:pt x="10429" y="1"/>
                    <a:pt x="10177" y="190"/>
                    <a:pt x="10177" y="410"/>
                  </a:cubicBezTo>
                  <a:lnTo>
                    <a:pt x="10177" y="788"/>
                  </a:lnTo>
                  <a:lnTo>
                    <a:pt x="6711" y="788"/>
                  </a:lnTo>
                  <a:lnTo>
                    <a:pt x="6711" y="410"/>
                  </a:lnTo>
                  <a:cubicBezTo>
                    <a:pt x="6711" y="158"/>
                    <a:pt x="6522" y="1"/>
                    <a:pt x="6333" y="1"/>
                  </a:cubicBezTo>
                  <a:cubicBezTo>
                    <a:pt x="6144" y="1"/>
                    <a:pt x="5892" y="190"/>
                    <a:pt x="5892" y="410"/>
                  </a:cubicBezTo>
                  <a:lnTo>
                    <a:pt x="5892" y="788"/>
                  </a:lnTo>
                  <a:lnTo>
                    <a:pt x="2427" y="788"/>
                  </a:lnTo>
                  <a:lnTo>
                    <a:pt x="2427" y="410"/>
                  </a:lnTo>
                  <a:cubicBezTo>
                    <a:pt x="2427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inance Infographics by Slidesgo">
  <a:themeElements>
    <a:clrScheme name="Simple Light">
      <a:dk1>
        <a:srgbClr val="000000"/>
      </a:dk1>
      <a:lt1>
        <a:srgbClr val="FFFFFF"/>
      </a:lt1>
      <a:dk2>
        <a:srgbClr val="0D3E65"/>
      </a:dk2>
      <a:lt2>
        <a:srgbClr val="1F5B84"/>
      </a:lt2>
      <a:accent1>
        <a:srgbClr val="3280AD"/>
      </a:accent1>
      <a:accent2>
        <a:srgbClr val="54AED6"/>
      </a:accent2>
      <a:accent3>
        <a:srgbClr val="F6A53C"/>
      </a:accent3>
      <a:accent4>
        <a:srgbClr val="FED57D"/>
      </a:accent4>
      <a:accent5>
        <a:srgbClr val="B0E6FF"/>
      </a:accent5>
      <a:accent6>
        <a:srgbClr val="1F5B8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1838</Words>
  <Application>Microsoft Office PowerPoint</Application>
  <PresentationFormat>On-screen Show (16:9)</PresentationFormat>
  <Paragraphs>360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Proxima Nova</vt:lpstr>
      <vt:lpstr>Fira Sans</vt:lpstr>
      <vt:lpstr>Fira Sans Extra Condensed Medium</vt:lpstr>
      <vt:lpstr>Proxima Nova Semibold</vt:lpstr>
      <vt:lpstr>Arial</vt:lpstr>
      <vt:lpstr>Finance Infographics by Slidesgo</vt:lpstr>
      <vt:lpstr>Slidesgo Final Pages</vt:lpstr>
      <vt:lpstr>Finance Infographics</vt:lpstr>
      <vt:lpstr>Finance Infographics</vt:lpstr>
      <vt:lpstr>Finance Infographics</vt:lpstr>
      <vt:lpstr>Finance Infographics</vt:lpstr>
      <vt:lpstr>Finance Infographics</vt:lpstr>
      <vt:lpstr>Finance Infographics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Finance Infographics 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Infographics</dc:title>
  <dc:creator>yifw</dc:creator>
  <cp:lastModifiedBy>Wang, Yif</cp:lastModifiedBy>
  <cp:revision>1</cp:revision>
  <dcterms:modified xsi:type="dcterms:W3CDTF">2023-10-27T18:13:40Z</dcterms:modified>
</cp:coreProperties>
</file>