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BC427-2B04-4313-A582-4B6788768551}" v="1260" dt="2023-08-07T02:43:53.101"/>
    <p1510:client id="{30A1C9A8-9BF4-4042-BA07-B4638882AB53}" v="1070" dt="2023-08-07T02:43:30.461"/>
    <p1510:client id="{580B75BC-CC5A-448A-A5BD-412AA0FC7F85}" v="82" dt="2023-08-08T22:53:01.061"/>
    <p1510:client id="{96FB269B-A22A-4804-AEE3-736151CCCFDC}" v="61" dt="2023-08-08T20:48:40.587"/>
  </p1510:revLst>
</p1510:revInfo>
</file>

<file path=ppt/tableStyles.xml><?xml version="1.0" encoding="utf-8"?>
<a:tblStyleLst xmlns:a="http://schemas.openxmlformats.org/drawingml/2006/main" def="{4E75D501-C8FD-4955-9AD3-CF9112EB4FBE}">
  <a:tblStyle styleId="{4E75D501-C8FD-4955-9AD3-CF9112EB4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ee786b06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ee786b06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50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685800" y="840710"/>
            <a:ext cx="84582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-1" y="4523987"/>
            <a:ext cx="91440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4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9" y="4677374"/>
            <a:ext cx="1571355" cy="3155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2">
          <p15:clr>
            <a:srgbClr val="F26B43"/>
          </p15:clr>
        </p15:guide>
        <p15:guide id="2" pos="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r>
              <a:rPr lang="en" err="1"/>
              <a:t>MScA</a:t>
            </a:r>
            <a:r>
              <a:rPr lang="en"/>
              <a:t> team Null Capstone: </a:t>
            </a:r>
            <a:r>
              <a:rPr lang="en" err="1"/>
              <a:t>FinBot</a:t>
            </a:r>
          </a:p>
        </p:txBody>
      </p:sp>
      <p:pic>
        <p:nvPicPr>
          <p:cNvPr id="2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1EB26D-774D-119D-D5AF-AEAF1ED0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2" r="5262"/>
          <a:stretch/>
        </p:blipFill>
        <p:spPr>
          <a:xfrm>
            <a:off x="1016452" y="3180906"/>
            <a:ext cx="1749797" cy="12242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638A27-8D42-A5A8-72CB-D97684E4ED45}"/>
              </a:ext>
            </a:extLst>
          </p:cNvPr>
          <p:cNvSpPr/>
          <p:nvPr/>
        </p:nvSpPr>
        <p:spPr>
          <a:xfrm>
            <a:off x="843642" y="938893"/>
            <a:ext cx="3197677" cy="346982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Arial"/>
              </a:rPr>
              <a:t>Project Idea</a:t>
            </a:r>
            <a:endParaRPr lang="en-US" sz="1200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FFB58-6F2F-FB4E-9DBA-56BFA4A1830C}"/>
              </a:ext>
            </a:extLst>
          </p:cNvPr>
          <p:cNvSpPr/>
          <p:nvPr/>
        </p:nvSpPr>
        <p:spPr>
          <a:xfrm>
            <a:off x="4503966" y="925286"/>
            <a:ext cx="4048122" cy="374196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Overview of Current Schematics</a:t>
            </a:r>
            <a:endParaRPr 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6292-5BE5-0AF7-07CD-287BA7F729B9}"/>
              </a:ext>
            </a:extLst>
          </p:cNvPr>
          <p:cNvSpPr txBox="1"/>
          <p:nvPr/>
        </p:nvSpPr>
        <p:spPr>
          <a:xfrm>
            <a:off x="823232" y="1285875"/>
            <a:ext cx="323169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Product Name:</a:t>
            </a:r>
            <a:r>
              <a:rPr lang="en-US" sz="1200"/>
              <a:t> </a:t>
            </a:r>
            <a:endParaRPr lang="en-US"/>
          </a:p>
          <a:p>
            <a:r>
              <a:rPr lang="en-US" sz="1100" err="1"/>
              <a:t>FinBot</a:t>
            </a:r>
            <a:r>
              <a:rPr lang="en-US" sz="1100"/>
              <a:t> </a:t>
            </a:r>
          </a:p>
          <a:p>
            <a:r>
              <a:rPr lang="en-US" sz="1200" b="1"/>
              <a:t>Final Product:</a:t>
            </a:r>
            <a:r>
              <a:rPr lang="en-US" sz="1200"/>
              <a:t> </a:t>
            </a:r>
          </a:p>
          <a:p>
            <a:r>
              <a:rPr lang="en-US" sz="1100"/>
              <a:t>AI that takes in user questions or investment ideas and generate answers and suggestions through interactive conversations and (or) visual explanations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E360F-8BE6-222B-2428-262DAB78F775}"/>
              </a:ext>
            </a:extLst>
          </p:cNvPr>
          <p:cNvSpPr/>
          <p:nvPr/>
        </p:nvSpPr>
        <p:spPr>
          <a:xfrm>
            <a:off x="823231" y="2735035"/>
            <a:ext cx="2190750" cy="3469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1. User specify format of response and ask question</a:t>
            </a:r>
            <a:endParaRPr lang="en-US" sz="1100" b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385F14-FE9B-CC5F-C23C-A7ACBE312C22}"/>
              </a:ext>
            </a:extLst>
          </p:cNvPr>
          <p:cNvSpPr/>
          <p:nvPr/>
        </p:nvSpPr>
        <p:spPr>
          <a:xfrm>
            <a:off x="3469821" y="2735036"/>
            <a:ext cx="2217963" cy="3469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2. User  receive report with  specified format</a:t>
            </a:r>
            <a:endParaRPr lang="en-US" sz="1100" b="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8DAEDD-95BE-CBBA-EB11-D3F38118560C}"/>
              </a:ext>
            </a:extLst>
          </p:cNvPr>
          <p:cNvSpPr/>
          <p:nvPr/>
        </p:nvSpPr>
        <p:spPr>
          <a:xfrm>
            <a:off x="6204855" y="2735034"/>
            <a:ext cx="2347231" cy="3469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3. User ask follow-up questions and interact with </a:t>
            </a:r>
            <a:r>
              <a:rPr lang="en-US" sz="1100" b="1" err="1">
                <a:cs typeface="Arial"/>
              </a:rPr>
              <a:t>FinBot</a:t>
            </a:r>
            <a:r>
              <a:rPr lang="en-US" sz="1100" b="1">
                <a:cs typeface="Arial"/>
              </a:rPr>
              <a:t> </a:t>
            </a:r>
            <a:endParaRPr lang="en-US" sz="1100" b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97E84C-F837-D504-7DB8-87E4CEFD4F71}"/>
              </a:ext>
            </a:extLst>
          </p:cNvPr>
          <p:cNvSpPr/>
          <p:nvPr/>
        </p:nvSpPr>
        <p:spPr>
          <a:xfrm>
            <a:off x="3252106" y="3422196"/>
            <a:ext cx="387803" cy="3401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4CC3660-5DB5-C1F4-7186-47846E51FF24}"/>
              </a:ext>
            </a:extLst>
          </p:cNvPr>
          <p:cNvSpPr/>
          <p:nvPr/>
        </p:nvSpPr>
        <p:spPr>
          <a:xfrm>
            <a:off x="5817053" y="3422195"/>
            <a:ext cx="387803" cy="3401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CD9FC-4109-AE28-03C5-A39ACFF4EAB3}"/>
              </a:ext>
            </a:extLst>
          </p:cNvPr>
          <p:cNvSpPr txBox="1"/>
          <p:nvPr/>
        </p:nvSpPr>
        <p:spPr>
          <a:xfrm>
            <a:off x="4503964" y="1360714"/>
            <a:ext cx="3231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100"/>
              <a:t>Topic based grouping of documents</a:t>
            </a:r>
            <a:endParaRPr lang="en-US"/>
          </a:p>
          <a:p>
            <a:pPr marL="228600" indent="-228600">
              <a:buAutoNum type="arabicPeriod"/>
            </a:pPr>
            <a:r>
              <a:rPr lang="en-US" sz="1100"/>
              <a:t>Vector DB powered document retrieval</a:t>
            </a:r>
          </a:p>
          <a:p>
            <a:pPr marL="228600" indent="-228600">
              <a:buAutoNum type="arabicPeriod"/>
            </a:pPr>
            <a:r>
              <a:rPr lang="en-US" sz="1100"/>
              <a:t>Fine-tuned LLM for content synthesis</a:t>
            </a:r>
          </a:p>
          <a:p>
            <a:pPr marL="171450" lvl="4" indent="-171450">
              <a:buChar char="•"/>
            </a:pPr>
            <a:r>
              <a:rPr lang="en-US" sz="1100"/>
              <a:t>Document summarization</a:t>
            </a:r>
          </a:p>
          <a:p>
            <a:pPr marL="171450" lvl="3" indent="-171450">
              <a:buChar char="•"/>
            </a:pPr>
            <a:r>
              <a:rPr lang="en-US" sz="1100"/>
              <a:t>Topic ranking &amp; interpretation</a:t>
            </a:r>
          </a:p>
          <a:p>
            <a:pPr marL="171450" lvl="3" indent="-171450">
              <a:buChar char="•"/>
            </a:pPr>
            <a:r>
              <a:rPr lang="en-US" sz="1100"/>
              <a:t>Report generation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CB7DA6-AF7A-DE5B-2B89-FAF8121BED90}"/>
              </a:ext>
            </a:extLst>
          </p:cNvPr>
          <p:cNvCxnSpPr/>
          <p:nvPr/>
        </p:nvCxnSpPr>
        <p:spPr>
          <a:xfrm flipV="1">
            <a:off x="638175" y="2573113"/>
            <a:ext cx="7888060" cy="4080"/>
          </a:xfrm>
          <a:prstGeom prst="straightConnector1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3B6E8B-9B95-3A38-6EB0-56900D3DEE4A}"/>
              </a:ext>
            </a:extLst>
          </p:cNvPr>
          <p:cNvSpPr/>
          <p:nvPr/>
        </p:nvSpPr>
        <p:spPr>
          <a:xfrm>
            <a:off x="3735159" y="2469696"/>
            <a:ext cx="1687286" cy="1836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cs typeface="Arial"/>
              </a:rPr>
              <a:t>UX Flow</a:t>
            </a:r>
            <a:endParaRPr lang="en-US" sz="1000" b="1">
              <a:solidFill>
                <a:schemeClr val="tx1"/>
              </a:solidFill>
            </a:endParaRPr>
          </a:p>
        </p:txBody>
      </p:sp>
      <p:pic>
        <p:nvPicPr>
          <p:cNvPr id="20" name="Picture 20" descr="A colorful rectangular box with text&#10;&#10;Description automatically generated">
            <a:extLst>
              <a:ext uri="{FF2B5EF4-FFF2-40B4-BE49-F238E27FC236}">
                <a16:creationId xmlns:a16="http://schemas.microsoft.com/office/drawing/2014/main" id="{F8EAEB86-F29B-A8BD-C3F7-F57ABD05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0" y="1419860"/>
            <a:ext cx="1280432" cy="1058726"/>
          </a:xfrm>
          <a:prstGeom prst="rect">
            <a:avLst/>
          </a:prstGeom>
        </p:spPr>
      </p:pic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C3722FB-1272-A1EE-0CFC-0961C9E737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29" t="43028" r="27230" b="7769"/>
          <a:stretch/>
        </p:blipFill>
        <p:spPr>
          <a:xfrm>
            <a:off x="3734896" y="3182310"/>
            <a:ext cx="1718167" cy="1169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10B14-7331-7B57-2554-AF6963E4D5CD}"/>
              </a:ext>
            </a:extLst>
          </p:cNvPr>
          <p:cNvSpPr/>
          <p:nvPr/>
        </p:nvSpPr>
        <p:spPr>
          <a:xfrm>
            <a:off x="3800993" y="3401344"/>
            <a:ext cx="1492477" cy="94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</a:t>
            </a:r>
            <a:endParaRPr lang="en-US"/>
          </a:p>
        </p:txBody>
      </p:sp>
      <p:pic>
        <p:nvPicPr>
          <p:cNvPr id="34" name="Graphic 34" descr="Document with solid fill">
            <a:extLst>
              <a:ext uri="{FF2B5EF4-FFF2-40B4-BE49-F238E27FC236}">
                <a16:creationId xmlns:a16="http://schemas.microsoft.com/office/drawing/2014/main" id="{F6A56C98-8E4A-5C91-A8F8-2871DAA54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883" y="3505368"/>
            <a:ext cx="601926" cy="601926"/>
          </a:xfrm>
          <a:prstGeom prst="rect">
            <a:avLst/>
          </a:prstGeom>
        </p:spPr>
      </p:pic>
      <p:pic>
        <p:nvPicPr>
          <p:cNvPr id="10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BD5B059-A679-3B9C-075D-7302E449E5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332" t="54907" r="25598" b="2987"/>
          <a:stretch/>
        </p:blipFill>
        <p:spPr>
          <a:xfrm>
            <a:off x="6275809" y="3182310"/>
            <a:ext cx="2278187" cy="1218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58850-01F2-521D-EDD4-CFCB3A222A03}"/>
              </a:ext>
            </a:extLst>
          </p:cNvPr>
          <p:cNvSpPr txBox="1"/>
          <p:nvPr/>
        </p:nvSpPr>
        <p:spPr>
          <a:xfrm>
            <a:off x="4925787" y="4354285"/>
            <a:ext cx="359908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dirty="0"/>
              <a:t>Team Members: </a:t>
            </a:r>
            <a:r>
              <a:rPr lang="en-US" sz="700" err="1"/>
              <a:t>Shilong</a:t>
            </a:r>
            <a:r>
              <a:rPr lang="en-US" sz="700" dirty="0"/>
              <a:t> Dai, </a:t>
            </a:r>
            <a:r>
              <a:rPr lang="en-US" sz="700" err="1"/>
              <a:t>Yif</a:t>
            </a:r>
            <a:r>
              <a:rPr lang="en-US" sz="700" dirty="0"/>
              <a:t> Wang, Shefali Gupta, Snigda </a:t>
            </a:r>
            <a:r>
              <a:rPr lang="en-US" sz="700" err="1"/>
              <a:t>Gedela</a:t>
            </a:r>
            <a:r>
              <a:rPr lang="en-US" sz="700" dirty="0"/>
              <a:t>, Takuma Koide</a:t>
            </a:r>
          </a:p>
        </p:txBody>
      </p:sp>
    </p:spTree>
    <p:extLst>
      <p:ext uri="{BB962C8B-B14F-4D97-AF65-F5344CB8AC3E}">
        <p14:creationId xmlns:p14="http://schemas.microsoft.com/office/powerpoint/2010/main" val="400303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MScA team Null Capstone: FinBot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</dc:title>
  <dc:creator>yifw</dc:creator>
  <cp:lastModifiedBy>Wang, Yif</cp:lastModifiedBy>
  <cp:revision>68</cp:revision>
  <dcterms:modified xsi:type="dcterms:W3CDTF">2023-08-09T22:29:19Z</dcterms:modified>
</cp:coreProperties>
</file>