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CD33-B04C-4031-8A7F-F74727194BF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0777-F57F-40E2-B013-01C459BF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#0: Original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8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200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From Adrienne’s data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Too rapid decay in early hold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#1: Let </a:t>
            </a:r>
            <a:r>
              <a:rPr lang="en-US" dirty="0" err="1" smtClean="0"/>
              <a:t>taus</a:t>
            </a:r>
            <a:r>
              <a:rPr lang="en-US" dirty="0" smtClean="0"/>
              <a:t> freely move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Keep two time constants</a:t>
            </a:r>
            <a:endParaRPr lang="en-US" dirty="0" smtClean="0"/>
          </a:p>
          <a:p>
            <a:pPr lvl="1"/>
            <a:r>
              <a:rPr lang="en-US" dirty="0" smtClean="0"/>
              <a:t>One for neurite</a:t>
            </a:r>
          </a:p>
          <a:p>
            <a:pPr lvl="1"/>
            <a:r>
              <a:rPr lang="en-US" dirty="0" smtClean="0"/>
              <a:t>Another for MC</a:t>
            </a:r>
            <a:endParaRPr lang="en-US" dirty="0" smtClean="0"/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23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365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Good outcome, but neurite </a:t>
            </a:r>
            <a:r>
              <a:rPr lang="en-US" dirty="0" smtClean="0"/>
              <a:t>time constants does not match recording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 Add USA term (from fitting)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1783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Fix </a:t>
            </a:r>
            <a:r>
              <a:rPr lang="en-US" dirty="0" err="1" smtClean="0"/>
              <a:t>Tau_nr</a:t>
            </a:r>
            <a:r>
              <a:rPr lang="en-US" dirty="0" smtClean="0"/>
              <a:t> = 8ms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Tau_mc</a:t>
            </a:r>
            <a:r>
              <a:rPr lang="en-US" dirty="0" smtClean="0"/>
              <a:t> to freely move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another USA term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8 </a:t>
            </a:r>
            <a:r>
              <a:rPr lang="en-US" dirty="0" err="1" smtClean="0"/>
              <a:t>ms</a:t>
            </a:r>
            <a:r>
              <a:rPr lang="en-US" dirty="0" smtClean="0"/>
              <a:t> (fixed)</a:t>
            </a:r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274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Tau_usa</a:t>
            </a:r>
            <a:r>
              <a:rPr lang="en-US" dirty="0" smtClean="0"/>
              <a:t> = 2254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Drawback: </a:t>
            </a:r>
            <a:r>
              <a:rPr lang="en-US" dirty="0" err="1" smtClean="0"/>
              <a:t>tau_mc</a:t>
            </a:r>
            <a:r>
              <a:rPr lang="en-US" dirty="0" smtClean="0"/>
              <a:t> not directly from fitting; </a:t>
            </a:r>
            <a:r>
              <a:rPr lang="en-US" dirty="0" err="1" smtClean="0"/>
              <a:t>tau_usa</a:t>
            </a:r>
            <a:r>
              <a:rPr lang="en-US" dirty="0" smtClean="0"/>
              <a:t> too long.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3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#4: Add USA term (from literature)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Fix </a:t>
            </a:r>
            <a:r>
              <a:rPr lang="en-US" dirty="0" err="1" smtClean="0"/>
              <a:t>Tau_nr</a:t>
            </a:r>
            <a:r>
              <a:rPr lang="en-US" dirty="0" smtClean="0"/>
              <a:t> = 8ms</a:t>
            </a:r>
          </a:p>
          <a:p>
            <a:pPr lvl="1"/>
            <a:r>
              <a:rPr lang="en-US" dirty="0" smtClean="0"/>
              <a:t>Add another USA term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err="1" smtClean="0"/>
              <a:t>Tau_nr</a:t>
            </a:r>
            <a:r>
              <a:rPr lang="en-US" dirty="0" smtClean="0"/>
              <a:t> = 8 </a:t>
            </a:r>
            <a:r>
              <a:rPr lang="en-US" dirty="0" err="1" smtClean="0"/>
              <a:t>ms</a:t>
            </a:r>
            <a:r>
              <a:rPr lang="en-US" dirty="0" smtClean="0"/>
              <a:t> (fixed)</a:t>
            </a:r>
          </a:p>
          <a:p>
            <a:pPr lvl="1"/>
            <a:r>
              <a:rPr lang="en-US" dirty="0" err="1" smtClean="0"/>
              <a:t>Tau_mc</a:t>
            </a:r>
            <a:r>
              <a:rPr lang="en-US" dirty="0" smtClean="0"/>
              <a:t> = 200 </a:t>
            </a:r>
            <a:r>
              <a:rPr lang="en-US" dirty="0" err="1" smtClean="0"/>
              <a:t>ms</a:t>
            </a:r>
            <a:r>
              <a:rPr lang="en-US" dirty="0" smtClean="0"/>
              <a:t> (fixed)</a:t>
            </a:r>
          </a:p>
          <a:p>
            <a:pPr lvl="1"/>
            <a:r>
              <a:rPr lang="en-US" dirty="0" err="1" smtClean="0"/>
              <a:t>Tau_usa</a:t>
            </a:r>
            <a:r>
              <a:rPr lang="en-US" dirty="0" smtClean="0"/>
              <a:t> = 1832 </a:t>
            </a:r>
            <a:r>
              <a:rPr lang="en-US" dirty="0" err="1" smtClean="0"/>
              <a:t>ms</a:t>
            </a:r>
            <a:r>
              <a:rPr lang="en-US" dirty="0" smtClean="0"/>
              <a:t> (fixed, </a:t>
            </a:r>
            <a:r>
              <a:rPr lang="en-US" dirty="0" err="1" smtClean="0"/>
              <a:t>Delmas</a:t>
            </a:r>
            <a:r>
              <a:rPr lang="en-US" dirty="0" smtClean="0"/>
              <a:t> et al., 2011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Shawn likes this approach the best.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1690688"/>
            <a:ext cx="4572004" cy="45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7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Approach #0: Original</vt:lpstr>
      <vt:lpstr>Approach #1: Let taus freely move</vt:lpstr>
      <vt:lpstr>Approach #2: Add USA term (from fitting)</vt:lpstr>
      <vt:lpstr>Approach #4: Add USA term (from literature)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#0: Original</dc:title>
  <dc:creator>Yuxiang Wang</dc:creator>
  <cp:lastModifiedBy>Yuxiang Wang</cp:lastModifiedBy>
  <cp:revision>3</cp:revision>
  <dcterms:created xsi:type="dcterms:W3CDTF">2016-02-21T04:11:13Z</dcterms:created>
  <dcterms:modified xsi:type="dcterms:W3CDTF">2016-02-21T20:26:46Z</dcterms:modified>
</cp:coreProperties>
</file>