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1" d="100"/>
          <a:sy n="71" d="100"/>
        </p:scale>
        <p:origin x="96" y="2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CD33-B04C-4031-8A7F-F74727194BF8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0777-F57F-40E2-B013-01C459BF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1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CD33-B04C-4031-8A7F-F74727194BF8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0777-F57F-40E2-B013-01C459BF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CD33-B04C-4031-8A7F-F74727194BF8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0777-F57F-40E2-B013-01C459BF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0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CD33-B04C-4031-8A7F-F74727194BF8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0777-F57F-40E2-B013-01C459BF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CD33-B04C-4031-8A7F-F74727194BF8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0777-F57F-40E2-B013-01C459BF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4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CD33-B04C-4031-8A7F-F74727194BF8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0777-F57F-40E2-B013-01C459BF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9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CD33-B04C-4031-8A7F-F74727194BF8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0777-F57F-40E2-B013-01C459BF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6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CD33-B04C-4031-8A7F-F74727194BF8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0777-F57F-40E2-B013-01C459BF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2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CD33-B04C-4031-8A7F-F74727194BF8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0777-F57F-40E2-B013-01C459BF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3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CD33-B04C-4031-8A7F-F74727194BF8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0777-F57F-40E2-B013-01C459BF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9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CD33-B04C-4031-8A7F-F74727194BF8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0777-F57F-40E2-B013-01C459BF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1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6CD33-B04C-4031-8A7F-F74727194BF8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80777-F57F-40E2-B013-01C459BF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9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#0: Original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4076700" cy="4351338"/>
          </a:xfrm>
        </p:spPr>
        <p:txBody>
          <a:bodyPr/>
          <a:lstStyle/>
          <a:p>
            <a:r>
              <a:rPr lang="en-US" dirty="0" smtClean="0"/>
              <a:t>Constraints</a:t>
            </a:r>
          </a:p>
          <a:p>
            <a:pPr lvl="1"/>
            <a:r>
              <a:rPr lang="en-US" dirty="0" err="1" smtClean="0"/>
              <a:t>Tau_nr</a:t>
            </a:r>
            <a:r>
              <a:rPr lang="en-US" dirty="0" smtClean="0"/>
              <a:t> = 8 </a:t>
            </a:r>
            <a:r>
              <a:rPr lang="en-US" dirty="0" err="1" smtClean="0"/>
              <a:t>ms</a:t>
            </a:r>
            <a:endParaRPr lang="en-US" dirty="0" smtClean="0"/>
          </a:p>
          <a:p>
            <a:pPr lvl="1"/>
            <a:r>
              <a:rPr lang="en-US" dirty="0" err="1" smtClean="0"/>
              <a:t>Tau_mc</a:t>
            </a:r>
            <a:r>
              <a:rPr lang="en-US" dirty="0" smtClean="0"/>
              <a:t> = 200 </a:t>
            </a:r>
            <a:r>
              <a:rPr lang="en-US" dirty="0" err="1" smtClean="0"/>
              <a:t>ms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From Adrienne’s data</a:t>
            </a:r>
          </a:p>
          <a:p>
            <a:r>
              <a:rPr lang="en-US" dirty="0" smtClean="0"/>
              <a:t>Outcome</a:t>
            </a:r>
          </a:p>
          <a:p>
            <a:pPr lvl="1"/>
            <a:r>
              <a:rPr lang="en-US" dirty="0" smtClean="0"/>
              <a:t>Too rapid decay in early hold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96" y="1690688"/>
            <a:ext cx="4572004" cy="457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3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#1: Let </a:t>
            </a:r>
            <a:r>
              <a:rPr lang="en-US" dirty="0" err="1" smtClean="0"/>
              <a:t>taus</a:t>
            </a:r>
            <a:r>
              <a:rPr lang="en-US" dirty="0" smtClean="0"/>
              <a:t> freely move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4076700" cy="4351338"/>
          </a:xfrm>
        </p:spPr>
        <p:txBody>
          <a:bodyPr/>
          <a:lstStyle/>
          <a:p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Two terms</a:t>
            </a:r>
          </a:p>
          <a:p>
            <a:pPr lvl="1"/>
            <a:r>
              <a:rPr lang="en-US" dirty="0" smtClean="0"/>
              <a:t>Neurite + MC terms</a:t>
            </a:r>
          </a:p>
          <a:p>
            <a:r>
              <a:rPr lang="en-US" dirty="0" smtClean="0"/>
              <a:t>Outcome</a:t>
            </a:r>
          </a:p>
          <a:p>
            <a:pPr lvl="1"/>
            <a:r>
              <a:rPr lang="en-US" dirty="0" err="1" smtClean="0"/>
              <a:t>Tau_nr</a:t>
            </a:r>
            <a:r>
              <a:rPr lang="en-US" dirty="0" smtClean="0"/>
              <a:t> = 23 </a:t>
            </a:r>
            <a:r>
              <a:rPr lang="en-US" dirty="0" err="1" smtClean="0"/>
              <a:t>ms</a:t>
            </a:r>
            <a:endParaRPr lang="en-US" dirty="0" smtClean="0"/>
          </a:p>
          <a:p>
            <a:pPr lvl="1"/>
            <a:r>
              <a:rPr lang="en-US" dirty="0" err="1" smtClean="0"/>
              <a:t>Tau_mc</a:t>
            </a:r>
            <a:r>
              <a:rPr lang="en-US" dirty="0" smtClean="0"/>
              <a:t> = 365 </a:t>
            </a:r>
            <a:r>
              <a:rPr lang="en-US" dirty="0" err="1" smtClean="0"/>
              <a:t>ms</a:t>
            </a:r>
            <a:endParaRPr lang="en-US" dirty="0" smtClean="0"/>
          </a:p>
          <a:p>
            <a:pPr lvl="1"/>
            <a:r>
              <a:rPr lang="en-US" dirty="0" smtClean="0"/>
              <a:t>Neurite time constants does not match recording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96" y="1690688"/>
            <a:ext cx="4572004" cy="457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15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#2: Add USA term (from fitting)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4076700" cy="4351338"/>
          </a:xfrm>
        </p:spPr>
        <p:txBody>
          <a:bodyPr/>
          <a:lstStyle/>
          <a:p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Fix </a:t>
            </a:r>
            <a:r>
              <a:rPr lang="en-US" dirty="0" err="1" smtClean="0"/>
              <a:t>Tau_nr</a:t>
            </a:r>
            <a:r>
              <a:rPr lang="en-US" dirty="0" smtClean="0"/>
              <a:t> = 8ms</a:t>
            </a:r>
          </a:p>
          <a:p>
            <a:pPr lvl="1"/>
            <a:r>
              <a:rPr lang="en-US" dirty="0" smtClean="0"/>
              <a:t>Add another USA term</a:t>
            </a:r>
          </a:p>
          <a:p>
            <a:r>
              <a:rPr lang="en-US" dirty="0" smtClean="0"/>
              <a:t>Outcome</a:t>
            </a:r>
          </a:p>
          <a:p>
            <a:pPr lvl="1"/>
            <a:r>
              <a:rPr lang="en-US" dirty="0" err="1" smtClean="0"/>
              <a:t>Tau_nr</a:t>
            </a:r>
            <a:r>
              <a:rPr lang="en-US" dirty="0" smtClean="0"/>
              <a:t> = 8 </a:t>
            </a:r>
            <a:r>
              <a:rPr lang="en-US" dirty="0" err="1" smtClean="0"/>
              <a:t>ms</a:t>
            </a:r>
            <a:r>
              <a:rPr lang="en-US" dirty="0" smtClean="0"/>
              <a:t> (fixed)</a:t>
            </a:r>
          </a:p>
          <a:p>
            <a:pPr lvl="1"/>
            <a:r>
              <a:rPr lang="en-US" dirty="0" err="1" smtClean="0"/>
              <a:t>Tau_mc</a:t>
            </a:r>
            <a:r>
              <a:rPr lang="en-US" dirty="0" smtClean="0"/>
              <a:t> = 274 </a:t>
            </a:r>
            <a:r>
              <a:rPr lang="en-US" dirty="0" err="1" smtClean="0"/>
              <a:t>ms</a:t>
            </a:r>
            <a:endParaRPr lang="en-US" dirty="0" smtClean="0"/>
          </a:p>
          <a:p>
            <a:pPr lvl="1"/>
            <a:r>
              <a:rPr lang="en-US" dirty="0" err="1" smtClean="0"/>
              <a:t>Tau_usa</a:t>
            </a:r>
            <a:r>
              <a:rPr lang="en-US" dirty="0" smtClean="0"/>
              <a:t> = 2254 </a:t>
            </a:r>
            <a:r>
              <a:rPr lang="en-US" dirty="0" err="1" smtClean="0"/>
              <a:t>ms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96" y="1690688"/>
            <a:ext cx="4572004" cy="457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35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#4: Add USA term (from literature)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4076700" cy="4351338"/>
          </a:xfrm>
        </p:spPr>
        <p:txBody>
          <a:bodyPr/>
          <a:lstStyle/>
          <a:p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Fix </a:t>
            </a:r>
            <a:r>
              <a:rPr lang="en-US" dirty="0" err="1" smtClean="0"/>
              <a:t>Tau_nr</a:t>
            </a:r>
            <a:r>
              <a:rPr lang="en-US" dirty="0" smtClean="0"/>
              <a:t> = 8ms</a:t>
            </a:r>
          </a:p>
          <a:p>
            <a:pPr lvl="1"/>
            <a:r>
              <a:rPr lang="en-US" dirty="0" smtClean="0"/>
              <a:t>Add another USA term</a:t>
            </a:r>
          </a:p>
          <a:p>
            <a:r>
              <a:rPr lang="en-US" dirty="0" smtClean="0"/>
              <a:t>Outcome</a:t>
            </a:r>
          </a:p>
          <a:p>
            <a:pPr lvl="1"/>
            <a:r>
              <a:rPr lang="en-US" dirty="0" err="1" smtClean="0"/>
              <a:t>Tau_nr</a:t>
            </a:r>
            <a:r>
              <a:rPr lang="en-US" dirty="0" smtClean="0"/>
              <a:t> = 8 </a:t>
            </a:r>
            <a:r>
              <a:rPr lang="en-US" dirty="0" err="1" smtClean="0"/>
              <a:t>ms</a:t>
            </a:r>
            <a:r>
              <a:rPr lang="en-US" dirty="0" smtClean="0"/>
              <a:t> (fixed)</a:t>
            </a:r>
          </a:p>
          <a:p>
            <a:pPr lvl="1"/>
            <a:r>
              <a:rPr lang="en-US" dirty="0" err="1" smtClean="0"/>
              <a:t>Tau_mc</a:t>
            </a:r>
            <a:r>
              <a:rPr lang="en-US" dirty="0" smtClean="0"/>
              <a:t> = 200 </a:t>
            </a:r>
            <a:r>
              <a:rPr lang="en-US" dirty="0" err="1" smtClean="0"/>
              <a:t>ms</a:t>
            </a:r>
            <a:r>
              <a:rPr lang="en-US" dirty="0" smtClean="0"/>
              <a:t> (fixed)</a:t>
            </a:r>
          </a:p>
          <a:p>
            <a:pPr lvl="1"/>
            <a:r>
              <a:rPr lang="en-US" dirty="0" err="1" smtClean="0"/>
              <a:t>Tau_usa</a:t>
            </a:r>
            <a:r>
              <a:rPr lang="en-US" dirty="0" smtClean="0"/>
              <a:t> = 1832 </a:t>
            </a:r>
            <a:r>
              <a:rPr lang="en-US" dirty="0" err="1" smtClean="0"/>
              <a:t>ms</a:t>
            </a:r>
            <a:r>
              <a:rPr lang="en-US" dirty="0" smtClean="0"/>
              <a:t> (fixed, </a:t>
            </a:r>
            <a:r>
              <a:rPr lang="en-US" dirty="0" err="1" smtClean="0"/>
              <a:t>Delmas</a:t>
            </a:r>
            <a:r>
              <a:rPr lang="en-US" dirty="0" smtClean="0"/>
              <a:t> et al., 2011)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96" y="1690688"/>
            <a:ext cx="4572004" cy="457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70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139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Approach #0: Original</vt:lpstr>
      <vt:lpstr>Approach #1: Let taus freely move</vt:lpstr>
      <vt:lpstr>Approach #2: Add USA term (from fitting)</vt:lpstr>
      <vt:lpstr>Approach #4: Add USA term (from literature)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Approach #0: Original</dc:title>
  <dc:creator>Yuxiang Wang</dc:creator>
  <cp:lastModifiedBy>Yuxiang Wang</cp:lastModifiedBy>
  <cp:revision>2</cp:revision>
  <dcterms:created xsi:type="dcterms:W3CDTF">2016-02-21T04:11:13Z</dcterms:created>
  <dcterms:modified xsi:type="dcterms:W3CDTF">2016-02-21T04:22:49Z</dcterms:modified>
</cp:coreProperties>
</file>