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9/7/16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5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9/7/16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2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9/7/16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9/7/16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2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9/7/16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8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9/7/16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7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9/7/16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0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9/7/16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8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9/7/16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9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9/7/16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7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96449-2767-4C4F-B318-75F84B20A392}" type="datetimeFigureOut">
              <a:rPr lang="en-US" smtClean="0"/>
              <a:t>9/7/16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42A93-F3ED-BE41-B04F-FB68E75BE0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7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96449-2767-4C4F-B318-75F84B20A392}" type="datetimeFigureOut">
              <a:rPr lang="en-US" smtClean="0"/>
              <a:t>9/7/16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42A93-F3ED-BE41-B04F-FB68E75BE0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3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H="1" flipV="1">
            <a:off x="6111431" y="1634131"/>
            <a:ext cx="2" cy="32280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111434" y="4862202"/>
            <a:ext cx="661410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111433" y="3327544"/>
            <a:ext cx="661411" cy="15346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111437" y="3340773"/>
            <a:ext cx="6614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72844" y="3340773"/>
            <a:ext cx="0" cy="152142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80724" y="2546986"/>
            <a:ext cx="41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1" name="Curved Left Arrow 40"/>
          <p:cNvSpPr/>
          <p:nvPr/>
        </p:nvSpPr>
        <p:spPr>
          <a:xfrm>
            <a:off x="6336313" y="2320977"/>
            <a:ext cx="291020" cy="515962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0404" y="2320977"/>
            <a:ext cx="22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ω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375997" y="4121336"/>
            <a:ext cx="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eff</a:t>
            </a:r>
            <a:endParaRPr lang="en-US" baseline="-25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56947" y="1647358"/>
            <a:ext cx="0" cy="169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256947" y="1634129"/>
            <a:ext cx="72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ω/γ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44508" y="4862205"/>
            <a:ext cx="62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1" name="Right Arrow 20"/>
          <p:cNvSpPr/>
          <p:nvPr/>
        </p:nvSpPr>
        <p:spPr>
          <a:xfrm>
            <a:off x="4649713" y="3163019"/>
            <a:ext cx="1005344" cy="4233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684296" y="3163019"/>
            <a:ext cx="2" cy="16870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03839" y="3163019"/>
            <a:ext cx="0" cy="169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03357" y="4862205"/>
            <a:ext cx="81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eff</a:t>
            </a:r>
            <a:endParaRPr lang="en-US" baseline="-250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796739" y="4850078"/>
            <a:ext cx="661410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17067" y="3384324"/>
            <a:ext cx="72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ω/γ</a:t>
            </a:r>
            <a:endParaRPr lang="en-US" dirty="0"/>
          </a:p>
        </p:txBody>
      </p:sp>
      <p:sp>
        <p:nvSpPr>
          <p:cNvPr id="32" name="Curved Left Arrow 31"/>
          <p:cNvSpPr/>
          <p:nvPr/>
        </p:nvSpPr>
        <p:spPr>
          <a:xfrm>
            <a:off x="4021618" y="3990140"/>
            <a:ext cx="291020" cy="515962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5709" y="3990140"/>
            <a:ext cx="22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ω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26894" y="3919833"/>
            <a:ext cx="41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581293" y="4016588"/>
            <a:ext cx="661410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81293" y="3231270"/>
            <a:ext cx="0" cy="169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449011" y="3224404"/>
            <a:ext cx="0" cy="8054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rved Left Arrow 43"/>
          <p:cNvSpPr/>
          <p:nvPr/>
        </p:nvSpPr>
        <p:spPr>
          <a:xfrm>
            <a:off x="1713576" y="3390079"/>
            <a:ext cx="291020" cy="515962"/>
          </a:xfrm>
          <a:prstGeom prst="curved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37667" y="3390079"/>
            <a:ext cx="224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ω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000047" y="4338213"/>
            <a:ext cx="72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ω/γ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581293" y="4016588"/>
            <a:ext cx="661410" cy="8880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242703" y="4016589"/>
            <a:ext cx="0" cy="888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1561730" y="4918323"/>
            <a:ext cx="6614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1848" y="3284239"/>
            <a:ext cx="41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911996" y="4153547"/>
            <a:ext cx="79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eff</a:t>
            </a:r>
            <a:endParaRPr lang="en-US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2269675" y="3864086"/>
            <a:ext cx="62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1184444" y="5556512"/>
            <a:ext cx="2367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resonance</a:t>
            </a:r>
          </a:p>
          <a:p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399650" y="5556512"/>
            <a:ext cx="1587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resonance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780724" y="5556512"/>
            <a:ext cx="17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resonance</a:t>
            </a:r>
            <a:endParaRPr lang="en-US" dirty="0"/>
          </a:p>
        </p:txBody>
      </p:sp>
      <p:sp>
        <p:nvSpPr>
          <p:cNvPr id="61" name="Right Arrow 60"/>
          <p:cNvSpPr/>
          <p:nvPr/>
        </p:nvSpPr>
        <p:spPr>
          <a:xfrm>
            <a:off x="2454867" y="3231270"/>
            <a:ext cx="1005344" cy="4233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5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28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Yunxiao Wang</dc:creator>
  <cp:lastModifiedBy>Yunxiao Wang</cp:lastModifiedBy>
  <cp:revision>7</cp:revision>
  <dcterms:created xsi:type="dcterms:W3CDTF">2016-05-12T21:32:37Z</dcterms:created>
  <dcterms:modified xsi:type="dcterms:W3CDTF">2016-09-07T17:05:15Z</dcterms:modified>
</cp:coreProperties>
</file>