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C2AB-EF19-C848-9E23-4F2B1ED2E129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A8E4-9267-2D49-8ECB-D46BA451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52737" y="2580106"/>
            <a:ext cx="1069474" cy="102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39893" y="2767261"/>
            <a:ext cx="668422" cy="69515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307265" y="3449051"/>
            <a:ext cx="0" cy="1016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65011" y="3449051"/>
            <a:ext cx="0" cy="1016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07265" y="4465053"/>
            <a:ext cx="1577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53793" y="3756524"/>
            <a:ext cx="276615" cy="399606"/>
          </a:xfrm>
          <a:prstGeom prst="rect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3242477" y="1821387"/>
            <a:ext cx="2117173" cy="1839483"/>
          </a:xfrm>
          <a:prstGeom prst="bentConnector2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1437" y="1313210"/>
            <a:ext cx="6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F.G.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79246" y="2116755"/>
            <a:ext cx="107219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PRE-AMP</a:t>
            </a:r>
            <a:endParaRPr lang="en-US" dirty="0"/>
          </a:p>
        </p:txBody>
      </p:sp>
      <p:cxnSp>
        <p:nvCxnSpPr>
          <p:cNvPr id="47" name="Elbow Connector 46"/>
          <p:cNvCxnSpPr>
            <a:cxnSpLocks/>
          </p:cNvCxnSpPr>
          <p:nvPr/>
        </p:nvCxnSpPr>
        <p:spPr>
          <a:xfrm rot="10800000">
            <a:off x="2726561" y="2486092"/>
            <a:ext cx="2494244" cy="1587745"/>
          </a:xfrm>
          <a:prstGeom prst="bentConnector3">
            <a:avLst>
              <a:gd name="adj1" fmla="val 99997"/>
            </a:avLst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5897" y="3093087"/>
            <a:ext cx="92669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SWITCH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15897" y="3462419"/>
            <a:ext cx="463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79246" y="3462419"/>
            <a:ext cx="463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644605" y="3831751"/>
            <a:ext cx="2859" cy="242087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35600" y="4073838"/>
            <a:ext cx="82373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50 OHMS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55" idx="2"/>
          </p:cNvCxnSpPr>
          <p:nvPr/>
        </p:nvCxnSpPr>
        <p:spPr>
          <a:xfrm>
            <a:off x="2210921" y="3831751"/>
            <a:ext cx="0" cy="1339996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6560" y="4196509"/>
            <a:ext cx="90015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MIXING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F.G.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71473" y="5541079"/>
            <a:ext cx="116695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MIXER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79246" y="5171747"/>
            <a:ext cx="56059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39841" y="5166107"/>
            <a:ext cx="598586" cy="3681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72" name="Elbow Connector 71"/>
          <p:cNvCxnSpPr>
            <a:stCxn id="62" idx="2"/>
            <a:endCxn id="70" idx="0"/>
          </p:cNvCxnSpPr>
          <p:nvPr/>
        </p:nvCxnSpPr>
        <p:spPr>
          <a:xfrm rot="5400000">
            <a:off x="2846252" y="4835723"/>
            <a:ext cx="323267" cy="337501"/>
          </a:xfrm>
          <a:prstGeom prst="bentConnector3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02255" y="5541079"/>
            <a:ext cx="106275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</a:t>
            </a:r>
            <a:r>
              <a:rPr lang="en-US" altLang="zh-CN" dirty="0" smtClean="0"/>
              <a:t>-AMP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3"/>
            <a:endCxn id="73" idx="1"/>
          </p:cNvCxnSpPr>
          <p:nvPr/>
        </p:nvCxnSpPr>
        <p:spPr>
          <a:xfrm>
            <a:off x="3138427" y="5725745"/>
            <a:ext cx="126382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55513" y="6087101"/>
            <a:ext cx="138432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83477" y="4842840"/>
            <a:ext cx="57203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altLang="zh-CN" dirty="0" smtClean="0"/>
              <a:t>.G.</a:t>
            </a:r>
            <a:endParaRPr lang="en-US" dirty="0"/>
          </a:p>
        </p:txBody>
      </p:sp>
      <p:cxnSp>
        <p:nvCxnSpPr>
          <p:cNvPr id="84" name="Elbow Connector 83"/>
          <p:cNvCxnSpPr>
            <a:stCxn id="77" idx="1"/>
            <a:endCxn id="80" idx="2"/>
          </p:cNvCxnSpPr>
          <p:nvPr/>
        </p:nvCxnSpPr>
        <p:spPr>
          <a:xfrm rot="10800000">
            <a:off x="869495" y="5212173"/>
            <a:ext cx="286018" cy="1059595"/>
          </a:xfrm>
          <a:prstGeom prst="bentConnector2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0"/>
            <a:endCxn id="53" idx="1"/>
          </p:cNvCxnSpPr>
          <p:nvPr/>
        </p:nvCxnSpPr>
        <p:spPr>
          <a:xfrm rot="5400000" flipH="1" flipV="1">
            <a:off x="410153" y="3737096"/>
            <a:ext cx="1565087" cy="646402"/>
          </a:xfrm>
          <a:prstGeom prst="bentConnector2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42" idx="1"/>
          </p:cNvCxnSpPr>
          <p:nvPr/>
        </p:nvCxnSpPr>
        <p:spPr>
          <a:xfrm flipV="1">
            <a:off x="869495" y="1497876"/>
            <a:ext cx="2181942" cy="1779877"/>
          </a:xfrm>
          <a:prstGeom prst="bentConnector3">
            <a:avLst>
              <a:gd name="adj1" fmla="val 188"/>
            </a:avLst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12313" y="1007973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910062" y="1007973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4301713" y="663631"/>
            <a:ext cx="551024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617396" y="663631"/>
            <a:ext cx="720766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21927" y="343257"/>
            <a:ext cx="193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HELMHOLTZ</a:t>
            </a:r>
            <a:r>
              <a:rPr lang="zh-CN" altLang="en-US" dirty="0" smtClean="0"/>
              <a:t> </a:t>
            </a:r>
            <a:r>
              <a:rPr lang="en-US" altLang="zh-CN" dirty="0" smtClean="0"/>
              <a:t>COIL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708315" y="1497876"/>
            <a:ext cx="213897" cy="1082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67156" y="1128544"/>
            <a:ext cx="88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OVEN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074216" y="2025220"/>
            <a:ext cx="179577" cy="74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09768" y="1378889"/>
            <a:ext cx="66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057309" y="4196510"/>
            <a:ext cx="192940" cy="64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709768" y="4842841"/>
            <a:ext cx="143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PNMR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COIL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210921" y="2486087"/>
            <a:ext cx="0" cy="607000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3083" y="6087102"/>
            <a:ext cx="827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SCOPE</a:t>
            </a:r>
          </a:p>
        </p:txBody>
      </p:sp>
      <p:cxnSp>
        <p:nvCxnSpPr>
          <p:cNvPr id="5" name="Elbow Connector 4"/>
          <p:cNvCxnSpPr>
            <a:stCxn id="73" idx="2"/>
            <a:endCxn id="3" idx="3"/>
          </p:cNvCxnSpPr>
          <p:nvPr/>
        </p:nvCxnSpPr>
        <p:spPr>
          <a:xfrm rot="5400000">
            <a:off x="4306307" y="5644441"/>
            <a:ext cx="361357" cy="893297"/>
          </a:xfrm>
          <a:prstGeom prst="bentConnector2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77" idx="3"/>
          </p:cNvCxnSpPr>
          <p:nvPr/>
        </p:nvCxnSpPr>
        <p:spPr>
          <a:xfrm flipH="1" flipV="1">
            <a:off x="2539841" y="6271767"/>
            <a:ext cx="673242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12</cp:revision>
  <dcterms:created xsi:type="dcterms:W3CDTF">2016-06-09T18:52:39Z</dcterms:created>
  <dcterms:modified xsi:type="dcterms:W3CDTF">2016-06-13T02:14:43Z</dcterms:modified>
</cp:coreProperties>
</file>