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2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2FFC-AAC2-A74C-ACD7-E93622D489D2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428E-1654-3A4A-9E4F-00F11670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50985" y="648259"/>
            <a:ext cx="1574157" cy="157434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285939" y="2209376"/>
            <a:ext cx="0" cy="11642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83847" y="2216246"/>
            <a:ext cx="0" cy="11642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67850" y="3373600"/>
            <a:ext cx="4206570" cy="68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74742" y="3803830"/>
            <a:ext cx="4206570" cy="687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21348705">
            <a:off x="6312832" y="3370937"/>
            <a:ext cx="478314" cy="436236"/>
          </a:xfrm>
          <a:prstGeom prst="arc">
            <a:avLst>
              <a:gd name="adj1" fmla="val 16200000"/>
              <a:gd name="adj2" fmla="val 6294548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10457004">
            <a:off x="2188497" y="3373574"/>
            <a:ext cx="478314" cy="436236"/>
          </a:xfrm>
          <a:prstGeom prst="arc">
            <a:avLst>
              <a:gd name="adj1" fmla="val 16200000"/>
              <a:gd name="adj2" fmla="val 6294548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52911" y="610501"/>
            <a:ext cx="241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Pumping Chamber (PC)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317740" y="979833"/>
            <a:ext cx="767236" cy="435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50022" y="2050615"/>
            <a:ext cx="21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Tube (TT)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775384" y="2434281"/>
            <a:ext cx="1071486" cy="595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81028" y="4008631"/>
            <a:ext cx="361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Chamber (TC)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1538503" y="1191513"/>
            <a:ext cx="1851949" cy="5415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38503" y="820249"/>
            <a:ext cx="185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Laser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449759" y="3380470"/>
            <a:ext cx="1574157" cy="4233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9758" y="3029625"/>
            <a:ext cx="201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 Beam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8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Wang</dc:creator>
  <cp:lastModifiedBy>Yunxiao Wang</cp:lastModifiedBy>
  <cp:revision>3</cp:revision>
  <dcterms:created xsi:type="dcterms:W3CDTF">2016-05-14T20:10:52Z</dcterms:created>
  <dcterms:modified xsi:type="dcterms:W3CDTF">2016-05-14T21:05:46Z</dcterms:modified>
</cp:coreProperties>
</file>