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4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7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6449-2767-4C4F-B318-75F84B20A39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2A93-F3ED-BE41-B04F-FB68E75B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3214455" y="2288756"/>
            <a:ext cx="2" cy="3228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4456" y="5516829"/>
            <a:ext cx="19048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14455" y="4233537"/>
            <a:ext cx="1904862" cy="12832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14458" y="4286456"/>
            <a:ext cx="190485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19317" y="4233537"/>
            <a:ext cx="0" cy="128329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64694" y="3201613"/>
            <a:ext cx="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Curved Left Arrow 40"/>
          <p:cNvSpPr/>
          <p:nvPr/>
        </p:nvSpPr>
        <p:spPr>
          <a:xfrm>
            <a:off x="3505477" y="3016395"/>
            <a:ext cx="291020" cy="515962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75866" y="3016947"/>
            <a:ext cx="22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ω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19799" y="4790292"/>
            <a:ext cx="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eff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9565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3</cp:revision>
  <dcterms:created xsi:type="dcterms:W3CDTF">2016-05-12T21:32:37Z</dcterms:created>
  <dcterms:modified xsi:type="dcterms:W3CDTF">2016-05-13T01:51:10Z</dcterms:modified>
</cp:coreProperties>
</file>