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2" d="100"/>
          <a:sy n="102" d="100"/>
        </p:scale>
        <p:origin x="-134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E4116-9BF9-7443-92CE-A68AE0687EB7}" type="datetimeFigureOut">
              <a:rPr lang="en-US" smtClean="0"/>
              <a:t>9/12/16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FAAA1-ABBD-9F46-B877-1062593BA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860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E4116-9BF9-7443-92CE-A68AE0687EB7}" type="datetimeFigureOut">
              <a:rPr lang="en-US" smtClean="0"/>
              <a:t>9/12/16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FAAA1-ABBD-9F46-B877-1062593BA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361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E4116-9BF9-7443-92CE-A68AE0687EB7}" type="datetimeFigureOut">
              <a:rPr lang="en-US" smtClean="0"/>
              <a:t>9/12/16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FAAA1-ABBD-9F46-B877-1062593BA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677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E4116-9BF9-7443-92CE-A68AE0687EB7}" type="datetimeFigureOut">
              <a:rPr lang="en-US" smtClean="0"/>
              <a:t>9/12/16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FAAA1-ABBD-9F46-B877-1062593BA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925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E4116-9BF9-7443-92CE-A68AE0687EB7}" type="datetimeFigureOut">
              <a:rPr lang="en-US" smtClean="0"/>
              <a:t>9/12/16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FAAA1-ABBD-9F46-B877-1062593BA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30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E4116-9BF9-7443-92CE-A68AE0687EB7}" type="datetimeFigureOut">
              <a:rPr lang="en-US" smtClean="0"/>
              <a:t>9/12/16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FAAA1-ABBD-9F46-B877-1062593BA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406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E4116-9BF9-7443-92CE-A68AE0687EB7}" type="datetimeFigureOut">
              <a:rPr lang="en-US" smtClean="0"/>
              <a:t>9/12/16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FAAA1-ABBD-9F46-B877-1062593BA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851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E4116-9BF9-7443-92CE-A68AE0687EB7}" type="datetimeFigureOut">
              <a:rPr lang="en-US" smtClean="0"/>
              <a:t>9/12/16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FAAA1-ABBD-9F46-B877-1062593BA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823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E4116-9BF9-7443-92CE-A68AE0687EB7}" type="datetimeFigureOut">
              <a:rPr lang="en-US" smtClean="0"/>
              <a:t>9/12/16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FAAA1-ABBD-9F46-B877-1062593BA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20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E4116-9BF9-7443-92CE-A68AE0687EB7}" type="datetimeFigureOut">
              <a:rPr lang="en-US" smtClean="0"/>
              <a:t>9/12/16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FAAA1-ABBD-9F46-B877-1062593BA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824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E4116-9BF9-7443-92CE-A68AE0687EB7}" type="datetimeFigureOut">
              <a:rPr lang="en-US" smtClean="0"/>
              <a:t>9/12/16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FAAA1-ABBD-9F46-B877-1062593BA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280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2E4116-9BF9-7443-92CE-A68AE0687EB7}" type="datetimeFigureOut">
              <a:rPr lang="en-US" smtClean="0"/>
              <a:t>9/12/16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1FAAA1-ABBD-9F46-B877-1062593BA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348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9630" y="547895"/>
            <a:ext cx="1565489" cy="5510269"/>
          </a:xfrm>
          <a:prstGeom prst="rect">
            <a:avLst/>
          </a:prstGeom>
        </p:spPr>
      </p:pic>
      <p:pic>
        <p:nvPicPr>
          <p:cNvPr id="5" name="Picture 4" descr="metal_tube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" t="24178" b="25493"/>
          <a:stretch/>
        </p:blipFill>
        <p:spPr>
          <a:xfrm rot="5400000">
            <a:off x="547045" y="2441331"/>
            <a:ext cx="5335939" cy="1798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380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1176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Yunxiao Wang</dc:creator>
  <cp:lastModifiedBy>Yunxiao Wang</cp:lastModifiedBy>
  <cp:revision>3</cp:revision>
  <dcterms:created xsi:type="dcterms:W3CDTF">2016-09-12T23:10:57Z</dcterms:created>
  <dcterms:modified xsi:type="dcterms:W3CDTF">2016-09-13T18:47:16Z</dcterms:modified>
</cp:coreProperties>
</file>