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  <p:sldId id="263" r:id="rId8"/>
    <p:sldId id="264" r:id="rId9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MVC C#</a:t>
            </a:r>
            <a:r>
              <a:rPr lang="ja-JP" altLang="en-US"/>
              <a:t>サンプル</a:t>
            </a:r>
            <a:br>
              <a:rPr lang="en-US" altLang="ja-JP" dirty="0"/>
            </a:br>
            <a:r>
              <a:rPr lang="ja-JP" altLang="en-US"/>
              <a:t>概要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87900"/>
            <a:ext cx="9144000" cy="469900"/>
          </a:xfrm>
        </p:spPr>
        <p:txBody>
          <a:bodyPr/>
          <a:lstStyle/>
          <a:p>
            <a:pPr algn="r"/>
            <a:r>
              <a:rPr lang="en-US" dirty="0"/>
              <a:t>X-Service</a:t>
            </a:r>
          </a:p>
          <a:p>
            <a:pPr algn="r"/>
            <a:endParaRPr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FD27CF-7394-5E45-B231-181C4A3DE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7F8D8E-92AD-8F4E-9FB6-3718EE58A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技術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環境準備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設計書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実装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706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A58B5D-E543-0940-A7E3-AEB34CAA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kumimoji="1" lang="ja-JP" altLang="en-US"/>
              <a:t>技術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3E55D9-7D54-A347-8EAD-654559EA8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ja-JP" dirty="0"/>
              <a:t>ASP.NET MVC C#</a:t>
            </a:r>
          </a:p>
          <a:p>
            <a:r>
              <a:rPr kumimoji="1" lang="en" altLang="ja-JP" dirty="0"/>
              <a:t>Razor</a:t>
            </a:r>
          </a:p>
          <a:p>
            <a:r>
              <a:rPr kumimoji="1" lang="en" altLang="ja-JP" dirty="0"/>
              <a:t>bootstrap</a:t>
            </a:r>
          </a:p>
          <a:p>
            <a:r>
              <a:rPr kumimoji="1" lang="en" altLang="ja-JP" dirty="0" err="1"/>
              <a:t>datetables</a:t>
            </a:r>
            <a:r>
              <a:rPr kumimoji="1" lang="en" altLang="ja-JP" dirty="0"/>
              <a:t> </a:t>
            </a:r>
            <a:r>
              <a:rPr kumimoji="1" lang="ja-JP" altLang="en"/>
              <a:t>（</a:t>
            </a:r>
            <a:r>
              <a:rPr kumimoji="1" lang="en" altLang="ja-JP" dirty="0"/>
              <a:t>JS</a:t>
            </a:r>
            <a:r>
              <a:rPr kumimoji="1" lang="ja-JP" altLang="en"/>
              <a:t>）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"/>
          </a:p>
          <a:p>
            <a:r>
              <a:rPr kumimoji="1" lang="en" altLang="ja-JP" dirty="0" err="1"/>
              <a:t>EntityFramework</a:t>
            </a:r>
            <a:endParaRPr kumimoji="1" lang="en" altLang="ja-JP" dirty="0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68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3E55D9-7D54-A347-8EAD-654559EA8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4824"/>
            <a:ext cx="10515600" cy="6061075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kumimoji="1" lang="en" altLang="ja-JP" dirty="0"/>
              <a:t>MVC</a:t>
            </a:r>
            <a:r>
              <a:rPr kumimoji="1" lang="ja-JP" altLang="en-US"/>
              <a:t>とは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　</a:t>
            </a:r>
            <a:r>
              <a:rPr kumimoji="1" lang="en" altLang="ja-JP" dirty="0"/>
              <a:t>MVC</a:t>
            </a:r>
            <a:r>
              <a:rPr kumimoji="1" lang="ja-JP" altLang="en-US"/>
              <a:t>では、プログラムを</a:t>
            </a:r>
            <a:r>
              <a:rPr kumimoji="1" lang="en-US" altLang="ja-JP" dirty="0"/>
              <a:t>3</a:t>
            </a:r>
            <a:r>
              <a:rPr kumimoji="1" lang="ja-JP" altLang="en-US"/>
              <a:t>つの要素、</a:t>
            </a:r>
            <a:r>
              <a:rPr kumimoji="1" lang="en" altLang="ja-JP" dirty="0">
                <a:solidFill>
                  <a:srgbClr val="FF0000"/>
                </a:solidFill>
              </a:rPr>
              <a:t>M</a:t>
            </a:r>
            <a:r>
              <a:rPr kumimoji="1" lang="en" altLang="ja-JP" dirty="0"/>
              <a:t>odel</a:t>
            </a:r>
            <a:r>
              <a:rPr kumimoji="1" lang="ja-JP" altLang="en"/>
              <a:t>（</a:t>
            </a:r>
            <a:r>
              <a:rPr kumimoji="1" lang="ja-JP" altLang="en-US"/>
              <a:t>モデル）、</a:t>
            </a:r>
            <a:r>
              <a:rPr kumimoji="1" lang="en" altLang="ja-JP" dirty="0">
                <a:solidFill>
                  <a:srgbClr val="FF0000"/>
                </a:solidFill>
              </a:rPr>
              <a:t>V</a:t>
            </a:r>
            <a:r>
              <a:rPr kumimoji="1" lang="en" altLang="ja-JP" dirty="0"/>
              <a:t>iew</a:t>
            </a:r>
            <a:r>
              <a:rPr kumimoji="1" lang="ja-JP" altLang="en"/>
              <a:t>（</a:t>
            </a:r>
            <a:r>
              <a:rPr kumimoji="1" lang="ja-JP" altLang="en-US"/>
              <a:t>ビュー）、</a:t>
            </a:r>
            <a:r>
              <a:rPr kumimoji="1" lang="en" altLang="ja-JP" dirty="0">
                <a:solidFill>
                  <a:srgbClr val="FF0000"/>
                </a:solidFill>
              </a:rPr>
              <a:t>C</a:t>
            </a:r>
            <a:r>
              <a:rPr kumimoji="1" lang="en" altLang="ja-JP" dirty="0"/>
              <a:t>ontroller</a:t>
            </a:r>
            <a:r>
              <a:rPr kumimoji="1" lang="ja-JP" altLang="en"/>
              <a:t>（</a:t>
            </a:r>
            <a:r>
              <a:rPr kumimoji="1" lang="ja-JP" altLang="en-US"/>
              <a:t>コントローラ）に分割する。</a:t>
            </a:r>
          </a:p>
          <a:p>
            <a:pPr>
              <a:buFont typeface="Wingdings" pitchFamily="2" charset="2"/>
              <a:buChar char="Ø"/>
            </a:pPr>
            <a:r>
              <a:rPr kumimoji="1" lang="en" altLang="ja-JP" dirty="0"/>
              <a:t>model: </a:t>
            </a:r>
            <a:r>
              <a:rPr kumimoji="1" lang="ja-JP" altLang="en-US"/>
              <a:t>アプリケーションデータ、ビジネスルール、ロジック、関数</a:t>
            </a:r>
          </a:p>
          <a:p>
            <a:pPr>
              <a:buFont typeface="Wingdings" pitchFamily="2" charset="2"/>
              <a:buChar char="Ø"/>
            </a:pPr>
            <a:r>
              <a:rPr kumimoji="1" lang="en" altLang="ja-JP" dirty="0"/>
              <a:t>view: </a:t>
            </a:r>
            <a:r>
              <a:rPr kumimoji="1" lang="ja-JP" altLang="en-US"/>
              <a:t>グラフや図などの任意の情報表現</a:t>
            </a:r>
          </a:p>
          <a:p>
            <a:pPr>
              <a:buFont typeface="Wingdings" pitchFamily="2" charset="2"/>
              <a:buChar char="Ø"/>
            </a:pPr>
            <a:r>
              <a:rPr kumimoji="1" lang="en" altLang="ja-JP" dirty="0"/>
              <a:t>controller: </a:t>
            </a:r>
            <a:r>
              <a:rPr kumimoji="1" lang="ja-JP" altLang="en-US"/>
              <a:t>入力を受け取り</a:t>
            </a:r>
            <a:r>
              <a:rPr kumimoji="1" lang="en" altLang="ja-JP" dirty="0"/>
              <a:t>model</a:t>
            </a:r>
            <a:r>
              <a:rPr kumimoji="1" lang="ja-JP" altLang="en-US"/>
              <a:t>と</a:t>
            </a:r>
            <a:r>
              <a:rPr kumimoji="1" lang="en" altLang="ja-JP" dirty="0"/>
              <a:t>view</a:t>
            </a:r>
            <a:r>
              <a:rPr kumimoji="1" lang="ja-JP" altLang="en-US"/>
              <a:t>への命令に変換する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/>
          </a:p>
          <a:p>
            <a:pPr marL="0" indent="0">
              <a:buNone/>
            </a:pP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2E14785-C82E-CF4B-98FE-E6F325284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00413"/>
            <a:ext cx="2984500" cy="31115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842B66B-DC8E-4E4F-810A-C3AC559D226F}"/>
              </a:ext>
            </a:extLst>
          </p:cNvPr>
          <p:cNvSpPr txBox="1"/>
          <p:nvPr/>
        </p:nvSpPr>
        <p:spPr>
          <a:xfrm>
            <a:off x="4000500" y="5562600"/>
            <a:ext cx="5644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参照：</a:t>
            </a:r>
            <a:r>
              <a:rPr kumimoji="1" lang="en" altLang="ja-JP" dirty="0"/>
              <a:t>https://</a:t>
            </a:r>
            <a:r>
              <a:rPr kumimoji="1" lang="en" altLang="ja-JP" dirty="0" err="1"/>
              <a:t>ja.wikipedia.org</a:t>
            </a:r>
            <a:r>
              <a:rPr kumimoji="1" lang="en" altLang="ja-JP" dirty="0"/>
              <a:t>/wiki/</a:t>
            </a:r>
            <a:r>
              <a:rPr kumimoji="1" lang="en" altLang="ja-JP" dirty="0" err="1"/>
              <a:t>Model_View_Controller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7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A58B5D-E543-0940-A7E3-AEB34CAA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２</a:t>
            </a:r>
            <a:r>
              <a:rPr kumimoji="1" lang="en-US" altLang="ja-JP" dirty="0"/>
              <a:t>.</a:t>
            </a:r>
            <a:r>
              <a:rPr kumimoji="1" lang="ja-JP" altLang="en-US"/>
              <a:t>環境準備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3E55D9-7D54-A347-8EAD-654559EA8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kumimoji="1" lang="en" altLang="ja-JP" dirty="0"/>
              <a:t>ASP.NET MVC C#</a:t>
            </a:r>
          </a:p>
          <a:p>
            <a:pPr marL="0" indent="0">
              <a:buNone/>
            </a:pPr>
            <a:r>
              <a:rPr kumimoji="1" lang="en" altLang="ja-JP" dirty="0"/>
              <a:t>.NET Framework 4.6.1 </a:t>
            </a:r>
          </a:p>
          <a:p>
            <a:pPr marL="0" indent="0">
              <a:buNone/>
            </a:pPr>
            <a:r>
              <a:rPr kumimoji="1" lang="ja-JP" altLang="en-US"/>
              <a:t>環境：</a:t>
            </a:r>
          </a:p>
          <a:p>
            <a:pPr marL="0" indent="0">
              <a:buNone/>
            </a:pPr>
            <a:r>
              <a:rPr kumimoji="1" lang="en-US" altLang="ja-JP" dirty="0"/>
              <a:t>1.</a:t>
            </a:r>
            <a:r>
              <a:rPr kumimoji="1" lang="en" altLang="ja-JP" dirty="0"/>
              <a:t>SQL Server 2017 Express</a:t>
            </a:r>
          </a:p>
          <a:p>
            <a:pPr marL="0" indent="0">
              <a:buNone/>
            </a:pPr>
            <a:r>
              <a:rPr kumimoji="1" lang="en" altLang="ja-JP" dirty="0"/>
              <a:t>2.SQL Server Management Studio (SSMS)</a:t>
            </a:r>
          </a:p>
          <a:p>
            <a:pPr marL="0" indent="0">
              <a:buNone/>
            </a:pPr>
            <a:r>
              <a:rPr kumimoji="1" lang="en" altLang="ja-JP" dirty="0"/>
              <a:t>3.Visual Studio 2017 </a:t>
            </a:r>
            <a:r>
              <a:rPr kumimoji="1" lang="ja-JP" altLang="en"/>
              <a:t>（</a:t>
            </a:r>
            <a:r>
              <a:rPr kumimoji="1" lang="en" altLang="ja-JP" dirty="0"/>
              <a:t>Community</a:t>
            </a:r>
            <a:r>
              <a:rPr kumimoji="1" lang="ja-JP" altLang="en"/>
              <a:t>）</a:t>
            </a:r>
          </a:p>
          <a:p>
            <a:pPr marL="0" indent="0">
              <a:buNone/>
            </a:pPr>
            <a:endParaRPr kumimoji="1" lang="ja-JP" altLang="en"/>
          </a:p>
          <a:p>
            <a:pPr marL="0" indent="0">
              <a:buNone/>
            </a:pPr>
            <a:r>
              <a:rPr kumimoji="1" lang="en" altLang="ja-JP" dirty="0"/>
              <a:t>※</a:t>
            </a:r>
            <a:r>
              <a:rPr kumimoji="1" lang="ja-JP" altLang="en-US"/>
              <a:t>注意点：</a:t>
            </a:r>
          </a:p>
          <a:p>
            <a:pPr marL="0" indent="0">
              <a:buNone/>
            </a:pPr>
            <a:r>
              <a:rPr kumimoji="1" lang="en" altLang="ja-JP" dirty="0"/>
              <a:t>SQL Server 2017 Express </a:t>
            </a:r>
            <a:r>
              <a:rPr kumimoji="1" lang="ja-JP" altLang="en-US"/>
              <a:t>インストール</a:t>
            </a:r>
          </a:p>
          <a:p>
            <a:pPr marL="0" indent="0">
              <a:buNone/>
            </a:pPr>
            <a:r>
              <a:rPr kumimoji="1" lang="ja-JP" altLang="en-US"/>
              <a:t>①</a:t>
            </a:r>
            <a:r>
              <a:rPr kumimoji="1" lang="en-US" altLang="ja-JP" dirty="0"/>
              <a:t>.</a:t>
            </a:r>
            <a:r>
              <a:rPr kumimoji="1" lang="ja-JP" altLang="en-US"/>
              <a:t>インスタンス機能の「</a:t>
            </a:r>
            <a:r>
              <a:rPr kumimoji="1" lang="en" altLang="ja-JP" dirty="0"/>
              <a:t>Machine Learning</a:t>
            </a:r>
            <a:r>
              <a:rPr kumimoji="1" lang="ja-JP" altLang="en-US"/>
              <a:t>サービス</a:t>
            </a:r>
            <a:r>
              <a:rPr kumimoji="1" lang="en-US" altLang="ja-JP" dirty="0"/>
              <a:t>(</a:t>
            </a:r>
            <a:r>
              <a:rPr kumimoji="1" lang="ja-JP" altLang="en-US"/>
              <a:t>データベース内</a:t>
            </a:r>
            <a:r>
              <a:rPr kumimoji="1" lang="en-US" altLang="ja-JP" dirty="0"/>
              <a:t>)</a:t>
            </a:r>
            <a:r>
              <a:rPr kumimoji="1" lang="ja-JP" altLang="en-US"/>
              <a:t>」が不要</a:t>
            </a:r>
          </a:p>
          <a:p>
            <a:pPr marL="0" indent="0">
              <a:buNone/>
            </a:pPr>
            <a:r>
              <a:rPr kumimoji="1" lang="ja-JP" altLang="en-US"/>
              <a:t>②</a:t>
            </a:r>
            <a:r>
              <a:rPr kumimoji="1" lang="en-US" altLang="ja-JP" dirty="0"/>
              <a:t>.</a:t>
            </a:r>
            <a:r>
              <a:rPr kumimoji="1" lang="ja-JP" altLang="en-US"/>
              <a:t>認証モードが「混合モード（</a:t>
            </a:r>
            <a:r>
              <a:rPr kumimoji="1" lang="en" altLang="ja-JP" dirty="0"/>
              <a:t>SQL Server</a:t>
            </a:r>
            <a:r>
              <a:rPr kumimoji="1" lang="ja-JP" altLang="en-US"/>
              <a:t>認証と</a:t>
            </a:r>
            <a:r>
              <a:rPr kumimoji="1" lang="en" altLang="ja-JP" dirty="0"/>
              <a:t>Windows</a:t>
            </a:r>
            <a:r>
              <a:rPr kumimoji="1" lang="ja-JP" altLang="en-US"/>
              <a:t>認証）」を選択</a:t>
            </a:r>
          </a:p>
          <a:p>
            <a:pPr marL="0" indent="0">
              <a:buNone/>
            </a:pPr>
            <a:r>
              <a:rPr kumimoji="1" lang="en" altLang="ja-JP" dirty="0"/>
              <a:t>Visual Studio 2017 </a:t>
            </a:r>
            <a:r>
              <a:rPr kumimoji="1" lang="ja-JP" altLang="en"/>
              <a:t>（</a:t>
            </a:r>
            <a:r>
              <a:rPr kumimoji="1" lang="en" altLang="ja-JP" dirty="0"/>
              <a:t>Community</a:t>
            </a:r>
            <a:r>
              <a:rPr kumimoji="1" lang="ja-JP" altLang="en"/>
              <a:t>）</a:t>
            </a:r>
            <a:r>
              <a:rPr kumimoji="1" lang="ja-JP" altLang="en-US"/>
              <a:t>インストール</a:t>
            </a:r>
          </a:p>
          <a:p>
            <a:pPr marL="0" indent="0">
              <a:buNone/>
            </a:pPr>
            <a:r>
              <a:rPr kumimoji="1" lang="ja-JP" altLang="en-US"/>
              <a:t>（ワークロードの「</a:t>
            </a:r>
            <a:r>
              <a:rPr kumimoji="1" lang="en" altLang="ja-JP" dirty="0"/>
              <a:t>ASP.NET</a:t>
            </a:r>
            <a:r>
              <a:rPr kumimoji="1" lang="ja-JP" altLang="en-US"/>
              <a:t>と</a:t>
            </a:r>
            <a:r>
              <a:rPr kumimoji="1" lang="en" altLang="ja-JP" dirty="0"/>
              <a:t>Web</a:t>
            </a:r>
            <a:r>
              <a:rPr kumimoji="1" lang="ja-JP" altLang="en-US"/>
              <a:t>開発」を選択）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24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A58B5D-E543-0940-A7E3-AEB34CAA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３</a:t>
            </a:r>
            <a:r>
              <a:rPr kumimoji="1" lang="en-US" altLang="ja-JP" dirty="0"/>
              <a:t>.</a:t>
            </a:r>
            <a:r>
              <a:rPr kumimoji="1" lang="ja-JP" altLang="en-US"/>
              <a:t>設計書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3E55D9-7D54-A347-8EAD-654559EA8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/>
              <a:t>社員管理システム</a:t>
            </a:r>
            <a:endParaRPr kumimoji="1" lang="en-US" altLang="ja-JP" dirty="0"/>
          </a:p>
          <a:p>
            <a:pPr>
              <a:buFont typeface="Wingdings" pitchFamily="2" charset="2"/>
              <a:buChar char="Ø"/>
            </a:pPr>
            <a:r>
              <a:rPr kumimoji="1" lang="en-US" altLang="ja-JP" dirty="0"/>
              <a:t>DB</a:t>
            </a:r>
            <a:r>
              <a:rPr kumimoji="1" lang="ja-JP" altLang="en-US"/>
              <a:t>設計書を参照</a:t>
            </a:r>
            <a:endParaRPr kumimoji="1" lang="en-US" altLang="ja-JP" dirty="0"/>
          </a:p>
          <a:p>
            <a:pPr>
              <a:buFont typeface="Wingdings" pitchFamily="2" charset="2"/>
              <a:buChar char="Ø"/>
            </a:pPr>
            <a:r>
              <a:rPr kumimoji="1" lang="ja-JP" altLang="en-US"/>
              <a:t>画面一覧を参照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4410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A58B5D-E543-0940-A7E3-AEB34CAA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４</a:t>
            </a:r>
            <a:r>
              <a:rPr kumimoji="1" lang="en-US" altLang="ja-JP" dirty="0"/>
              <a:t>.</a:t>
            </a:r>
            <a:r>
              <a:rPr kumimoji="1" lang="ja-JP" altLang="en-US"/>
              <a:t>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3E55D9-7D54-A347-8EAD-654559EA8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/>
              <a:t>社員管理システム</a:t>
            </a:r>
          </a:p>
          <a:p>
            <a:pPr>
              <a:buFont typeface="Wingdings" pitchFamily="2" charset="2"/>
              <a:buChar char="Ø"/>
            </a:pPr>
            <a:r>
              <a:rPr kumimoji="1" lang="ja-JP" altLang="en-US"/>
              <a:t>手順書を参考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9597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8977E39-1050-384E-965D-9F8684203753}"/>
              </a:ext>
            </a:extLst>
          </p:cNvPr>
          <p:cNvSpPr txBox="1"/>
          <p:nvPr/>
        </p:nvSpPr>
        <p:spPr>
          <a:xfrm>
            <a:off x="4889500" y="2613392"/>
            <a:ext cx="2413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0" dirty="0"/>
              <a:t>END</a:t>
            </a:r>
            <a:endParaRPr kumimoji="1" lang="ja-JP" altLang="en-US" sz="10000"/>
          </a:p>
        </p:txBody>
      </p:sp>
    </p:spTree>
    <p:extLst>
      <p:ext uri="{BB962C8B-B14F-4D97-AF65-F5344CB8AC3E}">
        <p14:creationId xmlns:p14="http://schemas.microsoft.com/office/powerpoint/2010/main" val="1409592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240</Words>
  <Application>Microsoft Macintosh PowerPoint</Application>
  <PresentationFormat>ワイド画面</PresentationFormat>
  <Paragraphs>42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ASP.NET MVC C#サンプル 概要</vt:lpstr>
      <vt:lpstr>目次</vt:lpstr>
      <vt:lpstr>1.技術</vt:lpstr>
      <vt:lpstr>PowerPoint プレゼンテーション</vt:lpstr>
      <vt:lpstr>２.環境準備</vt:lpstr>
      <vt:lpstr>３.設計書</vt:lpstr>
      <vt:lpstr>４.実装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XS</dc:creator>
  <cp:lastModifiedBy>Microsoft Office User</cp:lastModifiedBy>
  <cp:revision>20</cp:revision>
  <dcterms:created xsi:type="dcterms:W3CDTF">2020-09-28T02:05:38Z</dcterms:created>
  <dcterms:modified xsi:type="dcterms:W3CDTF">2020-09-28T02:48:02Z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1033-2.4.0.3964</vt:lpwstr>
  </property>
</Properties>
</file>