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1" r:id="rId4"/>
    <p:sldId id="260" r:id="rId5"/>
    <p:sldId id="264" r:id="rId6"/>
    <p:sldId id="265" r:id="rId7"/>
    <p:sldId id="266" r:id="rId8"/>
    <p:sldId id="268" r:id="rId9"/>
    <p:sldId id="267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60" y="6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仿宋 Std R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仿宋 Std R" panose="02020400000000000000" pitchFamily="18" charset="-122"/>
              </a:defRPr>
            </a:lvl1pPr>
          </a:lstStyle>
          <a:p>
            <a:fld id="{7B66F7A2-ACE5-4EAA-A4A9-5418C39361FF}" type="datetimeFigureOut">
              <a:rPr lang="zh-CN" altLang="en-US" smtClean="0"/>
              <a:pPr/>
              <a:t>2018/4/21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仿宋 Std R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仿宋 Std R" panose="02020400000000000000" pitchFamily="18" charset="-122"/>
              </a:defRPr>
            </a:lvl1pPr>
          </a:lstStyle>
          <a:p>
            <a:fld id="{C56CA6FF-A7CB-4F1C-9F9A-DB043AB425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7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仿宋 Std R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仿宋 Std R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仿宋 Std R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仿宋 Std R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仿宋 Std R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6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7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6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48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81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89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43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38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9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80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93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71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4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dobe 仿宋 Std R" panose="02020400000000000000" pitchFamily="18" charset="-122"/>
              </a:defRPr>
            </a:lvl1pPr>
          </a:lstStyle>
          <a:p>
            <a:fld id="{469CD565-D131-44D1-9885-986ED8B53057}" type="datetimeFigureOut">
              <a:rPr lang="zh-CN" altLang="en-US" smtClean="0"/>
              <a:pPr/>
              <a:t>2018/4/21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dobe 仿宋 Std R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dobe 仿宋 Std R" panose="02020400000000000000" pitchFamily="18" charset="-122"/>
              </a:defRPr>
            </a:lvl1pPr>
          </a:lstStyle>
          <a:p>
            <a:fld id="{0ECA5648-3203-49D0-811F-CF5B5A0B539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6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dobe 仿宋 Std R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dobe 仿宋 Std R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dobe 仿宋 Std R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dobe 仿宋 Std R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dobe 仿宋 Std R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dobe 仿宋 Std R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7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Adobe 仿宋 Std R" panose="02020400000000000000" pitchFamily="18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仿宋 Std R" panose="02020400000000000000" pitchFamily="18" charset="-122"/>
            </a:endParaRPr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Adobe 仿宋 Std R" panose="02020400000000000000" pitchFamily="18" charset="-122"/>
            </a:endParaRPr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Adobe 仿宋 Std R" panose="02020400000000000000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086297" y="1395035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4417043" y="784475"/>
            <a:ext cx="331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Github</a:t>
            </a:r>
            <a:endParaRPr lang="en-US" altLang="zh-CN" sz="32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4879CB9-1F3B-4B02-B278-AE3BE9F0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08" y="2030316"/>
            <a:ext cx="3222171" cy="322217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406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7962" y="677247"/>
            <a:ext cx="5956075" cy="1120552"/>
            <a:chOff x="4257796" y="584262"/>
            <a:chExt cx="3632495" cy="683403"/>
          </a:xfrm>
        </p:grpSpPr>
        <p:sp>
          <p:nvSpPr>
            <p:cNvPr id="2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sp>
          <p:nvSpPr>
            <p:cNvPr id="4" name="Freeform 27"/>
            <p:cNvSpPr>
              <a:spLocks/>
            </p:cNvSpPr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文本框 7"/>
          <p:cNvSpPr txBox="1"/>
          <p:nvPr/>
        </p:nvSpPr>
        <p:spPr>
          <a:xfrm>
            <a:off x="4946601" y="1055654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了解一下</a:t>
            </a:r>
            <a:endParaRPr lang="en-US" altLang="zh-CN" sz="2400" b="1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仿宋 Std R" panose="02020400000000000000" pitchFamily="18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2469426" y="3286611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87004" y="2774221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01 · Click here to add your text</a:t>
            </a: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469426" y="4091532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87004" y="3579142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02 · Click here to add your text</a:t>
            </a: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469426" y="489645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87004" y="4384063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03 · Click here to add your text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2469426" y="570137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287004" y="5188983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04 · Click here to add your text</a:t>
            </a:r>
          </a:p>
        </p:txBody>
      </p:sp>
    </p:spTree>
    <p:extLst>
      <p:ext uri="{BB962C8B-B14F-4D97-AF65-F5344CB8AC3E}">
        <p14:creationId xmlns:p14="http://schemas.microsoft.com/office/powerpoint/2010/main" val="91120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仿宋 Std R" panose="02020400000000000000" pitchFamily="18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仿宋 Std R" panose="02020400000000000000" pitchFamily="18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01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 here</a:t>
            </a:r>
          </a:p>
          <a:p>
            <a:pPr algn="just"/>
            <a:endParaRPr lang="en-US" altLang="zh-CN" sz="14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And here is the prime condition of success, the great secret: concentrate your energy, thought</a:t>
            </a:r>
            <a:endParaRPr lang="en-US" altLang="zh-CN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42" y="4192287"/>
            <a:ext cx="2032861" cy="13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47" y="4192287"/>
            <a:ext cx="2032861" cy="13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52" y="4192286"/>
            <a:ext cx="2032861" cy="13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4227798" y="1519701"/>
            <a:ext cx="208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 here</a:t>
            </a:r>
          </a:p>
          <a:p>
            <a:pPr algn="ctr"/>
            <a:endParaRPr lang="en-US" altLang="zh-CN" sz="14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88325" y="1524486"/>
            <a:ext cx="208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 here</a:t>
            </a:r>
          </a:p>
          <a:p>
            <a:pPr algn="ctr"/>
            <a:endParaRPr lang="en-US" altLang="zh-CN" sz="14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48852" y="1521929"/>
            <a:ext cx="208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 here</a:t>
            </a:r>
          </a:p>
          <a:p>
            <a:pPr algn="ctr"/>
            <a:endParaRPr lang="en-US" altLang="zh-CN" sz="14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524786" y="1519701"/>
            <a:ext cx="0" cy="4029051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063925" y="1519701"/>
            <a:ext cx="0" cy="4029051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Adobe 仿宋 Std R" panose="02020400000000000000" pitchFamily="18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02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96100" y="1124497"/>
            <a:ext cx="4097933" cy="770969"/>
            <a:chOff x="4257796" y="584262"/>
            <a:chExt cx="3632495" cy="683403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6409241" y="1348432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336874" y="2315991"/>
            <a:ext cx="68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Having begun in one line, resolve to fight it out on that line, to lead in it, adopt every improvement, have the best machinery, and know the most about it.</a:t>
            </a:r>
          </a:p>
        </p:txBody>
      </p:sp>
      <p:pic>
        <p:nvPicPr>
          <p:cNvPr id="46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67" y="3652881"/>
            <a:ext cx="2699563" cy="18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159" y="3653371"/>
            <a:ext cx="2699563" cy="18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4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Adobe 仿宋 Std R" panose="02020400000000000000" pitchFamily="18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03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50121" y="1581692"/>
            <a:ext cx="3470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Having begun in one line, resolve to fight it out on that line, to lead in it, adopt every improvement, have the best machinery, and know the most about it.</a:t>
            </a:r>
          </a:p>
        </p:txBody>
      </p:sp>
      <p:pic>
        <p:nvPicPr>
          <p:cNvPr id="31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65" y="1292070"/>
            <a:ext cx="3199032" cy="21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21" y="3569624"/>
            <a:ext cx="3199032" cy="21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五边形 1"/>
          <p:cNvSpPr/>
          <p:nvPr/>
        </p:nvSpPr>
        <p:spPr>
          <a:xfrm>
            <a:off x="4592503" y="1292070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</a:t>
            </a:r>
            <a:endParaRPr lang="zh-CN" altLang="en-US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49153" y="4076237"/>
            <a:ext cx="3520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prstClr val="black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Having begun in one line, resolve to fight it out on that line, to lead in it, adopt every improvement, have the best machinery, and know the most about it.</a:t>
            </a:r>
          </a:p>
        </p:txBody>
      </p:sp>
      <p:sp>
        <p:nvSpPr>
          <p:cNvPr id="34" name="五边形 33"/>
          <p:cNvSpPr/>
          <p:nvPr/>
        </p:nvSpPr>
        <p:spPr>
          <a:xfrm flipH="1">
            <a:off x="9441722" y="3800903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</a:t>
            </a:r>
            <a:endParaRPr lang="zh-CN" altLang="en-US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62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Adobe 仿宋 Std R" panose="02020400000000000000" pitchFamily="18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04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Picture 2" descr="C:\Users\dell\AppData\Local\Temp\ksohtml\wps_clip_image-2448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2" b="20109"/>
          <a:stretch/>
        </p:blipFill>
        <p:spPr bwMode="auto">
          <a:xfrm>
            <a:off x="4662956" y="2988047"/>
            <a:ext cx="6329689" cy="27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4561610" y="1940394"/>
            <a:ext cx="673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Having begun in one line, resolve to fight it out on that line, to lead in it, adopt every improvement, have the best machinery, and know the most about it.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433006" y="1071134"/>
            <a:ext cx="2644831" cy="633680"/>
            <a:chOff x="2878136" y="2776537"/>
            <a:chExt cx="4270382" cy="1217616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5400000">
              <a:off x="5472116" y="2317749"/>
              <a:ext cx="1217614" cy="2135190"/>
            </a:xfrm>
            <a:custGeom>
              <a:avLst/>
              <a:gdLst>
                <a:gd name="T0" fmla="*/ 316 w 321"/>
                <a:gd name="T1" fmla="*/ 160 h 566"/>
                <a:gd name="T2" fmla="*/ 316 w 321"/>
                <a:gd name="T3" fmla="*/ 566 h 566"/>
                <a:gd name="T4" fmla="*/ 321 w 321"/>
                <a:gd name="T5" fmla="*/ 566 h 566"/>
                <a:gd name="T6" fmla="*/ 321 w 321"/>
                <a:gd name="T7" fmla="*/ 160 h 566"/>
                <a:gd name="T8" fmla="*/ 169 w 321"/>
                <a:gd name="T9" fmla="*/ 29 h 566"/>
                <a:gd name="T10" fmla="*/ 57 w 321"/>
                <a:gd name="T11" fmla="*/ 135 h 566"/>
                <a:gd name="T12" fmla="*/ 13 w 321"/>
                <a:gd name="T13" fmla="*/ 99 h 566"/>
                <a:gd name="T14" fmla="*/ 44 w 321"/>
                <a:gd name="T15" fmla="*/ 89 h 566"/>
                <a:gd name="T16" fmla="*/ 55 w 321"/>
                <a:gd name="T17" fmla="*/ 113 h 566"/>
                <a:gd name="T18" fmla="*/ 35 w 321"/>
                <a:gd name="T19" fmla="*/ 115 h 566"/>
                <a:gd name="T20" fmla="*/ 51 w 321"/>
                <a:gd name="T21" fmla="*/ 101 h 566"/>
                <a:gd name="T22" fmla="*/ 32 w 321"/>
                <a:gd name="T23" fmla="*/ 102 h 566"/>
                <a:gd name="T24" fmla="*/ 32 w 321"/>
                <a:gd name="T25" fmla="*/ 117 h 566"/>
                <a:gd name="T26" fmla="*/ 60 w 321"/>
                <a:gd name="T27" fmla="*/ 114 h 566"/>
                <a:gd name="T28" fmla="*/ 47 w 321"/>
                <a:gd name="T29" fmla="*/ 86 h 566"/>
                <a:gd name="T30" fmla="*/ 11 w 321"/>
                <a:gd name="T31" fmla="*/ 98 h 566"/>
                <a:gd name="T32" fmla="*/ 19 w 321"/>
                <a:gd name="T33" fmla="*/ 134 h 566"/>
                <a:gd name="T34" fmla="*/ 59 w 321"/>
                <a:gd name="T35" fmla="*/ 140 h 566"/>
                <a:gd name="T36" fmla="*/ 105 w 321"/>
                <a:gd name="T37" fmla="*/ 98 h 566"/>
                <a:gd name="T38" fmla="*/ 174 w 321"/>
                <a:gd name="T39" fmla="*/ 206 h 566"/>
                <a:gd name="T40" fmla="*/ 248 w 321"/>
                <a:gd name="T41" fmla="*/ 152 h 566"/>
                <a:gd name="T42" fmla="*/ 209 w 321"/>
                <a:gd name="T43" fmla="*/ 87 h 566"/>
                <a:gd name="T44" fmla="*/ 147 w 321"/>
                <a:gd name="T45" fmla="*/ 106 h 566"/>
                <a:gd name="T46" fmla="*/ 157 w 321"/>
                <a:gd name="T47" fmla="*/ 160 h 566"/>
                <a:gd name="T48" fmla="*/ 209 w 321"/>
                <a:gd name="T49" fmla="*/ 151 h 566"/>
                <a:gd name="T50" fmla="*/ 179 w 321"/>
                <a:gd name="T51" fmla="*/ 118 h 566"/>
                <a:gd name="T52" fmla="*/ 205 w 321"/>
                <a:gd name="T53" fmla="*/ 147 h 566"/>
                <a:gd name="T54" fmla="*/ 160 w 321"/>
                <a:gd name="T55" fmla="*/ 156 h 566"/>
                <a:gd name="T56" fmla="*/ 151 w 321"/>
                <a:gd name="T57" fmla="*/ 108 h 566"/>
                <a:gd name="T58" fmla="*/ 208 w 321"/>
                <a:gd name="T59" fmla="*/ 91 h 566"/>
                <a:gd name="T60" fmla="*/ 245 w 321"/>
                <a:gd name="T61" fmla="*/ 150 h 566"/>
                <a:gd name="T62" fmla="*/ 174 w 321"/>
                <a:gd name="T63" fmla="*/ 201 h 566"/>
                <a:gd name="T64" fmla="*/ 175 w 321"/>
                <a:gd name="T65" fmla="*/ 31 h 566"/>
                <a:gd name="T66" fmla="*/ 316 w 321"/>
                <a:gd name="T67" fmla="*/ 16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" h="566">
                  <a:moveTo>
                    <a:pt x="316" y="160"/>
                  </a:moveTo>
                  <a:cubicBezTo>
                    <a:pt x="316" y="297"/>
                    <a:pt x="316" y="429"/>
                    <a:pt x="316" y="566"/>
                  </a:cubicBezTo>
                  <a:cubicBezTo>
                    <a:pt x="321" y="566"/>
                    <a:pt x="321" y="566"/>
                    <a:pt x="321" y="566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1" y="74"/>
                    <a:pt x="255" y="0"/>
                    <a:pt x="169" y="29"/>
                  </a:cubicBezTo>
                  <a:cubicBezTo>
                    <a:pt x="100" y="52"/>
                    <a:pt x="111" y="115"/>
                    <a:pt x="57" y="135"/>
                  </a:cubicBezTo>
                  <a:cubicBezTo>
                    <a:pt x="29" y="146"/>
                    <a:pt x="0" y="121"/>
                    <a:pt x="13" y="99"/>
                  </a:cubicBezTo>
                  <a:cubicBezTo>
                    <a:pt x="18" y="88"/>
                    <a:pt x="34" y="84"/>
                    <a:pt x="44" y="89"/>
                  </a:cubicBezTo>
                  <a:cubicBezTo>
                    <a:pt x="53" y="93"/>
                    <a:pt x="58" y="104"/>
                    <a:pt x="55" y="113"/>
                  </a:cubicBezTo>
                  <a:cubicBezTo>
                    <a:pt x="52" y="121"/>
                    <a:pt x="39" y="123"/>
                    <a:pt x="35" y="115"/>
                  </a:cubicBezTo>
                  <a:cubicBezTo>
                    <a:pt x="30" y="105"/>
                    <a:pt x="40" y="94"/>
                    <a:pt x="51" y="101"/>
                  </a:cubicBezTo>
                  <a:cubicBezTo>
                    <a:pt x="46" y="95"/>
                    <a:pt x="37" y="96"/>
                    <a:pt x="32" y="102"/>
                  </a:cubicBezTo>
                  <a:cubicBezTo>
                    <a:pt x="30" y="107"/>
                    <a:pt x="29" y="112"/>
                    <a:pt x="32" y="117"/>
                  </a:cubicBezTo>
                  <a:cubicBezTo>
                    <a:pt x="39" y="129"/>
                    <a:pt x="55" y="127"/>
                    <a:pt x="60" y="114"/>
                  </a:cubicBezTo>
                  <a:cubicBezTo>
                    <a:pt x="64" y="102"/>
                    <a:pt x="57" y="91"/>
                    <a:pt x="47" y="86"/>
                  </a:cubicBezTo>
                  <a:cubicBezTo>
                    <a:pt x="34" y="80"/>
                    <a:pt x="18" y="85"/>
                    <a:pt x="11" y="98"/>
                  </a:cubicBezTo>
                  <a:cubicBezTo>
                    <a:pt x="3" y="110"/>
                    <a:pt x="8" y="125"/>
                    <a:pt x="19" y="134"/>
                  </a:cubicBezTo>
                  <a:cubicBezTo>
                    <a:pt x="29" y="142"/>
                    <a:pt x="45" y="145"/>
                    <a:pt x="59" y="140"/>
                  </a:cubicBezTo>
                  <a:cubicBezTo>
                    <a:pt x="79" y="132"/>
                    <a:pt x="94" y="115"/>
                    <a:pt x="105" y="98"/>
                  </a:cubicBezTo>
                  <a:cubicBezTo>
                    <a:pt x="94" y="146"/>
                    <a:pt x="121" y="201"/>
                    <a:pt x="174" y="206"/>
                  </a:cubicBezTo>
                  <a:cubicBezTo>
                    <a:pt x="209" y="209"/>
                    <a:pt x="244" y="187"/>
                    <a:pt x="248" y="152"/>
                  </a:cubicBezTo>
                  <a:cubicBezTo>
                    <a:pt x="250" y="123"/>
                    <a:pt x="237" y="97"/>
                    <a:pt x="209" y="87"/>
                  </a:cubicBezTo>
                  <a:cubicBezTo>
                    <a:pt x="186" y="78"/>
                    <a:pt x="160" y="84"/>
                    <a:pt x="147" y="106"/>
                  </a:cubicBezTo>
                  <a:cubicBezTo>
                    <a:pt x="137" y="124"/>
                    <a:pt x="140" y="147"/>
                    <a:pt x="157" y="160"/>
                  </a:cubicBezTo>
                  <a:cubicBezTo>
                    <a:pt x="173" y="171"/>
                    <a:pt x="200" y="170"/>
                    <a:pt x="209" y="151"/>
                  </a:cubicBezTo>
                  <a:cubicBezTo>
                    <a:pt x="219" y="130"/>
                    <a:pt x="200" y="110"/>
                    <a:pt x="179" y="118"/>
                  </a:cubicBezTo>
                  <a:cubicBezTo>
                    <a:pt x="191" y="117"/>
                    <a:pt x="215" y="124"/>
                    <a:pt x="205" y="147"/>
                  </a:cubicBezTo>
                  <a:cubicBezTo>
                    <a:pt x="199" y="163"/>
                    <a:pt x="173" y="166"/>
                    <a:pt x="160" y="156"/>
                  </a:cubicBezTo>
                  <a:cubicBezTo>
                    <a:pt x="145" y="145"/>
                    <a:pt x="142" y="124"/>
                    <a:pt x="151" y="108"/>
                  </a:cubicBezTo>
                  <a:cubicBezTo>
                    <a:pt x="163" y="88"/>
                    <a:pt x="187" y="83"/>
                    <a:pt x="208" y="91"/>
                  </a:cubicBezTo>
                  <a:cubicBezTo>
                    <a:pt x="234" y="100"/>
                    <a:pt x="247" y="124"/>
                    <a:pt x="245" y="150"/>
                  </a:cubicBezTo>
                  <a:cubicBezTo>
                    <a:pt x="241" y="186"/>
                    <a:pt x="207" y="204"/>
                    <a:pt x="174" y="201"/>
                  </a:cubicBezTo>
                  <a:cubicBezTo>
                    <a:pt x="90" y="193"/>
                    <a:pt x="81" y="58"/>
                    <a:pt x="175" y="31"/>
                  </a:cubicBezTo>
                  <a:cubicBezTo>
                    <a:pt x="254" y="8"/>
                    <a:pt x="316" y="81"/>
                    <a:pt x="316" y="16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 rot="16200000" flipH="1">
              <a:off x="3336924" y="2317751"/>
              <a:ext cx="1217614" cy="2135190"/>
            </a:xfrm>
            <a:custGeom>
              <a:avLst/>
              <a:gdLst>
                <a:gd name="T0" fmla="*/ 316 w 321"/>
                <a:gd name="T1" fmla="*/ 160 h 566"/>
                <a:gd name="T2" fmla="*/ 316 w 321"/>
                <a:gd name="T3" fmla="*/ 566 h 566"/>
                <a:gd name="T4" fmla="*/ 321 w 321"/>
                <a:gd name="T5" fmla="*/ 566 h 566"/>
                <a:gd name="T6" fmla="*/ 321 w 321"/>
                <a:gd name="T7" fmla="*/ 160 h 566"/>
                <a:gd name="T8" fmla="*/ 169 w 321"/>
                <a:gd name="T9" fmla="*/ 29 h 566"/>
                <a:gd name="T10" fmla="*/ 57 w 321"/>
                <a:gd name="T11" fmla="*/ 135 h 566"/>
                <a:gd name="T12" fmla="*/ 13 w 321"/>
                <a:gd name="T13" fmla="*/ 99 h 566"/>
                <a:gd name="T14" fmla="*/ 44 w 321"/>
                <a:gd name="T15" fmla="*/ 89 h 566"/>
                <a:gd name="T16" fmla="*/ 55 w 321"/>
                <a:gd name="T17" fmla="*/ 113 h 566"/>
                <a:gd name="T18" fmla="*/ 35 w 321"/>
                <a:gd name="T19" fmla="*/ 115 h 566"/>
                <a:gd name="T20" fmla="*/ 51 w 321"/>
                <a:gd name="T21" fmla="*/ 101 h 566"/>
                <a:gd name="T22" fmla="*/ 32 w 321"/>
                <a:gd name="T23" fmla="*/ 102 h 566"/>
                <a:gd name="T24" fmla="*/ 32 w 321"/>
                <a:gd name="T25" fmla="*/ 117 h 566"/>
                <a:gd name="T26" fmla="*/ 60 w 321"/>
                <a:gd name="T27" fmla="*/ 114 h 566"/>
                <a:gd name="T28" fmla="*/ 47 w 321"/>
                <a:gd name="T29" fmla="*/ 86 h 566"/>
                <a:gd name="T30" fmla="*/ 11 w 321"/>
                <a:gd name="T31" fmla="*/ 98 h 566"/>
                <a:gd name="T32" fmla="*/ 19 w 321"/>
                <a:gd name="T33" fmla="*/ 134 h 566"/>
                <a:gd name="T34" fmla="*/ 59 w 321"/>
                <a:gd name="T35" fmla="*/ 140 h 566"/>
                <a:gd name="T36" fmla="*/ 105 w 321"/>
                <a:gd name="T37" fmla="*/ 98 h 566"/>
                <a:gd name="T38" fmla="*/ 174 w 321"/>
                <a:gd name="T39" fmla="*/ 206 h 566"/>
                <a:gd name="T40" fmla="*/ 248 w 321"/>
                <a:gd name="T41" fmla="*/ 152 h 566"/>
                <a:gd name="T42" fmla="*/ 209 w 321"/>
                <a:gd name="T43" fmla="*/ 87 h 566"/>
                <a:gd name="T44" fmla="*/ 147 w 321"/>
                <a:gd name="T45" fmla="*/ 106 h 566"/>
                <a:gd name="T46" fmla="*/ 157 w 321"/>
                <a:gd name="T47" fmla="*/ 160 h 566"/>
                <a:gd name="T48" fmla="*/ 209 w 321"/>
                <a:gd name="T49" fmla="*/ 151 h 566"/>
                <a:gd name="T50" fmla="*/ 179 w 321"/>
                <a:gd name="T51" fmla="*/ 118 h 566"/>
                <a:gd name="T52" fmla="*/ 205 w 321"/>
                <a:gd name="T53" fmla="*/ 147 h 566"/>
                <a:gd name="T54" fmla="*/ 160 w 321"/>
                <a:gd name="T55" fmla="*/ 156 h 566"/>
                <a:gd name="T56" fmla="*/ 151 w 321"/>
                <a:gd name="T57" fmla="*/ 108 h 566"/>
                <a:gd name="T58" fmla="*/ 208 w 321"/>
                <a:gd name="T59" fmla="*/ 91 h 566"/>
                <a:gd name="T60" fmla="*/ 245 w 321"/>
                <a:gd name="T61" fmla="*/ 150 h 566"/>
                <a:gd name="T62" fmla="*/ 174 w 321"/>
                <a:gd name="T63" fmla="*/ 201 h 566"/>
                <a:gd name="T64" fmla="*/ 175 w 321"/>
                <a:gd name="T65" fmla="*/ 31 h 566"/>
                <a:gd name="T66" fmla="*/ 316 w 321"/>
                <a:gd name="T67" fmla="*/ 16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" h="566">
                  <a:moveTo>
                    <a:pt x="316" y="160"/>
                  </a:moveTo>
                  <a:cubicBezTo>
                    <a:pt x="316" y="297"/>
                    <a:pt x="316" y="429"/>
                    <a:pt x="316" y="566"/>
                  </a:cubicBezTo>
                  <a:cubicBezTo>
                    <a:pt x="321" y="566"/>
                    <a:pt x="321" y="566"/>
                    <a:pt x="321" y="566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1" y="74"/>
                    <a:pt x="255" y="0"/>
                    <a:pt x="169" y="29"/>
                  </a:cubicBezTo>
                  <a:cubicBezTo>
                    <a:pt x="100" y="52"/>
                    <a:pt x="111" y="115"/>
                    <a:pt x="57" y="135"/>
                  </a:cubicBezTo>
                  <a:cubicBezTo>
                    <a:pt x="29" y="146"/>
                    <a:pt x="0" y="121"/>
                    <a:pt x="13" y="99"/>
                  </a:cubicBezTo>
                  <a:cubicBezTo>
                    <a:pt x="18" y="88"/>
                    <a:pt x="34" y="84"/>
                    <a:pt x="44" y="89"/>
                  </a:cubicBezTo>
                  <a:cubicBezTo>
                    <a:pt x="53" y="93"/>
                    <a:pt x="58" y="104"/>
                    <a:pt x="55" y="113"/>
                  </a:cubicBezTo>
                  <a:cubicBezTo>
                    <a:pt x="52" y="121"/>
                    <a:pt x="39" y="123"/>
                    <a:pt x="35" y="115"/>
                  </a:cubicBezTo>
                  <a:cubicBezTo>
                    <a:pt x="30" y="105"/>
                    <a:pt x="40" y="94"/>
                    <a:pt x="51" y="101"/>
                  </a:cubicBezTo>
                  <a:cubicBezTo>
                    <a:pt x="46" y="95"/>
                    <a:pt x="37" y="96"/>
                    <a:pt x="32" y="102"/>
                  </a:cubicBezTo>
                  <a:cubicBezTo>
                    <a:pt x="30" y="107"/>
                    <a:pt x="29" y="112"/>
                    <a:pt x="32" y="117"/>
                  </a:cubicBezTo>
                  <a:cubicBezTo>
                    <a:pt x="39" y="129"/>
                    <a:pt x="55" y="127"/>
                    <a:pt x="60" y="114"/>
                  </a:cubicBezTo>
                  <a:cubicBezTo>
                    <a:pt x="64" y="102"/>
                    <a:pt x="57" y="91"/>
                    <a:pt x="47" y="86"/>
                  </a:cubicBezTo>
                  <a:cubicBezTo>
                    <a:pt x="34" y="80"/>
                    <a:pt x="18" y="85"/>
                    <a:pt x="11" y="98"/>
                  </a:cubicBezTo>
                  <a:cubicBezTo>
                    <a:pt x="3" y="110"/>
                    <a:pt x="8" y="125"/>
                    <a:pt x="19" y="134"/>
                  </a:cubicBezTo>
                  <a:cubicBezTo>
                    <a:pt x="29" y="142"/>
                    <a:pt x="45" y="145"/>
                    <a:pt x="59" y="140"/>
                  </a:cubicBezTo>
                  <a:cubicBezTo>
                    <a:pt x="79" y="132"/>
                    <a:pt x="94" y="115"/>
                    <a:pt x="105" y="98"/>
                  </a:cubicBezTo>
                  <a:cubicBezTo>
                    <a:pt x="94" y="146"/>
                    <a:pt x="121" y="201"/>
                    <a:pt x="174" y="206"/>
                  </a:cubicBezTo>
                  <a:cubicBezTo>
                    <a:pt x="209" y="209"/>
                    <a:pt x="244" y="187"/>
                    <a:pt x="248" y="152"/>
                  </a:cubicBezTo>
                  <a:cubicBezTo>
                    <a:pt x="250" y="123"/>
                    <a:pt x="237" y="97"/>
                    <a:pt x="209" y="87"/>
                  </a:cubicBezTo>
                  <a:cubicBezTo>
                    <a:pt x="186" y="78"/>
                    <a:pt x="160" y="84"/>
                    <a:pt x="147" y="106"/>
                  </a:cubicBezTo>
                  <a:cubicBezTo>
                    <a:pt x="137" y="124"/>
                    <a:pt x="140" y="147"/>
                    <a:pt x="157" y="160"/>
                  </a:cubicBezTo>
                  <a:cubicBezTo>
                    <a:pt x="173" y="171"/>
                    <a:pt x="200" y="170"/>
                    <a:pt x="209" y="151"/>
                  </a:cubicBezTo>
                  <a:cubicBezTo>
                    <a:pt x="219" y="130"/>
                    <a:pt x="200" y="110"/>
                    <a:pt x="179" y="118"/>
                  </a:cubicBezTo>
                  <a:cubicBezTo>
                    <a:pt x="191" y="117"/>
                    <a:pt x="215" y="124"/>
                    <a:pt x="205" y="147"/>
                  </a:cubicBezTo>
                  <a:cubicBezTo>
                    <a:pt x="199" y="163"/>
                    <a:pt x="173" y="166"/>
                    <a:pt x="160" y="156"/>
                  </a:cubicBezTo>
                  <a:cubicBezTo>
                    <a:pt x="145" y="145"/>
                    <a:pt x="142" y="124"/>
                    <a:pt x="151" y="108"/>
                  </a:cubicBezTo>
                  <a:cubicBezTo>
                    <a:pt x="163" y="88"/>
                    <a:pt x="187" y="83"/>
                    <a:pt x="208" y="91"/>
                  </a:cubicBezTo>
                  <a:cubicBezTo>
                    <a:pt x="234" y="100"/>
                    <a:pt x="247" y="124"/>
                    <a:pt x="245" y="150"/>
                  </a:cubicBezTo>
                  <a:cubicBezTo>
                    <a:pt x="241" y="186"/>
                    <a:pt x="207" y="204"/>
                    <a:pt x="174" y="201"/>
                  </a:cubicBezTo>
                  <a:cubicBezTo>
                    <a:pt x="90" y="193"/>
                    <a:pt x="81" y="58"/>
                    <a:pt x="175" y="31"/>
                  </a:cubicBezTo>
                  <a:cubicBezTo>
                    <a:pt x="254" y="8"/>
                    <a:pt x="316" y="81"/>
                    <a:pt x="316" y="16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Adobe 仿宋 Std R" panose="02020400000000000000" pitchFamily="18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599754" y="1201310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321063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Adobe 仿宋 Std R" panose="02020400000000000000" pitchFamily="18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04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972114" y="1259801"/>
            <a:ext cx="2123886" cy="2107623"/>
            <a:chOff x="4985288" y="1224585"/>
            <a:chExt cx="2546888" cy="2527388"/>
          </a:xfrm>
          <a:effectLst/>
        </p:grpSpPr>
        <p:sp>
          <p:nvSpPr>
            <p:cNvPr id="37" name="椭圆 3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845369" y="3579821"/>
            <a:ext cx="2608188" cy="2588217"/>
            <a:chOff x="4985288" y="1224585"/>
            <a:chExt cx="2546888" cy="2527388"/>
          </a:xfrm>
          <a:effectLst/>
        </p:grpSpPr>
        <p:sp>
          <p:nvSpPr>
            <p:cNvPr id="43" name="椭圆 42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063983" y="3909060"/>
            <a:ext cx="208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 here</a:t>
            </a:r>
          </a:p>
          <a:p>
            <a:pPr algn="ctr"/>
            <a:endParaRPr lang="en-US" altLang="zh-CN" sz="14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83829" y="1631625"/>
            <a:ext cx="19205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</a:t>
            </a:r>
            <a:endParaRPr lang="en-US" altLang="zh-CN" sz="14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Having begun in one line, resolve to fight it out on that line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119899" y="984269"/>
            <a:ext cx="2123886" cy="2107623"/>
            <a:chOff x="4985288" y="1224585"/>
            <a:chExt cx="2546888" cy="2527388"/>
          </a:xfrm>
          <a:effectLst/>
        </p:grpSpPr>
        <p:sp>
          <p:nvSpPr>
            <p:cNvPr id="49" name="椭圆 48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8231614" y="1356093"/>
            <a:ext cx="19205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</a:t>
            </a:r>
            <a:endParaRPr lang="en-US" altLang="zh-CN" sz="14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Having begun in one line, resolve to fight it out on that line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466459" y="3983064"/>
            <a:ext cx="1962297" cy="1947271"/>
            <a:chOff x="4985288" y="1224585"/>
            <a:chExt cx="2546888" cy="2527388"/>
          </a:xfrm>
          <a:effectLst/>
        </p:grpSpPr>
        <p:sp>
          <p:nvSpPr>
            <p:cNvPr id="54" name="椭圆 5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5577650" y="4232594"/>
            <a:ext cx="17744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text</a:t>
            </a:r>
            <a:endParaRPr lang="en-US" altLang="zh-CN" sz="14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Having begun in one line, resolve to fight it out on that line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024446" y="2552981"/>
            <a:ext cx="3039537" cy="1679613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5" idx="6"/>
            <a:endCxn id="45" idx="2"/>
          </p:cNvCxnSpPr>
          <p:nvPr/>
        </p:nvCxnSpPr>
        <p:spPr>
          <a:xfrm flipV="1">
            <a:off x="7428756" y="4921860"/>
            <a:ext cx="1416613" cy="30333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3" idx="0"/>
          </p:cNvCxnSpPr>
          <p:nvPr/>
        </p:nvCxnSpPr>
        <p:spPr>
          <a:xfrm>
            <a:off x="9600935" y="2894967"/>
            <a:ext cx="518572" cy="684854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4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Adobe 仿宋 Std R" panose="02020400000000000000" pitchFamily="18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28765" y="2595013"/>
            <a:ext cx="5490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THANKS</a:t>
            </a:r>
          </a:p>
          <a:p>
            <a:pPr algn="ctr"/>
            <a:r>
              <a:rPr lang="en-US" altLang="zh-CN" sz="3200" dirty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Please enjoy your</a:t>
            </a:r>
          </a:p>
          <a:p>
            <a:pPr algn="ctr"/>
            <a:r>
              <a:rPr lang="en-US" altLang="zh-CN" sz="3200" dirty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work</a:t>
            </a: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ea typeface="Adobe 仿宋 Std R" panose="02020400000000000000" pitchFamily="18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Adobe 仿宋 Std R" panose="02020400000000000000" pitchFamily="18" charset="-122"/>
            </a:endParaRPr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ea typeface="Adobe 仿宋 Std R" panose="02020400000000000000" pitchFamily="18" charset="-122"/>
            </a:endParaRPr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ea typeface="Adobe 仿宋 Std R" panose="02020400000000000000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228210" y="81923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Your company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Adobe 仿宋 Std R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64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8" y="3998509"/>
            <a:ext cx="3428572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8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宽屏</PresentationFormat>
  <Paragraphs>61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Adobe Devanagari</vt:lpstr>
      <vt:lpstr>Adobe 仿宋 Std R</vt:lpstr>
      <vt:lpstr>Meiryo</vt:lpstr>
      <vt:lpstr>宋体</vt:lpstr>
      <vt:lpstr>微软雅黑</vt:lpstr>
      <vt:lpstr>张海山锐线体简</vt:lpstr>
      <vt:lpstr>Arial</vt:lpstr>
      <vt:lpstr>Calibri</vt:lpstr>
      <vt:lpstr>Calibri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ywa</dc:creator>
  <cp:lastModifiedBy>荣川 赵</cp:lastModifiedBy>
  <cp:revision>4</cp:revision>
  <dcterms:created xsi:type="dcterms:W3CDTF">2014-08-07T06:03:15Z</dcterms:created>
  <dcterms:modified xsi:type="dcterms:W3CDTF">2018-04-21T14:55:02Z</dcterms:modified>
</cp:coreProperties>
</file>