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75" r:id="rId6"/>
    <p:sldId id="259" r:id="rId7"/>
    <p:sldId id="268" r:id="rId8"/>
    <p:sldId id="260" r:id="rId9"/>
    <p:sldId id="269" r:id="rId10"/>
    <p:sldId id="261" r:id="rId11"/>
    <p:sldId id="270" r:id="rId12"/>
    <p:sldId id="262" r:id="rId13"/>
    <p:sldId id="271" r:id="rId14"/>
    <p:sldId id="263" r:id="rId15"/>
    <p:sldId id="272" r:id="rId16"/>
    <p:sldId id="265" r:id="rId17"/>
    <p:sldId id="273" r:id="rId18"/>
    <p:sldId id="266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26"/>
    <p:restoredTop sz="94733"/>
  </p:normalViewPr>
  <p:slideViewPr>
    <p:cSldViewPr snapToGrid="0" snapToObjects="1">
      <p:cViewPr varScale="1">
        <p:scale>
          <a:sx n="107" d="100"/>
          <a:sy n="107" d="100"/>
        </p:scale>
        <p:origin x="92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77107" y="220196"/>
            <a:ext cx="7066893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8521" y="3334786"/>
            <a:ext cx="145668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732372" y="1469901"/>
            <a:ext cx="2987899" cy="2240924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8950" y="1939159"/>
            <a:ext cx="5733470" cy="2751086"/>
          </a:xfrm>
        </p:spPr>
        <p:txBody>
          <a:bodyPr>
            <a:normAutofit/>
          </a:bodyPr>
          <a:lstStyle/>
          <a:p>
            <a:pPr algn="r"/>
            <a:r>
              <a:rPr lang="en-US"/>
              <a:t>CPS 181 SI Session Warm-Up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8950" y="4782320"/>
            <a:ext cx="5733470" cy="1329443"/>
          </a:xfrm>
        </p:spPr>
        <p:txBody>
          <a:bodyPr>
            <a:normAutofit/>
          </a:bodyPr>
          <a:lstStyle/>
          <a:p>
            <a:pPr algn="r"/>
            <a:r>
              <a:rPr lang="en-US"/>
              <a:t>Pick 3 out of 10 questions to review together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Warm-Up Question #5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Which method type allows changing the value of a field?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CDF2E-5D9D-9A9F-7EE7-63517341F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Answer: Mutator (aka setter)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32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Warm-Up Question #6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Which method type is used to retrieve the value of a field?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E483-BA33-857A-46D9-98C70EE67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Answer: Accessor (aka getter)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82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Warm-Up Question #7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What happens if a class doesn’t have a constructor?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9F807-82AD-1F84-7904-C5BAF6884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Answer: The Java compiler uses a default constructor.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98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Warm-Up Question #8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Can </a:t>
            </a:r>
            <a:r>
              <a:rPr dirty="0" err="1"/>
              <a:t>ArrayList</a:t>
            </a:r>
            <a:r>
              <a:rPr dirty="0"/>
              <a:t>&lt;int&gt; be declared in Java? Why or why not?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FACBB-551B-BEAB-167D-46092DE30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Answer: No, Java only allows reference types, use </a:t>
            </a:r>
            <a:r>
              <a:rPr lang="en-US" dirty="0" err="1"/>
              <a:t>ArrayList</a:t>
            </a:r>
            <a:r>
              <a:rPr lang="en-US" dirty="0"/>
              <a:t>&lt;Integer&gt; instead.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85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Warm-Up Question #9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What does the `static` keyword mean in Java?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B2937-CE17-F5C0-A6B0-3B63DDFCB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Answer: The field or method belongs to the class, not to instances.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4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Warm-Up Question #1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What is the difference between a class and an object?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3BB5-BC35-D1E5-A394-6CFAE38A3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0" y="591344"/>
            <a:ext cx="5389895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Answer: A class is a blueprint; an object is an instance of that class.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Class: Defines the characteristics &amp; behaviors</a:t>
            </a:r>
          </a:p>
          <a:p>
            <a:pPr lvl="1"/>
            <a:r>
              <a:rPr lang="en-US" dirty="0"/>
              <a:t>Car’s color/make/model/year.</a:t>
            </a:r>
          </a:p>
          <a:p>
            <a:r>
              <a:rPr lang="en-US" dirty="0"/>
              <a:t>Object: A specific car.</a:t>
            </a:r>
          </a:p>
          <a:p>
            <a:pPr lvl="1"/>
            <a:r>
              <a:rPr lang="en-US" dirty="0"/>
              <a:t>Black Honda Civic from 2020.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50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Warm-Up Question #2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What keyword is used to allocate memory for an object in Java?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25EAE-480F-C398-A393-9DC2DC1D4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Answer: `new`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Warm-Up Question #3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What is the purpose of a constructor?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E33C8-47C5-E6EC-D9BE-DCA670E6F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Answer: To initialize an object when it is created.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83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Warm-Up Question #4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What’s the keyword used to access the current object’s fields?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7591-FBCD-4FA6-E46B-B1C2C2483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Answer: `this`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79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275</Words>
  <Application>Microsoft Macintosh PowerPoint</Application>
  <PresentationFormat>On-screen Show (4:3)</PresentationFormat>
  <Paragraphs>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CPS 181 SI Session Warm-Up</vt:lpstr>
      <vt:lpstr>Warm-Up Question #1</vt:lpstr>
      <vt:lpstr>PowerPoint Presentation</vt:lpstr>
      <vt:lpstr>Warm-Up Question #2</vt:lpstr>
      <vt:lpstr>PowerPoint Presentation</vt:lpstr>
      <vt:lpstr>Warm-Up Question #3</vt:lpstr>
      <vt:lpstr>PowerPoint Presentation</vt:lpstr>
      <vt:lpstr>Warm-Up Question #4</vt:lpstr>
      <vt:lpstr>PowerPoint Presentation</vt:lpstr>
      <vt:lpstr>Warm-Up Question #5</vt:lpstr>
      <vt:lpstr>PowerPoint Presentation</vt:lpstr>
      <vt:lpstr>Warm-Up Question #6</vt:lpstr>
      <vt:lpstr>PowerPoint Presentation</vt:lpstr>
      <vt:lpstr>Warm-Up Question #7</vt:lpstr>
      <vt:lpstr>PowerPoint Presentation</vt:lpstr>
      <vt:lpstr>Warm-Up Question #8</vt:lpstr>
      <vt:lpstr>PowerPoint Presentation</vt:lpstr>
      <vt:lpstr>Warm-Up Question #9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Wahbeh, Yousef</cp:lastModifiedBy>
  <cp:revision>4</cp:revision>
  <dcterms:created xsi:type="dcterms:W3CDTF">2013-01-27T09:14:16Z</dcterms:created>
  <dcterms:modified xsi:type="dcterms:W3CDTF">2025-09-05T01:24:48Z</dcterms:modified>
  <cp:category/>
</cp:coreProperties>
</file>