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2" autoAdjust="0"/>
    <p:restoredTop sz="94660" autoAdjust="0"/>
  </p:normalViewPr>
  <p:slideViewPr>
    <p:cSldViewPr>
      <p:cViewPr varScale="1">
        <p:scale>
          <a:sx n="69" d="100"/>
          <a:sy n="69" d="100"/>
        </p:scale>
        <p:origin x="2724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EC0-CA5A-4D11-A31B-3A23B4CC5FD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2D5F-B18A-4998-A536-CCD48BEBC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59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EC0-CA5A-4D11-A31B-3A23B4CC5FD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2D5F-B18A-4998-A536-CCD48BEBC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EC0-CA5A-4D11-A31B-3A23B4CC5FD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2D5F-B18A-4998-A536-CCD48BEBC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9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EC0-CA5A-4D11-A31B-3A23B4CC5FD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2D5F-B18A-4998-A536-CCD48BEBC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EC0-CA5A-4D11-A31B-3A23B4CC5FD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2D5F-B18A-4998-A536-CCD48BEBC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6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EC0-CA5A-4D11-A31B-3A23B4CC5FD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2D5F-B18A-4998-A536-CCD48BEBC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1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EC0-CA5A-4D11-A31B-3A23B4CC5FD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2D5F-B18A-4998-A536-CCD48BEBC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7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EC0-CA5A-4D11-A31B-3A23B4CC5FD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2D5F-B18A-4998-A536-CCD48BEBC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EC0-CA5A-4D11-A31B-3A23B4CC5FD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2D5F-B18A-4998-A536-CCD48BEBC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7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EC0-CA5A-4D11-A31B-3A23B4CC5FD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2D5F-B18A-4998-A536-CCD48BEBC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0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EC0-CA5A-4D11-A31B-3A23B4CC5FD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2D5F-B18A-4998-A536-CCD48BEBC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2EC0-CA5A-4D11-A31B-3A23B4CC5FD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2D5F-B18A-4998-A536-CCD48BEBC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8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634489"/>
            <a:ext cx="6597351" cy="228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4016" y="179512"/>
            <a:ext cx="65973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DC </a:t>
            </a:r>
            <a:r>
              <a:rPr lang="ko-KR" altLang="en-US" dirty="0" smtClean="0">
                <a:solidFill>
                  <a:schemeClr val="tx1"/>
                </a:solidFill>
              </a:rPr>
              <a:t>전원 소켓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4016" y="2987824"/>
            <a:ext cx="65973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원형 퓨즈 </a:t>
            </a:r>
            <a:r>
              <a:rPr lang="ko-KR" altLang="en-US" dirty="0" err="1" smtClean="0">
                <a:solidFill>
                  <a:schemeClr val="tx1"/>
                </a:solidFill>
              </a:rPr>
              <a:t>홀더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3419872"/>
            <a:ext cx="6597352" cy="319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6948263"/>
            <a:ext cx="2564904" cy="201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44016" y="6516216"/>
            <a:ext cx="32129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USB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3016" y="6516216"/>
            <a:ext cx="31683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시거잭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16" y="6948264"/>
            <a:ext cx="1916831" cy="75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86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79512"/>
            <a:ext cx="65973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DC </a:t>
            </a:r>
            <a:r>
              <a:rPr lang="ko-KR" altLang="en-US" dirty="0" smtClean="0">
                <a:solidFill>
                  <a:schemeClr val="tx1"/>
                </a:solidFill>
              </a:rPr>
              <a:t>전원 소켓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99" y="612305"/>
            <a:ext cx="2522167" cy="230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611561"/>
            <a:ext cx="291192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26" y="1547664"/>
            <a:ext cx="721794" cy="34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3" y="3590397"/>
            <a:ext cx="3326060" cy="152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98" y="3590398"/>
            <a:ext cx="2277768" cy="152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44016" y="3158349"/>
            <a:ext cx="65973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전원 스위치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5894653"/>
            <a:ext cx="3298676" cy="217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44016" y="5462605"/>
            <a:ext cx="32129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손잡이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392" y="5462605"/>
            <a:ext cx="321297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손잡이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92" y="6038670"/>
            <a:ext cx="3212975" cy="285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80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63769" y="4572000"/>
            <a:ext cx="6330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3769" y="1248923"/>
            <a:ext cx="6330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792385" y="1248923"/>
            <a:ext cx="1595077" cy="963692"/>
            <a:chOff x="549275" y="543000"/>
            <a:chExt cx="1728000" cy="1044000"/>
          </a:xfrm>
        </p:grpSpPr>
        <p:sp>
          <p:nvSpPr>
            <p:cNvPr id="4" name="직사각형 3"/>
            <p:cNvSpPr/>
            <p:nvPr/>
          </p:nvSpPr>
          <p:spPr>
            <a:xfrm>
              <a:off x="549275" y="543000"/>
              <a:ext cx="1728000" cy="104400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V/A</a:t>
              </a:r>
              <a:endParaRPr lang="ko-KR" altLang="en-US" sz="1662">
                <a:solidFill>
                  <a:schemeClr val="tx1"/>
                </a:solidFill>
              </a:endParaRPr>
            </a:p>
          </p:txBody>
        </p:sp>
        <p:sp>
          <p:nvSpPr>
            <p:cNvPr id="16" name="순서도: 논리합 15"/>
            <p:cNvSpPr>
              <a:spLocks noChangeAspect="1"/>
            </p:cNvSpPr>
            <p:nvPr/>
          </p:nvSpPr>
          <p:spPr>
            <a:xfrm>
              <a:off x="594720" y="580380"/>
              <a:ext cx="972000" cy="97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662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논리합 16"/>
            <p:cNvSpPr>
              <a:spLocks noChangeAspect="1"/>
            </p:cNvSpPr>
            <p:nvPr/>
          </p:nvSpPr>
          <p:spPr>
            <a:xfrm>
              <a:off x="1269000" y="580380"/>
              <a:ext cx="972000" cy="97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662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7760" y="580380"/>
              <a:ext cx="1656000" cy="972000"/>
            </a:xfrm>
            <a:prstGeom prst="rect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V/A</a:t>
              </a:r>
              <a:endParaRPr lang="ko-KR" altLang="en-US" sz="1662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01308" y="2312308"/>
            <a:ext cx="764308" cy="764308"/>
            <a:chOff x="2412550" y="651000"/>
            <a:chExt cx="828000" cy="828000"/>
          </a:xfrm>
        </p:grpSpPr>
        <p:sp>
          <p:nvSpPr>
            <p:cNvPr id="14" name="순서도: 논리합 13"/>
            <p:cNvSpPr>
              <a:spLocks noChangeAspect="1"/>
            </p:cNvSpPr>
            <p:nvPr/>
          </p:nvSpPr>
          <p:spPr>
            <a:xfrm>
              <a:off x="2412550" y="651000"/>
              <a:ext cx="828000" cy="828000"/>
            </a:xfrm>
            <a:prstGeom prst="flowChartOr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S/W</a:t>
              </a:r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19" name="순서도: 논리합 18"/>
            <p:cNvSpPr>
              <a:spLocks noChangeAspect="1"/>
            </p:cNvSpPr>
            <p:nvPr/>
          </p:nvSpPr>
          <p:spPr>
            <a:xfrm>
              <a:off x="2509620" y="738240"/>
              <a:ext cx="648000" cy="648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626391" y="1498154"/>
            <a:ext cx="465231" cy="465231"/>
            <a:chOff x="3816000" y="652380"/>
            <a:chExt cx="504000" cy="504000"/>
          </a:xfrm>
        </p:grpSpPr>
        <p:sp>
          <p:nvSpPr>
            <p:cNvPr id="23" name="순서도: 논리합 22"/>
            <p:cNvSpPr>
              <a:spLocks noChangeAspect="1"/>
            </p:cNvSpPr>
            <p:nvPr/>
          </p:nvSpPr>
          <p:spPr>
            <a:xfrm>
              <a:off x="3816000" y="652380"/>
              <a:ext cx="504000" cy="504000"/>
            </a:xfrm>
            <a:prstGeom prst="flowChartOr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DC</a:t>
              </a:r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논리합 23"/>
            <p:cNvSpPr>
              <a:spLocks noChangeAspect="1"/>
            </p:cNvSpPr>
            <p:nvPr/>
          </p:nvSpPr>
          <p:spPr>
            <a:xfrm>
              <a:off x="3852000" y="696000"/>
              <a:ext cx="432000" cy="43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628385" y="2470154"/>
            <a:ext cx="465231" cy="465231"/>
            <a:chOff x="3968400" y="1704000"/>
            <a:chExt cx="504000" cy="504000"/>
          </a:xfrm>
        </p:grpSpPr>
        <p:sp>
          <p:nvSpPr>
            <p:cNvPr id="25" name="순서도: 논리합 24"/>
            <p:cNvSpPr>
              <a:spLocks noChangeAspect="1"/>
            </p:cNvSpPr>
            <p:nvPr/>
          </p:nvSpPr>
          <p:spPr>
            <a:xfrm>
              <a:off x="3968400" y="1704000"/>
              <a:ext cx="504000" cy="504000"/>
            </a:xfrm>
            <a:prstGeom prst="flowChartOr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FU</a:t>
              </a:r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논리합 26"/>
            <p:cNvSpPr>
              <a:spLocks noChangeAspect="1"/>
            </p:cNvSpPr>
            <p:nvPr/>
          </p:nvSpPr>
          <p:spPr>
            <a:xfrm>
              <a:off x="4004400" y="1746240"/>
              <a:ext cx="432000" cy="43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순서도: 논리합 31"/>
          <p:cNvSpPr>
            <a:spLocks noChangeAspect="1"/>
          </p:cNvSpPr>
          <p:nvPr/>
        </p:nvSpPr>
        <p:spPr>
          <a:xfrm>
            <a:off x="1782337" y="3551372"/>
            <a:ext cx="830769" cy="830769"/>
          </a:xfrm>
          <a:prstGeom prst="flowChartOr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62" dirty="0">
                <a:solidFill>
                  <a:schemeClr val="tx1"/>
                </a:solidFill>
              </a:rPr>
              <a:t>CIG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102846" y="750462"/>
            <a:ext cx="4652308" cy="764307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>
              <a:solidFill>
                <a:schemeClr val="tx1"/>
              </a:solidFill>
            </a:endParaRPr>
          </a:p>
        </p:txBody>
      </p:sp>
      <p:sp>
        <p:nvSpPr>
          <p:cNvPr id="37" name="순서도: 논리합 36"/>
          <p:cNvSpPr>
            <a:spLocks noChangeAspect="1"/>
          </p:cNvSpPr>
          <p:nvPr/>
        </p:nvSpPr>
        <p:spPr>
          <a:xfrm>
            <a:off x="4259769" y="3551372"/>
            <a:ext cx="830769" cy="830769"/>
          </a:xfrm>
          <a:prstGeom prst="flowChartOr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62" dirty="0">
                <a:solidFill>
                  <a:schemeClr val="tx1"/>
                </a:solidFill>
              </a:rPr>
              <a:t>CIG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642697" y="750462"/>
            <a:ext cx="0" cy="764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215154" y="750462"/>
            <a:ext cx="0" cy="764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4367769" y="1415077"/>
            <a:ext cx="631385" cy="631385"/>
            <a:chOff x="4671000" y="2477400"/>
            <a:chExt cx="684000" cy="684000"/>
          </a:xfrm>
        </p:grpSpPr>
        <p:sp>
          <p:nvSpPr>
            <p:cNvPr id="43" name="순서도: 논리합 42"/>
            <p:cNvSpPr>
              <a:spLocks noChangeAspect="1"/>
            </p:cNvSpPr>
            <p:nvPr/>
          </p:nvSpPr>
          <p:spPr>
            <a:xfrm>
              <a:off x="4671000" y="2477400"/>
              <a:ext cx="684000" cy="684000"/>
            </a:xfrm>
            <a:prstGeom prst="flowChartOr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IN</a:t>
              </a:r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44" name="순서도: 논리합 43"/>
            <p:cNvSpPr>
              <a:spLocks noChangeAspect="1"/>
            </p:cNvSpPr>
            <p:nvPr/>
          </p:nvSpPr>
          <p:spPr>
            <a:xfrm>
              <a:off x="4726380" y="2530620"/>
              <a:ext cx="576000" cy="576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584463" y="3159701"/>
            <a:ext cx="465231" cy="465231"/>
            <a:chOff x="3816000" y="652380"/>
            <a:chExt cx="504000" cy="504000"/>
          </a:xfrm>
        </p:grpSpPr>
        <p:sp>
          <p:nvSpPr>
            <p:cNvPr id="48" name="순서도: 논리합 47"/>
            <p:cNvSpPr>
              <a:spLocks noChangeAspect="1"/>
            </p:cNvSpPr>
            <p:nvPr/>
          </p:nvSpPr>
          <p:spPr>
            <a:xfrm>
              <a:off x="3816000" y="652380"/>
              <a:ext cx="504000" cy="504000"/>
            </a:xfrm>
            <a:prstGeom prst="flowChartOr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DC</a:t>
              </a:r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49" name="순서도: 논리합 48"/>
            <p:cNvSpPr>
              <a:spLocks noChangeAspect="1"/>
            </p:cNvSpPr>
            <p:nvPr/>
          </p:nvSpPr>
          <p:spPr>
            <a:xfrm>
              <a:off x="3852000" y="696000"/>
              <a:ext cx="432000" cy="43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822009" y="3159692"/>
            <a:ext cx="465231" cy="465231"/>
            <a:chOff x="3816000" y="652380"/>
            <a:chExt cx="504000" cy="504000"/>
          </a:xfrm>
        </p:grpSpPr>
        <p:sp>
          <p:nvSpPr>
            <p:cNvPr id="51" name="순서도: 논리합 50"/>
            <p:cNvSpPr>
              <a:spLocks noChangeAspect="1"/>
            </p:cNvSpPr>
            <p:nvPr/>
          </p:nvSpPr>
          <p:spPr>
            <a:xfrm>
              <a:off x="3816000" y="652380"/>
              <a:ext cx="504000" cy="504000"/>
            </a:xfrm>
            <a:prstGeom prst="flowChartOr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DC</a:t>
              </a:r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52" name="순서도: 논리합 51"/>
            <p:cNvSpPr>
              <a:spLocks noChangeAspect="1"/>
            </p:cNvSpPr>
            <p:nvPr/>
          </p:nvSpPr>
          <p:spPr>
            <a:xfrm>
              <a:off x="3852000" y="696000"/>
              <a:ext cx="432000" cy="43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순서도: 논리합 52"/>
          <p:cNvSpPr>
            <a:spLocks noChangeAspect="1"/>
          </p:cNvSpPr>
          <p:nvPr/>
        </p:nvSpPr>
        <p:spPr>
          <a:xfrm>
            <a:off x="3013616" y="3551372"/>
            <a:ext cx="830769" cy="830769"/>
          </a:xfrm>
          <a:prstGeom prst="flowChartOr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62" dirty="0">
                <a:solidFill>
                  <a:schemeClr val="tx1"/>
                </a:solidFill>
              </a:rPr>
              <a:t>CIG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3429000" y="750462"/>
            <a:ext cx="0" cy="764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72077" y="2218375"/>
            <a:ext cx="6330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55461" y="999692"/>
            <a:ext cx="6330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1796381" y="2412000"/>
            <a:ext cx="697846" cy="571957"/>
            <a:chOff x="1615329" y="2613000"/>
            <a:chExt cx="756000" cy="619620"/>
          </a:xfrm>
        </p:grpSpPr>
        <p:sp>
          <p:nvSpPr>
            <p:cNvPr id="55" name="직사각형 54"/>
            <p:cNvSpPr/>
            <p:nvPr/>
          </p:nvSpPr>
          <p:spPr>
            <a:xfrm>
              <a:off x="1615329" y="2613000"/>
              <a:ext cx="756000" cy="61200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USB</a:t>
              </a:r>
              <a:endParaRPr lang="ko-KR" altLang="en-US" sz="1662">
                <a:solidFill>
                  <a:schemeClr val="tx1"/>
                </a:solidFill>
              </a:endParaRPr>
            </a:p>
          </p:txBody>
        </p:sp>
        <p:sp>
          <p:nvSpPr>
            <p:cNvPr id="60" name="순서도: 논리합 59"/>
            <p:cNvSpPr>
              <a:spLocks noChangeAspect="1"/>
            </p:cNvSpPr>
            <p:nvPr/>
          </p:nvSpPr>
          <p:spPr>
            <a:xfrm>
              <a:off x="1621380" y="2613000"/>
              <a:ext cx="612000" cy="61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63" name="순서도: 논리합 62"/>
            <p:cNvSpPr>
              <a:spLocks noChangeAspect="1"/>
            </p:cNvSpPr>
            <p:nvPr/>
          </p:nvSpPr>
          <p:spPr>
            <a:xfrm>
              <a:off x="1756380" y="2620620"/>
              <a:ext cx="612000" cy="61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689615" y="2412000"/>
            <a:ext cx="697846" cy="565477"/>
            <a:chOff x="2583000" y="2613000"/>
            <a:chExt cx="756000" cy="612600"/>
          </a:xfrm>
        </p:grpSpPr>
        <p:sp>
          <p:nvSpPr>
            <p:cNvPr id="35" name="직사각형 34"/>
            <p:cNvSpPr/>
            <p:nvPr/>
          </p:nvSpPr>
          <p:spPr>
            <a:xfrm>
              <a:off x="2583000" y="2613000"/>
              <a:ext cx="756000" cy="61200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USB</a:t>
              </a:r>
              <a:endParaRPr lang="ko-KR" altLang="en-US" sz="1662">
                <a:solidFill>
                  <a:schemeClr val="tx1"/>
                </a:solidFill>
              </a:endParaRPr>
            </a:p>
          </p:txBody>
        </p:sp>
        <p:sp>
          <p:nvSpPr>
            <p:cNvPr id="62" name="순서도: 논리합 61"/>
            <p:cNvSpPr>
              <a:spLocks noChangeAspect="1"/>
            </p:cNvSpPr>
            <p:nvPr/>
          </p:nvSpPr>
          <p:spPr>
            <a:xfrm>
              <a:off x="2724240" y="2613600"/>
              <a:ext cx="612000" cy="61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64" name="순서도: 논리합 63"/>
            <p:cNvSpPr>
              <a:spLocks noChangeAspect="1"/>
            </p:cNvSpPr>
            <p:nvPr/>
          </p:nvSpPr>
          <p:spPr>
            <a:xfrm>
              <a:off x="2589240" y="2613600"/>
              <a:ext cx="612000" cy="61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9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1792385" y="1248923"/>
            <a:ext cx="1595077" cy="963692"/>
            <a:chOff x="549275" y="543000"/>
            <a:chExt cx="1728000" cy="1044000"/>
          </a:xfrm>
        </p:grpSpPr>
        <p:sp>
          <p:nvSpPr>
            <p:cNvPr id="54" name="직사각형 53"/>
            <p:cNvSpPr/>
            <p:nvPr/>
          </p:nvSpPr>
          <p:spPr>
            <a:xfrm>
              <a:off x="549275" y="543000"/>
              <a:ext cx="1728000" cy="104400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V/A</a:t>
              </a:r>
              <a:endParaRPr lang="ko-KR" altLang="en-US" sz="1662">
                <a:solidFill>
                  <a:schemeClr val="tx1"/>
                </a:solidFill>
              </a:endParaRPr>
            </a:p>
          </p:txBody>
        </p:sp>
        <p:sp>
          <p:nvSpPr>
            <p:cNvPr id="59" name="순서도: 논리합 58"/>
            <p:cNvSpPr>
              <a:spLocks noChangeAspect="1"/>
            </p:cNvSpPr>
            <p:nvPr/>
          </p:nvSpPr>
          <p:spPr>
            <a:xfrm>
              <a:off x="594720" y="580380"/>
              <a:ext cx="972000" cy="97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662" dirty="0">
                <a:solidFill>
                  <a:schemeClr val="tx1"/>
                </a:solidFill>
              </a:endParaRPr>
            </a:p>
          </p:txBody>
        </p:sp>
        <p:sp>
          <p:nvSpPr>
            <p:cNvPr id="61" name="순서도: 논리합 60"/>
            <p:cNvSpPr>
              <a:spLocks noChangeAspect="1"/>
            </p:cNvSpPr>
            <p:nvPr/>
          </p:nvSpPr>
          <p:spPr>
            <a:xfrm>
              <a:off x="1269000" y="580380"/>
              <a:ext cx="972000" cy="97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662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87760" y="580380"/>
              <a:ext cx="1656000" cy="972000"/>
            </a:xfrm>
            <a:prstGeom prst="rect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V/A</a:t>
              </a:r>
              <a:endParaRPr lang="ko-KR" altLang="en-US" sz="1662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301308" y="1996615"/>
            <a:ext cx="764308" cy="764308"/>
            <a:chOff x="2412550" y="651000"/>
            <a:chExt cx="828000" cy="828000"/>
          </a:xfrm>
        </p:grpSpPr>
        <p:sp>
          <p:nvSpPr>
            <p:cNvPr id="69" name="순서도: 논리합 68"/>
            <p:cNvSpPr>
              <a:spLocks noChangeAspect="1"/>
            </p:cNvSpPr>
            <p:nvPr/>
          </p:nvSpPr>
          <p:spPr>
            <a:xfrm>
              <a:off x="2412550" y="651000"/>
              <a:ext cx="828000" cy="828000"/>
            </a:xfrm>
            <a:prstGeom prst="flowChartOr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S/W</a:t>
              </a:r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논리합 69"/>
            <p:cNvSpPr>
              <a:spLocks noChangeAspect="1"/>
            </p:cNvSpPr>
            <p:nvPr/>
          </p:nvSpPr>
          <p:spPr>
            <a:xfrm>
              <a:off x="2509620" y="738240"/>
              <a:ext cx="648000" cy="648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626391" y="1332000"/>
            <a:ext cx="465231" cy="465231"/>
            <a:chOff x="3816000" y="652380"/>
            <a:chExt cx="504000" cy="504000"/>
          </a:xfrm>
        </p:grpSpPr>
        <p:sp>
          <p:nvSpPr>
            <p:cNvPr id="72" name="순서도: 논리합 71"/>
            <p:cNvSpPr>
              <a:spLocks noChangeAspect="1"/>
            </p:cNvSpPr>
            <p:nvPr/>
          </p:nvSpPr>
          <p:spPr>
            <a:xfrm>
              <a:off x="3816000" y="652380"/>
              <a:ext cx="504000" cy="504000"/>
            </a:xfrm>
            <a:prstGeom prst="flowChartOr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DC</a:t>
              </a:r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73" name="순서도: 논리합 72"/>
            <p:cNvSpPr>
              <a:spLocks noChangeAspect="1"/>
            </p:cNvSpPr>
            <p:nvPr/>
          </p:nvSpPr>
          <p:spPr>
            <a:xfrm>
              <a:off x="3852000" y="696000"/>
              <a:ext cx="432000" cy="43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628385" y="2154461"/>
            <a:ext cx="465231" cy="465231"/>
            <a:chOff x="3968400" y="1704000"/>
            <a:chExt cx="504000" cy="504000"/>
          </a:xfrm>
        </p:grpSpPr>
        <p:sp>
          <p:nvSpPr>
            <p:cNvPr id="75" name="순서도: 논리합 74"/>
            <p:cNvSpPr>
              <a:spLocks noChangeAspect="1"/>
            </p:cNvSpPr>
            <p:nvPr/>
          </p:nvSpPr>
          <p:spPr>
            <a:xfrm>
              <a:off x="3968400" y="1704000"/>
              <a:ext cx="504000" cy="504000"/>
            </a:xfrm>
            <a:prstGeom prst="flowChartOr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FU</a:t>
              </a:r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76" name="순서도: 논리합 75"/>
            <p:cNvSpPr>
              <a:spLocks noChangeAspect="1"/>
            </p:cNvSpPr>
            <p:nvPr/>
          </p:nvSpPr>
          <p:spPr>
            <a:xfrm>
              <a:off x="4004400" y="1746240"/>
              <a:ext cx="432000" cy="43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순서도: 논리합 76"/>
          <p:cNvSpPr>
            <a:spLocks noChangeAspect="1"/>
          </p:cNvSpPr>
          <p:nvPr/>
        </p:nvSpPr>
        <p:spPr>
          <a:xfrm>
            <a:off x="1782337" y="3551372"/>
            <a:ext cx="830769" cy="830769"/>
          </a:xfrm>
          <a:prstGeom prst="flowChartOr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62" dirty="0">
                <a:solidFill>
                  <a:schemeClr val="tx1"/>
                </a:solidFill>
              </a:rPr>
              <a:t>CIG</a:t>
            </a:r>
          </a:p>
        </p:txBody>
      </p:sp>
      <p:sp>
        <p:nvSpPr>
          <p:cNvPr id="78" name="순서도: 논리합 77"/>
          <p:cNvSpPr>
            <a:spLocks noChangeAspect="1"/>
          </p:cNvSpPr>
          <p:nvPr/>
        </p:nvSpPr>
        <p:spPr>
          <a:xfrm>
            <a:off x="4259769" y="3551372"/>
            <a:ext cx="830769" cy="830769"/>
          </a:xfrm>
          <a:prstGeom prst="flowChartOr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62" dirty="0">
                <a:solidFill>
                  <a:schemeClr val="tx1"/>
                </a:solidFill>
              </a:rPr>
              <a:t>CIG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4367769" y="1248923"/>
            <a:ext cx="631385" cy="631385"/>
            <a:chOff x="4671000" y="2477400"/>
            <a:chExt cx="684000" cy="684000"/>
          </a:xfrm>
        </p:grpSpPr>
        <p:sp>
          <p:nvSpPr>
            <p:cNvPr id="80" name="순서도: 논리합 79"/>
            <p:cNvSpPr>
              <a:spLocks noChangeAspect="1"/>
            </p:cNvSpPr>
            <p:nvPr/>
          </p:nvSpPr>
          <p:spPr>
            <a:xfrm>
              <a:off x="4671000" y="2477400"/>
              <a:ext cx="684000" cy="684000"/>
            </a:xfrm>
            <a:prstGeom prst="flowChartOr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IN</a:t>
              </a:r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81" name="순서도: 논리합 80"/>
            <p:cNvSpPr>
              <a:spLocks noChangeAspect="1"/>
            </p:cNvSpPr>
            <p:nvPr/>
          </p:nvSpPr>
          <p:spPr>
            <a:xfrm>
              <a:off x="4726380" y="2530620"/>
              <a:ext cx="576000" cy="576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584463" y="3159701"/>
            <a:ext cx="465231" cy="465231"/>
            <a:chOff x="3816000" y="652380"/>
            <a:chExt cx="504000" cy="504000"/>
          </a:xfrm>
        </p:grpSpPr>
        <p:sp>
          <p:nvSpPr>
            <p:cNvPr id="83" name="순서도: 논리합 82"/>
            <p:cNvSpPr>
              <a:spLocks noChangeAspect="1"/>
            </p:cNvSpPr>
            <p:nvPr/>
          </p:nvSpPr>
          <p:spPr>
            <a:xfrm>
              <a:off x="3816000" y="652380"/>
              <a:ext cx="504000" cy="504000"/>
            </a:xfrm>
            <a:prstGeom prst="flowChartOr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DC</a:t>
              </a:r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84" name="순서도: 논리합 83"/>
            <p:cNvSpPr>
              <a:spLocks noChangeAspect="1"/>
            </p:cNvSpPr>
            <p:nvPr/>
          </p:nvSpPr>
          <p:spPr>
            <a:xfrm>
              <a:off x="3852000" y="696000"/>
              <a:ext cx="432000" cy="43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822009" y="3159692"/>
            <a:ext cx="465231" cy="465231"/>
            <a:chOff x="3816000" y="652380"/>
            <a:chExt cx="504000" cy="504000"/>
          </a:xfrm>
        </p:grpSpPr>
        <p:sp>
          <p:nvSpPr>
            <p:cNvPr id="86" name="순서도: 논리합 85"/>
            <p:cNvSpPr>
              <a:spLocks noChangeAspect="1"/>
            </p:cNvSpPr>
            <p:nvPr/>
          </p:nvSpPr>
          <p:spPr>
            <a:xfrm>
              <a:off x="3816000" y="652380"/>
              <a:ext cx="504000" cy="504000"/>
            </a:xfrm>
            <a:prstGeom prst="flowChartOr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DC</a:t>
              </a:r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87" name="순서도: 논리합 86"/>
            <p:cNvSpPr>
              <a:spLocks noChangeAspect="1"/>
            </p:cNvSpPr>
            <p:nvPr/>
          </p:nvSpPr>
          <p:spPr>
            <a:xfrm>
              <a:off x="3852000" y="696000"/>
              <a:ext cx="432000" cy="43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순서도: 논리합 87"/>
          <p:cNvSpPr>
            <a:spLocks noChangeAspect="1"/>
          </p:cNvSpPr>
          <p:nvPr/>
        </p:nvSpPr>
        <p:spPr>
          <a:xfrm>
            <a:off x="3013616" y="3551372"/>
            <a:ext cx="830769" cy="830769"/>
          </a:xfrm>
          <a:prstGeom prst="flowChartOr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62" dirty="0">
                <a:solidFill>
                  <a:schemeClr val="tx1"/>
                </a:solidFill>
              </a:rPr>
              <a:t>CIG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1796381" y="2412000"/>
            <a:ext cx="697846" cy="571957"/>
            <a:chOff x="1615329" y="2613000"/>
            <a:chExt cx="756000" cy="619620"/>
          </a:xfrm>
        </p:grpSpPr>
        <p:sp>
          <p:nvSpPr>
            <p:cNvPr id="90" name="직사각형 89"/>
            <p:cNvSpPr/>
            <p:nvPr/>
          </p:nvSpPr>
          <p:spPr>
            <a:xfrm>
              <a:off x="1615329" y="2613000"/>
              <a:ext cx="756000" cy="61200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USB</a:t>
              </a:r>
              <a:endParaRPr lang="ko-KR" altLang="en-US" sz="1662">
                <a:solidFill>
                  <a:schemeClr val="tx1"/>
                </a:solidFill>
              </a:endParaRPr>
            </a:p>
          </p:txBody>
        </p:sp>
        <p:sp>
          <p:nvSpPr>
            <p:cNvPr id="91" name="순서도: 논리합 90"/>
            <p:cNvSpPr>
              <a:spLocks noChangeAspect="1"/>
            </p:cNvSpPr>
            <p:nvPr/>
          </p:nvSpPr>
          <p:spPr>
            <a:xfrm>
              <a:off x="1621380" y="2613000"/>
              <a:ext cx="612000" cy="61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92" name="순서도: 논리합 91"/>
            <p:cNvSpPr>
              <a:spLocks noChangeAspect="1"/>
            </p:cNvSpPr>
            <p:nvPr/>
          </p:nvSpPr>
          <p:spPr>
            <a:xfrm>
              <a:off x="1756380" y="2620620"/>
              <a:ext cx="612000" cy="61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689615" y="2412000"/>
            <a:ext cx="697846" cy="565477"/>
            <a:chOff x="2583000" y="2613000"/>
            <a:chExt cx="756000" cy="612600"/>
          </a:xfrm>
        </p:grpSpPr>
        <p:sp>
          <p:nvSpPr>
            <p:cNvPr id="94" name="직사각형 93"/>
            <p:cNvSpPr/>
            <p:nvPr/>
          </p:nvSpPr>
          <p:spPr>
            <a:xfrm>
              <a:off x="2583000" y="2613000"/>
              <a:ext cx="756000" cy="61200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62" dirty="0">
                  <a:solidFill>
                    <a:schemeClr val="tx1"/>
                  </a:solidFill>
                </a:rPr>
                <a:t>USB</a:t>
              </a:r>
              <a:endParaRPr lang="ko-KR" altLang="en-US" sz="1662">
                <a:solidFill>
                  <a:schemeClr val="tx1"/>
                </a:solidFill>
              </a:endParaRPr>
            </a:p>
          </p:txBody>
        </p:sp>
        <p:sp>
          <p:nvSpPr>
            <p:cNvPr id="95" name="순서도: 논리합 94"/>
            <p:cNvSpPr>
              <a:spLocks noChangeAspect="1"/>
            </p:cNvSpPr>
            <p:nvPr/>
          </p:nvSpPr>
          <p:spPr>
            <a:xfrm>
              <a:off x="2724240" y="2613600"/>
              <a:ext cx="612000" cy="61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96" name="순서도: 논리합 95"/>
            <p:cNvSpPr>
              <a:spLocks noChangeAspect="1"/>
            </p:cNvSpPr>
            <p:nvPr/>
          </p:nvSpPr>
          <p:spPr>
            <a:xfrm>
              <a:off x="2589240" y="2613600"/>
              <a:ext cx="612000" cy="612000"/>
            </a:xfrm>
            <a:prstGeom prst="flowChartOr">
              <a:avLst/>
            </a:prstGeom>
            <a:noFill/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2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642697" y="1123951"/>
            <a:ext cx="3572608" cy="34480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</p:spTree>
    <p:extLst>
      <p:ext uri="{BB962C8B-B14F-4D97-AF65-F5344CB8AC3E}">
        <p14:creationId xmlns:p14="http://schemas.microsoft.com/office/powerpoint/2010/main" val="1823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</Words>
  <Application>Microsoft Office PowerPoint</Application>
  <PresentationFormat>화면 슬라이드 쇼(4:3)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윤영국/차장/B2B/마케팅IT팀(youngkuk.yun@lgepartner.com)</cp:lastModifiedBy>
  <cp:revision>4</cp:revision>
  <dcterms:created xsi:type="dcterms:W3CDTF">2017-09-10T01:00:05Z</dcterms:created>
  <dcterms:modified xsi:type="dcterms:W3CDTF">2017-09-14T03:21:48Z</dcterms:modified>
</cp:coreProperties>
</file>