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4"/>
  </p:notesMasterIdLst>
  <p:sldIdLst>
    <p:sldId id="257" r:id="rId5"/>
    <p:sldId id="258" r:id="rId6"/>
    <p:sldId id="300"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9" r:id="rId24"/>
    <p:sldId id="290" r:id="rId25"/>
    <p:sldId id="291" r:id="rId26"/>
    <p:sldId id="292" r:id="rId27"/>
    <p:sldId id="293" r:id="rId28"/>
    <p:sldId id="294" r:id="rId29"/>
    <p:sldId id="295" r:id="rId30"/>
    <p:sldId id="296"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Lst>
  <p:sldSz cx="12192000" cy="68580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7" d="100"/>
          <a:sy n="67" d="100"/>
        </p:scale>
        <p:origin x="8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066D7-15C3-45AA-A9EB-772B9C5B66D3}" type="datetimeFigureOut">
              <a:rPr lang="en-IN" smtClean="0"/>
              <a:t>22-01-2021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DC191-CAF5-45EF-8B4C-C82A30174801}" type="slidenum">
              <a:rPr lang="en-IN" smtClean="0"/>
              <a:t>‹#›</a:t>
            </a:fld>
            <a:endParaRPr lang="en-IN"/>
          </a:p>
        </p:txBody>
      </p:sp>
    </p:spTree>
    <p:extLst>
      <p:ext uri="{BB962C8B-B14F-4D97-AF65-F5344CB8AC3E}">
        <p14:creationId xmlns:p14="http://schemas.microsoft.com/office/powerpoint/2010/main" val="358924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C8DB4D-70B6-4C88-8A7D-FB0D5399FC3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88869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29B27C-098F-4B55-A930-5BD7A19337A3}"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96555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0903A46-E88A-446C-8FC1-A5DD0DD8DEFC}" type="slidenum">
              <a:rPr lang="en-US" altLang="en-US"/>
              <a:pPr>
                <a:spcBef>
                  <a:spcPct val="0"/>
                </a:spcBef>
              </a:pPr>
              <a:t>32</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1462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C3F8F4B-17E6-40C2-9A61-67D406BA2F9A}" type="slidenum">
              <a:rPr lang="en-US" altLang="en-US"/>
              <a:pPr>
                <a:spcBef>
                  <a:spcPct val="0"/>
                </a:spcBef>
              </a:pPr>
              <a:t>33</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1111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0C4A366-68C1-430F-8389-E48F003A64A3}" type="slidenum">
              <a:rPr lang="en-US" altLang="en-US"/>
              <a:pPr>
                <a:spcBef>
                  <a:spcPct val="0"/>
                </a:spcBef>
              </a:pPr>
              <a:t>35</a:t>
            </a:fld>
            <a:endParaRPr lang="en-US"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77809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99931D-331C-4CD9-A61D-5913F9DCACF2}" type="slidenum">
              <a:rPr lang="en-US" altLang="en-US"/>
              <a:pPr>
                <a:spcBef>
                  <a:spcPct val="0"/>
                </a:spcBef>
              </a:pPr>
              <a:t>40</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4808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3EBCE0-F64A-438B-B974-8BDF012638C0}" type="slidenum">
              <a:rPr lang="en-US" altLang="en-US"/>
              <a:pPr>
                <a:spcBef>
                  <a:spcPct val="0"/>
                </a:spcBef>
              </a:pPr>
              <a:t>41</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52334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517EFBC-10D5-47EF-81C4-157810C2F9EE}" type="slidenum">
              <a:rPr lang="en-US" altLang="en-US"/>
              <a:pPr>
                <a:spcBef>
                  <a:spcPct val="0"/>
                </a:spcBef>
              </a:pPr>
              <a:t>42</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57935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CD40A9A-FECE-48C2-BFEC-4FDC6AF77EA3}" type="slidenum">
              <a:rPr lang="en-US" altLang="en-US"/>
              <a:pPr>
                <a:spcBef>
                  <a:spcPct val="0"/>
                </a:spcBef>
              </a:pPr>
              <a:t>43</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34113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F999F2F-E5E2-4818-8573-19C34E927583}" type="slidenum">
              <a:rPr lang="en-US" altLang="en-US"/>
              <a:pPr>
                <a:spcBef>
                  <a:spcPct val="0"/>
                </a:spcBef>
              </a:pPr>
              <a:t>51</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82822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0675E94-5216-458F-8724-785D48952ACA}" type="slidenum">
              <a:rPr lang="en-US" altLang="en-US"/>
              <a:pPr>
                <a:spcBef>
                  <a:spcPct val="0"/>
                </a:spcBef>
              </a:pPr>
              <a:t>53</a:t>
            </a:fld>
            <a:endParaRPr lang="en-US" alt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1696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Amity Business School</a:t>
            </a:r>
          </a:p>
        </p:txBody>
      </p:sp>
      <p:sp>
        <p:nvSpPr>
          <p:cNvPr id="5" name="Slide Number Placeholder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D7AE8B-A3D5-45D7-991A-73D498AE6109}"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3344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defRPr>
            </a:lvl1pPr>
            <a:lvl2pPr marL="742950" indent="-285750" defTabSz="930275">
              <a:spcBef>
                <a:spcPct val="30000"/>
              </a:spcBef>
              <a:defRPr sz="1200">
                <a:solidFill>
                  <a:schemeClr val="tx1"/>
                </a:solidFill>
                <a:latin typeface="Times New Roman" panose="02020603050405020304" pitchFamily="18" charset="0"/>
              </a:defRPr>
            </a:lvl2pPr>
            <a:lvl3pPr marL="1143000" indent="-228600" defTabSz="930275">
              <a:spcBef>
                <a:spcPct val="30000"/>
              </a:spcBef>
              <a:defRPr sz="1200">
                <a:solidFill>
                  <a:schemeClr val="tx1"/>
                </a:solidFill>
                <a:latin typeface="Times New Roman" panose="02020603050405020304" pitchFamily="18" charset="0"/>
              </a:defRPr>
            </a:lvl3pPr>
            <a:lvl4pPr marL="1600200" indent="-228600" defTabSz="930275">
              <a:spcBef>
                <a:spcPct val="30000"/>
              </a:spcBef>
              <a:defRPr sz="1200">
                <a:solidFill>
                  <a:schemeClr val="tx1"/>
                </a:solidFill>
                <a:latin typeface="Times New Roman" panose="02020603050405020304" pitchFamily="18" charset="0"/>
              </a:defRPr>
            </a:lvl4pPr>
            <a:lvl5pPr marL="2057400" indent="-228600" defTabSz="930275">
              <a:spcBef>
                <a:spcPct val="30000"/>
              </a:spcBef>
              <a:defRPr sz="1200">
                <a:solidFill>
                  <a:schemeClr val="tx1"/>
                </a:solidFill>
                <a:latin typeface="Times New Roman" panose="02020603050405020304" pitchFamily="18" charset="0"/>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CD49152-95BE-45DD-9D5F-441146D80353}" type="slidenum">
              <a:rPr lang="en-US" altLang="en-US"/>
              <a:pPr>
                <a:spcBef>
                  <a:spcPct val="0"/>
                </a:spcBef>
              </a:pPr>
              <a:t>59</a:t>
            </a:fld>
            <a:endParaRPr lang="en-US"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7144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370C19-40A7-4D22-95B7-1DD02C993D2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33006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31A7651-137D-4FA2-8F1F-2C1F9161636C}"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4013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6375C0-5E3C-4629-B8BE-56AE315F989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76130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14DFAE3-8D7D-41C7-8412-696E30B1C83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8007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247495-8788-4617-A762-67097B09C29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15272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382933-4709-494F-898D-46DBE5AD1776}"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7914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D42F566-6DC3-4C3D-BAE5-82C7EF8166B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19053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2"/>
          <p:cNvSpPr>
            <a:spLocks/>
          </p:cNvSpPr>
          <p:nvPr/>
        </p:nvSpPr>
        <p:spPr bwMode="auto">
          <a:xfrm>
            <a:off x="-42333" y="4321175"/>
            <a:ext cx="1860551"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889" y="4777381"/>
            <a:ext cx="880060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409071EE-8CE8-4371-9CB8-6F285D1FCB3B}"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565151" y="4529139"/>
            <a:ext cx="778933" cy="365125"/>
          </a:xfrm>
        </p:spPr>
        <p:txBody>
          <a:bodyPr/>
          <a:lstStyle>
            <a:lvl1pPr>
              <a:defRPr/>
            </a:lvl1pPr>
          </a:lstStyle>
          <a:p>
            <a:pPr eaLnBrk="0" fontAlgn="base" hangingPunct="0">
              <a:spcBef>
                <a:spcPct val="0"/>
              </a:spcBef>
              <a:spcAft>
                <a:spcPct val="0"/>
              </a:spcAft>
              <a:defRPr/>
            </a:pPr>
            <a:fld id="{4AD3F903-06A6-460B-BA1D-F4C6285AD1ED}"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3046958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4F222A3E-EC1E-4850-B20A-358C24E5ACCD}"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681567" y="3244851"/>
            <a:ext cx="781051" cy="365125"/>
          </a:xfrm>
        </p:spPr>
        <p:txBody>
          <a:bodyPr/>
          <a:lstStyle>
            <a:lvl1pPr>
              <a:defRPr/>
            </a:lvl1pPr>
          </a:lstStyle>
          <a:p>
            <a:pPr eaLnBrk="0" fontAlgn="base" hangingPunct="0">
              <a:spcBef>
                <a:spcPct val="0"/>
              </a:spcBef>
              <a:spcAft>
                <a:spcPct val="0"/>
              </a:spcAft>
              <a:defRPr/>
            </a:pPr>
            <a:fld id="{500F5074-3FD5-40D1-8AEB-575715E25DE2}"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694093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 name="TextBox 63"/>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a:ln>
                  <a:noFill/>
                </a:ln>
                <a:solidFill>
                  <a:srgbClr val="E78712"/>
                </a:solidFill>
                <a:effectLst/>
                <a:uLnTx/>
                <a:uFillTx/>
                <a:latin typeface="Arial" panose="020B0604020202020204" pitchFamily="34" charset="0"/>
                <a:ea typeface="+mn-ea"/>
                <a:cs typeface="+mn-cs"/>
              </a:rPr>
              <a:t>“</a:t>
            </a:r>
          </a:p>
        </p:txBody>
      </p:sp>
      <p:sp>
        <p:nvSpPr>
          <p:cNvPr id="7" name="TextBox 64"/>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a:ln>
                  <a:noFill/>
                </a:ln>
                <a:solidFill>
                  <a:srgbClr val="E78712"/>
                </a:solidFill>
                <a:effectLst/>
                <a:uLnTx/>
                <a:uFillTx/>
                <a:latin typeface="Arial" panose="020B0604020202020204" pitchFamily="34" charset="0"/>
                <a:ea typeface="+mn-ea"/>
                <a:cs typeface="+mn-cs"/>
              </a:rPr>
              <a:t>”</a:t>
            </a:r>
          </a:p>
        </p:txBody>
      </p:sp>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Date Placeholder 3"/>
          <p:cNvSpPr>
            <a:spLocks noGrp="1"/>
          </p:cNvSpPr>
          <p:nvPr>
            <p:ph type="dt" sz="half" idx="14"/>
          </p:nvPr>
        </p:nvSpPr>
        <p:spPr/>
        <p:txBody>
          <a:bodyPr/>
          <a:lstStyle>
            <a:lvl1pPr>
              <a:defRPr/>
            </a:lvl1pPr>
          </a:lstStyle>
          <a:p>
            <a:pPr eaLnBrk="0" fontAlgn="base" hangingPunct="0">
              <a:spcBef>
                <a:spcPct val="0"/>
              </a:spcBef>
              <a:spcAft>
                <a:spcPct val="0"/>
              </a:spcAft>
              <a:defRPr/>
            </a:pPr>
            <a:fld id="{33EE45CA-DF01-46B7-98C2-9B07B2B74B91}"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9" name="Footer Placeholder 4"/>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0" name="Slide Number Placeholder 5"/>
          <p:cNvSpPr>
            <a:spLocks noGrp="1"/>
          </p:cNvSpPr>
          <p:nvPr>
            <p:ph type="sldNum" sz="quarter" idx="16"/>
          </p:nvPr>
        </p:nvSpPr>
        <p:spPr>
          <a:xfrm>
            <a:off x="681567" y="3244851"/>
            <a:ext cx="781051" cy="365125"/>
          </a:xfrm>
        </p:spPr>
        <p:txBody>
          <a:bodyPr/>
          <a:lstStyle>
            <a:lvl1pPr>
              <a:defRPr/>
            </a:lvl1pPr>
          </a:lstStyle>
          <a:p>
            <a:pPr eaLnBrk="0" fontAlgn="base" hangingPunct="0">
              <a:spcBef>
                <a:spcPct val="0"/>
              </a:spcBef>
              <a:spcAft>
                <a:spcPct val="0"/>
              </a:spcAft>
              <a:defRPr/>
            </a:pPr>
            <a:fld id="{670473D7-09D3-4251-9436-7A1DE462CBC8}"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25639693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27AEA583-E1E4-4BCE-9B75-0328B271B1E3}"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a:xfrm>
            <a:off x="681567" y="4983164"/>
            <a:ext cx="781051" cy="365125"/>
          </a:xfrm>
        </p:spPr>
        <p:txBody>
          <a:bodyPr/>
          <a:lstStyle>
            <a:lvl1pPr>
              <a:defRPr/>
            </a:lvl1pPr>
          </a:lstStyle>
          <a:p>
            <a:pPr eaLnBrk="0" fontAlgn="base" hangingPunct="0">
              <a:spcBef>
                <a:spcPct val="0"/>
              </a:spcBef>
              <a:spcAft>
                <a:spcPct val="0"/>
              </a:spcAft>
              <a:defRPr/>
            </a:pPr>
            <a:fld id="{29EEF521-522E-467D-A52A-C2683B79FD3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4519769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6" name="TextBox 63"/>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a:ln>
                  <a:noFill/>
                </a:ln>
                <a:solidFill>
                  <a:srgbClr val="E78712"/>
                </a:solidFill>
                <a:effectLst/>
                <a:uLnTx/>
                <a:uFillTx/>
                <a:latin typeface="Arial" panose="020B0604020202020204" pitchFamily="34" charset="0"/>
                <a:ea typeface="+mn-ea"/>
                <a:cs typeface="+mn-cs"/>
              </a:rPr>
              <a:t>“</a:t>
            </a:r>
          </a:p>
        </p:txBody>
      </p:sp>
      <p:sp>
        <p:nvSpPr>
          <p:cNvPr id="7" name="TextBox 64"/>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0" b="0" i="0" u="none" strike="noStrike" kern="1200" cap="none" spc="0" normalizeH="0" baseline="0" noProof="0">
                <a:ln>
                  <a:noFill/>
                </a:ln>
                <a:solidFill>
                  <a:srgbClr val="E78712"/>
                </a:solidFill>
                <a:effectLst/>
                <a:uLnTx/>
                <a:uFillTx/>
                <a:latin typeface="Arial" panose="020B0604020202020204" pitchFamily="34" charset="0"/>
                <a:ea typeface="+mn-ea"/>
                <a:cs typeface="+mn-cs"/>
              </a:rPr>
              <a:t>”</a:t>
            </a:r>
          </a:p>
        </p:txBody>
      </p:sp>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887" y="5181600"/>
            <a:ext cx="8917723"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8" name="Date Placeholder 4"/>
          <p:cNvSpPr>
            <a:spLocks noGrp="1"/>
          </p:cNvSpPr>
          <p:nvPr>
            <p:ph type="dt" sz="half" idx="14"/>
          </p:nvPr>
        </p:nvSpPr>
        <p:spPr/>
        <p:txBody>
          <a:bodyPr/>
          <a:lstStyle>
            <a:lvl1pPr>
              <a:defRPr/>
            </a:lvl1pPr>
          </a:lstStyle>
          <a:p>
            <a:pPr eaLnBrk="0" fontAlgn="base" hangingPunct="0">
              <a:spcBef>
                <a:spcPct val="0"/>
              </a:spcBef>
              <a:spcAft>
                <a:spcPct val="0"/>
              </a:spcAft>
              <a:defRPr/>
            </a:pPr>
            <a:fld id="{C97870CB-10C3-4F73-A33E-F963DD6F72C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9" name="Footer Placeholder 5"/>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0" name="Slide Number Placeholder 6"/>
          <p:cNvSpPr>
            <a:spLocks noGrp="1"/>
          </p:cNvSpPr>
          <p:nvPr>
            <p:ph type="sldNum" sz="quarter" idx="16"/>
          </p:nvPr>
        </p:nvSpPr>
        <p:spPr>
          <a:xfrm>
            <a:off x="681567" y="4983164"/>
            <a:ext cx="781051" cy="365125"/>
          </a:xfrm>
        </p:spPr>
        <p:txBody>
          <a:bodyPr/>
          <a:lstStyle>
            <a:lvl1pPr>
              <a:defRPr/>
            </a:lvl1pPr>
          </a:lstStyle>
          <a:p>
            <a:pPr eaLnBrk="0" fontAlgn="base" hangingPunct="0">
              <a:spcBef>
                <a:spcPct val="0"/>
              </a:spcBef>
              <a:spcAft>
                <a:spcPct val="0"/>
              </a:spcAft>
              <a:defRPr/>
            </a:pPr>
            <a:fld id="{7C5ACC52-214A-4713-AB31-7F13C6C7A004}"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158686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en-US"/>
              <a:t>Edit Master text styles</a:t>
            </a:r>
          </a:p>
        </p:txBody>
      </p:sp>
      <p:sp>
        <p:nvSpPr>
          <p:cNvPr id="6" name="Date Placeholder 4"/>
          <p:cNvSpPr>
            <a:spLocks noGrp="1"/>
          </p:cNvSpPr>
          <p:nvPr>
            <p:ph type="dt" sz="half" idx="14"/>
          </p:nvPr>
        </p:nvSpPr>
        <p:spPr/>
        <p:txBody>
          <a:bodyPr/>
          <a:lstStyle>
            <a:lvl1pPr>
              <a:defRPr/>
            </a:lvl1pPr>
          </a:lstStyle>
          <a:p>
            <a:pPr eaLnBrk="0" fontAlgn="base" hangingPunct="0">
              <a:spcBef>
                <a:spcPct val="0"/>
              </a:spcBef>
              <a:spcAft>
                <a:spcPct val="0"/>
              </a:spcAft>
              <a:defRPr/>
            </a:pPr>
            <a:fld id="{32545323-6312-4AF2-9DFD-3F5A65C66EC9}"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5"/>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6"/>
          </p:nvPr>
        </p:nvSpPr>
        <p:spPr>
          <a:xfrm>
            <a:off x="681567" y="4983164"/>
            <a:ext cx="781051" cy="365125"/>
          </a:xfrm>
        </p:spPr>
        <p:txBody>
          <a:bodyPr/>
          <a:lstStyle>
            <a:lvl1pPr>
              <a:defRPr/>
            </a:lvl1pPr>
          </a:lstStyle>
          <a:p>
            <a:pPr eaLnBrk="0" fontAlgn="base" hangingPunct="0">
              <a:spcBef>
                <a:spcPct val="0"/>
              </a:spcBef>
              <a:spcAft>
                <a:spcPct val="0"/>
              </a:spcAft>
              <a:defRPr/>
            </a:pPr>
            <a:fld id="{B62BB9D7-42A8-44FB-89D9-9935637D461A}"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96695668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2FE0AF76-A8E0-40DB-8E67-D53FA8F198D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5F1A1B89-E6E7-4661-B61F-D8946941CA46}"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033751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Vertical Title 1"/>
          <p:cNvSpPr>
            <a:spLocks noGrp="1"/>
          </p:cNvSpPr>
          <p:nvPr>
            <p:ph type="title" orient="vert"/>
          </p:nvPr>
        </p:nvSpPr>
        <p:spPr>
          <a:xfrm>
            <a:off x="9171380" y="627407"/>
            <a:ext cx="2208176"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FE21C0B9-8B2B-4449-9344-2C1EEB3D7978}"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00286404-85F5-417C-A9BC-8EC7BA22D34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107959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pPr eaLnBrk="0" fontAlgn="base" hangingPunct="0">
              <a:spcBef>
                <a:spcPct val="0"/>
              </a:spcBef>
              <a:spcAft>
                <a:spcPct val="0"/>
              </a:spcAft>
              <a:defRPr/>
            </a:pPr>
            <a:endParaRPr lang="en-US">
              <a:solidFill>
                <a:prstClr val="black">
                  <a:tint val="75000"/>
                </a:prstClr>
              </a:solidFill>
              <a:latin typeface="Arial" panose="020B0604020202020204" pitchFamily="34" charset="0"/>
            </a:endParaRPr>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pPr eaLnBrk="0" fontAlgn="base" hangingPunct="0">
              <a:spcBef>
                <a:spcPct val="0"/>
              </a:spcBef>
              <a:spcAft>
                <a:spcPct val="0"/>
              </a:spcAft>
              <a:defRPr/>
            </a:pPr>
            <a:endParaRPr lang="en-US">
              <a:solidFill>
                <a:prstClr val="black">
                  <a:tint val="75000"/>
                </a:prstClr>
              </a:solidFill>
              <a:latin typeface="Arial" panose="020B0604020202020204" pitchFamily="34" charset="0"/>
            </a:endParaRPr>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pPr eaLnBrk="0" fontAlgn="base" hangingPunct="0">
              <a:spcBef>
                <a:spcPct val="0"/>
              </a:spcBef>
              <a:spcAft>
                <a:spcPct val="0"/>
              </a:spcAft>
              <a:defRPr/>
            </a:pPr>
            <a:fld id="{CB5BFBF9-4179-4B56-99D8-CF35770B5117}" type="slidenum">
              <a:rPr lang="en-US" smtClean="0">
                <a:latin typeface="Arial" panose="020B0604020202020204" pitchFamily="34" charset="0"/>
              </a:rPr>
              <a:pPr eaLnBrk="0" fontAlgn="base" hangingPunct="0">
                <a:spcBef>
                  <a:spcPct val="0"/>
                </a:spcBef>
                <a:spcAft>
                  <a:spcPct val="0"/>
                </a:spcAft>
                <a:defRPr/>
              </a:pPr>
              <a:t>‹#›</a:t>
            </a:fld>
            <a:endParaRPr lang="en-US">
              <a:latin typeface="Arial" panose="020B0604020202020204" pitchFamily="34" charset="0"/>
            </a:endParaRPr>
          </a:p>
        </p:txBody>
      </p:sp>
    </p:spTree>
    <p:extLst>
      <p:ext uri="{BB962C8B-B14F-4D97-AF65-F5344CB8AC3E}">
        <p14:creationId xmlns:p14="http://schemas.microsoft.com/office/powerpoint/2010/main" val="112719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93602" y="624110"/>
            <a:ext cx="87855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5A5BC885-620D-4D0B-A74D-79828DBCB315}"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10817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888" y="3581400"/>
            <a:ext cx="8789313"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eaLnBrk="0" fontAlgn="base" hangingPunct="0">
              <a:spcBef>
                <a:spcPct val="0"/>
              </a:spcBef>
              <a:spcAft>
                <a:spcPct val="0"/>
              </a:spcAft>
              <a:defRPr/>
            </a:pPr>
            <a:fld id="{2640F41F-7969-4AE7-AB9A-DDAD05516C69}"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6" name="Footer Placeholder 4"/>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7" name="Slide Number Placeholder 5"/>
          <p:cNvSpPr>
            <a:spLocks noGrp="1"/>
          </p:cNvSpPr>
          <p:nvPr>
            <p:ph type="sldNum" sz="quarter" idx="12"/>
          </p:nvPr>
        </p:nvSpPr>
        <p:spPr>
          <a:xfrm>
            <a:off x="681567" y="3244851"/>
            <a:ext cx="781051" cy="365125"/>
          </a:xfrm>
        </p:spPr>
        <p:txBody>
          <a:bodyPr/>
          <a:lstStyle>
            <a:lvl1pPr>
              <a:defRPr/>
            </a:lvl1pPr>
          </a:lstStyle>
          <a:p>
            <a:pPr eaLnBrk="0" fontAlgn="base" hangingPunct="0">
              <a:spcBef>
                <a:spcPct val="0"/>
              </a:spcBef>
              <a:spcAft>
                <a:spcPct val="0"/>
              </a:spcAft>
              <a:defRPr/>
            </a:pPr>
            <a:fld id="{2B2E9DD6-AE02-4A1B-BFB8-EE2ECB61811F}"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178968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Freeform 62"/>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412D2BD4-62D6-4E78-AA43-141BD42581D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9"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EE52D3F0-2037-48A0-BAC8-7038E5FEB30B}"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77598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eaLnBrk="0" fontAlgn="base" hangingPunct="0">
              <a:spcBef>
                <a:spcPct val="0"/>
              </a:spcBef>
              <a:spcAft>
                <a:spcPct val="0"/>
              </a:spcAft>
              <a:defRPr/>
            </a:pPr>
            <a:fld id="{48B62CFA-3BDB-4EC5-A2CE-4A2839D64796}"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9" name="Footer Placeholder 7"/>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11" name="Slide Number Placeholder 5"/>
          <p:cNvSpPr>
            <a:spLocks noGrp="1"/>
          </p:cNvSpPr>
          <p:nvPr>
            <p:ph type="sldNum" sz="quarter" idx="12"/>
          </p:nvPr>
        </p:nvSpPr>
        <p:spPr/>
        <p:txBody>
          <a:bodyPr/>
          <a:lstStyle>
            <a:lvl1pPr>
              <a:defRPr/>
            </a:lvl1pPr>
          </a:lstStyle>
          <a:p>
            <a:pPr eaLnBrk="0" fontAlgn="base" hangingPunct="0">
              <a:spcBef>
                <a:spcPct val="0"/>
              </a:spcBef>
              <a:spcAft>
                <a:spcPct val="0"/>
              </a:spcAft>
              <a:defRPr/>
            </a:pPr>
            <a:fld id="{D83C6236-388B-4CD5-B232-D61E49E052DD}"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230420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93600" y="624110"/>
            <a:ext cx="8785600" cy="1280890"/>
          </a:xfrm>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eaLnBrk="0" fontAlgn="base" hangingPunct="0">
              <a:spcBef>
                <a:spcPct val="0"/>
              </a:spcBef>
              <a:spcAft>
                <a:spcPct val="0"/>
              </a:spcAft>
              <a:defRPr/>
            </a:pPr>
            <a:fld id="{2344242C-2EBE-4AA6-9CE9-2B52C89E55A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5" name="Footer Placeholder 3"/>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6" name="Slide Number Placeholder 4"/>
          <p:cNvSpPr>
            <a:spLocks noGrp="1"/>
          </p:cNvSpPr>
          <p:nvPr>
            <p:ph type="sldNum" sz="quarter" idx="12"/>
          </p:nvPr>
        </p:nvSpPr>
        <p:spPr/>
        <p:txBody>
          <a:bodyPr/>
          <a:lstStyle>
            <a:lvl1pPr>
              <a:defRPr/>
            </a:lvl1pPr>
          </a:lstStyle>
          <a:p>
            <a:pPr eaLnBrk="0" fontAlgn="base" hangingPunct="0">
              <a:spcBef>
                <a:spcPct val="0"/>
              </a:spcBef>
              <a:spcAft>
                <a:spcPct val="0"/>
              </a:spcAft>
              <a:defRPr/>
            </a:pPr>
            <a:fld id="{49B8B766-50CE-4A5E-87D3-0EBE67EFC09E}"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954272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 name="Date Placeholder 1"/>
          <p:cNvSpPr>
            <a:spLocks noGrp="1"/>
          </p:cNvSpPr>
          <p:nvPr>
            <p:ph type="dt" sz="half" idx="10"/>
          </p:nvPr>
        </p:nvSpPr>
        <p:spPr/>
        <p:txBody>
          <a:bodyPr/>
          <a:lstStyle>
            <a:lvl1pPr>
              <a:defRPr/>
            </a:lvl1pPr>
          </a:lstStyle>
          <a:p>
            <a:pPr eaLnBrk="0" fontAlgn="base" hangingPunct="0">
              <a:spcBef>
                <a:spcPct val="0"/>
              </a:spcBef>
              <a:spcAft>
                <a:spcPct val="0"/>
              </a:spcAft>
              <a:defRPr/>
            </a:pPr>
            <a:fld id="{E32B18FD-B849-4C11-A70F-3AEA0E633256}"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4" name="Footer Placeholder 2"/>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5" name="Slide Number Placeholder 3"/>
          <p:cNvSpPr>
            <a:spLocks noGrp="1"/>
          </p:cNvSpPr>
          <p:nvPr>
            <p:ph type="sldNum" sz="quarter" idx="12"/>
          </p:nvPr>
        </p:nvSpPr>
        <p:spPr/>
        <p:txBody>
          <a:bodyPr/>
          <a:lstStyle>
            <a:lvl1pPr>
              <a:defRPr/>
            </a:lvl1pPr>
          </a:lstStyle>
          <a:p>
            <a:pPr eaLnBrk="0" fontAlgn="base" hangingPunct="0">
              <a:spcBef>
                <a:spcPct val="0"/>
              </a:spcBef>
              <a:spcAft>
                <a:spcPct val="0"/>
              </a:spcAft>
              <a:defRPr/>
            </a:pPr>
            <a:fld id="{C331477D-EFD1-418C-971B-28665CE726C7}"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408058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7" y="446088"/>
            <a:ext cx="3506112"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A11CA15C-D0D6-4C5E-9AAB-777B01026D24}"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p:txBody>
          <a:bodyPr/>
          <a:lstStyle>
            <a:lvl1pPr>
              <a:defRPr/>
            </a:lvl1pPr>
          </a:lstStyle>
          <a:p>
            <a:pPr eaLnBrk="0" fontAlgn="base" hangingPunct="0">
              <a:spcBef>
                <a:spcPct val="0"/>
              </a:spcBef>
              <a:spcAft>
                <a:spcPct val="0"/>
              </a:spcAft>
              <a:defRPr/>
            </a:pPr>
            <a:fld id="{79873539-489C-48DC-9371-6681D854ED20}"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91746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811867"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888" y="634965"/>
            <a:ext cx="8789313"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eaLnBrk="0" fontAlgn="base" hangingPunct="0">
              <a:spcBef>
                <a:spcPct val="0"/>
              </a:spcBef>
              <a:spcAft>
                <a:spcPct val="0"/>
              </a:spcAft>
              <a:defRPr/>
            </a:pPr>
            <a:fld id="{A61E4A9E-E61C-4244-88FA-0ACFD7BD6F9A}"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7" name="Footer Placeholder 5"/>
          <p:cNvSpPr>
            <a:spLocks noGrp="1"/>
          </p:cNvSpPr>
          <p:nvPr>
            <p:ph type="ftr" sz="quarter" idx="11"/>
          </p:nvPr>
        </p:nvSpPr>
        <p:spPr/>
        <p:txBody>
          <a:bodyPr/>
          <a:lstStyle>
            <a:lvl1pPr>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8" name="Slide Number Placeholder 6"/>
          <p:cNvSpPr>
            <a:spLocks noGrp="1"/>
          </p:cNvSpPr>
          <p:nvPr>
            <p:ph type="sldNum" sz="quarter" idx="12"/>
          </p:nvPr>
        </p:nvSpPr>
        <p:spPr>
          <a:xfrm>
            <a:off x="681567" y="4983164"/>
            <a:ext cx="781051" cy="365125"/>
          </a:xfrm>
        </p:spPr>
        <p:txBody>
          <a:bodyPr/>
          <a:lstStyle>
            <a:lvl1pPr>
              <a:defRPr/>
            </a:lvl1pPr>
          </a:lstStyle>
          <a:p>
            <a:pPr eaLnBrk="0" fontAlgn="base" hangingPunct="0">
              <a:spcBef>
                <a:spcPct val="0"/>
              </a:spcBef>
              <a:spcAft>
                <a:spcPct val="0"/>
              </a:spcAft>
              <a:defRPr/>
            </a:pPr>
            <a:fld id="{548AF0A5-CD1C-4DF1-B82F-C1D4E5C494F6}"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spTree>
    <p:extLst>
      <p:ext uri="{BB962C8B-B14F-4D97-AF65-F5344CB8AC3E}">
        <p14:creationId xmlns:p14="http://schemas.microsoft.com/office/powerpoint/2010/main" val="54737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228601"/>
            <a:ext cx="2641600" cy="6638925"/>
            <a:chOff x="2487613" y="285750"/>
            <a:chExt cx="2428875" cy="5654676"/>
          </a:xfrm>
        </p:grpSpPr>
        <p:sp>
          <p:nvSpPr>
            <p:cNvPr id="1048"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9"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0"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1"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2"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3"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4"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5"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6"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7"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8"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59"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grpSp>
        <p:nvGrpSpPr>
          <p:cNvPr id="1027" name="Group 48"/>
          <p:cNvGrpSpPr>
            <a:grpSpLocks/>
          </p:cNvGrpSpPr>
          <p:nvPr/>
        </p:nvGrpSpPr>
        <p:grpSpPr bwMode="auto">
          <a:xfrm>
            <a:off x="27518" y="0"/>
            <a:ext cx="2603500" cy="6853238"/>
            <a:chOff x="6627813" y="195650"/>
            <a:chExt cx="1952625" cy="5678101"/>
          </a:xfrm>
        </p:grpSpPr>
        <p:sp>
          <p:nvSpPr>
            <p:cNvPr id="1036" name="Freeform 27"/>
            <p:cNvSpPr>
              <a:spLocks/>
            </p:cNvSpPr>
            <p:nvPr/>
          </p:nvSpPr>
          <p:spPr bwMode="auto">
            <a:xfrm>
              <a:off x="6627813" y="195650"/>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7"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8"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39"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0"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1"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2"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3"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4"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5"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6"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47"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pSp>
      <p:sp>
        <p:nvSpPr>
          <p:cNvPr id="62" name="Rectangle 61"/>
          <p:cNvSpPr/>
          <p:nvPr/>
        </p:nvSpPr>
        <p:spPr>
          <a:xfrm>
            <a:off x="1" y="0"/>
            <a:ext cx="243417"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p:cNvSpPr>
            <a:spLocks noGrp="1"/>
          </p:cNvSpPr>
          <p:nvPr>
            <p:ph type="title"/>
          </p:nvPr>
        </p:nvSpPr>
        <p:spPr bwMode="auto">
          <a:xfrm>
            <a:off x="2592917" y="623888"/>
            <a:ext cx="878628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30" name="Text Placeholder 2"/>
          <p:cNvSpPr>
            <a:spLocks noGrp="1"/>
          </p:cNvSpPr>
          <p:nvPr>
            <p:ph type="body" idx="1"/>
          </p:nvPr>
        </p:nvSpPr>
        <p:spPr bwMode="auto">
          <a:xfrm>
            <a:off x="2590800" y="2133600"/>
            <a:ext cx="878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363201" y="6135689"/>
            <a:ext cx="1022351" cy="369887"/>
          </a:xfrm>
          <a:prstGeom prst="rect">
            <a:avLst/>
          </a:prstGeom>
        </p:spPr>
        <p:txBody>
          <a:bodyPr vert="horz" lIns="91440" tIns="45720" rIns="91440" bIns="45720" rtlCol="0" anchor="ctr"/>
          <a:lstStyle>
            <a:lvl1pPr algn="r">
              <a:defRPr sz="900">
                <a:solidFill>
                  <a:schemeClr val="tx1">
                    <a:tint val="75000"/>
                  </a:schemeClr>
                </a:solidFill>
              </a:defRPr>
            </a:lvl1pPr>
          </a:lstStyle>
          <a:p>
            <a:pPr eaLnBrk="0" fontAlgn="base" hangingPunct="0">
              <a:spcBef>
                <a:spcPct val="0"/>
              </a:spcBef>
              <a:spcAft>
                <a:spcPct val="0"/>
              </a:spcAft>
              <a:defRPr/>
            </a:pPr>
            <a:fld id="{899E33C8-9C50-45FE-9655-1AD8FDFEC2E7}" type="datetimeFigureOut">
              <a:rPr lang="en-IN" smtClean="0">
                <a:solidFill>
                  <a:prstClr val="black">
                    <a:tint val="75000"/>
                  </a:prstClr>
                </a:solidFill>
                <a:latin typeface="Arial" panose="020B0604020202020204" pitchFamily="34" charset="0"/>
              </a:rPr>
              <a:pPr eaLnBrk="0" fontAlgn="base" hangingPunct="0">
                <a:spcBef>
                  <a:spcPct val="0"/>
                </a:spcBef>
                <a:spcAft>
                  <a:spcPct val="0"/>
                </a:spcAft>
                <a:defRPr/>
              </a:pPr>
              <a:t>22-01-2021</a:t>
            </a:fld>
            <a:endParaRPr lang="en-IN">
              <a:solidFill>
                <a:prstClr val="black">
                  <a:tint val="75000"/>
                </a:prstClr>
              </a:solidFill>
              <a:latin typeface="Arial" panose="020B0604020202020204" pitchFamily="34" charset="0"/>
            </a:endParaRPr>
          </a:p>
        </p:txBody>
      </p:sp>
      <p:sp>
        <p:nvSpPr>
          <p:cNvPr id="5" name="Footer Placeholder 4"/>
          <p:cNvSpPr>
            <a:spLocks noGrp="1"/>
          </p:cNvSpPr>
          <p:nvPr>
            <p:ph type="ftr" sz="quarter" idx="3"/>
          </p:nvPr>
        </p:nvSpPr>
        <p:spPr>
          <a:xfrm>
            <a:off x="2590800" y="6135689"/>
            <a:ext cx="7622117"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0" fontAlgn="base" hangingPunct="0">
              <a:spcBef>
                <a:spcPct val="0"/>
              </a:spcBef>
              <a:spcAft>
                <a:spcPct val="0"/>
              </a:spcAft>
              <a:defRPr/>
            </a:pPr>
            <a:endParaRPr lang="en-IN">
              <a:solidFill>
                <a:prstClr val="black">
                  <a:tint val="75000"/>
                </a:prstClr>
              </a:solidFill>
              <a:latin typeface="Arial" panose="020B0604020202020204" pitchFamily="34" charset="0"/>
            </a:endParaRPr>
          </a:p>
        </p:txBody>
      </p:sp>
      <p:sp>
        <p:nvSpPr>
          <p:cNvPr id="6" name="Slide Number Placeholder 5"/>
          <p:cNvSpPr>
            <a:spLocks noGrp="1"/>
          </p:cNvSpPr>
          <p:nvPr>
            <p:ph type="sldNum" sz="quarter" idx="4"/>
          </p:nvPr>
        </p:nvSpPr>
        <p:spPr>
          <a:xfrm>
            <a:off x="681567" y="787401"/>
            <a:ext cx="781051" cy="365125"/>
          </a:xfrm>
          <a:prstGeom prst="rect">
            <a:avLst/>
          </a:prstGeom>
        </p:spPr>
        <p:txBody>
          <a:bodyPr vert="horz" lIns="91440" tIns="45720" rIns="91440" bIns="45720" rtlCol="0" anchor="ctr"/>
          <a:lstStyle>
            <a:lvl1pPr algn="r">
              <a:defRPr sz="2000">
                <a:solidFill>
                  <a:srgbClr val="FEFFFF"/>
                </a:solidFill>
              </a:defRPr>
            </a:lvl1pPr>
          </a:lstStyle>
          <a:p>
            <a:pPr eaLnBrk="0" fontAlgn="base" hangingPunct="0">
              <a:spcBef>
                <a:spcPct val="0"/>
              </a:spcBef>
              <a:spcAft>
                <a:spcPct val="0"/>
              </a:spcAft>
              <a:defRPr/>
            </a:pPr>
            <a:fld id="{4910ED1B-E7E8-4338-B857-7F0D0E6ACBE4}" type="slidenum">
              <a:rPr lang="en-US" altLang="en-US" smtClean="0">
                <a:latin typeface="Arial" panose="020B0604020202020204" pitchFamily="34" charset="0"/>
              </a:rPr>
              <a:pPr eaLnBrk="0" fontAlgn="base" hangingPunct="0">
                <a:spcBef>
                  <a:spcPct val="0"/>
                </a:spcBef>
                <a:spcAft>
                  <a:spcPct val="0"/>
                </a:spcAft>
                <a:defRPr/>
              </a:pPr>
              <a:t>‹#›</a:t>
            </a:fld>
            <a:endParaRPr lang="en-US" altLang="en-US">
              <a:latin typeface="Arial" panose="020B0604020202020204" pitchFamily="34" charset="0"/>
            </a:endParaRPr>
          </a:p>
        </p:txBody>
      </p:sp>
      <p:pic>
        <p:nvPicPr>
          <p:cNvPr id="1034" name="Picture 33" descr="8"/>
          <p:cNvPicPr>
            <a:picLocks noChangeAspect="1" noChangeArrowheads="1"/>
          </p:cNvPicPr>
          <p:nvPr userDrawn="1"/>
        </p:nvPicPr>
        <p:blipFill>
          <a:blip r:embed="rId20">
            <a:extLst>
              <a:ext uri="{28A0092B-C50C-407E-A947-70E740481C1C}">
                <a14:useLocalDpi xmlns:a14="http://schemas.microsoft.com/office/drawing/2010/main" val="0"/>
              </a:ext>
            </a:extLst>
          </a:blip>
          <a:srcRect b="83365"/>
          <a:stretch>
            <a:fillRect/>
          </a:stretch>
        </p:blipFill>
        <p:spPr bwMode="auto">
          <a:xfrm>
            <a:off x="4234" y="3176"/>
            <a:ext cx="12183533"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10"/>
          <p:cNvSpPr>
            <a:spLocks noChangeArrowheads="1"/>
          </p:cNvSpPr>
          <p:nvPr userDrawn="1"/>
        </p:nvSpPr>
        <p:spPr bwMode="auto">
          <a:xfrm>
            <a:off x="3251200" y="6705600"/>
            <a:ext cx="8940800" cy="152400"/>
          </a:xfrm>
          <a:prstGeom prst="rect">
            <a:avLst/>
          </a:prstGeom>
          <a:solidFill>
            <a:srgbClr val="F1B43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67266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524000" y="0"/>
            <a:ext cx="9144000" cy="838200"/>
          </a:xfrm>
        </p:spPr>
        <p:txBody>
          <a:bodyPr/>
          <a:lstStyle/>
          <a:p>
            <a:pPr algn="ctr" eaLnBrk="1" hangingPunct="1"/>
            <a:r>
              <a:rPr lang="en-US" altLang="en-US"/>
              <a:t>Creating files in Unix/Linux</a:t>
            </a:r>
          </a:p>
        </p:txBody>
      </p:sp>
      <p:sp>
        <p:nvSpPr>
          <p:cNvPr id="68611" name="Rectangle 3"/>
          <p:cNvSpPr>
            <a:spLocks noGrp="1" noChangeArrowheads="1"/>
          </p:cNvSpPr>
          <p:nvPr>
            <p:ph idx="1"/>
          </p:nvPr>
        </p:nvSpPr>
        <p:spPr>
          <a:xfrm>
            <a:off x="1981200" y="1600200"/>
            <a:ext cx="8305800" cy="4572000"/>
          </a:xfrm>
        </p:spPr>
        <p:txBody>
          <a:bodyPr/>
          <a:lstStyle/>
          <a:p>
            <a:pPr marL="609600" indent="-609600" eaLnBrk="1" hangingPunct="1"/>
            <a:r>
              <a:rPr lang="en-US" altLang="en-US" dirty="0"/>
              <a:t>Requires the use of an Editor</a:t>
            </a:r>
          </a:p>
          <a:p>
            <a:pPr marL="609600" indent="-609600" eaLnBrk="1" hangingPunct="1"/>
            <a:r>
              <a:rPr lang="en-US" altLang="en-US" dirty="0"/>
              <a:t>Various Editors:</a:t>
            </a:r>
          </a:p>
          <a:p>
            <a:pPr marL="971550" lvl="1" indent="-514350" eaLnBrk="1" hangingPunct="1">
              <a:buFont typeface="Wingdings" panose="05000000000000000000" pitchFamily="2" charset="2"/>
              <a:buAutoNum type="arabicParenR"/>
            </a:pPr>
            <a:r>
              <a:rPr lang="en-US" altLang="en-US" dirty="0" err="1"/>
              <a:t>nano</a:t>
            </a:r>
            <a:r>
              <a:rPr lang="en-US" altLang="en-US" dirty="0"/>
              <a:t> / </a:t>
            </a:r>
            <a:r>
              <a:rPr lang="en-US" altLang="en-US" dirty="0" err="1"/>
              <a:t>pico</a:t>
            </a:r>
            <a:endParaRPr lang="en-US" altLang="en-US" dirty="0"/>
          </a:p>
          <a:p>
            <a:pPr marL="971550" lvl="1" indent="-514350" eaLnBrk="1" hangingPunct="1">
              <a:buFont typeface="Wingdings" panose="05000000000000000000" pitchFamily="2" charset="2"/>
              <a:buAutoNum type="arabicParenR"/>
            </a:pPr>
            <a:r>
              <a:rPr lang="en-US" altLang="en-US" dirty="0"/>
              <a:t>vi</a:t>
            </a:r>
          </a:p>
          <a:p>
            <a:pPr marL="971550" lvl="1" indent="-514350" eaLnBrk="1" hangingPunct="1">
              <a:buFont typeface="Wingdings" panose="05000000000000000000" pitchFamily="2" charset="2"/>
              <a:buAutoNum type="arabicParenR"/>
            </a:pPr>
            <a:r>
              <a:rPr lang="en-US" altLang="en-US" dirty="0" err="1"/>
              <a:t>emacs</a:t>
            </a:r>
            <a:endParaRPr lang="en-US" altLang="en-US" dirty="0"/>
          </a:p>
          <a:p>
            <a:pPr marL="457200" lvl="1" indent="0" eaLnBrk="1" hangingPunct="1">
              <a:buNone/>
            </a:pPr>
            <a:endParaRPr lang="en-US" altLang="en-US" dirty="0"/>
          </a:p>
        </p:txBody>
      </p:sp>
      <p:pic>
        <p:nvPicPr>
          <p:cNvPr id="68612" name="Picture 5" descr="vi-hiding-police.jpg                                           000B63E5Root                           C4C26A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352801"/>
            <a:ext cx="5207000"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925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Moving within file</a:t>
            </a:r>
          </a:p>
        </p:txBody>
      </p:sp>
      <p:sp>
        <p:nvSpPr>
          <p:cNvPr id="3" name="Content Placeholder 2"/>
          <p:cNvSpPr>
            <a:spLocks noGrp="1"/>
          </p:cNvSpPr>
          <p:nvPr>
            <p:ph idx="1"/>
          </p:nvPr>
        </p:nvSpPr>
        <p:spPr/>
        <p:txBody>
          <a:bodyPr/>
          <a:lstStyle/>
          <a:p>
            <a:r>
              <a:rPr lang="en-GB" dirty="0"/>
              <a:t>k - Move cursor up</a:t>
            </a:r>
          </a:p>
          <a:p>
            <a:r>
              <a:rPr lang="en-GB" dirty="0"/>
              <a:t>j - Move cursor down</a:t>
            </a:r>
          </a:p>
          <a:p>
            <a:r>
              <a:rPr lang="en-GB" dirty="0"/>
              <a:t>h - Move cursor left</a:t>
            </a:r>
          </a:p>
          <a:p>
            <a:r>
              <a:rPr lang="en-GB" dirty="0"/>
              <a:t>l - Move cursor right</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10</a:t>
            </a:fld>
            <a:endParaRPr lang="en-US" altLang="en-US">
              <a:latin typeface="Arial" panose="020B0604020202020204" pitchFamily="34" charset="0"/>
            </a:endParaRPr>
          </a:p>
        </p:txBody>
      </p:sp>
    </p:spTree>
    <p:extLst>
      <p:ext uri="{BB962C8B-B14F-4D97-AF65-F5344CB8AC3E}">
        <p14:creationId xmlns:p14="http://schemas.microsoft.com/office/powerpoint/2010/main" val="336435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Saving and closing file</a:t>
            </a:r>
          </a:p>
        </p:txBody>
      </p:sp>
      <p:sp>
        <p:nvSpPr>
          <p:cNvPr id="3" name="Content Placeholder 2"/>
          <p:cNvSpPr>
            <a:spLocks noGrp="1"/>
          </p:cNvSpPr>
          <p:nvPr>
            <p:ph idx="1"/>
          </p:nvPr>
        </p:nvSpPr>
        <p:spPr/>
        <p:txBody>
          <a:bodyPr/>
          <a:lstStyle/>
          <a:p>
            <a:pPr marL="0" indent="0">
              <a:buNone/>
            </a:pPr>
            <a:endParaRPr lang="en-GB" dirty="0"/>
          </a:p>
          <a:p>
            <a:r>
              <a:rPr lang="en-GB" dirty="0"/>
              <a:t>:w - Save the file but keep it open</a:t>
            </a:r>
          </a:p>
          <a:p>
            <a:r>
              <a:rPr lang="en-GB" dirty="0"/>
              <a:t>:q - Quit without saving</a:t>
            </a:r>
          </a:p>
          <a:p>
            <a:r>
              <a:rPr lang="en-GB" dirty="0"/>
              <a:t>:</a:t>
            </a:r>
            <a:r>
              <a:rPr lang="en-GB" dirty="0" err="1"/>
              <a:t>wq</a:t>
            </a:r>
            <a:r>
              <a:rPr lang="en-GB" dirty="0"/>
              <a:t> - Save the file and quit</a:t>
            </a:r>
          </a:p>
          <a:p>
            <a:pPr marL="0" indent="0">
              <a:buNone/>
            </a:pP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11</a:t>
            </a:fld>
            <a:endParaRPr lang="en-US" altLang="en-US">
              <a:latin typeface="Arial" panose="020B0604020202020204" pitchFamily="34" charset="0"/>
            </a:endParaRPr>
          </a:p>
        </p:txBody>
      </p:sp>
    </p:spTree>
    <p:extLst>
      <p:ext uri="{BB962C8B-B14F-4D97-AF65-F5344CB8AC3E}">
        <p14:creationId xmlns:p14="http://schemas.microsoft.com/office/powerpoint/2010/main" val="402086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524000" y="0"/>
            <a:ext cx="9144000" cy="838200"/>
          </a:xfrm>
        </p:spPr>
        <p:txBody>
          <a:bodyPr/>
          <a:lstStyle/>
          <a:p>
            <a:pPr algn="ctr" eaLnBrk="1" hangingPunct="1"/>
            <a:r>
              <a:rPr lang="en-US" altLang="en-US"/>
              <a:t>Editing a file using vi </a:t>
            </a:r>
          </a:p>
        </p:txBody>
      </p:sp>
      <p:sp>
        <p:nvSpPr>
          <p:cNvPr id="70659" name="Rectangle 3"/>
          <p:cNvSpPr>
            <a:spLocks noGrp="1" noChangeArrowheads="1"/>
          </p:cNvSpPr>
          <p:nvPr>
            <p:ph idx="1"/>
          </p:nvPr>
        </p:nvSpPr>
        <p:spPr>
          <a:xfrm>
            <a:off x="1905000" y="1066801"/>
            <a:ext cx="8229600" cy="4525963"/>
          </a:xfrm>
        </p:spPr>
        <p:txBody>
          <a:bodyPr/>
          <a:lstStyle/>
          <a:p>
            <a:pPr eaLnBrk="1" hangingPunct="1"/>
            <a:r>
              <a:rPr lang="en-US" altLang="en-US"/>
              <a:t>Type “vi” at the prompt</a:t>
            </a:r>
          </a:p>
        </p:txBody>
      </p:sp>
      <p:pic>
        <p:nvPicPr>
          <p:cNvPr id="706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00200"/>
            <a:ext cx="8001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076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524000" y="0"/>
            <a:ext cx="9144000" cy="838200"/>
          </a:xfrm>
        </p:spPr>
        <p:txBody>
          <a:bodyPr/>
          <a:lstStyle/>
          <a:p>
            <a:pPr algn="ctr" eaLnBrk="1" hangingPunct="1"/>
            <a:r>
              <a:rPr lang="en-US" altLang="en-US"/>
              <a:t>Create a file using vi</a:t>
            </a:r>
          </a:p>
        </p:txBody>
      </p:sp>
      <p:sp>
        <p:nvSpPr>
          <p:cNvPr id="72707" name="Rectangle 3"/>
          <p:cNvSpPr>
            <a:spLocks noGrp="1" noChangeArrowheads="1"/>
          </p:cNvSpPr>
          <p:nvPr>
            <p:ph idx="1"/>
          </p:nvPr>
        </p:nvSpPr>
        <p:spPr>
          <a:xfrm>
            <a:off x="1981200" y="990601"/>
            <a:ext cx="8229600" cy="4525963"/>
          </a:xfrm>
        </p:spPr>
        <p:txBody>
          <a:bodyPr/>
          <a:lstStyle/>
          <a:p>
            <a:pPr eaLnBrk="1" hangingPunct="1"/>
            <a:r>
              <a:rPr lang="en-US" altLang="en-US"/>
              <a:t>Type vi Sample.txt</a:t>
            </a:r>
          </a:p>
        </p:txBody>
      </p:sp>
      <p:pic>
        <p:nvPicPr>
          <p:cNvPr id="727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764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53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24000" y="0"/>
            <a:ext cx="9144000" cy="838200"/>
          </a:xfrm>
        </p:spPr>
        <p:txBody>
          <a:bodyPr/>
          <a:lstStyle/>
          <a:p>
            <a:pPr algn="ctr" eaLnBrk="1" hangingPunct="1"/>
            <a:r>
              <a:rPr lang="en-US" altLang="en-US"/>
              <a:t>Create a file using vi</a:t>
            </a:r>
          </a:p>
        </p:txBody>
      </p:sp>
      <p:sp>
        <p:nvSpPr>
          <p:cNvPr id="74755" name="Rectangle 3"/>
          <p:cNvSpPr>
            <a:spLocks noGrp="1" noChangeArrowheads="1"/>
          </p:cNvSpPr>
          <p:nvPr>
            <p:ph idx="1"/>
          </p:nvPr>
        </p:nvSpPr>
        <p:spPr>
          <a:xfrm>
            <a:off x="1981200" y="990601"/>
            <a:ext cx="8229600" cy="4525963"/>
          </a:xfrm>
        </p:spPr>
        <p:txBody>
          <a:bodyPr/>
          <a:lstStyle/>
          <a:p>
            <a:pPr eaLnBrk="1" hangingPunct="1"/>
            <a:r>
              <a:rPr lang="en-US" altLang="en-US"/>
              <a:t>After Typing vi Sample.txt, File Created</a:t>
            </a:r>
          </a:p>
        </p:txBody>
      </p:sp>
      <p:pic>
        <p:nvPicPr>
          <p:cNvPr id="747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76400"/>
            <a:ext cx="8229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253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524000" y="0"/>
            <a:ext cx="9144000" cy="838200"/>
          </a:xfrm>
        </p:spPr>
        <p:txBody>
          <a:bodyPr/>
          <a:lstStyle/>
          <a:p>
            <a:pPr algn="ctr" eaLnBrk="1" hangingPunct="1"/>
            <a:r>
              <a:rPr lang="en-US" altLang="en-US"/>
              <a:t>Insert text in a file using vi</a:t>
            </a:r>
          </a:p>
        </p:txBody>
      </p:sp>
      <p:sp>
        <p:nvSpPr>
          <p:cNvPr id="76803" name="Rectangle 3"/>
          <p:cNvSpPr>
            <a:spLocks noGrp="1" noChangeArrowheads="1"/>
          </p:cNvSpPr>
          <p:nvPr>
            <p:ph idx="1"/>
          </p:nvPr>
        </p:nvSpPr>
        <p:spPr>
          <a:xfrm>
            <a:off x="1981200" y="990601"/>
            <a:ext cx="8229600" cy="4525963"/>
          </a:xfrm>
        </p:spPr>
        <p:txBody>
          <a:bodyPr/>
          <a:lstStyle/>
          <a:p>
            <a:pPr eaLnBrk="1" hangingPunct="1"/>
            <a:r>
              <a:rPr lang="en-US" altLang="en-US"/>
              <a:t>To insert: Esc+ i</a:t>
            </a:r>
          </a:p>
        </p:txBody>
      </p:sp>
      <p:pic>
        <p:nvPicPr>
          <p:cNvPr id="768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00200"/>
            <a:ext cx="8153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9081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524000" y="0"/>
            <a:ext cx="9144000" cy="838200"/>
          </a:xfrm>
        </p:spPr>
        <p:txBody>
          <a:bodyPr/>
          <a:lstStyle/>
          <a:p>
            <a:pPr algn="ctr" eaLnBrk="1" hangingPunct="1"/>
            <a:r>
              <a:rPr lang="en-US" altLang="en-US"/>
              <a:t>Insert text in a file using vi</a:t>
            </a:r>
          </a:p>
        </p:txBody>
      </p:sp>
      <p:sp>
        <p:nvSpPr>
          <p:cNvPr id="78851" name="Rectangle 3"/>
          <p:cNvSpPr>
            <a:spLocks noGrp="1" noChangeArrowheads="1"/>
          </p:cNvSpPr>
          <p:nvPr>
            <p:ph idx="1"/>
          </p:nvPr>
        </p:nvSpPr>
        <p:spPr>
          <a:xfrm>
            <a:off x="1981200" y="990601"/>
            <a:ext cx="8229600" cy="4525963"/>
          </a:xfrm>
        </p:spPr>
        <p:txBody>
          <a:bodyPr/>
          <a:lstStyle/>
          <a:p>
            <a:pPr eaLnBrk="1" hangingPunct="1"/>
            <a:r>
              <a:rPr lang="en-US" altLang="en-US"/>
              <a:t>To Save File: Esc+ : + w</a:t>
            </a:r>
          </a:p>
        </p:txBody>
      </p:sp>
      <p:pic>
        <p:nvPicPr>
          <p:cNvPr id="788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05000"/>
            <a:ext cx="807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843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524000" y="0"/>
            <a:ext cx="9144000" cy="838200"/>
          </a:xfrm>
        </p:spPr>
        <p:txBody>
          <a:bodyPr/>
          <a:lstStyle/>
          <a:p>
            <a:pPr algn="ctr" eaLnBrk="1" hangingPunct="1"/>
            <a:r>
              <a:rPr lang="en-US" altLang="en-US"/>
              <a:t>Insert text in a file using vi</a:t>
            </a:r>
          </a:p>
        </p:txBody>
      </p:sp>
      <p:sp>
        <p:nvSpPr>
          <p:cNvPr id="80899" name="Rectangle 3"/>
          <p:cNvSpPr>
            <a:spLocks noGrp="1" noChangeArrowheads="1"/>
          </p:cNvSpPr>
          <p:nvPr>
            <p:ph idx="1"/>
          </p:nvPr>
        </p:nvSpPr>
        <p:spPr>
          <a:xfrm>
            <a:off x="1981200" y="990601"/>
            <a:ext cx="8229600" cy="4525963"/>
          </a:xfrm>
        </p:spPr>
        <p:txBody>
          <a:bodyPr/>
          <a:lstStyle/>
          <a:p>
            <a:pPr eaLnBrk="1" hangingPunct="1"/>
            <a:r>
              <a:rPr lang="en-US" altLang="en-US"/>
              <a:t>To Quit File: Esc+ : + q</a:t>
            </a:r>
          </a:p>
        </p:txBody>
      </p:sp>
      <p:pic>
        <p:nvPicPr>
          <p:cNvPr id="809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7640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0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524000" y="0"/>
            <a:ext cx="9144000" cy="838200"/>
          </a:xfrm>
        </p:spPr>
        <p:txBody>
          <a:bodyPr/>
          <a:lstStyle/>
          <a:p>
            <a:pPr algn="ctr" eaLnBrk="1" hangingPunct="1"/>
            <a:r>
              <a:rPr lang="en-US" altLang="en-US"/>
              <a:t>Displaying a file</a:t>
            </a:r>
          </a:p>
        </p:txBody>
      </p:sp>
      <p:sp>
        <p:nvSpPr>
          <p:cNvPr id="82947" name="Rectangle 3"/>
          <p:cNvSpPr>
            <a:spLocks noGrp="1" noChangeArrowheads="1"/>
          </p:cNvSpPr>
          <p:nvPr>
            <p:ph idx="1"/>
          </p:nvPr>
        </p:nvSpPr>
        <p:spPr>
          <a:xfrm>
            <a:off x="3467100" y="2133600"/>
            <a:ext cx="6591300" cy="3778250"/>
          </a:xfrm>
        </p:spPr>
        <p:txBody>
          <a:bodyPr/>
          <a:lstStyle/>
          <a:p>
            <a:pPr eaLnBrk="1" hangingPunct="1"/>
            <a:r>
              <a:rPr lang="en-US" altLang="en-US"/>
              <a:t>Various ways to display a file in Unix</a:t>
            </a:r>
          </a:p>
          <a:p>
            <a:pPr lvl="1" eaLnBrk="1" hangingPunct="1"/>
            <a:r>
              <a:rPr lang="en-US" altLang="en-US"/>
              <a:t> cat</a:t>
            </a:r>
          </a:p>
          <a:p>
            <a:pPr lvl="1" eaLnBrk="1" hangingPunct="1"/>
            <a:r>
              <a:rPr lang="en-US" altLang="en-US"/>
              <a:t> less</a:t>
            </a:r>
          </a:p>
          <a:p>
            <a:pPr lvl="1" eaLnBrk="1" hangingPunct="1"/>
            <a:r>
              <a:rPr lang="en-US" altLang="en-US"/>
              <a:t> head</a:t>
            </a:r>
          </a:p>
          <a:p>
            <a:pPr lvl="1" eaLnBrk="1" hangingPunct="1"/>
            <a:r>
              <a:rPr lang="en-US" altLang="en-US"/>
              <a:t> tail</a:t>
            </a:r>
          </a:p>
          <a:p>
            <a:pPr lvl="1" eaLnBrk="1" hangingPunct="1"/>
            <a:endParaRPr lang="en-US" altLang="en-US"/>
          </a:p>
        </p:txBody>
      </p:sp>
    </p:spTree>
    <p:extLst>
      <p:ext uri="{BB962C8B-B14F-4D97-AF65-F5344CB8AC3E}">
        <p14:creationId xmlns:p14="http://schemas.microsoft.com/office/powerpoint/2010/main" val="342221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524000" y="0"/>
            <a:ext cx="9144000" cy="838200"/>
          </a:xfrm>
        </p:spPr>
        <p:txBody>
          <a:bodyPr/>
          <a:lstStyle/>
          <a:p>
            <a:pPr algn="ctr" eaLnBrk="1" hangingPunct="1"/>
            <a:r>
              <a:rPr lang="en-US" altLang="en-US"/>
              <a:t>Command: cat</a:t>
            </a:r>
          </a:p>
        </p:txBody>
      </p:sp>
      <p:sp>
        <p:nvSpPr>
          <p:cNvPr id="84995" name="Rectangle 3"/>
          <p:cNvSpPr>
            <a:spLocks noGrp="1" noChangeArrowheads="1"/>
          </p:cNvSpPr>
          <p:nvPr>
            <p:ph idx="1"/>
          </p:nvPr>
        </p:nvSpPr>
        <p:spPr>
          <a:xfrm>
            <a:off x="1905000" y="990601"/>
            <a:ext cx="8229600" cy="4525963"/>
          </a:xfrm>
        </p:spPr>
        <p:txBody>
          <a:bodyPr/>
          <a:lstStyle/>
          <a:p>
            <a:pPr eaLnBrk="1" hangingPunct="1"/>
            <a:r>
              <a:rPr lang="en-US" altLang="en-US"/>
              <a:t> Dumps an entire file to standard output </a:t>
            </a:r>
          </a:p>
          <a:p>
            <a:pPr eaLnBrk="1" hangingPunct="1"/>
            <a:r>
              <a:rPr lang="en-US" altLang="en-US"/>
              <a:t>Good for displaying short, simple files</a:t>
            </a:r>
          </a:p>
        </p:txBody>
      </p:sp>
      <p:pic>
        <p:nvPicPr>
          <p:cNvPr id="8499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0"/>
            <a:ext cx="8001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634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Vi editor</a:t>
            </a:r>
          </a:p>
        </p:txBody>
      </p:sp>
      <p:sp>
        <p:nvSpPr>
          <p:cNvPr id="3" name="Content Placeholder 2"/>
          <p:cNvSpPr>
            <a:spLocks noGrp="1"/>
          </p:cNvSpPr>
          <p:nvPr>
            <p:ph idx="1"/>
          </p:nvPr>
        </p:nvSpPr>
        <p:spPr/>
        <p:txBody>
          <a:bodyPr/>
          <a:lstStyle/>
          <a:p>
            <a:r>
              <a:rPr lang="en-GB" dirty="0"/>
              <a:t>The VI editor is the most popular and classic text editor in the Linux family.</a:t>
            </a:r>
          </a:p>
          <a:p>
            <a:r>
              <a:rPr lang="en-GB" dirty="0"/>
              <a:t> Below, are some reasons which make it a widely used editor –</a:t>
            </a:r>
          </a:p>
          <a:p>
            <a:pPr marL="0" indent="0">
              <a:buNone/>
            </a:pPr>
            <a:r>
              <a:rPr lang="en-GB" dirty="0"/>
              <a:t>1) available in almost all Linux Distributions</a:t>
            </a:r>
          </a:p>
          <a:p>
            <a:pPr marL="0" indent="0">
              <a:buNone/>
            </a:pPr>
            <a:r>
              <a:rPr lang="en-GB" dirty="0"/>
              <a:t>2) works the same across different platforms and Distributions</a:t>
            </a:r>
          </a:p>
          <a:p>
            <a:pPr marL="0" indent="0">
              <a:buNone/>
            </a:pPr>
            <a:r>
              <a:rPr lang="en-GB" dirty="0"/>
              <a:t>3)  user-friendly.  </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2</a:t>
            </a:fld>
            <a:endParaRPr lang="en-US" altLang="en-US">
              <a:latin typeface="Arial" panose="020B0604020202020204" pitchFamily="34" charset="0"/>
            </a:endParaRPr>
          </a:p>
        </p:txBody>
      </p:sp>
    </p:spTree>
    <p:extLst>
      <p:ext uri="{BB962C8B-B14F-4D97-AF65-F5344CB8AC3E}">
        <p14:creationId xmlns:p14="http://schemas.microsoft.com/office/powerpoint/2010/main" val="3223982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err="1"/>
              <a:t>chmod</a:t>
            </a:r>
            <a:endParaRPr lang="en-IN" dirty="0"/>
          </a:p>
        </p:txBody>
      </p:sp>
      <p:sp>
        <p:nvSpPr>
          <p:cNvPr id="3" name="Content Placeholder 2"/>
          <p:cNvSpPr>
            <a:spLocks noGrp="1"/>
          </p:cNvSpPr>
          <p:nvPr>
            <p:ph idx="1"/>
          </p:nvPr>
        </p:nvSpPr>
        <p:spPr/>
        <p:txBody>
          <a:bodyPr/>
          <a:lstStyle/>
          <a:p>
            <a:pPr algn="just"/>
            <a:r>
              <a:rPr lang="en-GB" dirty="0"/>
              <a:t>There are three types of permissions: read (</a:t>
            </a:r>
            <a:r>
              <a:rPr lang="en-GB" b="1" dirty="0"/>
              <a:t>r</a:t>
            </a:r>
            <a:r>
              <a:rPr lang="en-GB" dirty="0"/>
              <a:t>), write (</a:t>
            </a:r>
            <a:r>
              <a:rPr lang="en-GB" b="1" dirty="0"/>
              <a:t>w</a:t>
            </a:r>
            <a:r>
              <a:rPr lang="en-GB" dirty="0"/>
              <a:t>), and execute (</a:t>
            </a:r>
            <a:r>
              <a:rPr lang="en-GB" b="1" dirty="0"/>
              <a:t>x</a:t>
            </a:r>
            <a:r>
              <a:rPr lang="en-GB" dirty="0"/>
              <a:t>).</a:t>
            </a:r>
          </a:p>
          <a:p>
            <a:pPr algn="just"/>
            <a:r>
              <a:rPr lang="en-GB" dirty="0"/>
              <a:t>To </a:t>
            </a:r>
            <a:r>
              <a:rPr lang="en-GB" b="1" dirty="0"/>
              <a:t>read</a:t>
            </a:r>
            <a:r>
              <a:rPr lang="en-GB" dirty="0"/>
              <a:t> a file is to view its contents. For example, a text file must have </a:t>
            </a:r>
            <a:r>
              <a:rPr lang="en-GB" b="1" dirty="0"/>
              <a:t>read</a:t>
            </a:r>
            <a:r>
              <a:rPr lang="en-GB" dirty="0"/>
              <a:t> permission for someone to read the text within. </a:t>
            </a:r>
          </a:p>
          <a:p>
            <a:pPr algn="just"/>
            <a:r>
              <a:rPr lang="en-GB" dirty="0"/>
              <a:t>If the user wants to add a sentence to that file, it needs </a:t>
            </a:r>
            <a:r>
              <a:rPr lang="en-GB" b="1" dirty="0"/>
              <a:t>write</a:t>
            </a:r>
            <a:r>
              <a:rPr lang="en-GB" dirty="0"/>
              <a:t> permission. </a:t>
            </a:r>
          </a:p>
          <a:p>
            <a:pPr algn="just"/>
            <a:r>
              <a:rPr lang="en-GB" dirty="0"/>
              <a:t>The </a:t>
            </a:r>
            <a:r>
              <a:rPr lang="en-GB" b="1" dirty="0"/>
              <a:t>execute</a:t>
            </a:r>
            <a:r>
              <a:rPr lang="en-GB" dirty="0"/>
              <a:t> permission enables someone to run a file, such as a shell script or a binary program file</a:t>
            </a:r>
          </a:p>
          <a:p>
            <a:pPr algn="just"/>
            <a:r>
              <a:rPr lang="en-GB" dirty="0"/>
              <a:t>The </a:t>
            </a:r>
            <a:r>
              <a:rPr lang="en-GB" b="1" dirty="0"/>
              <a:t>ls -l</a:t>
            </a:r>
            <a:r>
              <a:rPr lang="en-GB" dirty="0"/>
              <a:t> command displays the permissions assigned to a file.</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20</a:t>
            </a:fld>
            <a:endParaRPr lang="en-US" altLang="en-US">
              <a:latin typeface="Arial" panose="020B0604020202020204" pitchFamily="34" charset="0"/>
            </a:endParaRPr>
          </a:p>
        </p:txBody>
      </p:sp>
    </p:spTree>
    <p:extLst>
      <p:ext uri="{BB962C8B-B14F-4D97-AF65-F5344CB8AC3E}">
        <p14:creationId xmlns:p14="http://schemas.microsoft.com/office/powerpoint/2010/main" val="1747458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2935859" y="2179583"/>
            <a:ext cx="3181794" cy="771633"/>
          </a:xfrm>
          <a:prstGeom prst="rect">
            <a:avLst/>
          </a:prstGeom>
        </p:spPr>
      </p:pic>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21</a:t>
            </a:fld>
            <a:endParaRPr lang="en-US" altLang="en-US">
              <a:latin typeface="Arial" panose="020B0604020202020204" pitchFamily="34" charset="0"/>
            </a:endParaRPr>
          </a:p>
        </p:txBody>
      </p:sp>
      <p:sp>
        <p:nvSpPr>
          <p:cNvPr id="6" name="Rectangle 5"/>
          <p:cNvSpPr/>
          <p:nvPr/>
        </p:nvSpPr>
        <p:spPr>
          <a:xfrm>
            <a:off x="2200274" y="3190927"/>
            <a:ext cx="9329737" cy="2308324"/>
          </a:xfrm>
          <a:prstGeom prst="rect">
            <a:avLst/>
          </a:prstGeom>
        </p:spPr>
        <p:txBody>
          <a:bodyPr wrap="square">
            <a:spAutoFit/>
          </a:bodyPr>
          <a:lstStyle/>
          <a:p>
            <a:pPr algn="just"/>
            <a:r>
              <a:rPr lang="en-GB" i="1" dirty="0"/>
              <a:t>user</a:t>
            </a:r>
            <a:r>
              <a:rPr lang="en-GB" dirty="0"/>
              <a:t>, </a:t>
            </a:r>
            <a:r>
              <a:rPr lang="en-GB" i="1" dirty="0"/>
              <a:t>group</a:t>
            </a:r>
            <a:r>
              <a:rPr lang="en-GB" dirty="0"/>
              <a:t>, and </a:t>
            </a:r>
            <a:r>
              <a:rPr lang="en-GB" i="1" dirty="0"/>
              <a:t>other</a:t>
            </a:r>
            <a:r>
              <a:rPr lang="en-GB" dirty="0"/>
              <a:t>.</a:t>
            </a:r>
          </a:p>
          <a:p>
            <a:pPr algn="just"/>
            <a:endParaRPr lang="en-GB" dirty="0"/>
          </a:p>
          <a:p>
            <a:r>
              <a:rPr lang="en-GB" dirty="0"/>
              <a:t> Each file is associated with an owner and a group and assigned with permission access rights for three different classes of users:</a:t>
            </a:r>
          </a:p>
          <a:p>
            <a:pPr marL="285750" indent="-285750">
              <a:buFont typeface="Arial" panose="020B0604020202020204" pitchFamily="34" charset="0"/>
              <a:buChar char="•"/>
            </a:pPr>
            <a:r>
              <a:rPr lang="en-GB" dirty="0"/>
              <a:t>The file owner.</a:t>
            </a:r>
          </a:p>
          <a:p>
            <a:pPr marL="285750" indent="-285750">
              <a:buFont typeface="Arial" panose="020B0604020202020204" pitchFamily="34" charset="0"/>
              <a:buChar char="•"/>
            </a:pPr>
            <a:r>
              <a:rPr lang="en-GB" dirty="0"/>
              <a:t>The group members.</a:t>
            </a:r>
          </a:p>
          <a:p>
            <a:pPr marL="285750" indent="-285750">
              <a:buFont typeface="Arial" panose="020B0604020202020204" pitchFamily="34" charset="0"/>
              <a:buChar char="•"/>
            </a:pPr>
            <a:r>
              <a:rPr lang="en-GB" dirty="0"/>
              <a:t>Others (everybody else)</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692856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operation </a:t>
            </a:r>
          </a:p>
        </p:txBody>
      </p:sp>
      <p:sp>
        <p:nvSpPr>
          <p:cNvPr id="3" name="Content Placeholder 2"/>
          <p:cNvSpPr>
            <a:spLocks noGrp="1"/>
          </p:cNvSpPr>
          <p:nvPr>
            <p:ph idx="1"/>
          </p:nvPr>
        </p:nvSpPr>
        <p:spPr/>
        <p:txBody>
          <a:bodyPr/>
          <a:lstStyle/>
          <a:p>
            <a:r>
              <a:rPr lang="en-GB" dirty="0"/>
              <a:t>- Removes the specified permissions.</a:t>
            </a:r>
          </a:p>
          <a:p>
            <a:r>
              <a:rPr lang="en-GB" dirty="0"/>
              <a:t>+ Adds specified permissions.</a:t>
            </a:r>
          </a:p>
          <a:p>
            <a:r>
              <a:rPr lang="en-GB" dirty="0"/>
              <a:t>= Changes the current permissions to the specified permissions. If no permissions are specified after the = symbol, all permissions from the specified user class are removed.</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22</a:t>
            </a:fld>
            <a:endParaRPr lang="en-US" altLang="en-US">
              <a:latin typeface="Arial" panose="020B0604020202020204" pitchFamily="34" charset="0"/>
            </a:endParaRPr>
          </a:p>
        </p:txBody>
      </p:sp>
    </p:spTree>
    <p:extLst>
      <p:ext uri="{BB962C8B-B14F-4D97-AF65-F5344CB8AC3E}">
        <p14:creationId xmlns:p14="http://schemas.microsoft.com/office/powerpoint/2010/main" val="2235068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45140728"/>
              </p:ext>
            </p:extLst>
          </p:nvPr>
        </p:nvGraphicFramePr>
        <p:xfrm>
          <a:off x="1072092" y="2557463"/>
          <a:ext cx="8343372" cy="3983038"/>
        </p:xfrm>
        <a:graphic>
          <a:graphicData uri="http://schemas.openxmlformats.org/drawingml/2006/table">
            <a:tbl>
              <a:tblPr/>
              <a:tblGrid>
                <a:gridCol w="2781124">
                  <a:extLst>
                    <a:ext uri="{9D8B030D-6E8A-4147-A177-3AD203B41FA5}">
                      <a16:colId xmlns:a16="http://schemas.microsoft.com/office/drawing/2014/main" val="844056944"/>
                    </a:ext>
                  </a:extLst>
                </a:gridCol>
                <a:gridCol w="2781124">
                  <a:extLst>
                    <a:ext uri="{9D8B030D-6E8A-4147-A177-3AD203B41FA5}">
                      <a16:colId xmlns:a16="http://schemas.microsoft.com/office/drawing/2014/main" val="1886376463"/>
                    </a:ext>
                  </a:extLst>
                </a:gridCol>
                <a:gridCol w="2781124">
                  <a:extLst>
                    <a:ext uri="{9D8B030D-6E8A-4147-A177-3AD203B41FA5}">
                      <a16:colId xmlns:a16="http://schemas.microsoft.com/office/drawing/2014/main" val="2282331870"/>
                    </a:ext>
                  </a:extLst>
                </a:gridCol>
              </a:tblGrid>
              <a:tr h="316833">
                <a:tc>
                  <a:txBody>
                    <a:bodyPr/>
                    <a:lstStyle/>
                    <a:p>
                      <a:r>
                        <a:rPr lang="en-IN" sz="1200" b="0" dirty="0">
                          <a:solidFill>
                            <a:schemeClr val="tx1"/>
                          </a:solidFill>
                          <a:effectLst/>
                          <a:latin typeface="Arial" panose="020B0604020202020204" pitchFamily="34" charset="0"/>
                          <a:cs typeface="Arial" panose="020B0604020202020204" pitchFamily="34" charset="0"/>
                        </a:rPr>
                        <a:t>Permission</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r>
                        <a:rPr lang="en-IN" sz="1200" b="0">
                          <a:solidFill>
                            <a:schemeClr val="tx1"/>
                          </a:solidFill>
                          <a:effectLst/>
                          <a:latin typeface="Arial" panose="020B0604020202020204" pitchFamily="34" charset="0"/>
                          <a:cs typeface="Arial" panose="020B0604020202020204" pitchFamily="34" charset="0"/>
                        </a:rPr>
                        <a:t>Character</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r>
                        <a:rPr lang="en-IN" sz="1200" b="0">
                          <a:solidFill>
                            <a:schemeClr val="tx1"/>
                          </a:solidFill>
                          <a:effectLst/>
                          <a:latin typeface="Arial" panose="020B0604020202020204" pitchFamily="34" charset="0"/>
                          <a:cs typeface="Arial" panose="020B0604020202020204" pitchFamily="34" charset="0"/>
                        </a:rPr>
                        <a:t>Meaning on Directory</a:t>
                      </a:r>
                    </a:p>
                  </a:txBody>
                  <a:tcPr marL="42935" marR="42935" marT="21467" marB="21467" anchor="ctr">
                    <a:lnL w="12700" cap="flat" cmpd="sng" algn="ctr">
                      <a:solidFill>
                        <a:srgbClr val="E2E8F0"/>
                      </a:solidFill>
                      <a:prstDash val="solid"/>
                      <a:round/>
                      <a:headEnd type="none" w="med" len="med"/>
                      <a:tailEnd type="none" w="med" len="med"/>
                    </a:lnL>
                    <a:lnR w="12700" cap="flat" cmpd="sng" algn="ctr">
                      <a:solidFill>
                        <a:srgbClr val="E2E8F0"/>
                      </a:solidFill>
                      <a:prstDash val="solid"/>
                      <a:round/>
                      <a:headEnd type="none" w="med" len="med"/>
                      <a:tailEnd type="none" w="med" len="med"/>
                    </a:lnR>
                    <a:lnT w="12700" cap="flat" cmpd="sng" algn="ctr">
                      <a:solidFill>
                        <a:srgbClr val="E2E8F0"/>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extLst>
                  <a:ext uri="{0D108BD9-81ED-4DB2-BD59-A6C34878D82A}">
                    <a16:rowId xmlns:a16="http://schemas.microsoft.com/office/drawing/2014/main" val="1120757527"/>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Read</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cannot be shown.</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D0F01C"/>
                      </a:solidFill>
                      <a:prstDash val="solid"/>
                      <a:round/>
                      <a:headEnd type="none" w="med" len="med"/>
                      <a:tailEnd type="none" w="med" len="med"/>
                    </a:lnB>
                  </a:tcPr>
                </a:tc>
                <a:extLst>
                  <a:ext uri="{0D108BD9-81ED-4DB2-BD59-A6C34878D82A}">
                    <a16:rowId xmlns:a16="http://schemas.microsoft.com/office/drawing/2014/main" val="1636588372"/>
                  </a:ext>
                </a:extLst>
              </a:tr>
              <a:tr h="859974">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30DF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r</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 be shown.</a:t>
                      </a:r>
                      <a:br>
                        <a:rPr lang="en-GB" sz="1200" dirty="0">
                          <a:solidFill>
                            <a:schemeClr val="tx1"/>
                          </a:solidFill>
                          <a:effectLst/>
                          <a:latin typeface="Arial" panose="020B0604020202020204" pitchFamily="34" charset="0"/>
                          <a:cs typeface="Arial" panose="020B0604020202020204" pitchFamily="34" charset="0"/>
                        </a:rPr>
                      </a:br>
                      <a:r>
                        <a:rPr lang="en-GB" sz="1200" dirty="0">
                          <a:solidFill>
                            <a:schemeClr val="tx1"/>
                          </a:solidFill>
                          <a:effectLst/>
                          <a:latin typeface="Arial" panose="020B0604020202020204" pitchFamily="34" charset="0"/>
                          <a:cs typeface="Arial" panose="020B0604020202020204" pitchFamily="34" charset="0"/>
                        </a:rPr>
                        <a:t>(e.g. You can list files inside the directory with </a:t>
                      </a:r>
                      <a:r>
                        <a:rPr lang="en-GB" sz="1200" u="none" strike="noStrike" dirty="0">
                          <a:solidFill>
                            <a:schemeClr val="tx1"/>
                          </a:solidFill>
                          <a:effectLst/>
                          <a:latin typeface="Arial" panose="020B0604020202020204" pitchFamily="34" charset="0"/>
                          <a:cs typeface="Arial" panose="020B0604020202020204" pitchFamily="34" charset="0"/>
                        </a:rPr>
                        <a:t>ls</a:t>
                      </a:r>
                      <a:r>
                        <a:rPr lang="en-GB" sz="1200" dirty="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D0F0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D0F0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extLst>
                  <a:ext uri="{0D108BD9-81ED-4DB2-BD59-A6C34878D82A}">
                    <a16:rowId xmlns:a16="http://schemas.microsoft.com/office/drawing/2014/main" val="161286307"/>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Write</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30DF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30DF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30DF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cannot be altered.</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50EF1C"/>
                      </a:solidFill>
                      <a:prstDash val="solid"/>
                      <a:round/>
                      <a:headEnd type="none" w="med" len="med"/>
                      <a:tailEnd type="none" w="med" len="med"/>
                    </a:lnB>
                  </a:tcPr>
                </a:tc>
                <a:extLst>
                  <a:ext uri="{0D108BD9-81ED-4DB2-BD59-A6C34878D82A}">
                    <a16:rowId xmlns:a16="http://schemas.microsoft.com/office/drawing/2014/main" val="3759151928"/>
                  </a:ext>
                </a:extLst>
              </a:tr>
              <a:tr h="995759">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30DF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w</a:t>
                      </a:r>
                    </a:p>
                  </a:txBody>
                  <a:tcPr marL="42935" marR="42935" marT="21467" marB="21467" anchor="ctr">
                    <a:lnL w="12700" cap="flat" cmpd="sng" algn="ctr">
                      <a:solidFill>
                        <a:srgbClr val="30DF1C"/>
                      </a:solidFill>
                      <a:prstDash val="solid"/>
                      <a:round/>
                      <a:headEnd type="none" w="med" len="med"/>
                      <a:tailEnd type="none" w="med" len="med"/>
                    </a:lnL>
                    <a:lnR w="12700" cap="flat" cmpd="sng" algn="ctr">
                      <a:solidFill>
                        <a:srgbClr val="50EF1C"/>
                      </a:solidFill>
                      <a:prstDash val="solid"/>
                      <a:round/>
                      <a:headEnd type="none" w="med" len="med"/>
                      <a:tailEnd type="none" w="med" len="med"/>
                    </a:lnR>
                    <a:lnT w="9525" cap="flat" cmpd="sng" algn="ctr">
                      <a:solidFill>
                        <a:srgbClr val="30DF1C"/>
                      </a:solidFill>
                      <a:prstDash val="solid"/>
                      <a:round/>
                      <a:headEnd type="none" w="med" len="med"/>
                      <a:tailEnd type="none" w="med" len="med"/>
                    </a:lnT>
                    <a:lnB w="9525" cap="flat" cmpd="sng" algn="ctr">
                      <a:solidFill>
                        <a:srgbClr val="70E1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directory’s contents can be altered.</a:t>
                      </a:r>
                      <a:br>
                        <a:rPr lang="en-GB" sz="1200" dirty="0">
                          <a:solidFill>
                            <a:schemeClr val="tx1"/>
                          </a:solidFill>
                          <a:effectLst/>
                          <a:latin typeface="Arial" panose="020B0604020202020204" pitchFamily="34" charset="0"/>
                          <a:cs typeface="Arial" panose="020B0604020202020204" pitchFamily="34" charset="0"/>
                        </a:rPr>
                      </a:br>
                      <a:r>
                        <a:rPr lang="en-GB" sz="1200" dirty="0">
                          <a:solidFill>
                            <a:schemeClr val="tx1"/>
                          </a:solidFill>
                          <a:effectLst/>
                          <a:latin typeface="Arial" panose="020B0604020202020204" pitchFamily="34" charset="0"/>
                          <a:cs typeface="Arial" panose="020B0604020202020204" pitchFamily="34" charset="0"/>
                        </a:rPr>
                        <a:t>(e.g. You can </a:t>
                      </a:r>
                      <a:r>
                        <a:rPr lang="en-GB" sz="1200" u="none" strike="noStrike" dirty="0">
                          <a:solidFill>
                            <a:schemeClr val="tx1"/>
                          </a:solidFill>
                          <a:effectLst/>
                          <a:latin typeface="Arial" panose="020B0604020202020204" pitchFamily="34" charset="0"/>
                          <a:cs typeface="Arial" panose="020B0604020202020204" pitchFamily="34" charset="0"/>
                        </a:rPr>
                        <a:t>create new file ,delete file</a:t>
                      </a:r>
                      <a:r>
                        <a:rPr lang="en-GB" sz="1200" dirty="0">
                          <a:solidFill>
                            <a:schemeClr val="tx1"/>
                          </a:solidFill>
                          <a:effectLst/>
                          <a:latin typeface="Arial" panose="020B0604020202020204" pitchFamily="34" charset="0"/>
                          <a:cs typeface="Arial" panose="020B0604020202020204" pitchFamily="34" charset="0"/>
                        </a:rPr>
                        <a:t>..etc.)</a:t>
                      </a:r>
                    </a:p>
                  </a:txBody>
                  <a:tcPr marL="42935" marR="42935" marT="21467" marB="21467" anchor="ctr">
                    <a:lnL w="12700" cap="flat" cmpd="sng" algn="ctr">
                      <a:solidFill>
                        <a:srgbClr val="50EF1C"/>
                      </a:solidFill>
                      <a:prstDash val="solid"/>
                      <a:round/>
                      <a:headEnd type="none" w="med" len="med"/>
                      <a:tailEnd type="none" w="med" len="med"/>
                    </a:lnL>
                    <a:lnR w="12700" cap="flat" cmpd="sng" algn="ctr">
                      <a:solidFill>
                        <a:srgbClr val="50EF1C"/>
                      </a:solidFill>
                      <a:prstDash val="solid"/>
                      <a:round/>
                      <a:headEnd type="none" w="med" len="med"/>
                      <a:tailEnd type="none" w="med" len="med"/>
                    </a:lnR>
                    <a:lnT w="9525" cap="flat" cmpd="sng" algn="ctr">
                      <a:solidFill>
                        <a:srgbClr val="50EF1C"/>
                      </a:solidFill>
                      <a:prstDash val="solid"/>
                      <a:round/>
                      <a:headEnd type="none" w="med" len="med"/>
                      <a:tailEnd type="none" w="med" len="med"/>
                    </a:lnT>
                    <a:lnB w="9525" cap="flat" cmpd="sng" algn="ctr">
                      <a:solidFill>
                        <a:srgbClr val="D0F01C"/>
                      </a:solidFill>
                      <a:prstDash val="solid"/>
                      <a:round/>
                      <a:headEnd type="none" w="med" len="med"/>
                      <a:tailEnd type="none" w="med" len="med"/>
                    </a:lnB>
                  </a:tcPr>
                </a:tc>
                <a:extLst>
                  <a:ext uri="{0D108BD9-81ED-4DB2-BD59-A6C34878D82A}">
                    <a16:rowId xmlns:a16="http://schemas.microsoft.com/office/drawing/2014/main" val="651308973"/>
                  </a:ext>
                </a:extLst>
              </a:tr>
              <a:tr h="452618">
                <a:tc>
                  <a:txBody>
                    <a:bodyPr/>
                    <a:lstStyle/>
                    <a:p>
                      <a:pPr fontAlgn="ctr"/>
                      <a:r>
                        <a:rPr lang="en-IN" sz="1200" b="1">
                          <a:solidFill>
                            <a:schemeClr val="tx1"/>
                          </a:solidFill>
                          <a:effectLst/>
                          <a:latin typeface="Arial" panose="020B0604020202020204" pitchFamily="34" charset="0"/>
                          <a:cs typeface="Arial" panose="020B0604020202020204" pitchFamily="34" charset="0"/>
                        </a:rPr>
                        <a:t>Execute</a:t>
                      </a: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70E11C"/>
                      </a:solidFill>
                      <a:prstDash val="solid"/>
                      <a:round/>
                      <a:headEnd type="none" w="med" len="med"/>
                      <a:tailEnd type="none" w="med" len="med"/>
                    </a:lnR>
                    <a:lnT w="9525" cap="flat" cmpd="sng" algn="ctr">
                      <a:solidFill>
                        <a:srgbClr val="F0EE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a:t>
                      </a:r>
                    </a:p>
                  </a:txBody>
                  <a:tcPr marL="42935" marR="42935" marT="21467" marB="21467" anchor="ctr">
                    <a:lnL w="12700" cap="flat" cmpd="sng" algn="ctr">
                      <a:solidFill>
                        <a:srgbClr val="70E1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70E11C"/>
                      </a:solidFill>
                      <a:prstDash val="solid"/>
                      <a:round/>
                      <a:headEnd type="none" w="med" len="med"/>
                      <a:tailEnd type="none" w="med" len="med"/>
                    </a:lnT>
                    <a:lnB w="9525"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 cannot be changed to.</a:t>
                      </a:r>
                    </a:p>
                  </a:txBody>
                  <a:tcPr marL="42935" marR="42935" marT="21467" marB="21467" anchor="ctr">
                    <a:lnL w="12700" cap="flat" cmpd="sng" algn="ctr">
                      <a:solidFill>
                        <a:srgbClr val="D0F01C"/>
                      </a:solidFill>
                      <a:prstDash val="solid"/>
                      <a:round/>
                      <a:headEnd type="none" w="med" len="med"/>
                      <a:tailEnd type="none" w="med" len="med"/>
                    </a:lnL>
                    <a:lnR w="12700" cap="flat" cmpd="sng" algn="ctr">
                      <a:solidFill>
                        <a:srgbClr val="D0F01C"/>
                      </a:solidFill>
                      <a:prstDash val="solid"/>
                      <a:round/>
                      <a:headEnd type="none" w="med" len="med"/>
                      <a:tailEnd type="none" w="med" len="med"/>
                    </a:lnR>
                    <a:lnT w="9525" cap="flat" cmpd="sng" algn="ctr">
                      <a:solidFill>
                        <a:srgbClr val="D0F01C"/>
                      </a:solidFill>
                      <a:prstDash val="solid"/>
                      <a:round/>
                      <a:headEnd type="none" w="med" len="med"/>
                      <a:tailEnd type="none" w="med" len="med"/>
                    </a:lnT>
                    <a:lnB w="9525" cap="flat" cmpd="sng" algn="ctr">
                      <a:solidFill>
                        <a:srgbClr val="90F11C"/>
                      </a:solidFill>
                      <a:prstDash val="solid"/>
                      <a:round/>
                      <a:headEnd type="none" w="med" len="med"/>
                      <a:tailEnd type="none" w="med" len="med"/>
                    </a:lnB>
                  </a:tcPr>
                </a:tc>
                <a:extLst>
                  <a:ext uri="{0D108BD9-81ED-4DB2-BD59-A6C34878D82A}">
                    <a16:rowId xmlns:a16="http://schemas.microsoft.com/office/drawing/2014/main" val="3743973239"/>
                  </a:ext>
                </a:extLst>
              </a:tr>
              <a:tr h="452618">
                <a:tc>
                  <a:txBody>
                    <a:bodyPr/>
                    <a:lstStyle/>
                    <a:p>
                      <a:pPr fontAlgn="ctr"/>
                      <a:endParaRPr lang="en-IN" sz="120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F0EE1C"/>
                      </a:solidFill>
                      <a:prstDash val="solid"/>
                      <a:round/>
                      <a:headEnd type="none" w="med" len="med"/>
                      <a:tailEnd type="none" w="med" len="med"/>
                    </a:lnR>
                    <a:lnT w="9525" cap="flat" cmpd="sng" algn="ctr">
                      <a:solidFill>
                        <a:srgbClr val="F0EE1C"/>
                      </a:solidFill>
                      <a:prstDash val="solid"/>
                      <a:round/>
                      <a:headEnd type="none" w="med" len="med"/>
                      <a:tailEnd type="none" w="med" len="med"/>
                    </a:lnT>
                    <a:lnB w="12700" cap="flat" cmpd="sng" algn="ctr">
                      <a:solidFill>
                        <a:srgbClr val="F0EE1C"/>
                      </a:solidFill>
                      <a:prstDash val="solid"/>
                      <a:round/>
                      <a:headEnd type="none" w="med" len="med"/>
                      <a:tailEnd type="none" w="med" len="med"/>
                    </a:lnB>
                  </a:tcPr>
                </a:tc>
                <a:tc>
                  <a:txBody>
                    <a:bodyPr/>
                    <a:lstStyle/>
                    <a:p>
                      <a:pPr fontAlgn="ctr"/>
                      <a:r>
                        <a:rPr lang="en-IN" sz="1200">
                          <a:solidFill>
                            <a:schemeClr val="tx1"/>
                          </a:solidFill>
                          <a:effectLst/>
                          <a:latin typeface="Arial" panose="020B0604020202020204" pitchFamily="34" charset="0"/>
                          <a:cs typeface="Arial" panose="020B0604020202020204" pitchFamily="34" charset="0"/>
                        </a:rPr>
                        <a:t>x</a:t>
                      </a:r>
                    </a:p>
                  </a:txBody>
                  <a:tcPr marL="42935" marR="42935" marT="21467" marB="21467" anchor="ctr">
                    <a:lnL w="12700" cap="flat" cmpd="sng" algn="ctr">
                      <a:solidFill>
                        <a:srgbClr val="F0EE1C"/>
                      </a:solidFill>
                      <a:prstDash val="solid"/>
                      <a:round/>
                      <a:headEnd type="none" w="med" len="med"/>
                      <a:tailEnd type="none" w="med" len="med"/>
                    </a:lnL>
                    <a:lnR w="12700" cap="flat" cmpd="sng" algn="ctr">
                      <a:solidFill>
                        <a:srgbClr val="90F11C"/>
                      </a:solidFill>
                      <a:prstDash val="solid"/>
                      <a:round/>
                      <a:headEnd type="none" w="med" len="med"/>
                      <a:tailEnd type="none" w="med" len="med"/>
                    </a:lnR>
                    <a:lnT w="9525" cap="flat" cmpd="sng" algn="ctr">
                      <a:solidFill>
                        <a:srgbClr val="F0EE1C"/>
                      </a:solidFill>
                      <a:prstDash val="solid"/>
                      <a:round/>
                      <a:headEnd type="none" w="med" len="med"/>
                      <a:tailEnd type="none" w="med" len="med"/>
                    </a:lnT>
                    <a:lnB w="12700" cap="flat" cmpd="sng" algn="ctr">
                      <a:solidFill>
                        <a:srgbClr val="F0EE1C"/>
                      </a:solidFill>
                      <a:prstDash val="solid"/>
                      <a:round/>
                      <a:headEnd type="none" w="med" len="med"/>
                      <a:tailEnd type="none" w="med" len="med"/>
                    </a:lnB>
                  </a:tcPr>
                </a:tc>
                <a:tc>
                  <a:txBody>
                    <a:bodyPr/>
                    <a:lstStyle/>
                    <a:p>
                      <a:pPr fontAlgn="ctr"/>
                      <a:r>
                        <a:rPr lang="en-GB" sz="1200" dirty="0">
                          <a:solidFill>
                            <a:schemeClr val="tx1"/>
                          </a:solidFill>
                          <a:effectLst/>
                          <a:latin typeface="Arial" panose="020B0604020202020204" pitchFamily="34" charset="0"/>
                          <a:cs typeface="Arial" panose="020B0604020202020204" pitchFamily="34" charset="0"/>
                        </a:rPr>
                        <a:t>The directory can be navigated using </a:t>
                      </a:r>
                      <a:r>
                        <a:rPr lang="en-GB" sz="1200" u="none" strike="noStrike" dirty="0">
                          <a:solidFill>
                            <a:schemeClr val="tx1"/>
                          </a:solidFill>
                          <a:effectLst/>
                          <a:latin typeface="Arial" panose="020B0604020202020204" pitchFamily="34" charset="0"/>
                          <a:cs typeface="Arial" panose="020B0604020202020204" pitchFamily="34" charset="0"/>
                        </a:rPr>
                        <a:t>cd.</a:t>
                      </a:r>
                      <a:endParaRPr lang="en-GB" sz="1200" dirty="0">
                        <a:solidFill>
                          <a:schemeClr val="tx1"/>
                        </a:solidFill>
                        <a:effectLst/>
                        <a:latin typeface="Arial" panose="020B0604020202020204" pitchFamily="34" charset="0"/>
                        <a:cs typeface="Arial" panose="020B0604020202020204" pitchFamily="34" charset="0"/>
                      </a:endParaRPr>
                    </a:p>
                  </a:txBody>
                  <a:tcPr marL="42935" marR="42935" marT="21467" marB="21467" anchor="ctr">
                    <a:lnL w="12700" cap="flat" cmpd="sng" algn="ctr">
                      <a:solidFill>
                        <a:srgbClr val="90F11C"/>
                      </a:solidFill>
                      <a:prstDash val="solid"/>
                      <a:round/>
                      <a:headEnd type="none" w="med" len="med"/>
                      <a:tailEnd type="none" w="med" len="med"/>
                    </a:lnL>
                    <a:lnR w="12700" cap="flat" cmpd="sng" algn="ctr">
                      <a:solidFill>
                        <a:srgbClr val="90F11C"/>
                      </a:solidFill>
                      <a:prstDash val="solid"/>
                      <a:round/>
                      <a:headEnd type="none" w="med" len="med"/>
                      <a:tailEnd type="none" w="med" len="med"/>
                    </a:lnR>
                    <a:lnT w="9525" cap="flat" cmpd="sng" algn="ctr">
                      <a:solidFill>
                        <a:srgbClr val="90F11C"/>
                      </a:solidFill>
                      <a:prstDash val="solid"/>
                      <a:round/>
                      <a:headEnd type="none" w="med" len="med"/>
                      <a:tailEnd type="none" w="med" len="med"/>
                    </a:lnT>
                    <a:lnB w="12700" cap="flat" cmpd="sng" algn="ctr">
                      <a:solidFill>
                        <a:srgbClr val="90F11C"/>
                      </a:solidFill>
                      <a:prstDash val="solid"/>
                      <a:round/>
                      <a:headEnd type="none" w="med" len="med"/>
                      <a:tailEnd type="none" w="med" len="med"/>
                    </a:lnB>
                  </a:tcPr>
                </a:tc>
                <a:extLst>
                  <a:ext uri="{0D108BD9-81ED-4DB2-BD59-A6C34878D82A}">
                    <a16:rowId xmlns:a16="http://schemas.microsoft.com/office/drawing/2014/main" val="2874916538"/>
                  </a:ext>
                </a:extLst>
              </a:tr>
            </a:tbl>
          </a:graphicData>
        </a:graphic>
      </p:graphicFrame>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23</a:t>
            </a:fld>
            <a:endParaRPr lang="en-US" altLang="en-US">
              <a:latin typeface="Arial" panose="020B0604020202020204" pitchFamily="34" charset="0"/>
            </a:endParaRPr>
          </a:p>
        </p:txBody>
      </p:sp>
      <p:sp>
        <p:nvSpPr>
          <p:cNvPr id="7" name="TextBox 6"/>
          <p:cNvSpPr txBox="1"/>
          <p:nvPr/>
        </p:nvSpPr>
        <p:spPr>
          <a:xfrm>
            <a:off x="1072092" y="2043113"/>
            <a:ext cx="8343371" cy="646331"/>
          </a:xfrm>
          <a:prstGeom prst="rect">
            <a:avLst/>
          </a:prstGeom>
          <a:noFill/>
        </p:spPr>
        <p:txBody>
          <a:bodyPr wrap="square" rtlCol="0">
            <a:spAutoFit/>
          </a:bodyPr>
          <a:lstStyle/>
          <a:p>
            <a:pPr lvl="0"/>
            <a:r>
              <a:rPr lang="en-US" altLang="en-US" dirty="0">
                <a:solidFill>
                  <a:srgbClr val="2D3748"/>
                </a:solidFill>
                <a:latin typeface="Roboto"/>
              </a:rPr>
              <a:t>Directories are special types of files that contain other files and directories.</a:t>
            </a:r>
            <a:endParaRPr lang="en-US" altLang="en-US" sz="1400" dirty="0"/>
          </a:p>
          <a:p>
            <a:endParaRPr lang="en-IN" dirty="0"/>
          </a:p>
        </p:txBody>
      </p:sp>
    </p:spTree>
    <p:extLst>
      <p:ext uri="{BB962C8B-B14F-4D97-AF65-F5344CB8AC3E}">
        <p14:creationId xmlns:p14="http://schemas.microsoft.com/office/powerpoint/2010/main" val="226491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The </a:t>
            </a:r>
            <a:r>
              <a:rPr lang="en-GB" dirty="0" err="1"/>
              <a:t>chmod</a:t>
            </a:r>
            <a:r>
              <a:rPr lang="en-GB" dirty="0"/>
              <a:t> command allows you to change the permissions on a file using either a symbolic or numeric mode or a reference file.</a:t>
            </a:r>
          </a:p>
          <a:p>
            <a:r>
              <a:rPr lang="en-IN" b="1" dirty="0"/>
              <a:t>Symbolic (Text) Method </a:t>
            </a:r>
          </a:p>
          <a:p>
            <a:r>
              <a:rPr lang="en-GB" dirty="0" err="1"/>
              <a:t>chmod</a:t>
            </a:r>
            <a:r>
              <a:rPr lang="en-GB" dirty="0"/>
              <a:t> [OPTIONS] [</a:t>
            </a:r>
            <a:r>
              <a:rPr lang="en-GB" dirty="0" err="1"/>
              <a:t>ugoa</a:t>
            </a:r>
            <a:r>
              <a:rPr lang="en-GB" dirty="0"/>
              <a:t>…][-+=]perm s   FILE</a:t>
            </a:r>
          </a:p>
          <a:p>
            <a:r>
              <a:rPr lang="en-GB" dirty="0"/>
              <a:t>The permissions (perms...) can be explicitly set using either zero or one or more of the following letters: r, w, x . Use a single letter from the set u, g, and o when copying permissions from one to another users class.</a:t>
            </a:r>
          </a:p>
          <a:p>
            <a:endParaRPr lang="en-GB"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24</a:t>
            </a:fld>
            <a:endParaRPr lang="en-US" altLang="en-US">
              <a:latin typeface="Arial" panose="020B0604020202020204" pitchFamily="34" charset="0"/>
            </a:endParaRPr>
          </a:p>
        </p:txBody>
      </p:sp>
    </p:spTree>
    <p:extLst>
      <p:ext uri="{BB962C8B-B14F-4D97-AF65-F5344CB8AC3E}">
        <p14:creationId xmlns:p14="http://schemas.microsoft.com/office/powerpoint/2010/main" val="4189085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GB" dirty="0"/>
              <a:t>Numeric Method</a:t>
            </a:r>
            <a:br>
              <a:rPr lang="en-GB" dirty="0"/>
            </a:br>
            <a:endParaRPr lang="en-IN" dirty="0"/>
          </a:p>
        </p:txBody>
      </p:sp>
      <p:sp>
        <p:nvSpPr>
          <p:cNvPr id="3" name="Content Placeholder 2"/>
          <p:cNvSpPr>
            <a:spLocks noGrp="1"/>
          </p:cNvSpPr>
          <p:nvPr>
            <p:ph idx="1"/>
          </p:nvPr>
        </p:nvSpPr>
        <p:spPr/>
        <p:txBody>
          <a:bodyPr/>
          <a:lstStyle/>
          <a:p>
            <a:r>
              <a:rPr lang="en-GB" dirty="0"/>
              <a:t>The syntax of the </a:t>
            </a:r>
            <a:r>
              <a:rPr lang="en-GB" dirty="0" err="1"/>
              <a:t>chmod</a:t>
            </a:r>
            <a:r>
              <a:rPr lang="en-GB" dirty="0"/>
              <a:t> command when using numeric method has the following format</a:t>
            </a:r>
          </a:p>
          <a:p>
            <a:r>
              <a:rPr lang="en-GB" dirty="0" err="1"/>
              <a:t>chmod</a:t>
            </a:r>
            <a:r>
              <a:rPr lang="en-GB" dirty="0"/>
              <a:t> [OPTIONS] NUMBER FILE...</a:t>
            </a:r>
          </a:p>
          <a:p>
            <a:r>
              <a:rPr lang="en-GB" dirty="0"/>
              <a:t>When using the numeric mode, you can set the permissions for all three user classes (owner, group, and all others) at the same time.</a:t>
            </a:r>
          </a:p>
          <a:p>
            <a:r>
              <a:rPr lang="en-GB" dirty="0"/>
              <a:t> the first digit represents the permissions of the file’s owner, the second one the file’s group, and the last one all other users.</a:t>
            </a:r>
          </a:p>
          <a:p>
            <a:endParaRPr lang="en-GB" dirty="0"/>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25</a:t>
            </a:fld>
            <a:endParaRPr lang="en-US" altLang="en-US">
              <a:latin typeface="Arial" panose="020B0604020202020204" pitchFamily="34" charset="0"/>
            </a:endParaRPr>
          </a:p>
        </p:txBody>
      </p:sp>
    </p:spTree>
    <p:extLst>
      <p:ext uri="{BB962C8B-B14F-4D97-AF65-F5344CB8AC3E}">
        <p14:creationId xmlns:p14="http://schemas.microsoft.com/office/powerpoint/2010/main" val="105732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Each write, read, and execute permissions have the following number value:</a:t>
            </a:r>
          </a:p>
          <a:p>
            <a:endParaRPr lang="en-GB" dirty="0"/>
          </a:p>
          <a:p>
            <a:r>
              <a:rPr lang="en-GB" dirty="0"/>
              <a:t>r (read) = 4</a:t>
            </a:r>
          </a:p>
          <a:p>
            <a:r>
              <a:rPr lang="en-GB" dirty="0"/>
              <a:t>w (write) = 2</a:t>
            </a:r>
          </a:p>
          <a:p>
            <a:r>
              <a:rPr lang="en-GB" dirty="0"/>
              <a:t>x (execute) = 1</a:t>
            </a:r>
          </a:p>
          <a:p>
            <a:r>
              <a:rPr lang="en-GB" dirty="0"/>
              <a:t>no permissions = 0</a:t>
            </a:r>
          </a:p>
          <a:p>
            <a:r>
              <a:rPr lang="en-GB" dirty="0"/>
              <a:t>The permissions number of a specific user class is represented by the sum of the values of the permissions for that group.</a:t>
            </a:r>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26</a:t>
            </a:fld>
            <a:endParaRPr lang="en-US" altLang="en-US">
              <a:latin typeface="Arial" panose="020B0604020202020204" pitchFamily="34" charset="0"/>
            </a:endParaRPr>
          </a:p>
        </p:txBody>
      </p:sp>
    </p:spTree>
    <p:extLst>
      <p:ext uri="{BB962C8B-B14F-4D97-AF65-F5344CB8AC3E}">
        <p14:creationId xmlns:p14="http://schemas.microsoft.com/office/powerpoint/2010/main" val="1966442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calculate the totals for all users classes. For example, to give read, write and execute permission to the file’s owner, read and execute permissions to the file’s group and only read permissions to all other users you would do the following:</a:t>
            </a:r>
          </a:p>
          <a:p>
            <a:endParaRPr lang="en-GB" dirty="0"/>
          </a:p>
          <a:p>
            <a:r>
              <a:rPr lang="en-GB" dirty="0"/>
              <a:t>Owner: </a:t>
            </a:r>
            <a:r>
              <a:rPr lang="en-GB" dirty="0" err="1"/>
              <a:t>rwx</a:t>
            </a:r>
            <a:r>
              <a:rPr lang="en-GB" dirty="0"/>
              <a:t>=4+2+1=7</a:t>
            </a:r>
          </a:p>
          <a:p>
            <a:r>
              <a:rPr lang="en-GB" dirty="0"/>
              <a:t>Group: r-x=4+0+1=5</a:t>
            </a:r>
          </a:p>
          <a:p>
            <a:r>
              <a:rPr lang="en-GB" dirty="0"/>
              <a:t>Others: r-x=4+0+0=4</a:t>
            </a:r>
          </a:p>
          <a:p>
            <a:r>
              <a:rPr lang="en-GB" dirty="0"/>
              <a:t>Using the method above we come up to the number 754, which represents the desired permissions.</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27</a:t>
            </a:fld>
            <a:endParaRPr lang="en-US" altLang="en-US">
              <a:latin typeface="Arial" panose="020B0604020202020204" pitchFamily="34" charset="0"/>
            </a:endParaRPr>
          </a:p>
        </p:txBody>
      </p:sp>
    </p:spTree>
    <p:extLst>
      <p:ext uri="{BB962C8B-B14F-4D97-AF65-F5344CB8AC3E}">
        <p14:creationId xmlns:p14="http://schemas.microsoft.com/office/powerpoint/2010/main" val="2492247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1524000" y="0"/>
            <a:ext cx="9144000" cy="609600"/>
          </a:xfrm>
        </p:spPr>
        <p:txBody>
          <a:bodyPr/>
          <a:lstStyle/>
          <a:p>
            <a:pPr algn="ctr" eaLnBrk="1" hangingPunct="1"/>
            <a:r>
              <a:rPr lang="en-US" altLang="en-US"/>
              <a:t>PIPES</a:t>
            </a:r>
          </a:p>
        </p:txBody>
      </p:sp>
      <p:sp>
        <p:nvSpPr>
          <p:cNvPr id="136195" name="Content Placeholder 2"/>
          <p:cNvSpPr>
            <a:spLocks noGrp="1"/>
          </p:cNvSpPr>
          <p:nvPr>
            <p:ph idx="1"/>
          </p:nvPr>
        </p:nvSpPr>
        <p:spPr>
          <a:xfrm>
            <a:off x="3467100" y="2133600"/>
            <a:ext cx="6591300" cy="3778250"/>
          </a:xfrm>
        </p:spPr>
        <p:txBody>
          <a:bodyPr/>
          <a:lstStyle/>
          <a:p>
            <a:pPr eaLnBrk="1" hangingPunct="1"/>
            <a:endParaRPr lang="en-US" altLang="en-US"/>
          </a:p>
        </p:txBody>
      </p:sp>
      <p:pic>
        <p:nvPicPr>
          <p:cNvPr id="136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881064"/>
            <a:ext cx="9180513"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411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GB" dirty="0"/>
              <a:t>A pipe is a form of redirection (transfer of standard output to some other destination) that is used in Linux and other Unix-like operating systems to send the output of one command/program/process to another command/program/process for further processing. </a:t>
            </a:r>
          </a:p>
          <a:p>
            <a:pPr algn="just"/>
            <a:r>
              <a:rPr lang="en-GB" dirty="0"/>
              <a:t> You can make it do so by using the pipe character ‘|’.</a:t>
            </a:r>
          </a:p>
          <a:p>
            <a:pPr algn="just"/>
            <a:r>
              <a:rPr lang="en-GB" dirty="0"/>
              <a:t>It can also be visualized as a temporary connection between two or more commands/ programs/ processes.</a:t>
            </a:r>
          </a:p>
          <a:p>
            <a:pPr algn="just"/>
            <a:r>
              <a:rPr lang="en-GB" dirty="0"/>
              <a:t>Pipes are unidirectional </a:t>
            </a:r>
            <a:r>
              <a:rPr lang="en-GB" b="1" dirty="0" err="1"/>
              <a:t>i.e</a:t>
            </a:r>
            <a:r>
              <a:rPr lang="en-GB" b="1" dirty="0"/>
              <a:t> data flows from left to right through the pipeline.</a:t>
            </a:r>
          </a:p>
          <a:p>
            <a:pPr algn="just"/>
            <a:r>
              <a:rPr lang="en-GB" dirty="0"/>
              <a:t>The pipe acts as a container which takes the output of ls -l and gives it to more as input. This command does not use a disk to connect standard output of ls -l to the standard input of more because pipe is implemented in the main memory.</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29</a:t>
            </a:fld>
            <a:endParaRPr lang="en-US" altLang="en-US">
              <a:latin typeface="Arial" panose="020B0604020202020204" pitchFamily="34" charset="0"/>
            </a:endParaRPr>
          </a:p>
        </p:txBody>
      </p:sp>
    </p:spTree>
    <p:extLst>
      <p:ext uri="{BB962C8B-B14F-4D97-AF65-F5344CB8AC3E}">
        <p14:creationId xmlns:p14="http://schemas.microsoft.com/office/powerpoint/2010/main" val="267821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Vi editor</a:t>
            </a:r>
          </a:p>
        </p:txBody>
      </p:sp>
      <p:sp>
        <p:nvSpPr>
          <p:cNvPr id="3" name="Content Placeholder 2"/>
          <p:cNvSpPr>
            <a:spLocks noGrp="1"/>
          </p:cNvSpPr>
          <p:nvPr>
            <p:ph idx="1"/>
          </p:nvPr>
        </p:nvSpPr>
        <p:spPr/>
        <p:txBody>
          <a:bodyPr/>
          <a:lstStyle/>
          <a:p>
            <a:r>
              <a:rPr lang="en-IN" dirty="0"/>
              <a:t>Command Mode</a:t>
            </a:r>
          </a:p>
          <a:p>
            <a:r>
              <a:rPr lang="en-IN" dirty="0"/>
              <a:t>Insert Mode</a:t>
            </a:r>
          </a:p>
          <a:p>
            <a:r>
              <a:rPr lang="en-IN" dirty="0"/>
              <a:t>Escape Mode</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3</a:t>
            </a:fld>
            <a:endParaRPr lang="en-US" altLang="en-US">
              <a:latin typeface="Arial" panose="020B0604020202020204" pitchFamily="34" charset="0"/>
            </a:endParaRPr>
          </a:p>
        </p:txBody>
      </p:sp>
    </p:spTree>
    <p:extLst>
      <p:ext uri="{BB962C8B-B14F-4D97-AF65-F5344CB8AC3E}">
        <p14:creationId xmlns:p14="http://schemas.microsoft.com/office/powerpoint/2010/main" val="3414520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1524000" y="0"/>
            <a:ext cx="9144000" cy="838200"/>
          </a:xfrm>
        </p:spPr>
        <p:txBody>
          <a:bodyPr/>
          <a:lstStyle/>
          <a:p>
            <a:pPr algn="ctr" eaLnBrk="1" hangingPunct="1"/>
            <a:r>
              <a:rPr lang="en-US" altLang="en-US"/>
              <a:t>PIPE(Examples)</a:t>
            </a:r>
          </a:p>
        </p:txBody>
      </p:sp>
      <p:sp>
        <p:nvSpPr>
          <p:cNvPr id="139267" name="Content Placeholder 2"/>
          <p:cNvSpPr>
            <a:spLocks noGrp="1"/>
          </p:cNvSpPr>
          <p:nvPr>
            <p:ph idx="1"/>
          </p:nvPr>
        </p:nvSpPr>
        <p:spPr>
          <a:xfrm>
            <a:off x="3467100" y="2133600"/>
            <a:ext cx="6591300" cy="3778250"/>
          </a:xfrm>
        </p:spPr>
        <p:txBody>
          <a:bodyPr/>
          <a:lstStyle/>
          <a:p>
            <a:pPr eaLnBrk="1" hangingPunct="1"/>
            <a:endParaRPr lang="en-US" altLang="en-US"/>
          </a:p>
        </p:txBody>
      </p:sp>
      <p:pic>
        <p:nvPicPr>
          <p:cNvPr id="139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38200"/>
            <a:ext cx="9144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683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Grep</a:t>
            </a:r>
            <a:r>
              <a:rPr lang="en-IN" dirty="0"/>
              <a:t> Command</a:t>
            </a:r>
          </a:p>
        </p:txBody>
      </p:sp>
      <p:pic>
        <p:nvPicPr>
          <p:cNvPr id="5" name="Content Placeholder 4"/>
          <p:cNvPicPr>
            <a:picLocks noGrp="1" noChangeAspect="1"/>
          </p:cNvPicPr>
          <p:nvPr>
            <p:ph idx="1"/>
          </p:nvPr>
        </p:nvPicPr>
        <p:blipFill>
          <a:blip r:embed="rId2"/>
          <a:stretch>
            <a:fillRect/>
          </a:stretch>
        </p:blipFill>
        <p:spPr>
          <a:xfrm>
            <a:off x="200025" y="2043112"/>
            <a:ext cx="11991975" cy="4614861"/>
          </a:xfrm>
          <a:prstGeom prst="rect">
            <a:avLst/>
          </a:prstGeom>
        </p:spPr>
      </p:pic>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smtClean="0">
                <a:latin typeface="Arial" panose="020B0604020202020204" pitchFamily="34" charset="0"/>
              </a:rPr>
              <a:pPr eaLnBrk="0" fontAlgn="base" hangingPunct="0">
                <a:spcBef>
                  <a:spcPct val="0"/>
                </a:spcBef>
                <a:spcAft>
                  <a:spcPct val="0"/>
                </a:spcAft>
                <a:defRPr/>
              </a:pPr>
              <a:t>31</a:t>
            </a:fld>
            <a:endParaRPr lang="en-US" altLang="en-US">
              <a:latin typeface="Arial" panose="020B0604020202020204" pitchFamily="34" charset="0"/>
            </a:endParaRPr>
          </a:p>
        </p:txBody>
      </p:sp>
      <p:sp>
        <p:nvSpPr>
          <p:cNvPr id="6" name="TextBox 5"/>
          <p:cNvSpPr txBox="1"/>
          <p:nvPr/>
        </p:nvSpPr>
        <p:spPr>
          <a:xfrm>
            <a:off x="314324" y="1357313"/>
            <a:ext cx="11877675" cy="369332"/>
          </a:xfrm>
          <a:prstGeom prst="rect">
            <a:avLst/>
          </a:prstGeom>
          <a:noFill/>
        </p:spPr>
        <p:txBody>
          <a:bodyPr wrap="square" rtlCol="0">
            <a:spAutoFit/>
          </a:bodyPr>
          <a:lstStyle/>
          <a:p>
            <a:r>
              <a:rPr lang="en-GB" b="1" dirty="0" err="1"/>
              <a:t>grep</a:t>
            </a:r>
            <a:r>
              <a:rPr lang="en-GB" dirty="0"/>
              <a:t> searches the named input </a:t>
            </a:r>
            <a:r>
              <a:rPr lang="en-GB" i="1" dirty="0"/>
              <a:t>FILE</a:t>
            </a:r>
            <a:r>
              <a:rPr lang="en-GB" dirty="0"/>
              <a:t>s   for lines containing a match to the given </a:t>
            </a:r>
            <a:r>
              <a:rPr lang="en-GB" i="1" dirty="0"/>
              <a:t>PATTERN</a:t>
            </a:r>
            <a:r>
              <a:rPr lang="en-GB" dirty="0"/>
              <a:t>.  </a:t>
            </a:r>
            <a:endParaRPr lang="en-IN" dirty="0"/>
          </a:p>
        </p:txBody>
      </p:sp>
    </p:spTree>
    <p:extLst>
      <p:ext uri="{BB962C8B-B14F-4D97-AF65-F5344CB8AC3E}">
        <p14:creationId xmlns:p14="http://schemas.microsoft.com/office/powerpoint/2010/main" val="842899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2286000"/>
            <a:ext cx="7772400" cy="1143000"/>
          </a:xfrm>
        </p:spPr>
        <p:txBody>
          <a:bodyPr/>
          <a:lstStyle/>
          <a:p>
            <a:pPr eaLnBrk="1" hangingPunct="1"/>
            <a:r>
              <a:rPr lang="en-US" altLang="en-US"/>
              <a:t>Shell Scripting</a:t>
            </a:r>
          </a:p>
        </p:txBody>
      </p:sp>
    </p:spTree>
    <p:extLst>
      <p:ext uri="{BB962C8B-B14F-4D97-AF65-F5344CB8AC3E}">
        <p14:creationId xmlns:p14="http://schemas.microsoft.com/office/powerpoint/2010/main" val="2024986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What is a shell?</a:t>
            </a:r>
          </a:p>
        </p:txBody>
      </p:sp>
      <p:sp>
        <p:nvSpPr>
          <p:cNvPr id="6147" name="Rectangle 3"/>
          <p:cNvSpPr>
            <a:spLocks noGrp="1" noChangeArrowheads="1"/>
          </p:cNvSpPr>
          <p:nvPr>
            <p:ph type="body" idx="1"/>
          </p:nvPr>
        </p:nvSpPr>
        <p:spPr/>
        <p:txBody>
          <a:bodyPr/>
          <a:lstStyle/>
          <a:p>
            <a:pPr eaLnBrk="1" hangingPunct="1">
              <a:lnSpc>
                <a:spcPct val="90000"/>
              </a:lnSpc>
            </a:pPr>
            <a:r>
              <a:rPr lang="en-US" altLang="en-US"/>
              <a:t>The user interface to the operating system</a:t>
            </a:r>
          </a:p>
          <a:p>
            <a:pPr eaLnBrk="1" hangingPunct="1">
              <a:lnSpc>
                <a:spcPct val="90000"/>
              </a:lnSpc>
            </a:pPr>
            <a:r>
              <a:rPr lang="en-US" altLang="en-US"/>
              <a:t>Functionality:</a:t>
            </a:r>
          </a:p>
          <a:p>
            <a:pPr lvl="1" eaLnBrk="1" hangingPunct="1">
              <a:lnSpc>
                <a:spcPct val="90000"/>
              </a:lnSpc>
            </a:pPr>
            <a:r>
              <a:rPr lang="en-US" altLang="en-US"/>
              <a:t>Execute other programs</a:t>
            </a:r>
          </a:p>
          <a:p>
            <a:pPr lvl="1" eaLnBrk="1" hangingPunct="1">
              <a:lnSpc>
                <a:spcPct val="90000"/>
              </a:lnSpc>
            </a:pPr>
            <a:r>
              <a:rPr lang="en-US" altLang="en-US"/>
              <a:t>Manage files</a:t>
            </a:r>
          </a:p>
          <a:p>
            <a:pPr lvl="1" eaLnBrk="1" hangingPunct="1">
              <a:lnSpc>
                <a:spcPct val="90000"/>
              </a:lnSpc>
            </a:pPr>
            <a:r>
              <a:rPr lang="en-US" altLang="en-US"/>
              <a:t>Manage processes</a:t>
            </a:r>
          </a:p>
          <a:p>
            <a:pPr eaLnBrk="1" hangingPunct="1">
              <a:lnSpc>
                <a:spcPct val="90000"/>
              </a:lnSpc>
            </a:pPr>
            <a:r>
              <a:rPr lang="en-US" altLang="en-US"/>
              <a:t>Full programming language</a:t>
            </a:r>
          </a:p>
          <a:p>
            <a:pPr eaLnBrk="1" hangingPunct="1">
              <a:lnSpc>
                <a:spcPct val="90000"/>
              </a:lnSpc>
            </a:pPr>
            <a:r>
              <a:rPr lang="en-US" altLang="en-US"/>
              <a:t>A program like any other</a:t>
            </a:r>
          </a:p>
          <a:p>
            <a:pPr lvl="1" eaLnBrk="1" hangingPunct="1">
              <a:lnSpc>
                <a:spcPct val="90000"/>
              </a:lnSpc>
            </a:pPr>
            <a:r>
              <a:rPr lang="en-US" altLang="en-US"/>
              <a:t>This is why there are so many shells</a:t>
            </a:r>
          </a:p>
        </p:txBody>
      </p:sp>
    </p:spTree>
    <p:extLst>
      <p:ext uri="{BB962C8B-B14F-4D97-AF65-F5344CB8AC3E}">
        <p14:creationId xmlns:p14="http://schemas.microsoft.com/office/powerpoint/2010/main" val="1597312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altLang="en-US"/>
          </a:p>
        </p:txBody>
      </p:sp>
      <p:sp>
        <p:nvSpPr>
          <p:cNvPr id="8195" name="Content Placeholder 2"/>
          <p:cNvSpPr>
            <a:spLocks noGrp="1"/>
          </p:cNvSpPr>
          <p:nvPr>
            <p:ph idx="1"/>
          </p:nvPr>
        </p:nvSpPr>
        <p:spPr/>
        <p:txBody>
          <a:bodyPr/>
          <a:lstStyle/>
          <a:p>
            <a:endParaRPr lang="en-IN" altLang="en-US"/>
          </a:p>
        </p:txBody>
      </p:sp>
      <p:pic>
        <p:nvPicPr>
          <p:cNvPr id="819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696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Most Commonly Used Shells</a:t>
            </a:r>
          </a:p>
        </p:txBody>
      </p:sp>
      <p:sp>
        <p:nvSpPr>
          <p:cNvPr id="9219" name="Rectangle 3"/>
          <p:cNvSpPr>
            <a:spLocks noGrp="1" noChangeArrowheads="1"/>
          </p:cNvSpPr>
          <p:nvPr>
            <p:ph type="body" idx="1"/>
          </p:nvPr>
        </p:nvSpPr>
        <p:spPr/>
        <p:txBody>
          <a:bodyPr/>
          <a:lstStyle/>
          <a:p>
            <a:pPr lvl="1" eaLnBrk="1" hangingPunct="1">
              <a:buFontTx/>
              <a:buNone/>
            </a:pPr>
            <a:r>
              <a:rPr lang="en-US" altLang="en-US" b="1">
                <a:solidFill>
                  <a:schemeClr val="accent2"/>
                </a:solidFill>
                <a:latin typeface="Courier New" panose="02070309020205020404" pitchFamily="49" charset="0"/>
              </a:rPr>
              <a:t>/bin/csh</a:t>
            </a:r>
            <a:r>
              <a:rPr lang="en-US" altLang="en-US"/>
              <a:t> 	C shell</a:t>
            </a:r>
          </a:p>
          <a:p>
            <a:pPr lvl="1" eaLnBrk="1" hangingPunct="1">
              <a:buFontTx/>
              <a:buNone/>
            </a:pPr>
            <a:r>
              <a:rPr lang="en-US" altLang="en-US" b="1">
                <a:solidFill>
                  <a:schemeClr val="accent2"/>
                </a:solidFill>
                <a:latin typeface="Courier New" panose="02070309020205020404" pitchFamily="49" charset="0"/>
              </a:rPr>
              <a:t>/bin/tcsh</a:t>
            </a:r>
            <a:r>
              <a:rPr lang="en-US" altLang="en-US"/>
              <a:t>	Enhanced C Shell</a:t>
            </a:r>
          </a:p>
          <a:p>
            <a:pPr lvl="1" eaLnBrk="1" hangingPunct="1"/>
            <a:endParaRPr lang="en-US" altLang="en-US"/>
          </a:p>
          <a:p>
            <a:pPr lvl="1" eaLnBrk="1" hangingPunct="1">
              <a:buFontTx/>
              <a:buNone/>
            </a:pPr>
            <a:r>
              <a:rPr lang="en-US" altLang="en-US" b="1">
                <a:solidFill>
                  <a:schemeClr val="accent2"/>
                </a:solidFill>
                <a:latin typeface="Courier New" panose="02070309020205020404" pitchFamily="49" charset="0"/>
              </a:rPr>
              <a:t>/bin/sh</a:t>
            </a:r>
            <a:r>
              <a:rPr lang="en-US" altLang="en-US"/>
              <a:t>		The Bourne Shell / POSIX shell</a:t>
            </a:r>
          </a:p>
          <a:p>
            <a:pPr lvl="1" eaLnBrk="1" hangingPunct="1">
              <a:buFontTx/>
              <a:buNone/>
            </a:pPr>
            <a:r>
              <a:rPr lang="en-US" altLang="en-US" b="1">
                <a:solidFill>
                  <a:schemeClr val="accent2"/>
                </a:solidFill>
                <a:latin typeface="Courier New" panose="02070309020205020404" pitchFamily="49" charset="0"/>
              </a:rPr>
              <a:t>/bin/ksh</a:t>
            </a:r>
            <a:r>
              <a:rPr lang="en-US" altLang="en-US"/>
              <a:t>	Korn shell</a:t>
            </a:r>
          </a:p>
          <a:p>
            <a:pPr lvl="1" eaLnBrk="1" hangingPunct="1">
              <a:buFontTx/>
              <a:buNone/>
            </a:pPr>
            <a:r>
              <a:rPr lang="en-US" altLang="en-US" b="1">
                <a:solidFill>
                  <a:schemeClr val="accent2"/>
                </a:solidFill>
                <a:latin typeface="Courier New" panose="02070309020205020404" pitchFamily="49" charset="0"/>
              </a:rPr>
              <a:t>/bin/bash</a:t>
            </a:r>
            <a:r>
              <a:rPr lang="en-US" altLang="en-US"/>
              <a:t>	Korn shell clone, from GNU</a:t>
            </a:r>
          </a:p>
          <a:p>
            <a:pPr lvl="1" eaLnBrk="1" hangingPunct="1"/>
            <a:endParaRPr lang="en-US" altLang="en-US"/>
          </a:p>
        </p:txBody>
      </p:sp>
    </p:spTree>
    <p:extLst>
      <p:ext uri="{BB962C8B-B14F-4D97-AF65-F5344CB8AC3E}">
        <p14:creationId xmlns:p14="http://schemas.microsoft.com/office/powerpoint/2010/main" val="2642760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IN" altLang="en-US"/>
          </a:p>
        </p:txBody>
      </p:sp>
      <p:sp>
        <p:nvSpPr>
          <p:cNvPr id="11267" name="Content Placeholder 2"/>
          <p:cNvSpPr>
            <a:spLocks noGrp="1"/>
          </p:cNvSpPr>
          <p:nvPr>
            <p:ph idx="1"/>
          </p:nvPr>
        </p:nvSpPr>
        <p:spPr/>
        <p:txBody>
          <a:bodyPr/>
          <a:lstStyle/>
          <a:p>
            <a:endParaRPr lang="en-IN" altLang="en-US"/>
          </a:p>
        </p:txBody>
      </p:sp>
      <p:pic>
        <p:nvPicPr>
          <p:cNvPr id="1126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2975" y="657226"/>
            <a:ext cx="10410825"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496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IN" altLang="en-US"/>
          </a:p>
        </p:txBody>
      </p:sp>
      <p:sp>
        <p:nvSpPr>
          <p:cNvPr id="12291" name="Content Placeholder 2"/>
          <p:cNvSpPr>
            <a:spLocks noGrp="1"/>
          </p:cNvSpPr>
          <p:nvPr>
            <p:ph idx="1"/>
          </p:nvPr>
        </p:nvSpPr>
        <p:spPr/>
        <p:txBody>
          <a:bodyPr/>
          <a:lstStyle/>
          <a:p>
            <a:r>
              <a:rPr lang="en-GB" altLang="en-US"/>
              <a:t>The shell is, after all, a real programming language, complete with variables, control structures, and so forth. </a:t>
            </a:r>
          </a:p>
          <a:p>
            <a:r>
              <a:rPr lang="en-GB" altLang="en-US"/>
              <a:t>No matter how complicated a script gets, it is still just a list of commands executed sequentially.</a:t>
            </a:r>
            <a:endParaRPr lang="en-IN" altLang="en-US"/>
          </a:p>
        </p:txBody>
      </p:sp>
    </p:spTree>
    <p:extLst>
      <p:ext uri="{BB962C8B-B14F-4D97-AF65-F5344CB8AC3E}">
        <p14:creationId xmlns:p14="http://schemas.microsoft.com/office/powerpoint/2010/main" val="950401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IN" altLang="en-US"/>
          </a:p>
        </p:txBody>
      </p:sp>
      <p:sp>
        <p:nvSpPr>
          <p:cNvPr id="13315" name="Content Placeholder 2"/>
          <p:cNvSpPr>
            <a:spLocks noGrp="1"/>
          </p:cNvSpPr>
          <p:nvPr>
            <p:ph idx="1"/>
          </p:nvPr>
        </p:nvSpPr>
        <p:spPr/>
        <p:txBody>
          <a:bodyPr/>
          <a:lstStyle/>
          <a:p>
            <a:endParaRPr lang="en-IN" altLang="en-US"/>
          </a:p>
        </p:txBody>
      </p:sp>
      <p:pic>
        <p:nvPicPr>
          <p:cNvPr id="133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0689"/>
            <a:ext cx="10515600"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00476"/>
            <a:ext cx="105156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3553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IN" altLang="en-US"/>
          </a:p>
        </p:txBody>
      </p:sp>
      <p:sp>
        <p:nvSpPr>
          <p:cNvPr id="14339" name="Content Placeholder 2"/>
          <p:cNvSpPr>
            <a:spLocks noGrp="1"/>
          </p:cNvSpPr>
          <p:nvPr>
            <p:ph idx="1"/>
          </p:nvPr>
        </p:nvSpPr>
        <p:spPr/>
        <p:txBody>
          <a:bodyPr/>
          <a:lstStyle/>
          <a:p>
            <a:endParaRPr lang="en-IN" altLang="en-US"/>
          </a:p>
        </p:txBody>
      </p:sp>
      <p:pic>
        <p:nvPicPr>
          <p:cNvPr id="1434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965326"/>
            <a:ext cx="10639425"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390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Modes of Vi editor</a:t>
            </a:r>
          </a:p>
        </p:txBody>
      </p:sp>
      <p:sp>
        <p:nvSpPr>
          <p:cNvPr id="3" name="Content Placeholder 2"/>
          <p:cNvSpPr>
            <a:spLocks noGrp="1"/>
          </p:cNvSpPr>
          <p:nvPr>
            <p:ph idx="1"/>
          </p:nvPr>
        </p:nvSpPr>
        <p:spPr/>
        <p:txBody>
          <a:bodyPr/>
          <a:lstStyle/>
          <a:p>
            <a:r>
              <a:rPr lang="en-IN" b="1" dirty="0"/>
              <a:t>Command Mode -</a:t>
            </a:r>
            <a:r>
              <a:rPr lang="en-GB" dirty="0"/>
              <a:t> vi starts  in Command Mode. </a:t>
            </a:r>
          </a:p>
          <a:p>
            <a:pPr>
              <a:buFontTx/>
              <a:buChar char="-"/>
            </a:pPr>
            <a:r>
              <a:rPr lang="en-GB" dirty="0"/>
              <a:t>vi interprets any characters we type as commands and  does not display them in the window.</a:t>
            </a:r>
          </a:p>
          <a:p>
            <a:pPr>
              <a:buFontTx/>
              <a:buChar char="-"/>
            </a:pPr>
            <a:r>
              <a:rPr lang="en-GB" dirty="0"/>
              <a:t> This mode allows us to move through a file, and to delete, copy, or paste a piece of text.</a:t>
            </a:r>
            <a:br>
              <a:rPr lang="en-GB" dirty="0"/>
            </a:br>
            <a:r>
              <a:rPr lang="en-GB" dirty="0"/>
              <a:t>To enter into Command Mode from any other mode, it requires pressing the </a:t>
            </a:r>
            <a:r>
              <a:rPr lang="en-GB" b="1" dirty="0"/>
              <a:t>[Esc]</a:t>
            </a:r>
            <a:r>
              <a:rPr lang="en-GB" dirty="0"/>
              <a:t> key. If we press [Esc] when we are already in Command Mode, then vi will beep or flash the screen.</a:t>
            </a:r>
            <a:endParaRPr lang="en-IN" b="1" dirty="0"/>
          </a:p>
          <a:p>
            <a:endParaRPr lang="en-IN" b="1" dirty="0"/>
          </a:p>
          <a:p>
            <a:pPr marL="0" indent="0">
              <a:buNone/>
            </a:pPr>
            <a:endParaRPr lang="en-IN" b="1" dirty="0"/>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4</a:t>
            </a:fld>
            <a:endParaRPr lang="en-US" altLang="en-US">
              <a:latin typeface="Arial" panose="020B0604020202020204" pitchFamily="34" charset="0"/>
            </a:endParaRPr>
          </a:p>
        </p:txBody>
      </p:sp>
    </p:spTree>
    <p:extLst>
      <p:ext uri="{BB962C8B-B14F-4D97-AF65-F5344CB8AC3E}">
        <p14:creationId xmlns:p14="http://schemas.microsoft.com/office/powerpoint/2010/main" val="41251768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33600" y="0"/>
            <a:ext cx="7772400" cy="1143000"/>
          </a:xfrm>
        </p:spPr>
        <p:txBody>
          <a:bodyPr/>
          <a:lstStyle/>
          <a:p>
            <a:pPr eaLnBrk="1" hangingPunct="1"/>
            <a:r>
              <a:rPr lang="en-US" altLang="en-US"/>
              <a:t>Shell Scripts</a:t>
            </a:r>
          </a:p>
        </p:txBody>
      </p:sp>
      <p:sp>
        <p:nvSpPr>
          <p:cNvPr id="15363" name="Rectangle 3"/>
          <p:cNvSpPr>
            <a:spLocks noGrp="1" noChangeArrowheads="1"/>
          </p:cNvSpPr>
          <p:nvPr>
            <p:ph type="body" idx="1"/>
          </p:nvPr>
        </p:nvSpPr>
        <p:spPr>
          <a:xfrm>
            <a:off x="2057400" y="1219200"/>
            <a:ext cx="8153400" cy="5105400"/>
          </a:xfrm>
        </p:spPr>
        <p:txBody>
          <a:bodyPr/>
          <a:lstStyle/>
          <a:p>
            <a:pPr eaLnBrk="1" hangingPunct="1"/>
            <a:r>
              <a:rPr lang="en-US" altLang="en-US"/>
              <a:t>A shell script is a regular text file that contains shell or   commands</a:t>
            </a:r>
          </a:p>
          <a:p>
            <a:pPr lvl="1" eaLnBrk="1" hangingPunct="1"/>
            <a:r>
              <a:rPr lang="en-US" altLang="en-US"/>
              <a:t>Before running it, it must have execute permission:</a:t>
            </a:r>
          </a:p>
          <a:p>
            <a:pPr lvl="2" eaLnBrk="1" hangingPunct="1"/>
            <a:r>
              <a:rPr lang="en-US" altLang="en-US" b="1">
                <a:latin typeface="Courier New" panose="02070309020205020404" pitchFamily="49" charset="0"/>
              </a:rPr>
              <a:t>chmod</a:t>
            </a:r>
            <a:r>
              <a:rPr lang="en-US" altLang="en-US">
                <a:latin typeface="Courier New" panose="02070309020205020404" pitchFamily="49" charset="0"/>
              </a:rPr>
              <a:t> </a:t>
            </a:r>
            <a:r>
              <a:rPr lang="en-US" altLang="en-US" b="1">
                <a:latin typeface="Courier New" panose="02070309020205020404" pitchFamily="49" charset="0"/>
              </a:rPr>
              <a:t>+x </a:t>
            </a:r>
            <a:r>
              <a:rPr lang="en-US" altLang="en-US" b="1" i="1">
                <a:latin typeface="Courier New" panose="02070309020205020404" pitchFamily="49" charset="0"/>
              </a:rPr>
              <a:t>filename</a:t>
            </a:r>
            <a:endParaRPr lang="en-US" altLang="en-US">
              <a:latin typeface="Courier New" panose="02070309020205020404" pitchFamily="49" charset="0"/>
            </a:endParaRPr>
          </a:p>
          <a:p>
            <a:pPr eaLnBrk="1" hangingPunct="1"/>
            <a:r>
              <a:rPr lang="en-US" altLang="en-US"/>
              <a:t>A script can be invoked as:</a:t>
            </a:r>
          </a:p>
          <a:p>
            <a:pPr lvl="1" eaLnBrk="1" hangingPunct="1"/>
            <a:r>
              <a:rPr lang="en-US" altLang="en-US" b="1">
                <a:latin typeface="Courier New" panose="02070309020205020404" pitchFamily="49" charset="0"/>
              </a:rPr>
              <a:t>./filename.sh</a:t>
            </a:r>
            <a:endParaRPr lang="en-US" altLang="en-US" sz="2000" b="1" i="1">
              <a:latin typeface="Courier New" panose="02070309020205020404" pitchFamily="49" charset="0"/>
            </a:endParaRPr>
          </a:p>
        </p:txBody>
      </p:sp>
    </p:spTree>
    <p:extLst>
      <p:ext uri="{BB962C8B-B14F-4D97-AF65-F5344CB8AC3E}">
        <p14:creationId xmlns:p14="http://schemas.microsoft.com/office/powerpoint/2010/main" val="1987923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3600" y="0"/>
            <a:ext cx="7772400" cy="1143000"/>
          </a:xfrm>
        </p:spPr>
        <p:txBody>
          <a:bodyPr/>
          <a:lstStyle/>
          <a:p>
            <a:pPr eaLnBrk="1" hangingPunct="1"/>
            <a:r>
              <a:rPr lang="en-US" altLang="en-US"/>
              <a:t>Shell Scripts</a:t>
            </a:r>
          </a:p>
        </p:txBody>
      </p:sp>
      <p:sp>
        <p:nvSpPr>
          <p:cNvPr id="17411" name="Rectangle 3"/>
          <p:cNvSpPr>
            <a:spLocks noGrp="1" noChangeArrowheads="1"/>
          </p:cNvSpPr>
          <p:nvPr>
            <p:ph type="body" idx="1"/>
          </p:nvPr>
        </p:nvSpPr>
        <p:spPr>
          <a:xfrm>
            <a:off x="2057400" y="1219200"/>
            <a:ext cx="8153400" cy="5105400"/>
          </a:xfrm>
        </p:spPr>
        <p:txBody>
          <a:bodyPr>
            <a:normAutofit/>
          </a:bodyPr>
          <a:lstStyle/>
          <a:p>
            <a:pPr eaLnBrk="1" hangingPunct="1"/>
            <a:r>
              <a:rPr lang="en-US" altLang="en-US" dirty="0"/>
              <a:t>When a script is run, the </a:t>
            </a:r>
            <a:r>
              <a:rPr lang="en-US" altLang="en-US" b="1" dirty="0"/>
              <a:t>kernel</a:t>
            </a:r>
            <a:r>
              <a:rPr lang="en-US" altLang="en-US" dirty="0"/>
              <a:t> determines which shell it is written for by examining the first line of the script</a:t>
            </a:r>
          </a:p>
          <a:p>
            <a:pPr lvl="1" eaLnBrk="1" hangingPunct="1"/>
            <a:r>
              <a:rPr lang="en-US" altLang="en-US" dirty="0"/>
              <a:t>If 1</a:t>
            </a:r>
            <a:r>
              <a:rPr lang="en-US" altLang="en-US" baseline="30000" dirty="0"/>
              <a:t>st</a:t>
            </a:r>
            <a:r>
              <a:rPr lang="en-US" altLang="en-US" dirty="0"/>
              <a:t> line starts with </a:t>
            </a:r>
            <a:r>
              <a:rPr lang="en-US" altLang="en-US" b="1" dirty="0">
                <a:solidFill>
                  <a:schemeClr val="accent2"/>
                </a:solidFill>
                <a:latin typeface="Courier New" panose="02070309020205020404" pitchFamily="49" charset="0"/>
              </a:rPr>
              <a:t>#!</a:t>
            </a:r>
            <a:r>
              <a:rPr lang="en-US" altLang="en-US" b="1" i="1" dirty="0">
                <a:latin typeface="Courier New" panose="02070309020205020404" pitchFamily="49" charset="0"/>
              </a:rPr>
              <a:t>pathname-of-shell</a:t>
            </a:r>
            <a:r>
              <a:rPr lang="en-US" altLang="en-US" dirty="0"/>
              <a:t>, then it invokes </a:t>
            </a:r>
            <a:r>
              <a:rPr lang="en-US" altLang="en-US" i="1" dirty="0"/>
              <a:t>pathname</a:t>
            </a:r>
            <a:r>
              <a:rPr lang="en-US" altLang="en-US" dirty="0"/>
              <a:t> and sends the script as an argument to be interpreted</a:t>
            </a:r>
            <a:endParaRPr lang="en-US" altLang="en-US" sz="3200" dirty="0"/>
          </a:p>
          <a:p>
            <a:pPr lvl="1" eaLnBrk="1" hangingPunct="1"/>
            <a:r>
              <a:rPr lang="en-US" altLang="en-US" dirty="0"/>
              <a:t>If </a:t>
            </a:r>
            <a:r>
              <a:rPr lang="en-US" altLang="en-US" b="1" dirty="0">
                <a:solidFill>
                  <a:schemeClr val="accent2"/>
                </a:solidFill>
                <a:latin typeface="Courier New" panose="02070309020205020404" pitchFamily="49" charset="0"/>
              </a:rPr>
              <a:t>#!</a:t>
            </a:r>
            <a:r>
              <a:rPr lang="en-US" altLang="en-US" dirty="0"/>
              <a:t> is not specified, uses default shell</a:t>
            </a:r>
          </a:p>
          <a:p>
            <a:pPr lvl="1"/>
            <a:r>
              <a:rPr lang="en-GB" altLang="en-US" dirty="0"/>
              <a:t>If a shebang is not specified   the script will be parsed by whatever the default interpreter is used by that Shell. For example, the default interpreter for bash is bash and for </a:t>
            </a:r>
            <a:r>
              <a:rPr lang="en-GB" altLang="en-US" dirty="0" err="1"/>
              <a:t>zsh</a:t>
            </a:r>
            <a:r>
              <a:rPr lang="en-GB" altLang="en-US" dirty="0"/>
              <a:t> is sh.</a:t>
            </a:r>
          </a:p>
          <a:p>
            <a:pPr lvl="1"/>
            <a:r>
              <a:rPr lang="en-GB" altLang="en-US" dirty="0"/>
              <a:t>The sequence of characters (#!) is called shebang and is used to tell the operating system which interpreter to use to parse the rest of the file.</a:t>
            </a:r>
          </a:p>
          <a:p>
            <a:pPr lvl="1"/>
            <a:endParaRPr lang="en-GB" altLang="en-US" dirty="0"/>
          </a:p>
          <a:p>
            <a:pPr lvl="1"/>
            <a:r>
              <a:rPr lang="en-GB" altLang="en-US" dirty="0"/>
              <a:t>Shebang Interpreter Directive</a:t>
            </a:r>
            <a:endParaRPr lang="en-US" altLang="en-US" dirty="0"/>
          </a:p>
          <a:p>
            <a:pPr lvl="1" eaLnBrk="1" hangingPunct="1"/>
            <a:endParaRPr lang="en-US" altLang="en-US" sz="3200" dirty="0"/>
          </a:p>
        </p:txBody>
      </p:sp>
    </p:spTree>
    <p:extLst>
      <p:ext uri="{BB962C8B-B14F-4D97-AF65-F5344CB8AC3E}">
        <p14:creationId xmlns:p14="http://schemas.microsoft.com/office/powerpoint/2010/main" val="956991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Simple Example</a:t>
            </a:r>
          </a:p>
        </p:txBody>
      </p:sp>
      <p:sp>
        <p:nvSpPr>
          <p:cNvPr id="19459" name="Text Box 3"/>
          <p:cNvSpPr txBox="1">
            <a:spLocks noChangeArrowheads="1"/>
          </p:cNvSpPr>
          <p:nvPr/>
        </p:nvSpPr>
        <p:spPr bwMode="auto">
          <a:xfrm>
            <a:off x="4495800" y="2438401"/>
            <a:ext cx="3124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Courier New" panose="02070309020205020404" pitchFamily="49" charset="0"/>
              </a:rPr>
              <a:t>#!/bin/bash</a:t>
            </a:r>
            <a:br>
              <a:rPr lang="en-US" altLang="en-US" sz="2000" b="1">
                <a:latin typeface="Courier New" panose="02070309020205020404" pitchFamily="49" charset="0"/>
              </a:rPr>
            </a:br>
            <a:br>
              <a:rPr lang="en-US" altLang="en-US" sz="2000" b="1">
                <a:latin typeface="Courier New" panose="02070309020205020404" pitchFamily="49" charset="0"/>
              </a:rPr>
            </a:br>
            <a:r>
              <a:rPr lang="en-US" altLang="en-US" sz="2000" b="1">
                <a:latin typeface="Courier New" panose="02070309020205020404" pitchFamily="49" charset="0"/>
              </a:rPr>
              <a:t>echo Hello World</a:t>
            </a:r>
            <a:endParaRPr lang="en-US" altLang="en-US" sz="2000">
              <a:latin typeface="Courier New" panose="02070309020205020404" pitchFamily="49" charset="0"/>
            </a:endParaRPr>
          </a:p>
        </p:txBody>
      </p:sp>
      <p:sp>
        <p:nvSpPr>
          <p:cNvPr id="19460" name="Rectangle 4"/>
          <p:cNvSpPr>
            <a:spLocks noChangeArrowheads="1"/>
          </p:cNvSpPr>
          <p:nvPr/>
        </p:nvSpPr>
        <p:spPr bwMode="auto">
          <a:xfrm>
            <a:off x="4343400" y="2286000"/>
            <a:ext cx="3352800" cy="1219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Tree>
    <p:extLst>
      <p:ext uri="{BB962C8B-B14F-4D97-AF65-F5344CB8AC3E}">
        <p14:creationId xmlns:p14="http://schemas.microsoft.com/office/powerpoint/2010/main" val="3383168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Scripting vs. C Programming</a:t>
            </a:r>
          </a:p>
        </p:txBody>
      </p:sp>
      <p:sp>
        <p:nvSpPr>
          <p:cNvPr id="21507" name="Rectangle 3"/>
          <p:cNvSpPr>
            <a:spLocks noGrp="1" noChangeArrowheads="1"/>
          </p:cNvSpPr>
          <p:nvPr>
            <p:ph type="body" idx="1"/>
          </p:nvPr>
        </p:nvSpPr>
        <p:spPr/>
        <p:txBody>
          <a:bodyPr/>
          <a:lstStyle/>
          <a:p>
            <a:pPr eaLnBrk="1" hangingPunct="1">
              <a:lnSpc>
                <a:spcPct val="90000"/>
              </a:lnSpc>
            </a:pPr>
            <a:r>
              <a:rPr lang="en-US" altLang="en-US" dirty="0"/>
              <a:t>Advantages of shell scripts</a:t>
            </a:r>
          </a:p>
          <a:p>
            <a:pPr lvl="1" eaLnBrk="1" hangingPunct="1">
              <a:lnSpc>
                <a:spcPct val="90000"/>
              </a:lnSpc>
            </a:pPr>
            <a:r>
              <a:rPr lang="en-US" altLang="en-US" dirty="0"/>
              <a:t>Easy to work with other programs</a:t>
            </a:r>
          </a:p>
          <a:p>
            <a:pPr lvl="1" eaLnBrk="1" hangingPunct="1">
              <a:lnSpc>
                <a:spcPct val="90000"/>
              </a:lnSpc>
            </a:pPr>
            <a:r>
              <a:rPr lang="en-US" altLang="en-US" dirty="0"/>
              <a:t>Easy to work with files</a:t>
            </a:r>
          </a:p>
          <a:p>
            <a:pPr lvl="1" eaLnBrk="1" hangingPunct="1">
              <a:lnSpc>
                <a:spcPct val="90000"/>
              </a:lnSpc>
            </a:pPr>
            <a:r>
              <a:rPr lang="en-US" altLang="en-US" dirty="0"/>
              <a:t>Easy to work with strings</a:t>
            </a:r>
          </a:p>
          <a:p>
            <a:pPr marL="457200" lvl="1" indent="0" eaLnBrk="1" hangingPunct="1">
              <a:lnSpc>
                <a:spcPct val="90000"/>
              </a:lnSpc>
              <a:buNone/>
            </a:pPr>
            <a:endParaRPr lang="en-US" altLang="en-US" dirty="0"/>
          </a:p>
          <a:p>
            <a:pPr eaLnBrk="1" hangingPunct="1">
              <a:lnSpc>
                <a:spcPct val="90000"/>
              </a:lnSpc>
            </a:pPr>
            <a:r>
              <a:rPr lang="en-US" altLang="en-US" dirty="0"/>
              <a:t>Disadvantages of shell scripts</a:t>
            </a:r>
          </a:p>
          <a:p>
            <a:pPr lvl="1" eaLnBrk="1" hangingPunct="1">
              <a:lnSpc>
                <a:spcPct val="90000"/>
              </a:lnSpc>
            </a:pPr>
            <a:r>
              <a:rPr lang="en-US" altLang="en-US" dirty="0"/>
              <a:t>Slower</a:t>
            </a:r>
          </a:p>
          <a:p>
            <a:pPr lvl="1" eaLnBrk="1" hangingPunct="1">
              <a:lnSpc>
                <a:spcPct val="90000"/>
              </a:lnSpc>
            </a:pPr>
            <a:r>
              <a:rPr lang="en-US" altLang="en-US" dirty="0"/>
              <a:t>Not well suited for  data structures</a:t>
            </a:r>
          </a:p>
        </p:txBody>
      </p:sp>
    </p:spTree>
    <p:extLst>
      <p:ext uri="{BB962C8B-B14F-4D97-AF65-F5344CB8AC3E}">
        <p14:creationId xmlns:p14="http://schemas.microsoft.com/office/powerpoint/2010/main" val="21416472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IN" altLang="en-US"/>
          </a:p>
        </p:txBody>
      </p:sp>
      <p:sp>
        <p:nvSpPr>
          <p:cNvPr id="23555" name="Content Placeholder 2"/>
          <p:cNvSpPr>
            <a:spLocks noGrp="1"/>
          </p:cNvSpPr>
          <p:nvPr>
            <p:ph idx="1"/>
          </p:nvPr>
        </p:nvSpPr>
        <p:spPr/>
        <p:txBody>
          <a:bodyPr/>
          <a:lstStyle/>
          <a:p>
            <a:r>
              <a:rPr lang="en-GB" altLang="en-US"/>
              <a:t>echo prints the rest of the line to the screen (standard output).</a:t>
            </a:r>
            <a:endParaRPr lang="en-IN" altLang="en-US"/>
          </a:p>
        </p:txBody>
      </p:sp>
    </p:spTree>
    <p:extLst>
      <p:ext uri="{BB962C8B-B14F-4D97-AF65-F5344CB8AC3E}">
        <p14:creationId xmlns:p14="http://schemas.microsoft.com/office/powerpoint/2010/main" val="3495914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IN" altLang="en-US"/>
          </a:p>
        </p:txBody>
      </p:sp>
      <p:sp>
        <p:nvSpPr>
          <p:cNvPr id="24579" name="Content Placeholder 2"/>
          <p:cNvSpPr>
            <a:spLocks noGrp="1"/>
          </p:cNvSpPr>
          <p:nvPr>
            <p:ph idx="1"/>
          </p:nvPr>
        </p:nvSpPr>
        <p:spPr/>
        <p:txBody>
          <a:bodyPr/>
          <a:lstStyle/>
          <a:p>
            <a:pPr algn="just"/>
            <a:r>
              <a:rPr lang="en-GB" altLang="en-US"/>
              <a:t>A variable is a character string to which we assign a value. The value assigned could be a number, text, filename, device, or any other type of data.</a:t>
            </a:r>
            <a:endParaRPr lang="en-IN" altLang="en-US"/>
          </a:p>
        </p:txBody>
      </p:sp>
    </p:spTree>
    <p:extLst>
      <p:ext uri="{BB962C8B-B14F-4D97-AF65-F5344CB8AC3E}">
        <p14:creationId xmlns:p14="http://schemas.microsoft.com/office/powerpoint/2010/main" val="4207281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IN" altLang="en-US"/>
          </a:p>
        </p:txBody>
      </p:sp>
      <p:sp>
        <p:nvSpPr>
          <p:cNvPr id="3" name="Content Placeholder 2"/>
          <p:cNvSpPr>
            <a:spLocks noGrp="1"/>
          </p:cNvSpPr>
          <p:nvPr>
            <p:ph idx="1"/>
          </p:nvPr>
        </p:nvSpPr>
        <p:spPr/>
        <p:txBody>
          <a:bodyPr/>
          <a:lstStyle/>
          <a:p>
            <a:pPr>
              <a:defRPr/>
            </a:pPr>
            <a:r>
              <a:rPr lang="en-GB" sz="1800" dirty="0">
                <a:latin typeface="Arial" panose="020B0604020202020204" pitchFamily="34" charset="0"/>
                <a:cs typeface="Arial" panose="020B0604020202020204" pitchFamily="34" charset="0"/>
              </a:rPr>
              <a:t>Variable Names</a:t>
            </a:r>
          </a:p>
          <a:p>
            <a:pPr marL="0" indent="0">
              <a:buNone/>
              <a:defRPr/>
            </a:pPr>
            <a:r>
              <a:rPr lang="en-GB" sz="1800" dirty="0">
                <a:latin typeface="Arial" panose="020B0604020202020204" pitchFamily="34" charset="0"/>
                <a:cs typeface="Arial" panose="020B0604020202020204" pitchFamily="34" charset="0"/>
              </a:rPr>
              <a:t>The name of a variable can contain only letters (a to z or A to Z), numbers ( 0 to 9) or the underscore character ( _).</a:t>
            </a:r>
          </a:p>
          <a:p>
            <a:pPr marL="0" indent="0">
              <a:buNone/>
              <a:defRPr/>
            </a:pPr>
            <a:endParaRPr lang="en-GB" sz="1800" dirty="0">
              <a:latin typeface="Arial" panose="020B0604020202020204" pitchFamily="34" charset="0"/>
              <a:cs typeface="Arial" panose="020B0604020202020204" pitchFamily="34" charset="0"/>
            </a:endParaRPr>
          </a:p>
          <a:p>
            <a:pPr marL="0" indent="0">
              <a:buNone/>
              <a:defRPr/>
            </a:pPr>
            <a:r>
              <a:rPr lang="en-GB" sz="1800" dirty="0">
                <a:latin typeface="Arial" panose="020B0604020202020204" pitchFamily="34" charset="0"/>
                <a:cs typeface="Arial" panose="020B0604020202020204" pitchFamily="34" charset="0"/>
              </a:rPr>
              <a:t>By convention, Unix shell variables will have their names in UPPERCASE.</a:t>
            </a:r>
          </a:p>
          <a:p>
            <a:pPr>
              <a:defRPr/>
            </a:pPr>
            <a:endParaRPr lang="en-GB" sz="1800" dirty="0">
              <a:latin typeface="Arial" panose="020B0604020202020204" pitchFamily="34" charset="0"/>
              <a:cs typeface="Arial" panose="020B0604020202020204" pitchFamily="34" charset="0"/>
            </a:endParaRPr>
          </a:p>
          <a:p>
            <a:pPr>
              <a:defRPr/>
            </a:pPr>
            <a:r>
              <a:rPr lang="en-GB" sz="1800" dirty="0">
                <a:latin typeface="Arial" panose="020B0604020202020204" pitchFamily="34" charset="0"/>
                <a:cs typeface="Arial" panose="020B0604020202020204" pitchFamily="34" charset="0"/>
              </a:rPr>
              <a:t>The following examples are valid variable names −</a:t>
            </a:r>
          </a:p>
          <a:p>
            <a:pPr>
              <a:defRPr/>
            </a:pPr>
            <a:endParaRPr lang="en-GB" sz="1800" dirty="0">
              <a:latin typeface="Arial" panose="020B0604020202020204" pitchFamily="34" charset="0"/>
              <a:cs typeface="Arial" panose="020B0604020202020204" pitchFamily="34" charset="0"/>
            </a:endParaRPr>
          </a:p>
          <a:p>
            <a:pPr>
              <a:defRPr/>
            </a:pPr>
            <a:r>
              <a:rPr lang="en-GB" sz="1800" dirty="0">
                <a:latin typeface="Arial" panose="020B0604020202020204" pitchFamily="34" charset="0"/>
                <a:cs typeface="Arial" panose="020B0604020202020204" pitchFamily="34" charset="0"/>
              </a:rPr>
              <a:t>_ALI</a:t>
            </a:r>
          </a:p>
          <a:p>
            <a:pPr>
              <a:defRPr/>
            </a:pPr>
            <a:r>
              <a:rPr lang="en-GB" sz="1800" dirty="0">
                <a:latin typeface="Arial" panose="020B0604020202020204" pitchFamily="34" charset="0"/>
                <a:cs typeface="Arial" panose="020B0604020202020204" pitchFamily="34" charset="0"/>
              </a:rPr>
              <a:t>TOKEN_A</a:t>
            </a:r>
          </a:p>
          <a:p>
            <a:pPr>
              <a:defRPr/>
            </a:pPr>
            <a:r>
              <a:rPr lang="en-GB" sz="1800" dirty="0">
                <a:latin typeface="Arial" panose="020B0604020202020204" pitchFamily="34" charset="0"/>
                <a:cs typeface="Arial" panose="020B0604020202020204" pitchFamily="34" charset="0"/>
              </a:rPr>
              <a:t>VAR_1</a:t>
            </a:r>
          </a:p>
          <a:p>
            <a:pPr>
              <a:defRPr/>
            </a:pPr>
            <a:r>
              <a:rPr lang="en-GB" sz="1800" dirty="0">
                <a:latin typeface="Arial" panose="020B0604020202020204" pitchFamily="34" charset="0"/>
                <a:cs typeface="Arial" panose="020B0604020202020204" pitchFamily="34" charset="0"/>
              </a:rPr>
              <a:t>VAR_2</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0597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IN" altLang="en-US"/>
          </a:p>
        </p:txBody>
      </p:sp>
      <p:sp>
        <p:nvSpPr>
          <p:cNvPr id="26627" name="Content Placeholder 2"/>
          <p:cNvSpPr>
            <a:spLocks noGrp="1"/>
          </p:cNvSpPr>
          <p:nvPr>
            <p:ph idx="1"/>
          </p:nvPr>
        </p:nvSpPr>
        <p:spPr/>
        <p:txBody>
          <a:bodyPr/>
          <a:lstStyle/>
          <a:p>
            <a:r>
              <a:rPr lang="en-GB" altLang="en-US" sz="1800">
                <a:latin typeface="Arial" panose="020B0604020202020204" pitchFamily="34" charset="0"/>
                <a:cs typeface="Arial" panose="020B0604020202020204" pitchFamily="34" charset="0"/>
              </a:rPr>
              <a:t>Following are the examples of invalid variable names −</a:t>
            </a:r>
          </a:p>
          <a:p>
            <a:endParaRPr lang="en-GB" altLang="en-US" sz="1800">
              <a:latin typeface="Arial" panose="020B0604020202020204" pitchFamily="34" charset="0"/>
              <a:cs typeface="Arial" panose="020B0604020202020204" pitchFamily="34" charset="0"/>
            </a:endParaRPr>
          </a:p>
          <a:p>
            <a:r>
              <a:rPr lang="en-GB" altLang="en-US" sz="1800">
                <a:latin typeface="Arial" panose="020B0604020202020204" pitchFamily="34" charset="0"/>
                <a:cs typeface="Arial" panose="020B0604020202020204" pitchFamily="34" charset="0"/>
              </a:rPr>
              <a:t>2_VAR</a:t>
            </a:r>
          </a:p>
          <a:p>
            <a:r>
              <a:rPr lang="en-GB" altLang="en-US" sz="1800">
                <a:latin typeface="Arial" panose="020B0604020202020204" pitchFamily="34" charset="0"/>
                <a:cs typeface="Arial" panose="020B0604020202020204" pitchFamily="34" charset="0"/>
              </a:rPr>
              <a:t>-VARIABLE</a:t>
            </a:r>
          </a:p>
          <a:p>
            <a:r>
              <a:rPr lang="en-GB" altLang="en-US" sz="1800">
                <a:latin typeface="Arial" panose="020B0604020202020204" pitchFamily="34" charset="0"/>
                <a:cs typeface="Arial" panose="020B0604020202020204" pitchFamily="34" charset="0"/>
              </a:rPr>
              <a:t>VAR1-VAR2</a:t>
            </a:r>
          </a:p>
          <a:p>
            <a:r>
              <a:rPr lang="en-GB" altLang="en-US" sz="1800">
                <a:latin typeface="Arial" panose="020B0604020202020204" pitchFamily="34" charset="0"/>
                <a:cs typeface="Arial" panose="020B0604020202020204" pitchFamily="34" charset="0"/>
              </a:rPr>
              <a:t>VAR_A!</a:t>
            </a:r>
          </a:p>
          <a:p>
            <a:r>
              <a:rPr lang="en-GB" altLang="en-US" sz="1800">
                <a:latin typeface="Arial" panose="020B0604020202020204" pitchFamily="34" charset="0"/>
                <a:cs typeface="Arial" panose="020B0604020202020204" pitchFamily="34" charset="0"/>
              </a:rPr>
              <a:t>The reason you cannot use other characters such as !, *, or - is that these characters have a special meaning for the shell.</a:t>
            </a:r>
            <a:endParaRPr lang="en-IN" alt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749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altLang="en-US">
                <a:latin typeface="Arial" panose="020B0604020202020204" pitchFamily="34" charset="0"/>
                <a:cs typeface="Arial" panose="020B0604020202020204" pitchFamily="34" charset="0"/>
              </a:rPr>
              <a:t>Defining Variables</a:t>
            </a:r>
            <a:br>
              <a:rPr lang="en-GB" altLang="en-US">
                <a:latin typeface="Arial" panose="020B0604020202020204" pitchFamily="34" charset="0"/>
                <a:cs typeface="Arial" panose="020B0604020202020204" pitchFamily="34" charset="0"/>
              </a:rPr>
            </a:br>
            <a:endParaRPr lang="en-IN" altLang="en-US"/>
          </a:p>
        </p:txBody>
      </p:sp>
      <p:sp>
        <p:nvSpPr>
          <p:cNvPr id="3" name="Content Placeholder 2"/>
          <p:cNvSpPr>
            <a:spLocks noGrp="1"/>
          </p:cNvSpPr>
          <p:nvPr>
            <p:ph idx="1"/>
          </p:nvPr>
        </p:nvSpPr>
        <p:spPr>
          <a:xfrm>
            <a:off x="2209800" y="1981200"/>
            <a:ext cx="7772400" cy="5181600"/>
          </a:xfrm>
        </p:spPr>
        <p:txBody>
          <a:bodyPr>
            <a:normAutofit fontScale="92500"/>
          </a:bodyPr>
          <a:lstStyle/>
          <a:p>
            <a:pPr>
              <a:defRPr/>
            </a:pPr>
            <a:r>
              <a:rPr lang="en-GB" sz="1800" dirty="0">
                <a:latin typeface="Arial" panose="020B0604020202020204" pitchFamily="34" charset="0"/>
                <a:cs typeface="Arial" panose="020B0604020202020204" pitchFamily="34" charset="0"/>
              </a:rPr>
              <a:t>Variables are defined as follows −</a:t>
            </a:r>
          </a:p>
          <a:p>
            <a:pPr>
              <a:defRPr/>
            </a:pPr>
            <a:endParaRPr lang="en-GB" sz="1800" dirty="0">
              <a:latin typeface="Arial" panose="020B0604020202020204" pitchFamily="34" charset="0"/>
              <a:cs typeface="Arial" panose="020B0604020202020204" pitchFamily="34" charset="0"/>
            </a:endParaRPr>
          </a:p>
          <a:p>
            <a:pPr>
              <a:defRPr/>
            </a:pPr>
            <a:r>
              <a:rPr lang="en-GB" sz="1800" dirty="0" err="1">
                <a:latin typeface="Arial" panose="020B0604020202020204" pitchFamily="34" charset="0"/>
                <a:cs typeface="Arial" panose="020B0604020202020204" pitchFamily="34" charset="0"/>
              </a:rPr>
              <a:t>variable_name</a:t>
            </a:r>
            <a:r>
              <a:rPr lang="en-GB" sz="1800" dirty="0">
                <a:latin typeface="Arial" panose="020B0604020202020204" pitchFamily="34" charset="0"/>
                <a:cs typeface="Arial" panose="020B0604020202020204" pitchFamily="34" charset="0"/>
              </a:rPr>
              <a:t>=</a:t>
            </a:r>
            <a:r>
              <a:rPr lang="en-GB" sz="1800" dirty="0" err="1">
                <a:latin typeface="Arial" panose="020B0604020202020204" pitchFamily="34" charset="0"/>
                <a:cs typeface="Arial" panose="020B0604020202020204" pitchFamily="34" charset="0"/>
              </a:rPr>
              <a:t>variable_value</a:t>
            </a:r>
            <a:endParaRPr lang="en-GB" sz="1800" dirty="0">
              <a:latin typeface="Arial" panose="020B0604020202020204" pitchFamily="34" charset="0"/>
              <a:cs typeface="Arial" panose="020B0604020202020204" pitchFamily="34" charset="0"/>
            </a:endParaRPr>
          </a:p>
          <a:p>
            <a:pPr marL="0" indent="0">
              <a:buNone/>
              <a:defRPr/>
            </a:pPr>
            <a:r>
              <a:rPr lang="en-GB" sz="1800" dirty="0">
                <a:solidFill>
                  <a:srgbClr val="FF0000"/>
                </a:solidFill>
                <a:latin typeface="Arial" panose="020B0604020202020204" pitchFamily="34" charset="0"/>
                <a:cs typeface="Arial" panose="020B0604020202020204" pitchFamily="34" charset="0"/>
              </a:rPr>
              <a:t>For example −</a:t>
            </a:r>
          </a:p>
          <a:p>
            <a:pPr marL="0" indent="0">
              <a:buNone/>
              <a:defRPr/>
            </a:pPr>
            <a:endParaRPr lang="en-GB" sz="1800" dirty="0">
              <a:solidFill>
                <a:srgbClr val="FF0000"/>
              </a:solidFill>
              <a:latin typeface="Arial" panose="020B0604020202020204" pitchFamily="34" charset="0"/>
              <a:cs typeface="Arial" panose="020B0604020202020204" pitchFamily="34" charset="0"/>
            </a:endParaRPr>
          </a:p>
          <a:p>
            <a:pPr marL="0" indent="0">
              <a:buNone/>
              <a:defRPr/>
            </a:pPr>
            <a:r>
              <a:rPr lang="en-GB" sz="1800" dirty="0">
                <a:solidFill>
                  <a:srgbClr val="FF0000"/>
                </a:solidFill>
                <a:latin typeface="Arial" panose="020B0604020202020204" pitchFamily="34" charset="0"/>
                <a:cs typeface="Arial" panose="020B0604020202020204" pitchFamily="34" charset="0"/>
              </a:rPr>
              <a:t>NAME=“Amity Class"</a:t>
            </a:r>
          </a:p>
          <a:p>
            <a:pPr>
              <a:defRPr/>
            </a:pPr>
            <a:r>
              <a:rPr lang="en-GB" sz="1800" dirty="0">
                <a:latin typeface="Arial" panose="020B0604020202020204" pitchFamily="34" charset="0"/>
                <a:cs typeface="Arial" panose="020B0604020202020204" pitchFamily="34" charset="0"/>
              </a:rPr>
              <a:t>The above example defines the variable NAME and assigns the value “Amity Class" to it. Variables of this type are called scalar variables. A scalar variable can hold only one value at a time.</a:t>
            </a:r>
          </a:p>
          <a:p>
            <a:pPr>
              <a:defRPr/>
            </a:pPr>
            <a:endParaRPr lang="en-GB" sz="1800" dirty="0">
              <a:latin typeface="Arial" panose="020B0604020202020204" pitchFamily="34" charset="0"/>
              <a:cs typeface="Arial" panose="020B0604020202020204" pitchFamily="34" charset="0"/>
            </a:endParaRPr>
          </a:p>
          <a:p>
            <a:pPr>
              <a:defRPr/>
            </a:pPr>
            <a:r>
              <a:rPr lang="en-GB" sz="1800" dirty="0">
                <a:latin typeface="Arial" panose="020B0604020202020204" pitchFamily="34" charset="0"/>
                <a:cs typeface="Arial" panose="020B0604020202020204" pitchFamily="34" charset="0"/>
              </a:rPr>
              <a:t>Shell enables you to store any value you want in a variable. For example −</a:t>
            </a:r>
          </a:p>
          <a:p>
            <a:pPr>
              <a:defRPr/>
            </a:pPr>
            <a:endParaRPr lang="en-GB" sz="1800" dirty="0">
              <a:latin typeface="Arial" panose="020B0604020202020204" pitchFamily="34" charset="0"/>
              <a:cs typeface="Arial" panose="020B0604020202020204" pitchFamily="34" charset="0"/>
            </a:endParaRPr>
          </a:p>
          <a:p>
            <a:pPr>
              <a:defRPr/>
            </a:pPr>
            <a:r>
              <a:rPr lang="en-GB" sz="1800" dirty="0">
                <a:latin typeface="Arial" panose="020B0604020202020204" pitchFamily="34" charset="0"/>
                <a:cs typeface="Arial" panose="020B0604020202020204" pitchFamily="34" charset="0"/>
              </a:rPr>
              <a:t>VAR1=“Amity Class"</a:t>
            </a:r>
          </a:p>
          <a:p>
            <a:pPr>
              <a:defRPr/>
            </a:pPr>
            <a:r>
              <a:rPr lang="en-GB" sz="1800" dirty="0">
                <a:latin typeface="Arial" panose="020B0604020202020204" pitchFamily="34" charset="0"/>
                <a:cs typeface="Arial" panose="020B0604020202020204" pitchFamily="34" charset="0"/>
              </a:rPr>
              <a:t>VAR2=100</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0000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altLang="en-US">
                <a:latin typeface="Arial" panose="020B0604020202020204" pitchFamily="34" charset="0"/>
                <a:cs typeface="Arial" panose="020B0604020202020204" pitchFamily="34" charset="0"/>
              </a:rPr>
              <a:t>Accessing Values</a:t>
            </a:r>
            <a:br>
              <a:rPr lang="en-GB" altLang="en-US">
                <a:latin typeface="Arial" panose="020B0604020202020204" pitchFamily="34" charset="0"/>
                <a:cs typeface="Arial" panose="020B0604020202020204" pitchFamily="34" charset="0"/>
              </a:rPr>
            </a:br>
            <a:endParaRPr lang="en-IN" altLang="en-US"/>
          </a:p>
        </p:txBody>
      </p:sp>
      <p:sp>
        <p:nvSpPr>
          <p:cNvPr id="3" name="Content Placeholder 2"/>
          <p:cNvSpPr>
            <a:spLocks noGrp="1"/>
          </p:cNvSpPr>
          <p:nvPr>
            <p:ph idx="1"/>
          </p:nvPr>
        </p:nvSpPr>
        <p:spPr>
          <a:xfrm>
            <a:off x="2209800" y="1524000"/>
            <a:ext cx="7772400" cy="4572000"/>
          </a:xfrm>
        </p:spPr>
        <p:txBody>
          <a:bodyPr/>
          <a:lstStyle/>
          <a:p>
            <a:pPr>
              <a:defRPr/>
            </a:pPr>
            <a:r>
              <a:rPr lang="en-GB" sz="1800" dirty="0">
                <a:latin typeface="Arial" panose="020B0604020202020204" pitchFamily="34" charset="0"/>
                <a:cs typeface="Arial" panose="020B0604020202020204" pitchFamily="34" charset="0"/>
              </a:rPr>
              <a:t>To access the value stored in a variable, prefix its name with the dollar sign ($) </a:t>
            </a:r>
          </a:p>
          <a:p>
            <a:pPr>
              <a:defRPr/>
            </a:pPr>
            <a:endParaRPr lang="en-GB" sz="1800" dirty="0">
              <a:latin typeface="Arial" panose="020B0604020202020204" pitchFamily="34" charset="0"/>
              <a:cs typeface="Arial" panose="020B0604020202020204" pitchFamily="34" charset="0"/>
            </a:endParaRPr>
          </a:p>
          <a:p>
            <a:pPr>
              <a:defRPr/>
            </a:pPr>
            <a:r>
              <a:rPr lang="en-GB" sz="1800" dirty="0">
                <a:latin typeface="Arial" panose="020B0604020202020204" pitchFamily="34" charset="0"/>
                <a:cs typeface="Arial" panose="020B0604020202020204" pitchFamily="34" charset="0"/>
              </a:rPr>
              <a:t>For example, the following script will access the value of defined variable NAME and print it on STDOUT −</a:t>
            </a:r>
          </a:p>
          <a:p>
            <a:pPr marL="0" indent="0">
              <a:buNone/>
              <a:defRPr/>
            </a:pPr>
            <a:endParaRPr lang="en-GB" sz="1800" dirty="0">
              <a:latin typeface="Arial" panose="020B0604020202020204" pitchFamily="34" charset="0"/>
              <a:cs typeface="Arial" panose="020B0604020202020204" pitchFamily="34" charset="0"/>
            </a:endParaRPr>
          </a:p>
          <a:p>
            <a:pPr marL="0" indent="0">
              <a:buNone/>
              <a:defRPr/>
            </a:pPr>
            <a:r>
              <a:rPr lang="en-GB" sz="1800" dirty="0">
                <a:solidFill>
                  <a:srgbClr val="FF0000"/>
                </a:solidFill>
                <a:latin typeface="Arial" panose="020B0604020202020204" pitchFamily="34" charset="0"/>
                <a:cs typeface="Arial" panose="020B0604020202020204" pitchFamily="34" charset="0"/>
              </a:rPr>
              <a:t>#!/bin/bash</a:t>
            </a:r>
          </a:p>
          <a:p>
            <a:pPr marL="0" indent="0">
              <a:buNone/>
              <a:defRPr/>
            </a:pPr>
            <a:r>
              <a:rPr lang="en-GB" sz="1800" dirty="0">
                <a:solidFill>
                  <a:srgbClr val="FF0000"/>
                </a:solidFill>
                <a:latin typeface="Arial" panose="020B0604020202020204" pitchFamily="34" charset="0"/>
                <a:cs typeface="Arial" panose="020B0604020202020204" pitchFamily="34" charset="0"/>
              </a:rPr>
              <a:t>NAME=“Amity Class"</a:t>
            </a:r>
          </a:p>
          <a:p>
            <a:pPr marL="0" indent="0">
              <a:buNone/>
              <a:defRPr/>
            </a:pPr>
            <a:r>
              <a:rPr lang="en-GB" sz="1800" dirty="0">
                <a:solidFill>
                  <a:srgbClr val="FF0000"/>
                </a:solidFill>
                <a:latin typeface="Arial" panose="020B0604020202020204" pitchFamily="34" charset="0"/>
                <a:cs typeface="Arial" panose="020B0604020202020204" pitchFamily="34" charset="0"/>
              </a:rPr>
              <a:t>echo $NAME</a:t>
            </a:r>
          </a:p>
          <a:p>
            <a:pPr marL="0" indent="0">
              <a:buNone/>
              <a:defRPr/>
            </a:pPr>
            <a:endParaRPr lang="en-GB" sz="1800" dirty="0">
              <a:latin typeface="Arial" panose="020B0604020202020204" pitchFamily="34" charset="0"/>
              <a:cs typeface="Arial" panose="020B0604020202020204" pitchFamily="34" charset="0"/>
            </a:endParaRPr>
          </a:p>
          <a:p>
            <a:pPr>
              <a:defRPr/>
            </a:pPr>
            <a:r>
              <a:rPr lang="en-GB" sz="1800" dirty="0">
                <a:latin typeface="Arial" panose="020B0604020202020204" pitchFamily="34" charset="0"/>
                <a:cs typeface="Arial" panose="020B0604020202020204" pitchFamily="34" charset="0"/>
              </a:rPr>
              <a:t>The above script will produce the following value −</a:t>
            </a:r>
          </a:p>
          <a:p>
            <a:pPr marL="0" indent="0">
              <a:buNone/>
              <a:defRPr/>
            </a:pPr>
            <a:r>
              <a:rPr lang="en-GB" sz="1800" dirty="0">
                <a:solidFill>
                  <a:srgbClr val="FF0000"/>
                </a:solidFill>
                <a:latin typeface="Arial" panose="020B0604020202020204" pitchFamily="34" charset="0"/>
                <a:cs typeface="Arial" panose="020B0604020202020204" pitchFamily="34" charset="0"/>
              </a:rPr>
              <a:t>Amity Class</a:t>
            </a:r>
            <a:endParaRPr lang="en-IN"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039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Insert Mode - </a:t>
            </a:r>
            <a:r>
              <a:rPr lang="en-GB" dirty="0"/>
              <a:t>enables you to insert text into the file. –</a:t>
            </a:r>
          </a:p>
          <a:p>
            <a:pPr marL="0" indent="0">
              <a:buNone/>
            </a:pPr>
            <a:r>
              <a:rPr lang="en-GB" dirty="0"/>
              <a:t>-Everything that’s typed in this mode is interpreted as input and finally, it is put in the file. </a:t>
            </a:r>
          </a:p>
          <a:p>
            <a:pPr marL="0" indent="0">
              <a:buNone/>
            </a:pPr>
            <a:r>
              <a:rPr lang="en-GB" dirty="0"/>
              <a:t>-The vi always starts in command mode. To enter text, you must be in insert mode. To come in insert mode you simply type </a:t>
            </a:r>
            <a:r>
              <a:rPr lang="en-GB" dirty="0" err="1"/>
              <a:t>i</a:t>
            </a:r>
            <a:r>
              <a:rPr lang="en-GB" dirty="0"/>
              <a:t>. To get out of insert mode, press the Esc key, which will put you back into command mode.</a:t>
            </a:r>
            <a:endParaRPr lang="en-IN" b="1" dirty="0"/>
          </a:p>
          <a:p>
            <a:endParaRPr lang="en-IN" b="1" dirty="0"/>
          </a:p>
          <a:p>
            <a:pPr marL="0" indent="0">
              <a:buNone/>
            </a:pP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5</a:t>
            </a:fld>
            <a:endParaRPr lang="en-US" altLang="en-US">
              <a:latin typeface="Arial" panose="020B0604020202020204" pitchFamily="34" charset="0"/>
            </a:endParaRPr>
          </a:p>
        </p:txBody>
      </p:sp>
    </p:spTree>
    <p:extLst>
      <p:ext uri="{BB962C8B-B14F-4D97-AF65-F5344CB8AC3E}">
        <p14:creationId xmlns:p14="http://schemas.microsoft.com/office/powerpoint/2010/main" val="157950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altLang="en-US">
                <a:latin typeface="Arial" panose="020B0604020202020204" pitchFamily="34" charset="0"/>
                <a:cs typeface="Arial" panose="020B0604020202020204" pitchFamily="34" charset="0"/>
              </a:rPr>
              <a:t>Read-only Variables</a:t>
            </a:r>
            <a:br>
              <a:rPr lang="en-GB" altLang="en-US">
                <a:latin typeface="Arial" panose="020B0604020202020204" pitchFamily="34" charset="0"/>
                <a:cs typeface="Arial" panose="020B0604020202020204" pitchFamily="34" charset="0"/>
              </a:rPr>
            </a:br>
            <a:endParaRPr lang="en-IN" altLang="en-US"/>
          </a:p>
        </p:txBody>
      </p:sp>
      <p:sp>
        <p:nvSpPr>
          <p:cNvPr id="3" name="Content Placeholder 2"/>
          <p:cNvSpPr>
            <a:spLocks noGrp="1"/>
          </p:cNvSpPr>
          <p:nvPr>
            <p:ph idx="1"/>
          </p:nvPr>
        </p:nvSpPr>
        <p:spPr>
          <a:xfrm>
            <a:off x="2209800" y="1981200"/>
            <a:ext cx="7772400" cy="4495800"/>
          </a:xfrm>
        </p:spPr>
        <p:txBody>
          <a:bodyPr>
            <a:normAutofit/>
          </a:bodyPr>
          <a:lstStyle/>
          <a:p>
            <a:pPr>
              <a:defRPr/>
            </a:pPr>
            <a:r>
              <a:rPr lang="en-GB" sz="1800" dirty="0">
                <a:latin typeface="Arial" panose="020B0604020202020204" pitchFamily="34" charset="0"/>
                <a:cs typeface="Arial" panose="020B0604020202020204" pitchFamily="34" charset="0"/>
              </a:rPr>
              <a:t>Shell provides a way to mark variables as read-only by using the read-only command.</a:t>
            </a:r>
          </a:p>
          <a:p>
            <a:pPr>
              <a:defRPr/>
            </a:pPr>
            <a:endParaRPr lang="en-GB" sz="1800" dirty="0">
              <a:latin typeface="Arial" panose="020B0604020202020204" pitchFamily="34" charset="0"/>
              <a:cs typeface="Arial" panose="020B0604020202020204" pitchFamily="34" charset="0"/>
            </a:endParaRPr>
          </a:p>
          <a:p>
            <a:pPr>
              <a:defRPr/>
            </a:pPr>
            <a:r>
              <a:rPr lang="en-GB" sz="1800" dirty="0">
                <a:latin typeface="Arial" panose="020B0604020202020204" pitchFamily="34" charset="0"/>
                <a:cs typeface="Arial" panose="020B0604020202020204" pitchFamily="34" charset="0"/>
              </a:rPr>
              <a:t> After a variable is marked read-only, its value cannot be changed.</a:t>
            </a:r>
          </a:p>
          <a:p>
            <a:pPr>
              <a:defRPr/>
            </a:pPr>
            <a:endParaRPr lang="en-GB" sz="1800" dirty="0">
              <a:latin typeface="Arial" panose="020B0604020202020204" pitchFamily="34" charset="0"/>
              <a:cs typeface="Arial" panose="020B0604020202020204" pitchFamily="34" charset="0"/>
            </a:endParaRPr>
          </a:p>
          <a:p>
            <a:pPr>
              <a:defRPr/>
            </a:pPr>
            <a:r>
              <a:rPr lang="en-GB" sz="1800" dirty="0">
                <a:latin typeface="Arial" panose="020B0604020202020204" pitchFamily="34" charset="0"/>
                <a:cs typeface="Arial" panose="020B0604020202020204" pitchFamily="34" charset="0"/>
              </a:rPr>
              <a:t>For example, the following script generates an error while trying to change the value of NAME −</a:t>
            </a:r>
          </a:p>
          <a:p>
            <a:pPr marL="0" indent="0">
              <a:buNone/>
              <a:defRPr/>
            </a:pPr>
            <a:r>
              <a:rPr lang="en-GB" sz="1800" dirty="0">
                <a:solidFill>
                  <a:srgbClr val="FF0000"/>
                </a:solidFill>
                <a:latin typeface="Arial" panose="020B0604020202020204" pitchFamily="34" charset="0"/>
                <a:cs typeface="Arial" panose="020B0604020202020204" pitchFamily="34" charset="0"/>
              </a:rPr>
              <a:t>NAME=“Amity Class"</a:t>
            </a:r>
          </a:p>
          <a:p>
            <a:pPr marL="0" indent="0">
              <a:buNone/>
              <a:defRPr/>
            </a:pPr>
            <a:r>
              <a:rPr lang="en-GB" sz="1800" dirty="0" err="1">
                <a:solidFill>
                  <a:srgbClr val="FF0000"/>
                </a:solidFill>
                <a:latin typeface="Arial" panose="020B0604020202020204" pitchFamily="34" charset="0"/>
                <a:cs typeface="Arial" panose="020B0604020202020204" pitchFamily="34" charset="0"/>
              </a:rPr>
              <a:t>readonly</a:t>
            </a:r>
            <a:r>
              <a:rPr lang="en-GB" sz="1800" dirty="0">
                <a:solidFill>
                  <a:srgbClr val="FF0000"/>
                </a:solidFill>
                <a:latin typeface="Arial" panose="020B0604020202020204" pitchFamily="34" charset="0"/>
                <a:cs typeface="Arial" panose="020B0604020202020204" pitchFamily="34" charset="0"/>
              </a:rPr>
              <a:t> NAME</a:t>
            </a:r>
          </a:p>
          <a:p>
            <a:pPr marL="0" indent="0">
              <a:buNone/>
              <a:defRPr/>
            </a:pPr>
            <a:r>
              <a:rPr lang="en-GB" sz="1800" dirty="0">
                <a:solidFill>
                  <a:srgbClr val="FF0000"/>
                </a:solidFill>
                <a:latin typeface="Arial" panose="020B0604020202020204" pitchFamily="34" charset="0"/>
                <a:cs typeface="Arial" panose="020B0604020202020204" pitchFamily="34" charset="0"/>
              </a:rPr>
              <a:t>NAME=“AI Class"</a:t>
            </a:r>
          </a:p>
          <a:p>
            <a:pPr>
              <a:defRPr/>
            </a:pPr>
            <a:r>
              <a:rPr lang="en-GB" sz="1800" dirty="0">
                <a:latin typeface="Arial" panose="020B0604020202020204" pitchFamily="34" charset="0"/>
                <a:cs typeface="Arial" panose="020B0604020202020204" pitchFamily="34" charset="0"/>
              </a:rPr>
              <a:t>The above script will generate error</a:t>
            </a:r>
          </a:p>
          <a:p>
            <a:pPr marL="0" indent="0">
              <a:buNone/>
              <a:defRPr/>
            </a:pPr>
            <a:endParaRPr lang="en-IN" sz="1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58371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solidFill>
                  <a:schemeClr val="tx1"/>
                </a:solidFill>
              </a:rPr>
              <a:t>Shell Variables</a:t>
            </a:r>
          </a:p>
        </p:txBody>
      </p:sp>
      <p:sp>
        <p:nvSpPr>
          <p:cNvPr id="30723" name="Rectangle 3"/>
          <p:cNvSpPr>
            <a:spLocks noGrp="1" noChangeArrowheads="1"/>
          </p:cNvSpPr>
          <p:nvPr>
            <p:ph type="body" idx="1"/>
          </p:nvPr>
        </p:nvSpPr>
        <p:spPr/>
        <p:txBody>
          <a:bodyPr/>
          <a:lstStyle/>
          <a:p>
            <a:pPr eaLnBrk="1" hangingPunct="1">
              <a:lnSpc>
                <a:spcPct val="90000"/>
              </a:lnSpc>
            </a:pPr>
            <a:r>
              <a:rPr lang="en-GB" altLang="en-US"/>
              <a:t> Linux shell scripting are using two types of variables : </a:t>
            </a:r>
            <a:r>
              <a:rPr lang="en-GB" altLang="en-US" b="1"/>
              <a:t>System Defined Variables</a:t>
            </a:r>
            <a:r>
              <a:rPr lang="en-GB" altLang="en-US"/>
              <a:t> &amp; </a:t>
            </a:r>
            <a:r>
              <a:rPr lang="en-GB" altLang="en-US" b="1"/>
              <a:t>User Defined Variables</a:t>
            </a:r>
          </a:p>
          <a:p>
            <a:pPr eaLnBrk="1" hangingPunct="1">
              <a:lnSpc>
                <a:spcPct val="90000"/>
              </a:lnSpc>
            </a:pPr>
            <a:endParaRPr lang="en-GB" altLang="en-US" b="1"/>
          </a:p>
          <a:p>
            <a:pPr eaLnBrk="1" hangingPunct="1">
              <a:lnSpc>
                <a:spcPct val="90000"/>
              </a:lnSpc>
            </a:pPr>
            <a:r>
              <a:rPr lang="en-GB" altLang="en-US"/>
              <a:t>a shell script doesn’t require you to </a:t>
            </a:r>
            <a:r>
              <a:rPr lang="en-GB" altLang="en-US" b="1"/>
              <a:t>declare a type</a:t>
            </a:r>
            <a:r>
              <a:rPr lang="en-GB" altLang="en-US"/>
              <a:t> for your variables</a:t>
            </a:r>
          </a:p>
          <a:p>
            <a:pPr eaLnBrk="1" hangingPunct="1">
              <a:lnSpc>
                <a:spcPct val="90000"/>
              </a:lnSpc>
            </a:pPr>
            <a:r>
              <a:rPr lang="en-GB" altLang="en-US"/>
              <a:t>The value of a variable can be returned/used by adding a prefix $</a:t>
            </a:r>
          </a:p>
          <a:p>
            <a:pPr eaLnBrk="1" hangingPunct="1">
              <a:lnSpc>
                <a:spcPct val="90000"/>
              </a:lnSpc>
            </a:pPr>
            <a:endParaRPr lang="en-GB" altLang="en-US" b="1"/>
          </a:p>
          <a:p>
            <a:pPr eaLnBrk="1" hangingPunct="1">
              <a:lnSpc>
                <a:spcPct val="90000"/>
              </a:lnSpc>
            </a:pPr>
            <a:endParaRPr lang="en-US" altLang="en-US" b="1">
              <a:latin typeface="Courier New" panose="02070309020205020404" pitchFamily="49" charset="0"/>
            </a:endParaRPr>
          </a:p>
        </p:txBody>
      </p:sp>
      <p:sp>
        <p:nvSpPr>
          <p:cNvPr id="30724" name="Rectangle 4"/>
          <p:cNvSpPr>
            <a:spLocks noChangeArrowheads="1"/>
          </p:cNvSpPr>
          <p:nvPr/>
        </p:nvSpPr>
        <p:spPr bwMode="auto">
          <a:xfrm>
            <a:off x="1524001" y="-192360"/>
            <a:ext cx="7170553"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i="1">
                <a:solidFill>
                  <a:schemeClr val="tx1"/>
                </a:solidFill>
                <a:latin typeface="Times New Roman" panose="02020603050405020304" pitchFamily="18" charset="0"/>
              </a:defRPr>
            </a:lvl1pPr>
            <a:lvl2pPr marL="742950" indent="-285750">
              <a:defRPr sz="2400" i="1">
                <a:solidFill>
                  <a:schemeClr val="tx1"/>
                </a:solidFill>
                <a:latin typeface="Times New Roman" panose="02020603050405020304" pitchFamily="18" charset="0"/>
              </a:defRPr>
            </a:lvl2pPr>
            <a:lvl3pPr marL="1143000" indent="-228600">
              <a:defRPr sz="2400" i="1">
                <a:solidFill>
                  <a:schemeClr val="tx1"/>
                </a:solidFill>
                <a:latin typeface="Times New Roman" panose="02020603050405020304" pitchFamily="18" charset="0"/>
              </a:defRPr>
            </a:lvl3pPr>
            <a:lvl4pPr marL="1600200" indent="-228600">
              <a:defRPr sz="2400" i="1">
                <a:solidFill>
                  <a:schemeClr val="tx1"/>
                </a:solidFill>
                <a:latin typeface="Times New Roman" panose="02020603050405020304" pitchFamily="18" charset="0"/>
              </a:defRPr>
            </a:lvl4pPr>
            <a:lvl5pPr marL="2057400" indent="-228600">
              <a:defRPr sz="24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defRPr>
            </a:lvl9pPr>
          </a:lstStyle>
          <a:p>
            <a:r>
              <a:rPr lang="en-US" altLang="en-US" sz="1900" i="0">
                <a:solidFill>
                  <a:srgbClr val="FFFFFF"/>
                </a:solidFill>
                <a:latin typeface="Georgia" panose="02040502050405020303" pitchFamily="18" charset="0"/>
              </a:rPr>
              <a:t>The value of a variable can be returned/used by adding a prefix</a:t>
            </a:r>
            <a:r>
              <a:rPr lang="en-US" altLang="en-US" sz="1900" i="0">
                <a:solidFill>
                  <a:srgbClr val="FFFFFF"/>
                </a:solidFill>
              </a:rPr>
              <a:t> </a:t>
            </a:r>
            <a:r>
              <a:rPr lang="en-US" altLang="en-US" sz="1900" i="0">
                <a:solidFill>
                  <a:srgbClr val="99FF99"/>
                </a:solidFill>
                <a:latin typeface="Arial Unicode MS" panose="020B0604020202020204" pitchFamily="34" charset="-128"/>
              </a:rPr>
              <a:t>$</a:t>
            </a:r>
            <a:r>
              <a:rPr lang="en-US" altLang="en-US" sz="800"/>
              <a:t> </a:t>
            </a:r>
            <a:endParaRPr lang="en-US" altLang="en-US"/>
          </a:p>
        </p:txBody>
      </p:sp>
    </p:spTree>
    <p:extLst>
      <p:ext uri="{BB962C8B-B14F-4D97-AF65-F5344CB8AC3E}">
        <p14:creationId xmlns:p14="http://schemas.microsoft.com/office/powerpoint/2010/main" val="7120593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IN" altLang="en-US"/>
          </a:p>
        </p:txBody>
      </p:sp>
      <p:sp>
        <p:nvSpPr>
          <p:cNvPr id="32771" name="Content Placeholder 2"/>
          <p:cNvSpPr>
            <a:spLocks noGrp="1"/>
          </p:cNvSpPr>
          <p:nvPr>
            <p:ph idx="1"/>
          </p:nvPr>
        </p:nvSpPr>
        <p:spPr/>
        <p:txBody>
          <a:bodyPr/>
          <a:lstStyle/>
          <a:p>
            <a:endParaRPr lang="en-IN" altLang="en-US"/>
          </a:p>
        </p:txBody>
      </p:sp>
      <p:sp>
        <p:nvSpPr>
          <p:cNvPr id="32772" name="Rectangle 3"/>
          <p:cNvSpPr>
            <a:spLocks noChangeArrowheads="1"/>
          </p:cNvSpPr>
          <p:nvPr/>
        </p:nvSpPr>
        <p:spPr bwMode="auto">
          <a:xfrm>
            <a:off x="2362200" y="2717800"/>
            <a:ext cx="76200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anose="02020603050405020304" pitchFamily="18" charset="0"/>
              </a:defRPr>
            </a:lvl1pPr>
            <a:lvl2pPr>
              <a:defRPr sz="2400" i="1">
                <a:solidFill>
                  <a:schemeClr val="tx1"/>
                </a:solidFill>
                <a:latin typeface="Times New Roman" panose="02020603050405020304" pitchFamily="18" charset="0"/>
              </a:defRPr>
            </a:lvl2pPr>
            <a:lvl3pPr marL="1143000" indent="-228600">
              <a:defRPr sz="2400" i="1">
                <a:solidFill>
                  <a:schemeClr val="tx1"/>
                </a:solidFill>
                <a:latin typeface="Times New Roman" panose="02020603050405020304" pitchFamily="18" charset="0"/>
              </a:defRPr>
            </a:lvl3pPr>
            <a:lvl4pPr marL="1600200" indent="-228600">
              <a:defRPr sz="2400" i="1">
                <a:solidFill>
                  <a:schemeClr val="tx1"/>
                </a:solidFill>
                <a:latin typeface="Times New Roman" panose="02020603050405020304" pitchFamily="18" charset="0"/>
              </a:defRPr>
            </a:lvl4pPr>
            <a:lvl5pPr marL="2057400" indent="-228600">
              <a:defRPr sz="24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lnSpc>
                <a:spcPct val="90000"/>
              </a:lnSpc>
            </a:pPr>
            <a:r>
              <a:rPr lang="en-US" altLang="en-US" dirty="0"/>
              <a:t>To set:</a:t>
            </a:r>
          </a:p>
          <a:p>
            <a:pPr lvl="1" eaLnBrk="1" hangingPunct="1">
              <a:lnSpc>
                <a:spcPct val="90000"/>
              </a:lnSpc>
            </a:pPr>
            <a:r>
              <a:rPr lang="en-US" altLang="en-US" b="1" dirty="0">
                <a:latin typeface="Courier New" panose="02070309020205020404" pitchFamily="49" charset="0"/>
              </a:rPr>
              <a:t>name=value</a:t>
            </a:r>
            <a:endParaRPr lang="en-US" altLang="en-US" dirty="0"/>
          </a:p>
          <a:p>
            <a:pPr eaLnBrk="1" hangingPunct="1">
              <a:lnSpc>
                <a:spcPct val="90000"/>
              </a:lnSpc>
            </a:pPr>
            <a:endParaRPr lang="en-US" altLang="en-US" dirty="0"/>
          </a:p>
          <a:p>
            <a:pPr eaLnBrk="1" hangingPunct="1">
              <a:lnSpc>
                <a:spcPct val="90000"/>
              </a:lnSpc>
            </a:pPr>
            <a:r>
              <a:rPr lang="en-US" altLang="en-US" dirty="0"/>
              <a:t>To Read:</a:t>
            </a:r>
            <a:r>
              <a:rPr lang="en-US" altLang="en-US" b="1" dirty="0"/>
              <a:t>  </a:t>
            </a:r>
            <a:r>
              <a:rPr lang="en-US" altLang="en-US" b="1" dirty="0">
                <a:latin typeface="Courier New" panose="02070309020205020404" pitchFamily="49" charset="0"/>
              </a:rPr>
              <a:t>$</a:t>
            </a:r>
            <a:r>
              <a:rPr lang="en-US" altLang="en-US" b="1" dirty="0" err="1">
                <a:latin typeface="Courier New" panose="02070309020205020404" pitchFamily="49" charset="0"/>
              </a:rPr>
              <a:t>var</a:t>
            </a:r>
            <a:endParaRPr lang="en-US" altLang="en-US" b="1" dirty="0">
              <a:latin typeface="Courier New" panose="02070309020205020404" pitchFamily="49" charset="0"/>
            </a:endParaRPr>
          </a:p>
        </p:txBody>
      </p:sp>
    </p:spTree>
    <p:extLst>
      <p:ext uri="{BB962C8B-B14F-4D97-AF65-F5344CB8AC3E}">
        <p14:creationId xmlns:p14="http://schemas.microsoft.com/office/powerpoint/2010/main" val="3328880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Variable Example</a:t>
            </a:r>
          </a:p>
        </p:txBody>
      </p:sp>
      <p:sp>
        <p:nvSpPr>
          <p:cNvPr id="33795" name="Text Box 3"/>
          <p:cNvSpPr txBox="1">
            <a:spLocks noChangeArrowheads="1"/>
          </p:cNvSpPr>
          <p:nvPr/>
        </p:nvSpPr>
        <p:spPr bwMode="auto">
          <a:xfrm>
            <a:off x="4343400" y="2438401"/>
            <a:ext cx="4191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Courier New" panose="02070309020205020404" pitchFamily="49" charset="0"/>
              </a:rPr>
              <a:t>#!/bin/bash</a:t>
            </a:r>
            <a:br>
              <a:rPr lang="en-US" altLang="en-US" sz="2000" b="1">
                <a:latin typeface="Courier New" panose="02070309020205020404" pitchFamily="49" charset="0"/>
              </a:rPr>
            </a:br>
            <a:br>
              <a:rPr lang="en-US" altLang="en-US" sz="2000" b="1">
                <a:latin typeface="Courier New" panose="02070309020205020404" pitchFamily="49" charset="0"/>
              </a:rPr>
            </a:br>
            <a:r>
              <a:rPr lang="en-US" altLang="en-US" sz="2000" b="1">
                <a:latin typeface="Courier New" panose="02070309020205020404" pitchFamily="49" charset="0"/>
              </a:rPr>
              <a:t>MESSAGE="Hello World"</a:t>
            </a:r>
            <a:br>
              <a:rPr lang="en-US" altLang="en-US" sz="2000" b="1">
                <a:latin typeface="Courier New" panose="02070309020205020404" pitchFamily="49" charset="0"/>
              </a:rPr>
            </a:br>
            <a:r>
              <a:rPr lang="en-US" altLang="en-US" sz="2000" b="1">
                <a:latin typeface="Courier New" panose="02070309020205020404" pitchFamily="49" charset="0"/>
              </a:rPr>
              <a:t>echo $MESSAGE</a:t>
            </a:r>
            <a:endParaRPr lang="en-US" altLang="en-US" sz="2000">
              <a:latin typeface="Courier New" panose="02070309020205020404" pitchFamily="49" charset="0"/>
            </a:endParaRPr>
          </a:p>
        </p:txBody>
      </p:sp>
      <p:sp>
        <p:nvSpPr>
          <p:cNvPr id="33796" name="Rectangle 4"/>
          <p:cNvSpPr>
            <a:spLocks noChangeArrowheads="1"/>
          </p:cNvSpPr>
          <p:nvPr/>
        </p:nvSpPr>
        <p:spPr bwMode="auto">
          <a:xfrm>
            <a:off x="4191000" y="2286000"/>
            <a:ext cx="3810000" cy="160020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Tree>
    <p:extLst>
      <p:ext uri="{BB962C8B-B14F-4D97-AF65-F5344CB8AC3E}">
        <p14:creationId xmlns:p14="http://schemas.microsoft.com/office/powerpoint/2010/main" val="42844831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altLang="en-US" sz="2400">
                <a:latin typeface="Arial" panose="020B0604020202020204" pitchFamily="34" charset="0"/>
                <a:cs typeface="Arial" panose="020B0604020202020204" pitchFamily="34" charset="0"/>
              </a:rPr>
              <a:t>You can accept input from the keyboard and assign an input value to a user defined shell variable using read command.</a:t>
            </a:r>
            <a:endParaRPr lang="en-IN" altLang="en-US" sz="2400">
              <a:latin typeface="Arial" panose="020B0604020202020204" pitchFamily="34" charset="0"/>
              <a:cs typeface="Arial" panose="020B0604020202020204" pitchFamily="34" charset="0"/>
            </a:endParaRPr>
          </a:p>
        </p:txBody>
      </p:sp>
      <p:sp>
        <p:nvSpPr>
          <p:cNvPr id="35843" name="Content Placeholder 2"/>
          <p:cNvSpPr>
            <a:spLocks noGrp="1"/>
          </p:cNvSpPr>
          <p:nvPr>
            <p:ph idx="1"/>
          </p:nvPr>
        </p:nvSpPr>
        <p:spPr/>
        <p:txBody>
          <a:bodyPr/>
          <a:lstStyle/>
          <a:p>
            <a:endParaRPr lang="en-IN" altLang="en-US"/>
          </a:p>
        </p:txBody>
      </p:sp>
      <p:sp>
        <p:nvSpPr>
          <p:cNvPr id="35844" name="Rectangle 3"/>
          <p:cNvSpPr>
            <a:spLocks noChangeArrowheads="1"/>
          </p:cNvSpPr>
          <p:nvPr/>
        </p:nvSpPr>
        <p:spPr bwMode="auto">
          <a:xfrm>
            <a:off x="2209800" y="2274888"/>
            <a:ext cx="7924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anose="02020603050405020304" pitchFamily="18" charset="0"/>
              </a:defRPr>
            </a:lvl1pPr>
            <a:lvl2pPr marL="742950" indent="-285750">
              <a:defRPr sz="2400" i="1">
                <a:solidFill>
                  <a:schemeClr val="tx1"/>
                </a:solidFill>
                <a:latin typeface="Times New Roman" panose="02020603050405020304" pitchFamily="18" charset="0"/>
              </a:defRPr>
            </a:lvl2pPr>
            <a:lvl3pPr marL="1143000" indent="-228600">
              <a:defRPr sz="2400" i="1">
                <a:solidFill>
                  <a:schemeClr val="tx1"/>
                </a:solidFill>
                <a:latin typeface="Times New Roman" panose="02020603050405020304" pitchFamily="18" charset="0"/>
              </a:defRPr>
            </a:lvl3pPr>
            <a:lvl4pPr marL="1600200" indent="-228600">
              <a:defRPr sz="2400" i="1">
                <a:solidFill>
                  <a:schemeClr val="tx1"/>
                </a:solidFill>
                <a:latin typeface="Times New Roman" panose="02020603050405020304" pitchFamily="18" charset="0"/>
              </a:defRPr>
            </a:lvl4pPr>
            <a:lvl5pPr marL="2057400" indent="-228600">
              <a:defRPr sz="24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GB" altLang="en-US" i="0">
                <a:solidFill>
                  <a:srgbClr val="000000"/>
                </a:solidFill>
                <a:latin typeface="Arial" panose="020B0604020202020204" pitchFamily="34" charset="0"/>
              </a:rPr>
              <a:t>The following script uses he </a:t>
            </a:r>
            <a:r>
              <a:rPr lang="en-GB" altLang="en-US" b="1" i="0">
                <a:solidFill>
                  <a:srgbClr val="000000"/>
                </a:solidFill>
                <a:latin typeface="Arial" panose="020B0604020202020204" pitchFamily="34" charset="0"/>
              </a:rPr>
              <a:t>read</a:t>
            </a:r>
            <a:r>
              <a:rPr lang="en-GB" altLang="en-US" i="0">
                <a:solidFill>
                  <a:srgbClr val="000000"/>
                </a:solidFill>
                <a:latin typeface="Arial" panose="020B0604020202020204" pitchFamily="34" charset="0"/>
              </a:rPr>
              <a:t> command which takes the input from the keyboard and assigns it as the value of the variable PERSON and finally prints it on STDOUT.</a:t>
            </a:r>
          </a:p>
          <a:p>
            <a:pPr eaLnBrk="1" hangingPunct="1"/>
            <a:endParaRPr lang="en-GB" altLang="en-US" i="0">
              <a:solidFill>
                <a:srgbClr val="000000"/>
              </a:solidFill>
              <a:latin typeface="Arial" panose="020B0604020202020204" pitchFamily="34" charset="0"/>
            </a:endParaRPr>
          </a:p>
          <a:p>
            <a:pPr eaLnBrk="1" hangingPunct="1"/>
            <a:r>
              <a:rPr lang="en-GB" altLang="en-US" i="0">
                <a:solidFill>
                  <a:srgbClr val="000000"/>
                </a:solidFill>
                <a:latin typeface="Arial" panose="020B0604020202020204" pitchFamily="34" charset="0"/>
              </a:rPr>
              <a:t>echo "What is your name?"</a:t>
            </a:r>
          </a:p>
          <a:p>
            <a:pPr eaLnBrk="1" hangingPunct="1"/>
            <a:r>
              <a:rPr lang="en-GB" altLang="en-US" i="0">
                <a:solidFill>
                  <a:srgbClr val="000000"/>
                </a:solidFill>
                <a:latin typeface="Arial" panose="020B0604020202020204" pitchFamily="34" charset="0"/>
              </a:rPr>
              <a:t>read PERSON</a:t>
            </a:r>
          </a:p>
          <a:p>
            <a:pPr eaLnBrk="1" hangingPunct="1"/>
            <a:r>
              <a:rPr lang="en-GB" altLang="en-US" i="0">
                <a:solidFill>
                  <a:srgbClr val="000000"/>
                </a:solidFill>
                <a:latin typeface="Arial" panose="020B0604020202020204" pitchFamily="34" charset="0"/>
              </a:rPr>
              <a:t>echo "Hello, $PERSON"</a:t>
            </a:r>
          </a:p>
          <a:p>
            <a:pPr eaLnBrk="1" hangingPunct="1"/>
            <a:endParaRPr lang="en-GB" altLang="en-US" i="0">
              <a:solidFill>
                <a:srgbClr val="000000"/>
              </a:solidFill>
              <a:latin typeface="Arial" panose="020B0604020202020204" pitchFamily="34" charset="0"/>
            </a:endParaRPr>
          </a:p>
          <a:p>
            <a:pPr eaLnBrk="1" hangingPunct="1"/>
            <a:endParaRPr lang="en-IN" altLang="en-US"/>
          </a:p>
        </p:txBody>
      </p:sp>
    </p:spTree>
    <p:extLst>
      <p:ext uri="{BB962C8B-B14F-4D97-AF65-F5344CB8AC3E}">
        <p14:creationId xmlns:p14="http://schemas.microsoft.com/office/powerpoint/2010/main" val="3793582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IN" altLang="en-US"/>
          </a:p>
        </p:txBody>
      </p:sp>
      <p:sp>
        <p:nvSpPr>
          <p:cNvPr id="36867" name="Content Placeholder 2"/>
          <p:cNvSpPr>
            <a:spLocks noGrp="1"/>
          </p:cNvSpPr>
          <p:nvPr>
            <p:ph idx="1"/>
          </p:nvPr>
        </p:nvSpPr>
        <p:spPr>
          <a:xfrm>
            <a:off x="2209800" y="1981200"/>
            <a:ext cx="8458200" cy="4876800"/>
          </a:xfrm>
        </p:spPr>
        <p:txBody>
          <a:bodyPr/>
          <a:lstStyle/>
          <a:p>
            <a:r>
              <a:rPr lang="en-IN" altLang="en-US"/>
              <a:t>read multiple variables</a:t>
            </a:r>
          </a:p>
          <a:p>
            <a:r>
              <a:rPr lang="en-IN" altLang="en-US"/>
              <a:t>read a b c</a:t>
            </a:r>
          </a:p>
          <a:p>
            <a:r>
              <a:rPr lang="en-GB" altLang="en-US"/>
              <a:t>read -p "Prompt" variable1 variable2 </a:t>
            </a:r>
          </a:p>
          <a:p>
            <a:r>
              <a:rPr lang="en-GB" altLang="en-US"/>
              <a:t>Where,</a:t>
            </a:r>
          </a:p>
          <a:p>
            <a:r>
              <a:rPr lang="en-GB" altLang="en-US" sz="2400" b="1"/>
              <a:t>-p "Prompt"</a:t>
            </a:r>
            <a:r>
              <a:rPr lang="en-GB" altLang="en-US" sz="2400"/>
              <a:t> : Display prompt to user without a newline.</a:t>
            </a:r>
          </a:p>
          <a:p>
            <a:r>
              <a:rPr lang="en-GB" altLang="en-US" sz="2400" b="1"/>
              <a:t>variable1</a:t>
            </a:r>
            <a:r>
              <a:rPr lang="en-GB" altLang="en-US" sz="2400"/>
              <a:t> : The first input (word) is assigned to the variable1.</a:t>
            </a:r>
          </a:p>
          <a:p>
            <a:r>
              <a:rPr lang="en-GB" altLang="en-US" sz="2400" b="1"/>
              <a:t>variable2</a:t>
            </a:r>
            <a:r>
              <a:rPr lang="en-GB" altLang="en-US" sz="2400"/>
              <a:t> : The second input (word) is assigned to the variable2.</a:t>
            </a:r>
          </a:p>
          <a:p>
            <a:endParaRPr lang="en-IN" altLang="en-US"/>
          </a:p>
        </p:txBody>
      </p:sp>
    </p:spTree>
    <p:extLst>
      <p:ext uri="{BB962C8B-B14F-4D97-AF65-F5344CB8AC3E}">
        <p14:creationId xmlns:p14="http://schemas.microsoft.com/office/powerpoint/2010/main" val="1158062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IN" altLang="en-US"/>
          </a:p>
        </p:txBody>
      </p:sp>
      <p:sp>
        <p:nvSpPr>
          <p:cNvPr id="37891" name="Rectangle 1"/>
          <p:cNvSpPr>
            <a:spLocks noGrp="1" noChangeArrowheads="1"/>
          </p:cNvSpPr>
          <p:nvPr>
            <p:ph idx="1"/>
          </p:nvPr>
        </p:nvSpPr>
        <p:spPr>
          <a:xfrm>
            <a:off x="2209800" y="2164242"/>
            <a:ext cx="7620000" cy="3748719"/>
          </a:xfrm>
          <a:solidFill>
            <a:srgbClr val="F8F9FA"/>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spcBef>
                <a:spcPct val="0"/>
              </a:spcBef>
              <a:buNone/>
            </a:pPr>
            <a:r>
              <a:rPr lang="en-US" altLang="en-US" sz="2400" i="1">
                <a:solidFill>
                  <a:srgbClr val="408080"/>
                </a:solidFill>
                <a:latin typeface="Arial" panose="020B0604020202020204" pitchFamily="34" charset="0"/>
                <a:cs typeface="Arial" panose="020B0604020202020204" pitchFamily="34" charset="0"/>
              </a:rPr>
              <a:t>#! /bin/bash</a:t>
            </a:r>
            <a:r>
              <a:rPr lang="en-US" altLang="en-US" sz="2400">
                <a:solidFill>
                  <a:srgbClr val="000000"/>
                </a:solidFill>
                <a:latin typeface="Arial" panose="020B0604020202020204" pitchFamily="34" charset="0"/>
                <a:cs typeface="Arial" panose="020B0604020202020204" pitchFamily="34" charset="0"/>
              </a:rPr>
              <a:t> </a:t>
            </a:r>
            <a:endParaRPr lang="en-US" altLang="en-US" sz="2400">
              <a:solidFill>
                <a:srgbClr val="008000"/>
              </a:solidFill>
              <a:latin typeface="Arial" panose="020B0604020202020204" pitchFamily="34" charset="0"/>
              <a:cs typeface="Arial" panose="020B0604020202020204" pitchFamily="34" charset="0"/>
            </a:endParaRPr>
          </a:p>
          <a:p>
            <a:pPr marL="0" indent="0">
              <a:spcBef>
                <a:spcPct val="0"/>
              </a:spcBef>
              <a:buNone/>
            </a:pPr>
            <a:r>
              <a:rPr lang="en-US" altLang="en-US" sz="2400">
                <a:solidFill>
                  <a:srgbClr val="000000"/>
                </a:solidFill>
                <a:latin typeface="Arial" panose="020B0604020202020204" pitchFamily="34" charset="0"/>
                <a:cs typeface="Arial" panose="020B0604020202020204" pitchFamily="34" charset="0"/>
              </a:rPr>
              <a:t> read -p </a:t>
            </a:r>
            <a:r>
              <a:rPr lang="en-US" altLang="en-US" sz="2400">
                <a:solidFill>
                  <a:srgbClr val="BA2121"/>
                </a:solidFill>
                <a:latin typeface="Arial" panose="020B0604020202020204" pitchFamily="34" charset="0"/>
                <a:cs typeface="Arial" panose="020B0604020202020204" pitchFamily="34" charset="0"/>
              </a:rPr>
              <a:t>"Enter your name : "</a:t>
            </a:r>
            <a:r>
              <a:rPr lang="en-US" altLang="en-US" sz="2400">
                <a:solidFill>
                  <a:srgbClr val="000000"/>
                </a:solidFill>
                <a:latin typeface="Arial" panose="020B0604020202020204" pitchFamily="34" charset="0"/>
                <a:cs typeface="Arial" panose="020B0604020202020204" pitchFamily="34" charset="0"/>
              </a:rPr>
              <a:t>  name </a:t>
            </a:r>
            <a:endParaRPr lang="en-US" altLang="en-US" sz="2400">
              <a:solidFill>
                <a:srgbClr val="008000"/>
              </a:solidFill>
              <a:latin typeface="Arial" panose="020B0604020202020204" pitchFamily="34" charset="0"/>
              <a:cs typeface="Arial" panose="020B0604020202020204" pitchFamily="34" charset="0"/>
            </a:endParaRPr>
          </a:p>
          <a:p>
            <a:pPr marL="0" indent="0">
              <a:spcBef>
                <a:spcPct val="0"/>
              </a:spcBef>
              <a:buNone/>
            </a:pPr>
            <a:r>
              <a:rPr lang="en-US" altLang="en-US" sz="2400">
                <a:solidFill>
                  <a:srgbClr val="000000"/>
                </a:solidFill>
                <a:latin typeface="Arial" panose="020B0604020202020204" pitchFamily="34" charset="0"/>
                <a:cs typeface="Arial" panose="020B0604020202020204" pitchFamily="34" charset="0"/>
              </a:rPr>
              <a:t> </a:t>
            </a:r>
            <a:r>
              <a:rPr lang="en-US" altLang="en-US" sz="2400">
                <a:solidFill>
                  <a:srgbClr val="BA2121"/>
                </a:solidFill>
                <a:latin typeface="Arial" panose="020B0604020202020204" pitchFamily="34" charset="0"/>
                <a:cs typeface="Arial" panose="020B0604020202020204" pitchFamily="34" charset="0"/>
              </a:rPr>
              <a:t>"Hi, </a:t>
            </a:r>
            <a:r>
              <a:rPr lang="en-US" altLang="en-US" sz="2400">
                <a:solidFill>
                  <a:srgbClr val="19177C"/>
                </a:solidFill>
                <a:latin typeface="Arial" panose="020B0604020202020204" pitchFamily="34" charset="0"/>
                <a:cs typeface="Arial" panose="020B0604020202020204" pitchFamily="34" charset="0"/>
              </a:rPr>
              <a:t>$name</a:t>
            </a:r>
            <a:r>
              <a:rPr lang="en-US" altLang="en-US" sz="2400">
                <a:solidFill>
                  <a:srgbClr val="BA2121"/>
                </a:solidFill>
                <a:latin typeface="Arial" panose="020B0604020202020204" pitchFamily="34" charset="0"/>
                <a:cs typeface="Arial" panose="020B0604020202020204" pitchFamily="34" charset="0"/>
              </a:rPr>
              <a:t>. Let us be friends!"</a:t>
            </a:r>
            <a:r>
              <a:rPr lang="en-US" altLang="en-US" sz="2400" i="1">
                <a:latin typeface="Arial" panose="020B0604020202020204" pitchFamily="34" charset="0"/>
                <a:cs typeface="Arial" panose="020B0604020202020204" pitchFamily="34" charset="0"/>
              </a:rPr>
              <a:t> </a:t>
            </a:r>
          </a:p>
          <a:p>
            <a:pPr marL="0" indent="0">
              <a:spcBef>
                <a:spcPct val="0"/>
              </a:spcBef>
              <a:buNone/>
            </a:pPr>
            <a:endParaRPr lang="en-US" altLang="en-US" sz="2400" i="1">
              <a:latin typeface="Arial" panose="020B0604020202020204" pitchFamily="34" charset="0"/>
              <a:cs typeface="Arial" panose="020B0604020202020204" pitchFamily="34" charset="0"/>
            </a:endParaRPr>
          </a:p>
          <a:p>
            <a:pPr marL="0" indent="0">
              <a:spcBef>
                <a:spcPct val="0"/>
              </a:spcBef>
              <a:buNone/>
            </a:pPr>
            <a:endParaRPr lang="en-US" altLang="en-US" sz="2400" i="1">
              <a:latin typeface="Arial" panose="020B0604020202020204" pitchFamily="34" charset="0"/>
              <a:cs typeface="Arial" panose="020B0604020202020204" pitchFamily="34" charset="0"/>
            </a:endParaRPr>
          </a:p>
          <a:p>
            <a:pPr marL="0" indent="0">
              <a:spcBef>
                <a:spcPct val="0"/>
              </a:spcBef>
              <a:buNone/>
            </a:pPr>
            <a:r>
              <a:rPr lang="en-GB" altLang="en-US" sz="2400" i="1">
                <a:latin typeface="Arial" panose="020B0604020202020204" pitchFamily="34" charset="0"/>
                <a:cs typeface="Arial" panose="020B0604020202020204" pitchFamily="34" charset="0"/>
              </a:rPr>
              <a:t>Save and close the file. Run it as follows:</a:t>
            </a:r>
          </a:p>
          <a:p>
            <a:pPr marL="0" indent="0">
              <a:spcBef>
                <a:spcPct val="0"/>
              </a:spcBef>
              <a:buNone/>
            </a:pPr>
            <a:endParaRPr lang="en-GB" altLang="en-US" sz="2400" i="1">
              <a:latin typeface="Arial" panose="020B0604020202020204" pitchFamily="34" charset="0"/>
              <a:cs typeface="Arial" panose="020B0604020202020204" pitchFamily="34" charset="0"/>
            </a:endParaRPr>
          </a:p>
          <a:p>
            <a:pPr marL="0" indent="0">
              <a:spcBef>
                <a:spcPct val="0"/>
              </a:spcBef>
              <a:buNone/>
            </a:pPr>
            <a:r>
              <a:rPr lang="en-GB" altLang="en-US" sz="2400" i="1">
                <a:latin typeface="Arial" panose="020B0604020202020204" pitchFamily="34" charset="0"/>
                <a:cs typeface="Arial" panose="020B0604020202020204" pitchFamily="34" charset="0"/>
              </a:rPr>
              <a:t>chmod +x filename.sh</a:t>
            </a:r>
          </a:p>
          <a:p>
            <a:pPr marL="0" indent="0">
              <a:spcBef>
                <a:spcPct val="0"/>
              </a:spcBef>
              <a:buNone/>
            </a:pPr>
            <a:r>
              <a:rPr lang="en-GB" altLang="en-US" sz="2400" i="1">
                <a:latin typeface="Arial" panose="020B0604020202020204" pitchFamily="34" charset="0"/>
                <a:cs typeface="Arial" panose="020B0604020202020204" pitchFamily="34" charset="0"/>
              </a:rPr>
              <a:t>./filename.sh</a:t>
            </a:r>
            <a:endParaRPr lang="en-US" altLang="en-US" sz="2400" i="1">
              <a:latin typeface="Arial" panose="020B0604020202020204" pitchFamily="34" charset="0"/>
              <a:cs typeface="Arial" panose="020B0604020202020204" pitchFamily="34" charset="0"/>
            </a:endParaRPr>
          </a:p>
          <a:p>
            <a:pPr marL="0" indent="0">
              <a:spcBef>
                <a:spcPct val="0"/>
              </a:spcBef>
              <a:buNone/>
            </a:pPr>
            <a:endParaRPr lang="en-US" altLang="en-US" sz="2400" i="1">
              <a:latin typeface="Arial" panose="020B0604020202020204" pitchFamily="34" charset="0"/>
              <a:cs typeface="Arial" panose="020B0604020202020204" pitchFamily="34" charset="0"/>
            </a:endParaRPr>
          </a:p>
          <a:p>
            <a:pPr marL="0" indent="0">
              <a:spcBef>
                <a:spcPct val="0"/>
              </a:spcBef>
              <a:buNone/>
            </a:pPr>
            <a:endParaRPr lang="en-US" altLang="en-US" sz="2400" i="1">
              <a:latin typeface="Arial" panose="020B0604020202020204" pitchFamily="34" charset="0"/>
              <a:cs typeface="Arial" panose="020B0604020202020204" pitchFamily="34" charset="0"/>
            </a:endParaRPr>
          </a:p>
        </p:txBody>
      </p:sp>
      <p:sp>
        <p:nvSpPr>
          <p:cNvPr id="37892" name="TextBox 4"/>
          <p:cNvSpPr txBox="1">
            <a:spLocks noChangeArrowheads="1"/>
          </p:cNvSpPr>
          <p:nvPr/>
        </p:nvSpPr>
        <p:spPr bwMode="auto">
          <a:xfrm>
            <a:off x="2209800" y="1981201"/>
            <a:ext cx="1981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Times New Roman" panose="02020603050405020304" pitchFamily="18" charset="0"/>
              </a:defRPr>
            </a:lvl1pPr>
            <a:lvl2pPr marL="742950" indent="-285750">
              <a:defRPr sz="2400" i="1">
                <a:solidFill>
                  <a:schemeClr val="tx1"/>
                </a:solidFill>
                <a:latin typeface="Times New Roman" panose="02020603050405020304" pitchFamily="18" charset="0"/>
              </a:defRPr>
            </a:lvl2pPr>
            <a:lvl3pPr marL="1143000" indent="-228600">
              <a:defRPr sz="2400" i="1">
                <a:solidFill>
                  <a:schemeClr val="tx1"/>
                </a:solidFill>
                <a:latin typeface="Times New Roman" panose="02020603050405020304" pitchFamily="18" charset="0"/>
              </a:defRPr>
            </a:lvl3pPr>
            <a:lvl4pPr marL="1600200" indent="-228600">
              <a:defRPr sz="2400" i="1">
                <a:solidFill>
                  <a:schemeClr val="tx1"/>
                </a:solidFill>
                <a:latin typeface="Times New Roman" panose="02020603050405020304" pitchFamily="18" charset="0"/>
              </a:defRPr>
            </a:lvl4pPr>
            <a:lvl5pPr marL="2057400" indent="-228600">
              <a:defRPr sz="2400" i="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IN" altLang="en-US"/>
              <a:t>Example</a:t>
            </a:r>
          </a:p>
        </p:txBody>
      </p:sp>
    </p:spTree>
    <p:extLst>
      <p:ext uri="{BB962C8B-B14F-4D97-AF65-F5344CB8AC3E}">
        <p14:creationId xmlns:p14="http://schemas.microsoft.com/office/powerpoint/2010/main" val="491280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IN" altLang="en-US"/>
          </a:p>
        </p:txBody>
      </p:sp>
      <p:sp>
        <p:nvSpPr>
          <p:cNvPr id="3" name="Content Placeholder 2"/>
          <p:cNvSpPr>
            <a:spLocks noGrp="1"/>
          </p:cNvSpPr>
          <p:nvPr>
            <p:ph idx="1"/>
          </p:nvPr>
        </p:nvSpPr>
        <p:spPr/>
        <p:txBody>
          <a:bodyPr/>
          <a:lstStyle/>
          <a:p>
            <a:pPr>
              <a:defRPr/>
            </a:pPr>
            <a:r>
              <a:rPr lang="en-IN" sz="1800" i="1" dirty="0"/>
              <a:t>Example</a:t>
            </a:r>
          </a:p>
          <a:p>
            <a:pPr>
              <a:defRPr/>
            </a:pPr>
            <a:r>
              <a:rPr lang="en-GB" sz="1800" dirty="0"/>
              <a:t>#!/bin/bash</a:t>
            </a:r>
          </a:p>
          <a:p>
            <a:pPr marL="0" indent="0">
              <a:buNone/>
              <a:defRPr/>
            </a:pPr>
            <a:r>
              <a:rPr lang="en-GB" sz="1800" dirty="0"/>
              <a:t># read three numbers and assigned them to 3 </a:t>
            </a:r>
            <a:r>
              <a:rPr lang="en-GB" sz="1800" dirty="0" err="1"/>
              <a:t>vars</a:t>
            </a:r>
            <a:endParaRPr lang="en-GB" sz="1800" dirty="0"/>
          </a:p>
          <a:p>
            <a:pPr marL="0" indent="0">
              <a:buNone/>
              <a:defRPr/>
            </a:pPr>
            <a:r>
              <a:rPr lang="en-GB" sz="1800" dirty="0"/>
              <a:t>read -p "Enter number one : " n1</a:t>
            </a:r>
          </a:p>
          <a:p>
            <a:pPr marL="0" indent="0">
              <a:buNone/>
              <a:defRPr/>
            </a:pPr>
            <a:r>
              <a:rPr lang="en-GB" sz="1800" dirty="0"/>
              <a:t>read -p "Enter number two : " n2</a:t>
            </a:r>
          </a:p>
          <a:p>
            <a:pPr marL="0" indent="0">
              <a:buNone/>
              <a:defRPr/>
            </a:pPr>
            <a:r>
              <a:rPr lang="en-GB" sz="1800" dirty="0"/>
              <a:t>read -p "Enter number three : " n3</a:t>
            </a:r>
          </a:p>
          <a:p>
            <a:pPr>
              <a:defRPr/>
            </a:pPr>
            <a:endParaRPr lang="en-GB" sz="1800" dirty="0"/>
          </a:p>
          <a:p>
            <a:pPr>
              <a:defRPr/>
            </a:pPr>
            <a:r>
              <a:rPr lang="en-GB" sz="1800" dirty="0"/>
              <a:t># display back 3 numbers - punched by user. </a:t>
            </a:r>
          </a:p>
          <a:p>
            <a:pPr marL="0" indent="0">
              <a:buNone/>
              <a:defRPr/>
            </a:pPr>
            <a:r>
              <a:rPr lang="en-GB" sz="1800" dirty="0"/>
              <a:t>echo "Number1 - $n1"</a:t>
            </a:r>
          </a:p>
          <a:p>
            <a:pPr marL="0" indent="0">
              <a:buNone/>
              <a:defRPr/>
            </a:pPr>
            <a:r>
              <a:rPr lang="en-GB" sz="1800" dirty="0"/>
              <a:t>echo "Number2 - $n2"</a:t>
            </a:r>
          </a:p>
          <a:p>
            <a:pPr marL="0" indent="0">
              <a:buNone/>
              <a:defRPr/>
            </a:pPr>
            <a:r>
              <a:rPr lang="en-GB" sz="1800" dirty="0"/>
              <a:t>echo "Number3 - $n3"</a:t>
            </a:r>
            <a:endParaRPr lang="en-IN" sz="1800" dirty="0"/>
          </a:p>
        </p:txBody>
      </p:sp>
    </p:spTree>
    <p:extLst>
      <p:ext uri="{BB962C8B-B14F-4D97-AF65-F5344CB8AC3E}">
        <p14:creationId xmlns:p14="http://schemas.microsoft.com/office/powerpoint/2010/main" val="203303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IN" altLang="en-US"/>
          </a:p>
        </p:txBody>
      </p:sp>
      <p:sp>
        <p:nvSpPr>
          <p:cNvPr id="3" name="Content Placeholder 2"/>
          <p:cNvSpPr>
            <a:spLocks noGrp="1"/>
          </p:cNvSpPr>
          <p:nvPr>
            <p:ph idx="1"/>
          </p:nvPr>
        </p:nvSpPr>
        <p:spPr/>
        <p:txBody>
          <a:bodyPr/>
          <a:lstStyle/>
          <a:p>
            <a:pPr>
              <a:defRPr/>
            </a:pPr>
            <a:r>
              <a:rPr lang="en-GB" sz="1800" dirty="0">
                <a:latin typeface="Arial" panose="020B0604020202020204" pitchFamily="34" charset="0"/>
                <a:cs typeface="Arial" panose="020B0604020202020204" pitchFamily="34" charset="0"/>
              </a:rPr>
              <a:t>Handling Passwords</a:t>
            </a:r>
          </a:p>
          <a:p>
            <a:pPr marL="0" indent="0" algn="just">
              <a:buNone/>
              <a:defRPr/>
            </a:pPr>
            <a:r>
              <a:rPr lang="en-GB" sz="1800" dirty="0">
                <a:latin typeface="Arial" panose="020B0604020202020204" pitchFamily="34" charset="0"/>
                <a:cs typeface="Arial" panose="020B0604020202020204" pitchFamily="34" charset="0"/>
              </a:rPr>
              <a:t>The -s option causes input coming from a terminal do not be displayed on the screen.  </a:t>
            </a:r>
          </a:p>
          <a:p>
            <a:pPr marL="0" indent="0" algn="just">
              <a:buNone/>
              <a:defRPr/>
            </a:pPr>
            <a:endParaRPr lang="en-GB" sz="1800" dirty="0">
              <a:latin typeface="Arial" panose="020B0604020202020204" pitchFamily="34" charset="0"/>
              <a:cs typeface="Arial" panose="020B0604020202020204" pitchFamily="34" charset="0"/>
            </a:endParaRPr>
          </a:p>
          <a:p>
            <a:pPr marL="0" indent="0" algn="just">
              <a:buNone/>
              <a:defRPr/>
            </a:pPr>
            <a:r>
              <a:rPr lang="en-GB" sz="1800" dirty="0">
                <a:latin typeface="Arial" panose="020B0604020202020204" pitchFamily="34" charset="0"/>
                <a:cs typeface="Arial" panose="020B0604020202020204" pitchFamily="34" charset="0"/>
              </a:rPr>
              <a:t>#!/bin/bash</a:t>
            </a:r>
          </a:p>
          <a:p>
            <a:pPr marL="0" indent="0" algn="just">
              <a:buNone/>
              <a:defRPr/>
            </a:pPr>
            <a:r>
              <a:rPr lang="en-GB" sz="1800" dirty="0">
                <a:latin typeface="Arial" panose="020B0604020202020204" pitchFamily="34" charset="0"/>
                <a:cs typeface="Arial" panose="020B0604020202020204" pitchFamily="34" charset="0"/>
              </a:rPr>
              <a:t>read -s -p "Enter Password  : " </a:t>
            </a:r>
            <a:r>
              <a:rPr lang="en-GB" sz="1800" dirty="0" err="1">
                <a:latin typeface="Arial" panose="020B0604020202020204" pitchFamily="34" charset="0"/>
                <a:cs typeface="Arial" panose="020B0604020202020204" pitchFamily="34" charset="0"/>
              </a:rPr>
              <a:t>my_password</a:t>
            </a:r>
            <a:endParaRPr lang="en-GB" sz="1800" dirty="0">
              <a:latin typeface="Arial" panose="020B0604020202020204" pitchFamily="34" charset="0"/>
              <a:cs typeface="Arial" panose="020B0604020202020204" pitchFamily="34" charset="0"/>
            </a:endParaRPr>
          </a:p>
          <a:p>
            <a:pPr marL="0" indent="0" algn="just">
              <a:buNone/>
              <a:defRPr/>
            </a:pPr>
            <a:r>
              <a:rPr lang="en-GB" sz="1800" dirty="0">
                <a:latin typeface="Arial" panose="020B0604020202020204" pitchFamily="34" charset="0"/>
                <a:cs typeface="Arial" panose="020B0604020202020204" pitchFamily="34" charset="0"/>
              </a:rPr>
              <a:t>echo </a:t>
            </a:r>
          </a:p>
          <a:p>
            <a:pPr marL="0" indent="0" algn="just">
              <a:buNone/>
              <a:defRPr/>
            </a:pPr>
            <a:r>
              <a:rPr lang="en-GB" sz="1800" dirty="0">
                <a:latin typeface="Arial" panose="020B0604020202020204" pitchFamily="34" charset="0"/>
                <a:cs typeface="Arial" panose="020B0604020202020204" pitchFamily="34" charset="0"/>
              </a:rPr>
              <a:t>echo "Your password - $</a:t>
            </a:r>
            <a:r>
              <a:rPr lang="en-GB" sz="1800" dirty="0" err="1">
                <a:latin typeface="Arial" panose="020B0604020202020204" pitchFamily="34" charset="0"/>
                <a:cs typeface="Arial" panose="020B0604020202020204" pitchFamily="34" charset="0"/>
              </a:rPr>
              <a:t>my_password</a:t>
            </a:r>
            <a:r>
              <a:rPr lang="en-GB" sz="18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897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133600" y="0"/>
            <a:ext cx="7772400" cy="1143000"/>
          </a:xfrm>
        </p:spPr>
        <p:txBody>
          <a:bodyPr/>
          <a:lstStyle/>
          <a:p>
            <a:pPr>
              <a:spcBef>
                <a:spcPts val="500"/>
              </a:spcBef>
              <a:spcAft>
                <a:spcPts val="500"/>
              </a:spcAft>
            </a:pPr>
            <a:r>
              <a:rPr lang="en-US" altLang="en-US">
                <a:solidFill>
                  <a:schemeClr val="tx1"/>
                </a:solidFill>
              </a:rPr>
              <a:t>Environmental Variables</a:t>
            </a:r>
            <a:endParaRPr lang="en-US" altLang="en-US" b="1">
              <a:solidFill>
                <a:schemeClr val="tx1"/>
              </a:solidFill>
              <a:latin typeface="Arial" panose="020B0604020202020204" pitchFamily="34" charset="0"/>
            </a:endParaRPr>
          </a:p>
        </p:txBody>
      </p:sp>
      <p:sp>
        <p:nvSpPr>
          <p:cNvPr id="40963" name="Rectangle 3"/>
          <p:cNvSpPr>
            <a:spLocks noGrp="1" noChangeArrowheads="1"/>
          </p:cNvSpPr>
          <p:nvPr>
            <p:ph type="body" idx="1"/>
          </p:nvPr>
        </p:nvSpPr>
        <p:spPr>
          <a:xfrm>
            <a:off x="1676400" y="1371600"/>
            <a:ext cx="9144000" cy="5105400"/>
          </a:xfrm>
        </p:spPr>
        <p:txBody>
          <a:bodyPr/>
          <a:lstStyle/>
          <a:p>
            <a:pPr eaLnBrk="1" hangingPunct="1">
              <a:buFontTx/>
              <a:buNone/>
            </a:pPr>
            <a:r>
              <a:rPr lang="en-US" altLang="en-US">
                <a:latin typeface="Impact" panose="020B0806030902050204" pitchFamily="34" charset="0"/>
              </a:rPr>
              <a:t>NAME</a:t>
            </a:r>
            <a:r>
              <a:rPr lang="en-US" altLang="en-US" b="1"/>
              <a:t>		</a:t>
            </a:r>
            <a:r>
              <a:rPr lang="en-US" altLang="en-US">
                <a:latin typeface="Impact" panose="020B0806030902050204" pitchFamily="34" charset="0"/>
              </a:rPr>
              <a:t>MEANING</a:t>
            </a:r>
          </a:p>
          <a:p>
            <a:pPr eaLnBrk="1" hangingPunct="1">
              <a:buFontTx/>
              <a:buNone/>
            </a:pPr>
            <a:r>
              <a:rPr lang="en-US" altLang="en-US" b="1"/>
              <a:t>$HOME	</a:t>
            </a:r>
            <a:r>
              <a:rPr lang="en-US" altLang="en-US"/>
              <a:t>Absolute pathname of your home directory</a:t>
            </a:r>
          </a:p>
          <a:p>
            <a:pPr eaLnBrk="1" hangingPunct="1">
              <a:buFontTx/>
              <a:buNone/>
            </a:pPr>
            <a:r>
              <a:rPr lang="en-US" altLang="en-US" b="1"/>
              <a:t>$PATH</a:t>
            </a:r>
            <a:r>
              <a:rPr lang="en-US" altLang="en-US"/>
              <a:t>	A list of directories to search for	 </a:t>
            </a:r>
          </a:p>
          <a:p>
            <a:pPr eaLnBrk="1" hangingPunct="1">
              <a:buFontTx/>
              <a:buNone/>
            </a:pPr>
            <a:r>
              <a:rPr lang="en-US" altLang="en-US" b="1"/>
              <a:t>$USER</a:t>
            </a:r>
            <a:r>
              <a:rPr lang="en-US" altLang="en-US"/>
              <a:t>	Your login name</a:t>
            </a:r>
          </a:p>
          <a:p>
            <a:pPr eaLnBrk="1" hangingPunct="1">
              <a:buFontTx/>
              <a:buNone/>
            </a:pPr>
            <a:r>
              <a:rPr lang="en-US" altLang="en-US" b="1"/>
              <a:t>$SHELL</a:t>
            </a:r>
            <a:r>
              <a:rPr lang="en-US" altLang="en-US"/>
              <a:t>	Absolute pathname of login shell</a:t>
            </a:r>
          </a:p>
          <a:p>
            <a:pPr eaLnBrk="1" hangingPunct="1">
              <a:buFontTx/>
              <a:buNone/>
            </a:pPr>
            <a:r>
              <a:rPr lang="en-US" altLang="en-US" b="1"/>
              <a:t>$TERM</a:t>
            </a:r>
            <a:r>
              <a:rPr lang="en-US" altLang="en-US"/>
              <a:t>	Type of your terminal</a:t>
            </a:r>
          </a:p>
          <a:p>
            <a:pPr eaLnBrk="1" hangingPunct="1">
              <a:buFontTx/>
              <a:buNone/>
            </a:pPr>
            <a:r>
              <a:rPr lang="en-US" altLang="en-US" b="1"/>
              <a:t>$PS1</a:t>
            </a:r>
            <a:r>
              <a:rPr lang="en-US" altLang="en-US"/>
              <a:t>		Prompt</a:t>
            </a:r>
          </a:p>
        </p:txBody>
      </p:sp>
      <p:sp>
        <p:nvSpPr>
          <p:cNvPr id="40964" name="Line 4"/>
          <p:cNvSpPr>
            <a:spLocks noChangeShapeType="1"/>
          </p:cNvSpPr>
          <p:nvPr/>
        </p:nvSpPr>
        <p:spPr bwMode="auto">
          <a:xfrm>
            <a:off x="1752600" y="1981200"/>
            <a:ext cx="87630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0965" name="Line 5"/>
          <p:cNvSpPr>
            <a:spLocks noChangeShapeType="1"/>
          </p:cNvSpPr>
          <p:nvPr/>
        </p:nvSpPr>
        <p:spPr bwMode="auto">
          <a:xfrm>
            <a:off x="3429000" y="1371600"/>
            <a:ext cx="0" cy="464820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344676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Escape Mode</a:t>
            </a:r>
          </a:p>
          <a:p>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6</a:t>
            </a:fld>
            <a:endParaRPr lang="en-US" altLang="en-US">
              <a:latin typeface="Arial" panose="020B0604020202020204" pitchFamily="34" charset="0"/>
            </a:endParaRPr>
          </a:p>
        </p:txBody>
      </p:sp>
      <p:sp>
        <p:nvSpPr>
          <p:cNvPr id="5" name="Rectangle 4"/>
          <p:cNvSpPr/>
          <p:nvPr/>
        </p:nvSpPr>
        <p:spPr>
          <a:xfrm>
            <a:off x="2035176" y="2551837"/>
            <a:ext cx="8251825" cy="1754326"/>
          </a:xfrm>
          <a:prstGeom prst="rect">
            <a:avLst/>
          </a:prstGeom>
        </p:spPr>
        <p:txBody>
          <a:bodyPr wrap="square">
            <a:spAutoFit/>
          </a:bodyPr>
          <a:lstStyle/>
          <a:p>
            <a:pPr algn="just" eaLnBrk="0" fontAlgn="base" hangingPunct="0">
              <a:spcBef>
                <a:spcPct val="0"/>
              </a:spcBef>
              <a:spcAft>
                <a:spcPct val="0"/>
              </a:spcAft>
            </a:pPr>
            <a:r>
              <a:rPr lang="en-GB" dirty="0">
                <a:solidFill>
                  <a:prstClr val="black"/>
                </a:solidFill>
                <a:latin typeface="Arial" panose="020B0604020202020204" pitchFamily="34" charset="0"/>
              </a:rPr>
              <a:t>- enables you to perform tasks such as saving files, executing commands.</a:t>
            </a:r>
            <a:endParaRPr lang="en-IN" dirty="0">
              <a:solidFill>
                <a:prstClr val="black"/>
              </a:solidFill>
              <a:latin typeface="Arial" panose="020B0604020202020204" pitchFamily="34" charset="0"/>
            </a:endParaRPr>
          </a:p>
          <a:p>
            <a:pPr algn="just" eaLnBrk="0" fontAlgn="base" hangingPunct="0">
              <a:spcBef>
                <a:spcPct val="0"/>
              </a:spcBef>
              <a:spcAft>
                <a:spcPct val="0"/>
              </a:spcAft>
            </a:pPr>
            <a:endParaRPr lang="en-GB" dirty="0">
              <a:solidFill>
                <a:prstClr val="black"/>
              </a:solidFill>
              <a:latin typeface="Arial" panose="020B0604020202020204" pitchFamily="34" charset="0"/>
            </a:endParaRPr>
          </a:p>
          <a:p>
            <a:pPr algn="just" eaLnBrk="0" fontAlgn="base" hangingPunct="0">
              <a:spcBef>
                <a:spcPct val="0"/>
              </a:spcBef>
              <a:spcAft>
                <a:spcPct val="0"/>
              </a:spcAft>
            </a:pPr>
            <a:r>
              <a:rPr lang="en-GB" dirty="0">
                <a:solidFill>
                  <a:prstClr val="black"/>
                </a:solidFill>
                <a:latin typeface="Arial" panose="020B0604020202020204" pitchFamily="34" charset="0"/>
              </a:rPr>
              <a:t>-invoked by typing a colon [:], while vi is in Command Mode. </a:t>
            </a:r>
          </a:p>
          <a:p>
            <a:pPr algn="just" eaLnBrk="0" fontAlgn="base" hangingPunct="0">
              <a:spcBef>
                <a:spcPct val="0"/>
              </a:spcBef>
              <a:spcAft>
                <a:spcPct val="0"/>
              </a:spcAft>
            </a:pPr>
            <a:endParaRPr lang="en-GB" dirty="0">
              <a:solidFill>
                <a:prstClr val="black"/>
              </a:solidFill>
              <a:latin typeface="Arial" panose="020B0604020202020204" pitchFamily="34" charset="0"/>
            </a:endParaRPr>
          </a:p>
          <a:p>
            <a:pPr algn="just" eaLnBrk="0" fontAlgn="base" hangingPunct="0">
              <a:spcBef>
                <a:spcPct val="0"/>
              </a:spcBef>
              <a:spcAft>
                <a:spcPct val="0"/>
              </a:spcAft>
            </a:pPr>
            <a:r>
              <a:rPr lang="en-GB" dirty="0">
                <a:solidFill>
                  <a:prstClr val="black"/>
                </a:solidFill>
                <a:latin typeface="Arial" panose="020B0604020202020204" pitchFamily="34" charset="0"/>
              </a:rPr>
              <a:t>-The cursor will jump to the last line of the screen and vi will wait for a command. </a:t>
            </a:r>
            <a:endParaRPr lang="en-IN" dirty="0">
              <a:solidFill>
                <a:prstClr val="black"/>
              </a:solidFill>
              <a:latin typeface="Arial" panose="020B0604020202020204" pitchFamily="34" charset="0"/>
            </a:endParaRPr>
          </a:p>
        </p:txBody>
      </p:sp>
    </p:spTree>
    <p:extLst>
      <p:ext uri="{BB962C8B-B14F-4D97-AF65-F5344CB8AC3E}">
        <p14:creationId xmlns:p14="http://schemas.microsoft.com/office/powerpoint/2010/main" val="243963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vi editing commands</a:t>
            </a:r>
          </a:p>
        </p:txBody>
      </p:sp>
      <p:sp>
        <p:nvSpPr>
          <p:cNvPr id="3" name="Content Placeholder 2"/>
          <p:cNvSpPr>
            <a:spLocks noGrp="1"/>
          </p:cNvSpPr>
          <p:nvPr>
            <p:ph idx="1"/>
          </p:nvPr>
        </p:nvSpPr>
        <p:spPr/>
        <p:txBody>
          <a:bodyPr/>
          <a:lstStyle/>
          <a:p>
            <a:r>
              <a:rPr lang="en-GB" dirty="0" err="1"/>
              <a:t>i</a:t>
            </a:r>
            <a:r>
              <a:rPr lang="en-GB" dirty="0"/>
              <a:t> - Insert at cursor (goes into insert mode)</a:t>
            </a:r>
          </a:p>
          <a:p>
            <a:r>
              <a:rPr lang="en-GB" dirty="0"/>
              <a:t>a - Write after cursor (goes into insert mode)</a:t>
            </a:r>
          </a:p>
          <a:p>
            <a:r>
              <a:rPr lang="en-GB" dirty="0"/>
              <a:t>A - Write at the end of line (goes into insert mode)</a:t>
            </a:r>
          </a:p>
          <a:p>
            <a:r>
              <a:rPr lang="en-GB" dirty="0"/>
              <a:t>ESC - Terminate insert mode</a:t>
            </a:r>
          </a:p>
          <a:p>
            <a:r>
              <a:rPr lang="en-GB" dirty="0"/>
              <a:t>U - Undo all changes to the entire line</a:t>
            </a:r>
          </a:p>
          <a:p>
            <a:r>
              <a:rPr lang="en-GB" dirty="0"/>
              <a:t>o - Open a new line (goes into insert mode)</a:t>
            </a:r>
          </a:p>
          <a:p>
            <a:r>
              <a:rPr lang="en-GB" dirty="0" err="1"/>
              <a:t>dd</a:t>
            </a:r>
            <a:r>
              <a:rPr lang="en-GB" dirty="0"/>
              <a:t> - Delete line</a:t>
            </a:r>
          </a:p>
          <a:p>
            <a:r>
              <a:rPr lang="en-GB" dirty="0"/>
              <a:t>3dd - Delete 3 lines.</a:t>
            </a:r>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7</a:t>
            </a:fld>
            <a:endParaRPr lang="en-US" altLang="en-US">
              <a:latin typeface="Arial" panose="020B0604020202020204" pitchFamily="34" charset="0"/>
            </a:endParaRPr>
          </a:p>
        </p:txBody>
      </p:sp>
    </p:spTree>
    <p:extLst>
      <p:ext uri="{BB962C8B-B14F-4D97-AF65-F5344CB8AC3E}">
        <p14:creationId xmlns:p14="http://schemas.microsoft.com/office/powerpoint/2010/main" val="3508695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D - Delete contents of line after the cursor</a:t>
            </a:r>
          </a:p>
          <a:p>
            <a:r>
              <a:rPr lang="en-GB" dirty="0" err="1"/>
              <a:t>dw</a:t>
            </a:r>
            <a:r>
              <a:rPr lang="en-GB" dirty="0"/>
              <a:t> - Delete word</a:t>
            </a:r>
          </a:p>
          <a:p>
            <a:r>
              <a:rPr lang="en-GB" dirty="0"/>
              <a:t>4dw - Delete 4 words</a:t>
            </a:r>
          </a:p>
          <a:p>
            <a:r>
              <a:rPr lang="en-GB" dirty="0" err="1"/>
              <a:t>cw</a:t>
            </a:r>
            <a:r>
              <a:rPr lang="en-GB" dirty="0"/>
              <a:t> - Change word</a:t>
            </a:r>
          </a:p>
          <a:p>
            <a:r>
              <a:rPr lang="en-GB" dirty="0"/>
              <a:t>x - Delete character at the cursor</a:t>
            </a:r>
          </a:p>
          <a:p>
            <a:r>
              <a:rPr lang="en-GB" dirty="0"/>
              <a:t>r - Replace character</a:t>
            </a:r>
          </a:p>
          <a:p>
            <a:r>
              <a:rPr lang="en-GB" dirty="0"/>
              <a:t>R - Overwrite characters from cursor onward</a:t>
            </a:r>
          </a:p>
          <a:p>
            <a:pPr marL="0" indent="0">
              <a:buNone/>
            </a:pP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8</a:t>
            </a:fld>
            <a:endParaRPr lang="en-US" altLang="en-US">
              <a:latin typeface="Arial" panose="020B0604020202020204" pitchFamily="34" charset="0"/>
            </a:endParaRPr>
          </a:p>
        </p:txBody>
      </p:sp>
    </p:spTree>
    <p:extLst>
      <p:ext uri="{BB962C8B-B14F-4D97-AF65-F5344CB8AC3E}">
        <p14:creationId xmlns:p14="http://schemas.microsoft.com/office/powerpoint/2010/main" val="350548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s - Substitute one character under cursor continue to insert</a:t>
            </a:r>
          </a:p>
          <a:p>
            <a:r>
              <a:rPr lang="en-GB" dirty="0"/>
              <a:t>S - Substitute entire line and begin to insert at the beginning of the line</a:t>
            </a:r>
          </a:p>
          <a:p>
            <a:r>
              <a:rPr lang="en-GB" dirty="0"/>
              <a:t>Make sure you press the right command otherwise you will end up making undesirable changes to the file. </a:t>
            </a:r>
          </a:p>
          <a:p>
            <a:r>
              <a:rPr lang="en-GB" dirty="0"/>
              <a:t>You can also enter the insert mode by pressing a, A, o,  </a:t>
            </a:r>
            <a:endParaRPr lang="en-IN"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defRPr/>
            </a:pPr>
            <a:fld id="{395353DF-E4E7-48FF-88BE-C0022C88138F}" type="slidenum">
              <a:rPr lang="en-US" altLang="en-US">
                <a:latin typeface="Arial" panose="020B0604020202020204" pitchFamily="34" charset="0"/>
              </a:rPr>
              <a:pPr eaLnBrk="0" fontAlgn="base" hangingPunct="0">
                <a:spcBef>
                  <a:spcPct val="0"/>
                </a:spcBef>
                <a:spcAft>
                  <a:spcPct val="0"/>
                </a:spcAft>
                <a:defRPr/>
              </a:pPr>
              <a:t>9</a:t>
            </a:fld>
            <a:endParaRPr lang="en-US" altLang="en-US">
              <a:latin typeface="Arial" panose="020B0604020202020204" pitchFamily="34" charset="0"/>
            </a:endParaRPr>
          </a:p>
        </p:txBody>
      </p:sp>
    </p:spTree>
    <p:extLst>
      <p:ext uri="{BB962C8B-B14F-4D97-AF65-F5344CB8AC3E}">
        <p14:creationId xmlns:p14="http://schemas.microsoft.com/office/powerpoint/2010/main" val="8472754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bfdba43-4899-471e-8afc-da7f3965c45a"/>
</p:tagLst>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8EC24FE32B9240ADB07607EC626A57" ma:contentTypeVersion="6" ma:contentTypeDescription="Create a new document." ma:contentTypeScope="" ma:versionID="d68ad3668bde6149996d4eac3aee9b75">
  <xsd:schema xmlns:xsd="http://www.w3.org/2001/XMLSchema" xmlns:xs="http://www.w3.org/2001/XMLSchema" xmlns:p="http://schemas.microsoft.com/office/2006/metadata/properties" xmlns:ns2="850d7f3a-e36a-4dd3-a9fd-c651d970c603" targetNamespace="http://schemas.microsoft.com/office/2006/metadata/properties" ma:root="true" ma:fieldsID="87a8d79dadf5b210718df66e38c7ae77" ns2:_="">
    <xsd:import namespace="850d7f3a-e36a-4dd3-a9fd-c651d970c60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0d7f3a-e36a-4dd3-a9fd-c651d970c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45D509-C3BE-4D2B-9C79-B9C0813F6F27}">
  <ds:schemaRefs>
    <ds:schemaRef ds:uri="http://schemas.microsoft.com/sharepoint/v3/contenttype/forms"/>
  </ds:schemaRefs>
</ds:datastoreItem>
</file>

<file path=customXml/itemProps2.xml><?xml version="1.0" encoding="utf-8"?>
<ds:datastoreItem xmlns:ds="http://schemas.openxmlformats.org/officeDocument/2006/customXml" ds:itemID="{04D92E1A-6278-4F30-8AB0-56BC91D210F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711FE4C-D172-4C6A-97FE-413F8F089B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0d7f3a-e36a-4dd3-a9fd-c651d970c6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5590</TotalTime>
  <Words>1978</Words>
  <Application>Microsoft Office PowerPoint</Application>
  <PresentationFormat>Widescreen</PresentationFormat>
  <Paragraphs>347</Paragraphs>
  <Slides>59</Slides>
  <Notes>20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Wisp</vt:lpstr>
      <vt:lpstr>Creating files in Unix/Linux</vt:lpstr>
      <vt:lpstr> Vi editor</vt:lpstr>
      <vt:lpstr>Modes of Vi editor</vt:lpstr>
      <vt:lpstr> Modes of Vi editor</vt:lpstr>
      <vt:lpstr>PowerPoint Presentation</vt:lpstr>
      <vt:lpstr>PowerPoint Presentation</vt:lpstr>
      <vt:lpstr> vi editing commands</vt:lpstr>
      <vt:lpstr>PowerPoint Presentation</vt:lpstr>
      <vt:lpstr>PowerPoint Presentation</vt:lpstr>
      <vt:lpstr> Moving within file</vt:lpstr>
      <vt:lpstr> Saving and closing file</vt:lpstr>
      <vt:lpstr>Editing a file using vi </vt:lpstr>
      <vt:lpstr>Create a file using vi</vt:lpstr>
      <vt:lpstr>Create a file using vi</vt:lpstr>
      <vt:lpstr>Insert text in a file using vi</vt:lpstr>
      <vt:lpstr>Insert text in a file using vi</vt:lpstr>
      <vt:lpstr>Insert text in a file using vi</vt:lpstr>
      <vt:lpstr>Displaying a file</vt:lpstr>
      <vt:lpstr>Command: cat</vt:lpstr>
      <vt:lpstr> chmod</vt:lpstr>
      <vt:lpstr>PowerPoint Presentation</vt:lpstr>
      <vt:lpstr> operation </vt:lpstr>
      <vt:lpstr>PowerPoint Presentation</vt:lpstr>
      <vt:lpstr>PowerPoint Presentation</vt:lpstr>
      <vt:lpstr> Numeric Method </vt:lpstr>
      <vt:lpstr>PowerPoint Presentation</vt:lpstr>
      <vt:lpstr>PowerPoint Presentation</vt:lpstr>
      <vt:lpstr>PIPES</vt:lpstr>
      <vt:lpstr>PowerPoint Presentation</vt:lpstr>
      <vt:lpstr>PIPE(Examples)</vt:lpstr>
      <vt:lpstr>Grep Command</vt:lpstr>
      <vt:lpstr>Shell Scripting</vt:lpstr>
      <vt:lpstr>What is a shell?</vt:lpstr>
      <vt:lpstr>PowerPoint Presentation</vt:lpstr>
      <vt:lpstr>Most Commonly Used Shells</vt:lpstr>
      <vt:lpstr>PowerPoint Presentation</vt:lpstr>
      <vt:lpstr>PowerPoint Presentation</vt:lpstr>
      <vt:lpstr>PowerPoint Presentation</vt:lpstr>
      <vt:lpstr>PowerPoint Presentation</vt:lpstr>
      <vt:lpstr>Shell Scripts</vt:lpstr>
      <vt:lpstr>Shell Scripts</vt:lpstr>
      <vt:lpstr>Simple Example</vt:lpstr>
      <vt:lpstr>Scripting vs. C Programming</vt:lpstr>
      <vt:lpstr>PowerPoint Presentation</vt:lpstr>
      <vt:lpstr>PowerPoint Presentation</vt:lpstr>
      <vt:lpstr>PowerPoint Presentation</vt:lpstr>
      <vt:lpstr>PowerPoint Presentation</vt:lpstr>
      <vt:lpstr>Defining Variables </vt:lpstr>
      <vt:lpstr>Accessing Values </vt:lpstr>
      <vt:lpstr>Read-only Variables </vt:lpstr>
      <vt:lpstr>Shell Variables</vt:lpstr>
      <vt:lpstr>PowerPoint Presentation</vt:lpstr>
      <vt:lpstr>Variable Example</vt:lpstr>
      <vt:lpstr>You can accept input from the keyboard and assign an input value to a user defined shell variable using read command.</vt:lpstr>
      <vt:lpstr>PowerPoint Presentation</vt:lpstr>
      <vt:lpstr>PowerPoint Presentation</vt:lpstr>
      <vt:lpstr>PowerPoint Presentation</vt:lpstr>
      <vt:lpstr>PowerPoint Presentation</vt:lpstr>
      <vt:lpstr>Environmental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files in Unix/Linux</dc:title>
  <dc:creator>Seema Sharma</dc:creator>
  <cp:lastModifiedBy>Seema Sharma</cp:lastModifiedBy>
  <cp:revision>83</cp:revision>
  <dcterms:created xsi:type="dcterms:W3CDTF">2020-08-11T02:30:18Z</dcterms:created>
  <dcterms:modified xsi:type="dcterms:W3CDTF">2021-01-22T11:43:24Z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0x010100938EC24FE32B9240ADB07607EC626A57</vt:lpwstr>
  </property>
</Properties>
</file>