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7" r:id="rId5"/>
    <p:sldId id="258" r:id="rId6"/>
    <p:sldId id="262" r:id="rId7"/>
    <p:sldId id="259" r:id="rId8"/>
    <p:sldId id="260" r:id="rId9"/>
    <p:sldId id="261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EBEBE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.xml"/><Relationship Id="rId2" Type="http://schemas.openxmlformats.org/officeDocument/2006/relationships/image" Target="../media/image4.png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hyperlink" Target="https://go.dev/solutions/#case-studi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4" Type="http://schemas.openxmlformats.org/officeDocument/2006/relationships/hyperlink" Target="https://studygolang.com/dl" TargetMode="External"/><Relationship Id="rId3" Type="http://schemas.openxmlformats.org/officeDocument/2006/relationships/hyperlink" Target="https://gomirrors.org/" TargetMode="External"/><Relationship Id="rId2" Type="http://schemas.openxmlformats.org/officeDocument/2006/relationships/hyperlink" Target="https://golang.google.cn/dl/" TargetMode="External"/><Relationship Id="rId1" Type="http://schemas.openxmlformats.org/officeDocument/2006/relationships/hyperlink" Target="https://go.dev/d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83665" y="1685925"/>
            <a:ext cx="9707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6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golang</a:t>
            </a:r>
            <a:r>
              <a:rPr lang="en-US" altLang="zh-CN" sz="6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6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基础系列之《初识》</a:t>
            </a:r>
            <a:endParaRPr lang="zh-CN" altLang="en-US" sz="60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80510" y="3914775"/>
            <a:ext cx="403161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技术部</a:t>
            </a:r>
            <a:r>
              <a:rPr lang="en-US" altLang="zh-CN" sz="4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- </a:t>
            </a:r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杨万兵</a:t>
            </a:r>
            <a:endParaRPr lang="zh-CN" altLang="en-US" sz="4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7090" y="1143635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Windows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安装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17090" y="309880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Linux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安装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17090" y="389636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Mac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安装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1895" y="4356735"/>
            <a:ext cx="500253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打开 .bash_profile 文件，在最后输入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export GOPATH=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/home/ywb/gopath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export GOROOT=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/usr/local/go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export GOBIN=$GO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ROOT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/bin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export GOPROXY=https://goproxy.cn,direct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export PATH=$PATH:$GOBIN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  .bash_profile 文件，使之生效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61895" y="3559175"/>
            <a:ext cx="119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和下面一样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61895" y="172212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设置环境变量，看操作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22500" y="1722120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IDE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工具介绍：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2500" y="2470150"/>
            <a:ext cx="8448675" cy="2501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VS code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：开源，轻量，支持的语言多，插件多。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LiteIDE：用于构建跨平台解决方案的开源 Go IDE。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Goland：是 JetBrains 专为 Go 开发人员制作的跨平台 IDE。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Wide Golang IDE：是一个基于 Web 的丰富 IDE，浏览器上写代码。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Vim：是一个免费的开源文本编辑器，是 vi 的高级版本。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Eclipse：拥有各种专用插件，而Goclispe就是其中之一。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IntelliJ IDEA：是一个强大的集成开发环境，需要安装 Golang 插件。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54530" y="114744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的命令：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54530" y="1911350"/>
            <a:ext cx="9201150" cy="4429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94865" y="918845"/>
            <a:ext cx="9579610" cy="573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20000"/>
              </a:lnSpc>
              <a:buNone/>
            </a:pPr>
            <a:r>
              <a: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build 编译包和依赖项</a:t>
            </a:r>
            <a:endParaRPr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20000"/>
              </a:lnSpc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clean 删除对象文件和缓存的文件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20000"/>
              </a:lnSpc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doc与godoc 显示包文档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20000"/>
              </a:lnSpc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env 打印Go语言的环境信息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20000"/>
              </a:lnSpc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fix与go tool fix 会把指定包中的所有Go语言源码文件中旧版本代码修正为新版本的代码,升级版本时非常有用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20000"/>
              </a:lnSpc>
              <a:buNone/>
            </a:pPr>
            <a:r>
              <a: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fmt与gofmt 格式化go源文件</a:t>
            </a: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20000"/>
              </a:lnSpc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generate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生成文件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20000"/>
              </a:lnSpc>
              <a:buNone/>
            </a:pPr>
            <a:r>
              <a: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 下载并安装包和依赖(下载包和依赖,并对它们进行编译安装)</a:t>
            </a:r>
            <a:endParaRPr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20000"/>
              </a:lnSpc>
              <a:buNone/>
            </a:pPr>
            <a:r>
              <a: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install 编译并安装指定包及它们的依赖包</a:t>
            </a:r>
            <a:endParaRPr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20000"/>
              </a:lnSpc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list 列出包和模块信息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20000"/>
              </a:lnSpc>
              <a:buNone/>
            </a:pPr>
            <a:r>
              <a: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mod 管理模块</a:t>
            </a:r>
            <a:endParaRPr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20000"/>
              </a:lnSpc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run 编译并运行Go程序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20000"/>
              </a:lnSpc>
              <a:buNone/>
            </a:pPr>
            <a:r>
              <a: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test 测试包</a:t>
            </a: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20000"/>
              </a:lnSpc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tool 运行指定的go工具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20000"/>
              </a:lnSpc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version 查看当前go语言版本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20000"/>
              </a:lnSpc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vet 报告包中可能出现的错误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92300" y="1368425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与其他语言交互：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2300" y="2398395"/>
            <a:ext cx="912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工具 cgo 提供了对 FFI（外部函数接口）的支持，能够使用 Go 代码安全地调用 C 语言库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21455" y="848360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程序是什么？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5455" y="2026285"/>
            <a:ext cx="635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程序是完成某个功能或解决某个问题而编写的有序指令集合。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35455" y="324485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程序员最普通的赚钱程序：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90160" y="40957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早上起床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34200" y="54984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公司上班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82950" y="54997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晚上睡觉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圆角右箭头 8"/>
          <p:cNvSpPr/>
          <p:nvPr/>
        </p:nvSpPr>
        <p:spPr>
          <a:xfrm rot="5400000">
            <a:off x="6344920" y="4016375"/>
            <a:ext cx="1403985" cy="1562735"/>
          </a:xfrm>
          <a:prstGeom prst="ben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左箭头 9"/>
          <p:cNvSpPr/>
          <p:nvPr/>
        </p:nvSpPr>
        <p:spPr>
          <a:xfrm>
            <a:off x="4435475" y="5457190"/>
            <a:ext cx="2403475" cy="4508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圆角右箭头 10"/>
          <p:cNvSpPr/>
          <p:nvPr/>
        </p:nvSpPr>
        <p:spPr>
          <a:xfrm>
            <a:off x="3560445" y="4027170"/>
            <a:ext cx="1480820" cy="1343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98180" y="388048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按照指令一条一条的执行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6" grpId="0"/>
      <p:bldP spid="10" grpId="0" animBg="1"/>
      <p:bldP spid="7" grpId="0"/>
      <p:bldP spid="11" grpId="0" animBg="1"/>
      <p:bldP spid="4" grpId="0"/>
      <p:bldP spid="3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96105" y="868680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第一个</a:t>
            </a: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9480" y="1879600"/>
            <a:ext cx="7812405" cy="4295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33445" y="915670"/>
            <a:ext cx="4627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 build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go run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的区别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5425" y="5788025"/>
            <a:ext cx="5619115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编译好的程序可以移植到其他同类型机器上运行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 run 运行，在其他机器上必须有go语言的环境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80565" y="2026285"/>
            <a:ext cx="1579245" cy="490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78380" y="2087245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go build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8390" y="4012565"/>
            <a:ext cx="1579245" cy="490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62090" y="2040255"/>
            <a:ext cx="83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go run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stCxn id="5" idx="2"/>
          </p:cNvCxnSpPr>
          <p:nvPr/>
        </p:nvCxnSpPr>
        <p:spPr>
          <a:xfrm flipH="1">
            <a:off x="2765425" y="2516505"/>
            <a:ext cx="5080" cy="932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980565" y="3497580"/>
            <a:ext cx="1510665" cy="48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07565" y="355028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可执行文件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2731135" y="3980180"/>
            <a:ext cx="5080" cy="880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1979930" y="4952365"/>
            <a:ext cx="1511935" cy="549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64080" y="50222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输出结果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6963410" y="2516505"/>
            <a:ext cx="8890" cy="510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6168390" y="3010535"/>
            <a:ext cx="1579245" cy="490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90615" y="30695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生成临时文件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972300" y="3501390"/>
            <a:ext cx="8890" cy="510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6187440" y="2008505"/>
            <a:ext cx="1579245" cy="490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68390" y="407543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运行临时文件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6981190" y="4486275"/>
            <a:ext cx="8890" cy="510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6187440" y="4993005"/>
            <a:ext cx="1579245" cy="490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28740" y="50393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输出结果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/>
      <p:bldP spid="10" grpId="0" animBg="1"/>
      <p:bldP spid="13" grpId="0" animBg="1"/>
      <p:bldP spid="14" grpId="0"/>
      <p:bldP spid="19" grpId="0" animBg="1"/>
      <p:bldP spid="8" grpId="0"/>
      <p:bldP spid="17" grpId="0"/>
      <p:bldP spid="16" grpId="0" animBg="1"/>
      <p:bldP spid="20" grpId="0"/>
      <p:bldP spid="7" grpId="0" animBg="1"/>
      <p:bldP spid="22" grpId="0" animBg="1"/>
      <p:bldP spid="23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85615" y="2921635"/>
            <a:ext cx="36207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latin typeface="宋体" panose="02010600030101010101" pitchFamily="2" charset="-122"/>
                <a:ea typeface="宋体" panose="02010600030101010101" pitchFamily="2" charset="-122"/>
              </a:rPr>
              <a:t>谢谢观看！</a:t>
            </a:r>
            <a:endParaRPr lang="zh-CN" altLang="en-US" sz="6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40020" y="4834255"/>
            <a:ext cx="171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技术部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杨万兵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28110" y="1524000"/>
            <a:ext cx="4278630" cy="42767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的起源和发展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的特性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学习方法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环境安装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464560" y="92265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编程语言存在的问题？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5385" y="2286000"/>
            <a:ext cx="9973945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C/C++ 的发展速度无法跟上计算机发展的脚步，十多年来也没有出现一门与时代相符的主流系统编程语言，因此人们需要一门新的系统编程语言来弥补这个空缺，尤其是在计算机信息时代。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5385" y="3508375"/>
            <a:ext cx="9974580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对比计算机性能的提升，软件开发领域不被认为发展地足够快或者比硬件发展更加成功，同时应用程序的体积始终在不断地扩大，这就迫切地需要一门具备更高层次概念的语言来突破现状。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38885" y="4730750"/>
            <a:ext cx="9911080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 Go 语言出现之前，开发者们总是面临非常艰难的抉择，究竟是使用执行速度快但是编译速度并不理想的语言（如：C++），还是使用编译速度较快但执行效率不佳的语言（如：.NET、Java），或者说开发难度较低但执行速度一般的动态语言呢？显然，Go 语言在这 3 个条件之间做到了最佳的平衡：快速编译，高效执行，易于开发。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04415" y="1869440"/>
            <a:ext cx="591502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字节跳动：kitex，开源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滴滴：有自己的一套微服务框架，未开源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腾讯：TarsGo，开源，并且是Linux基金会项目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B站：kratos，开源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斗鱼：Jupiter，开源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好未来：go-zero，开源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阿里：dubbo-go，开源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华为：Go Chassis，开源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知乎：内部改用go重构后端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Uber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：jaeger 链路追踪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CNCF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（云原生计算基金会）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2560" y="819150"/>
            <a:ext cx="424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哪些公司在用</a:t>
            </a: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18020" y="1525905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1" action="ppaction://hlinkfile"/>
              </a:rPr>
              <a:t>https://go.dev/solutions/#case-studies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86510" y="1209675"/>
            <a:ext cx="9618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（又称Golang）是Google开发的一种静态强类型、编译型、并发型，并具有垃圾回收功能的编程语言。Go 语言起源 2007 年，并于 2009 年正式对外发布。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 descr="golang_author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6510" y="2137410"/>
            <a:ext cx="8898255" cy="4434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27760" y="2226310"/>
            <a:ext cx="9936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2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自动垃圾回收。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更丰富的内置类型。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函数多返回值。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错误处理。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2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匿名函数和闭包。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类型和接口。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	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并发编程。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反射。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语言交互性。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44060" y="629285"/>
            <a:ext cx="31045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 </a:t>
            </a:r>
            <a:r>
              <a:rPr lang="zh-CN" altLang="en-US" sz="6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特性</a:t>
            </a:r>
            <a:endParaRPr lang="zh-CN" altLang="en-US" sz="6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7760" y="3294380"/>
            <a:ext cx="9961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21 世纪的 C 语言，比C/C++ 语法更加简洁和干净，又拥有动态语言特性，类似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python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 descr="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6080" y="3931285"/>
            <a:ext cx="4715510" cy="2847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89810" y="1304925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我们为什么要使用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9810" y="1962150"/>
            <a:ext cx="5897880" cy="755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编译速度快；二进制无依赖，复制即可执行；部署容易。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上手难度低，开发效率高。代码可读性高。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89810" y="3168015"/>
            <a:ext cx="3205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能拿来干什么？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89810" y="4140200"/>
            <a:ext cx="4011930" cy="1889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开发：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beego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gin  ...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服务器开发：大量微服务框架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云平台开发：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k8s ...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区块链开发：超级账本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(Fabric)...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数据库开发：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tidb,influxdb...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62200" y="122872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学习方法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62200" y="1933575"/>
            <a:ext cx="3326130" cy="1419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高效而愉快的学习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先整体架构，然后细节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用到什么，然后快速学习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 know how ，再 know why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2675" y="380047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讲课方式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52675" y="4543425"/>
            <a:ext cx="459105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注重GO语言体系，同时兼顾技术细节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先基础，再实战，最后原理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51710" y="143446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下载地址：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39365" y="1893570"/>
            <a:ext cx="5433695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1" action="ppaction://hlinkfile"/>
              </a:rPr>
              <a:t>https://go.dev/dl/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2" action="ppaction://hlinkfile"/>
              </a:rPr>
              <a:t>https://golang.google.cn/dl/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3" action="ppaction://hlinkfile"/>
              </a:rPr>
              <a:t>https://gomirrors.org/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4" action="ppaction://hlinkfile"/>
              </a:rPr>
              <a:t>https://studygolang.com/dl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75510" y="3850005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设置环境变量：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9365" y="4443730"/>
            <a:ext cx="4992370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GOROOT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安装的目录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GOBIN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安装目录中的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GOPATH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：目前用来存放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项目的依赖包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GOPROXY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：拉取依赖的代理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PATH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：加入系统环境变量，可直接使用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命令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UNIT_PLACING_PICTURE_USER_VIEWPORT" val="{&quot;height&quot;:6975,&quot;width&quot;:14490}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2320</Words>
  <Application>WPS 演示</Application>
  <PresentationFormat>宽屏</PresentationFormat>
  <Paragraphs>171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ゞ万彬 ゛</cp:lastModifiedBy>
  <cp:revision>169</cp:revision>
  <dcterms:created xsi:type="dcterms:W3CDTF">2019-06-19T02:08:00Z</dcterms:created>
  <dcterms:modified xsi:type="dcterms:W3CDTF">2022-01-20T04:40:20Z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39413D4CCBCE4CB195840C2F7D774052</vt:lpwstr>
  </property>
</Properties>
</file>