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40C0-2DAE-4E41-829C-DD80899D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C8AE-ABEA-4F8C-A917-93D0CCD5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0821-B216-4FFA-A4F8-5700806D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C280-E794-4EBB-89D4-9FCD5BD4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C608-B025-47CE-9692-C885096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BCCB-B742-42B2-904F-BD442920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92083-C1CC-4C30-A56F-AA15B54C3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77D4-91E6-493F-96BC-8CEDAA2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367B-9870-4E37-8C88-CF6D438E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A053-D462-4C74-B16D-8F2AB0EC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54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84E8A-17F2-49DE-B905-0A0BBB9F1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24921-738D-479D-9C55-C0D69BE3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D154-E9C0-4E4C-AFE7-4DF3723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B400-747F-4154-B1E6-3E368FE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6F00-FD52-4847-8BE1-7CEB0F13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1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4597-261C-4AF3-A9A6-5DE034D4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4F05-8BE5-45BD-A6AB-23E3A29F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ADA4-EE24-45B9-AC4A-A36873CC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2913-7794-4471-BD27-72946367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8182-4835-4E4C-9681-E4DC9E6B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96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4C53-465B-4DEB-9F84-6F47166F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F461-9A6C-4E5A-A6A5-BDA79938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8351-6D7C-4AAC-B817-690D4098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7E3A-B53F-4671-910E-1823FBF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D95F-4C00-43C4-83D1-78CFD244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0D8-DEEB-4654-BF8D-DF659B8C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FE0-D957-4E49-B922-07CE40FEC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8C0CE-3A7E-4D90-AC39-3F6698E8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A9AC-557B-4B31-A096-E0C04D06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AB5D-4467-4048-BA77-984F1D46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5EC6-9A94-4456-875C-0154FB10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6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A5B8-B7F2-40D3-9EB4-8F66A481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2953-1E1B-42DA-A2BE-1C84485A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1AEE0-831B-495B-889E-797BBEBD6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5AB87-29D2-4F4A-B2EE-9B02D0D7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80B14-AF18-44E6-AE41-98B345C60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BFD08-8544-4DC8-B3B0-0D606EF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14D2E-9491-462F-99F9-275F441C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D7A7D-1BA2-41F4-8F08-50D1CB0B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312-3889-4490-84ED-80EA5B0E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5CBB4-C283-4D4C-B29D-A72885FB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0859C-059A-433F-BF90-31AA71E4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4DFD6-8B86-44CF-ACC6-087FE92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5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0BAAF-FE62-49BD-9CE6-0F9CF8AF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63FC-8557-4346-8A1E-5A43CA5C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4326-BDFD-4420-AD12-C7FD762F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9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69AB-3192-42EB-A492-EEEEF6EF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B120-143F-4DE4-AE07-0F47A1A5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8239-C19F-4ABF-8F91-3B6382CD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9415-B22C-4200-9A06-1D8D3421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779A-8786-4B14-80F3-353ADAB3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536B4-C762-499B-BAA6-706D3480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2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665C-E5B8-4C46-87CB-BE3ED824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1D39C-DE76-4643-A783-E7FB6E81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2BC7-4626-484E-AB73-151C9DAB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E3599-A397-418A-9205-65F2F8F1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58C6-3EB2-42AE-A670-56193925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A8C8-08FF-4FA4-9550-6455E580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3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54ED4-7BB6-4710-804B-871FAA6B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1C19-8838-4065-88BD-D74F4072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342D-DD2E-447D-AB29-19286C3B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6942-F0FF-4877-B52A-AC2FF7EA9E26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CAB0-41AA-4402-B83D-383B834C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4D7-B3A4-40D4-940B-8B4A29BA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F71B-C76A-4769-8C66-7AF7D2344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5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BE1B7-39C0-4663-BEEC-247F51F53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3" y="468436"/>
            <a:ext cx="4946004" cy="453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C50A1-ED42-4FD4-B161-B50C4B0409DC}"/>
              </a:ext>
            </a:extLst>
          </p:cNvPr>
          <p:cNvSpPr txBox="1"/>
          <p:nvPr/>
        </p:nvSpPr>
        <p:spPr>
          <a:xfrm>
            <a:off x="683664" y="99105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index.html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0FC1C-B3DD-4E7B-BFA3-BC710ED0EA78}"/>
              </a:ext>
            </a:extLst>
          </p:cNvPr>
          <p:cNvGrpSpPr/>
          <p:nvPr/>
        </p:nvGrpSpPr>
        <p:grpSpPr>
          <a:xfrm>
            <a:off x="7732556" y="2287247"/>
            <a:ext cx="3589234" cy="3764842"/>
            <a:chOff x="5435126" y="1612877"/>
            <a:chExt cx="3589234" cy="37648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7497FD-FA72-473C-B406-CBF0D03A675D}"/>
                </a:ext>
              </a:extLst>
            </p:cNvPr>
            <p:cNvSpPr/>
            <p:nvPr/>
          </p:nvSpPr>
          <p:spPr>
            <a:xfrm>
              <a:off x="5435126" y="2021079"/>
              <a:ext cx="3589234" cy="3345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F10C8C-7DF1-42E5-BFE1-AB770B012545}"/>
                </a:ext>
              </a:extLst>
            </p:cNvPr>
            <p:cNvSpPr txBox="1"/>
            <p:nvPr/>
          </p:nvSpPr>
          <p:spPr>
            <a:xfrm>
              <a:off x="5956419" y="2090362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menu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7718D-B3FF-40A0-833B-16FE160849F0}"/>
                </a:ext>
              </a:extLst>
            </p:cNvPr>
            <p:cNvSpPr txBox="1"/>
            <p:nvPr/>
          </p:nvSpPr>
          <p:spPr>
            <a:xfrm>
              <a:off x="5435126" y="2098820"/>
              <a:ext cx="454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logo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3D4BEF-0E58-4B68-A1EA-3B4BBC9BB65B}"/>
                </a:ext>
              </a:extLst>
            </p:cNvPr>
            <p:cNvSpPr/>
            <p:nvPr/>
          </p:nvSpPr>
          <p:spPr>
            <a:xfrm>
              <a:off x="6052965" y="2487743"/>
              <a:ext cx="2481742" cy="12578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169A7A-CC12-4ECE-8DC5-C9F223A3ED34}"/>
                </a:ext>
              </a:extLst>
            </p:cNvPr>
            <p:cNvSpPr txBox="1"/>
            <p:nvPr/>
          </p:nvSpPr>
          <p:spPr>
            <a:xfrm>
              <a:off x="6732801" y="2978149"/>
              <a:ext cx="936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large image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F4734C-E79D-41B4-BC1A-0F05F3C1A370}"/>
                </a:ext>
              </a:extLst>
            </p:cNvPr>
            <p:cNvSpPr txBox="1"/>
            <p:nvPr/>
          </p:nvSpPr>
          <p:spPr>
            <a:xfrm>
              <a:off x="5889674" y="3840441"/>
              <a:ext cx="3117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Description, city, country, # likes, # comments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FC58B6-4209-4735-BBAA-FFB1E7E21A1B}"/>
                </a:ext>
              </a:extLst>
            </p:cNvPr>
            <p:cNvSpPr txBox="1"/>
            <p:nvPr/>
          </p:nvSpPr>
          <p:spPr>
            <a:xfrm>
              <a:off x="5458475" y="1612877"/>
              <a:ext cx="3336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Individual travel image page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D9E2AA-B534-4FA6-961C-43EFF87210A7}"/>
                </a:ext>
              </a:extLst>
            </p:cNvPr>
            <p:cNvSpPr/>
            <p:nvPr/>
          </p:nvSpPr>
          <p:spPr>
            <a:xfrm>
              <a:off x="6052965" y="4212325"/>
              <a:ext cx="1210960" cy="7698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202BCB-D987-4966-A755-3D726D4A8FED}"/>
                </a:ext>
              </a:extLst>
            </p:cNvPr>
            <p:cNvSpPr txBox="1"/>
            <p:nvPr/>
          </p:nvSpPr>
          <p:spPr>
            <a:xfrm>
              <a:off x="6190143" y="4469347"/>
              <a:ext cx="8418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Static map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97718D-B3FF-40A0-833B-16FE160849F0}"/>
                </a:ext>
              </a:extLst>
            </p:cNvPr>
            <p:cNvSpPr txBox="1"/>
            <p:nvPr/>
          </p:nvSpPr>
          <p:spPr>
            <a:xfrm>
              <a:off x="5528516" y="5100720"/>
              <a:ext cx="1089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 smtClean="0"/>
                <a:t>footer</a:t>
              </a:r>
              <a:endParaRPr lang="en-CA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608C19-7155-4ABA-9239-9D972FFE3B94}"/>
              </a:ext>
            </a:extLst>
          </p:cNvPr>
          <p:cNvSpPr txBox="1"/>
          <p:nvPr/>
        </p:nvSpPr>
        <p:spPr>
          <a:xfrm>
            <a:off x="6194217" y="805673"/>
            <a:ext cx="60979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id; title; excerpt; description; latitude; longitude; city; country; number-likes; number-comments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92EC09-2AE9-4831-BC7F-E343A7698467}"/>
              </a:ext>
            </a:extLst>
          </p:cNvPr>
          <p:cNvSpPr txBox="1"/>
          <p:nvPr/>
        </p:nvSpPr>
        <p:spPr>
          <a:xfrm>
            <a:off x="1016427" y="5570353"/>
            <a:ext cx="31098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title; excerpt; number-likes; number-comments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8921E-18EB-44BA-86FE-4402CD9DA9D6}"/>
              </a:ext>
            </a:extLst>
          </p:cNvPr>
          <p:cNvCxnSpPr>
            <a:cxnSpLocks/>
          </p:cNvCxnSpPr>
          <p:nvPr/>
        </p:nvCxnSpPr>
        <p:spPr>
          <a:xfrm>
            <a:off x="2245371" y="4765241"/>
            <a:ext cx="0" cy="7668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D8A0B-B5A6-4DFE-AFC0-D473CD24884E}"/>
              </a:ext>
            </a:extLst>
          </p:cNvPr>
          <p:cNvCxnSpPr>
            <a:cxnSpLocks/>
          </p:cNvCxnSpPr>
          <p:nvPr/>
        </p:nvCxnSpPr>
        <p:spPr>
          <a:xfrm>
            <a:off x="5120640" y="4099886"/>
            <a:ext cx="0" cy="13208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26296-8AFB-49B7-A96A-0B8E85D2C59D}"/>
              </a:ext>
            </a:extLst>
          </p:cNvPr>
          <p:cNvSpPr txBox="1"/>
          <p:nvPr/>
        </p:nvSpPr>
        <p:spPr>
          <a:xfrm>
            <a:off x="4675228" y="5420716"/>
            <a:ext cx="8886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id-small.jpg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949A4A-98B8-4674-888B-CCEFB0E845B8}"/>
              </a:ext>
            </a:extLst>
          </p:cNvPr>
          <p:cNvSpPr txBox="1"/>
          <p:nvPr/>
        </p:nvSpPr>
        <p:spPr>
          <a:xfrm>
            <a:off x="9622326" y="3929518"/>
            <a:ext cx="8886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/>
              <a:t>id-large.jpg</a:t>
            </a:r>
          </a:p>
        </p:txBody>
      </p:sp>
    </p:spTree>
    <p:extLst>
      <p:ext uri="{BB962C8B-B14F-4D97-AF65-F5344CB8AC3E}">
        <p14:creationId xmlns:p14="http://schemas.microsoft.com/office/powerpoint/2010/main" val="11255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EC3D3-515F-485B-B743-3FEDD261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8" y="245692"/>
            <a:ext cx="4731091" cy="3183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F962C-F917-476F-89A0-3944BF6A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22" y="-4959039"/>
            <a:ext cx="5812723" cy="3482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F7DB1F-D5A6-43E8-9406-7EB9FD2CC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71" y="1327117"/>
            <a:ext cx="6119070" cy="42037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D5C85-2BF5-40EF-8B64-4CA35F2A6FFA}"/>
              </a:ext>
            </a:extLst>
          </p:cNvPr>
          <p:cNvCxnSpPr>
            <a:cxnSpLocks/>
          </p:cNvCxnSpPr>
          <p:nvPr/>
        </p:nvCxnSpPr>
        <p:spPr>
          <a:xfrm>
            <a:off x="4223657" y="3518263"/>
            <a:ext cx="9278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F8058-A559-413D-AB20-6D4167EF0619}"/>
              </a:ext>
            </a:extLst>
          </p:cNvPr>
          <p:cNvCxnSpPr/>
          <p:nvPr/>
        </p:nvCxnSpPr>
        <p:spPr>
          <a:xfrm flipV="1">
            <a:off x="4223657" y="2917371"/>
            <a:ext cx="0" cy="6008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001230-88AF-4CF0-A8C8-221602FA6AC3}"/>
              </a:ext>
            </a:extLst>
          </p:cNvPr>
          <p:cNvSpPr/>
          <p:nvPr/>
        </p:nvSpPr>
        <p:spPr>
          <a:xfrm>
            <a:off x="7750629" y="4075612"/>
            <a:ext cx="3545299" cy="315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7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454C9-035C-473A-9973-00661EB6DCC6}"/>
              </a:ext>
            </a:extLst>
          </p:cNvPr>
          <p:cNvSpPr txBox="1"/>
          <p:nvPr/>
        </p:nvSpPr>
        <p:spPr>
          <a:xfrm>
            <a:off x="413367" y="4976131"/>
            <a:ext cx="10136523" cy="261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latin typeface="Consolas" panose="020B0609020204030204" pitchFamily="49" charset="0"/>
              </a:rPr>
              <a:t>https://www.mapquestapi.com/staticmap/v5/map?key=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[your key]</a:t>
            </a:r>
            <a:r>
              <a:rPr lang="en-CA" sz="1050" dirty="0">
                <a:latin typeface="Consolas" panose="020B0609020204030204" pitchFamily="49" charset="0"/>
              </a:rPr>
              <a:t>&amp;center=</a:t>
            </a:r>
            <a:r>
              <a:rPr lang="en-CA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51.061249,-114.158077</a:t>
            </a:r>
            <a:r>
              <a:rPr lang="en-CA" sz="1050" dirty="0">
                <a:latin typeface="Consolas" panose="020B0609020204030204" pitchFamily="49" charset="0"/>
              </a:rPr>
              <a:t>&amp;size=</a:t>
            </a:r>
            <a:r>
              <a:rPr lang="en-CA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500,500</a:t>
            </a:r>
            <a:r>
              <a:rPr lang="en-CA" sz="1050" dirty="0">
                <a:latin typeface="Consolas" panose="020B0609020204030204" pitchFamily="49" charset="0"/>
              </a:rPr>
              <a:t>&amp;locations=</a:t>
            </a:r>
            <a:r>
              <a:rPr lang="en-CA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51.061249,-114.158077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2F33F-317C-44E4-88D0-B9A69D6B0AF5}"/>
              </a:ext>
            </a:extLst>
          </p:cNvPr>
          <p:cNvSpPr txBox="1"/>
          <p:nvPr/>
        </p:nvSpPr>
        <p:spPr>
          <a:xfrm>
            <a:off x="413367" y="4498587"/>
            <a:ext cx="409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Static Image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DDA47-927B-443C-BA5B-B6372C9908E8}"/>
              </a:ext>
            </a:extLst>
          </p:cNvPr>
          <p:cNvSpPr txBox="1"/>
          <p:nvPr/>
        </p:nvSpPr>
        <p:spPr>
          <a:xfrm>
            <a:off x="1353405" y="5746272"/>
            <a:ext cx="65396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latin typeface="Consolas" panose="020B0609020204030204" pitchFamily="49" charset="0"/>
              </a:defRPr>
            </a:lvl1pPr>
          </a:lstStyle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="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[static map </a:t>
            </a:r>
            <a:r>
              <a:rPr lang="en-CA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url</a:t>
            </a:r>
            <a:r>
              <a:rPr lang="en-CA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en-CA" dirty="0"/>
              <a:t>" alt="map" 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DB2F3-C00E-43E1-9A08-9D46D847E8E0}"/>
              </a:ext>
            </a:extLst>
          </p:cNvPr>
          <p:cNvSpPr/>
          <p:nvPr/>
        </p:nvSpPr>
        <p:spPr>
          <a:xfrm>
            <a:off x="413367" y="4867919"/>
            <a:ext cx="9881075" cy="445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CB4DD-DEBA-4E56-9BD0-78BAD8131192}"/>
              </a:ext>
            </a:extLst>
          </p:cNvPr>
          <p:cNvCxnSpPr/>
          <p:nvPr/>
        </p:nvCxnSpPr>
        <p:spPr>
          <a:xfrm>
            <a:off x="2816871" y="5313882"/>
            <a:ext cx="0" cy="4323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2BDC5B-A0FE-4F87-AB36-565478B4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1" y="110156"/>
            <a:ext cx="6119070" cy="42037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1934F-BCC8-422C-8917-4718C2CB4363}"/>
              </a:ext>
            </a:extLst>
          </p:cNvPr>
          <p:cNvCxnSpPr>
            <a:cxnSpLocks/>
          </p:cNvCxnSpPr>
          <p:nvPr/>
        </p:nvCxnSpPr>
        <p:spPr>
          <a:xfrm flipV="1">
            <a:off x="4508939" y="3097530"/>
            <a:ext cx="0" cy="1837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E40E3D-A246-4C3C-A9DA-8B8C868B0B4F}"/>
              </a:ext>
            </a:extLst>
          </p:cNvPr>
          <p:cNvCxnSpPr>
            <a:cxnSpLocks/>
          </p:cNvCxnSpPr>
          <p:nvPr/>
        </p:nvCxnSpPr>
        <p:spPr>
          <a:xfrm>
            <a:off x="6096000" y="5202961"/>
            <a:ext cx="0" cy="5433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7B24D5-5F14-4B38-A73E-59E3E92BD66C}"/>
              </a:ext>
            </a:extLst>
          </p:cNvPr>
          <p:cNvSpPr txBox="1"/>
          <p:nvPr/>
        </p:nvSpPr>
        <p:spPr>
          <a:xfrm>
            <a:off x="5481628" y="5746272"/>
            <a:ext cx="14106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chemeClr val="accent5">
                    <a:lumMod val="75000"/>
                  </a:schemeClr>
                </a:solidFill>
              </a:rPr>
              <a:t>latitude, longitude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B0C3B-B78F-446A-A063-C37528ABCB70}"/>
              </a:ext>
            </a:extLst>
          </p:cNvPr>
          <p:cNvCxnSpPr>
            <a:cxnSpLocks/>
          </p:cNvCxnSpPr>
          <p:nvPr/>
        </p:nvCxnSpPr>
        <p:spPr>
          <a:xfrm>
            <a:off x="7661910" y="5202961"/>
            <a:ext cx="0" cy="543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B01A43-A219-4755-A538-FA39BB0A4F3A}"/>
              </a:ext>
            </a:extLst>
          </p:cNvPr>
          <p:cNvSpPr txBox="1"/>
          <p:nvPr/>
        </p:nvSpPr>
        <p:spPr>
          <a:xfrm>
            <a:off x="7104688" y="5746272"/>
            <a:ext cx="14106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chemeClr val="accent6">
                    <a:lumMod val="75000"/>
                  </a:schemeClr>
                </a:solidFill>
              </a:rPr>
              <a:t>width, height</a:t>
            </a:r>
          </a:p>
        </p:txBody>
      </p:sp>
    </p:spTree>
    <p:extLst>
      <p:ext uri="{BB962C8B-B14F-4D97-AF65-F5344CB8AC3E}">
        <p14:creationId xmlns:p14="http://schemas.microsoft.com/office/powerpoint/2010/main" val="33280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4</cp:revision>
  <dcterms:created xsi:type="dcterms:W3CDTF">2021-09-17T19:03:41Z</dcterms:created>
  <dcterms:modified xsi:type="dcterms:W3CDTF">2022-09-20T18:57:14Z</dcterms:modified>
</cp:coreProperties>
</file>