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027F-D620-4572-82DC-0390FA617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D6ADB-B3DF-499D-9FAE-E760A751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B566-3B45-42AB-BBF8-7DFF14A7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11A81-7992-4BF3-B8DE-7BCD591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9CB69-B0F7-4678-BCA1-EAB73E77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8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B7203-6140-432B-905F-31F82369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5CBC12-62BD-409F-A8D5-0191358CD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6DD0E-2352-4BE3-8BDA-B4118D1E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27DC8-67A3-49E2-A5EB-5EA33450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871E5-E499-468B-8C85-FF5476B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3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6D34FF-80E1-4BFD-A728-66E75CEB7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80035-F191-466A-8173-BDDE00E4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9DB94-9A77-43A1-BA1C-F63C2A6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D6467-09F6-4496-A778-204A0DD6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263AC-0BAC-4236-B9D2-5C73B8C7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0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F5FD-1B25-4B04-B080-344FE51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299FF-1F35-4B24-8EEE-51DE55E7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58A6C-0998-4CE6-9E71-0C2D1C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09CC2-64DC-4D04-93B9-63BC107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0BA31-1755-4A0C-B7E0-F26F4CDA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05AB4-E0A2-4987-8536-0F9516C8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E6D3B-3654-4184-816D-F2A0D25B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8D810-5477-4FA1-B0AB-690859F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D154B-4E59-4020-9C8E-C939FDC6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1EC7A-6A7F-42A2-9AAC-E9EEDC6C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0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5D37C-CA33-491A-8863-3EFB6E0C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FA74D-C8F8-452E-A8DC-6B534FD12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7C9F0-D580-4EA3-9D52-DBF9BC78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73385-7913-43DE-9416-AE43521C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4229E-7181-4304-B61F-77EA9876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888C5-4421-4CFC-BD7F-E5B3B839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1A74-60EE-4F64-AA49-37EF6B82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BB1E6-16DF-439F-A613-B07155F5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5C9E7-FAC7-461B-A6FC-E9FF33DA5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CAC12-9CBE-489D-ABFF-9A8E4B913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03BA05-F8A5-46FE-AFA6-3535ED92B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76E923-E499-4195-8B81-3A39025F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F875C-B514-448E-A688-811C0BEE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32A9F1-6201-4B22-9635-129B879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570A9-D685-4308-8B56-76CA87D5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4C509-F5FE-48A5-A596-3738F62E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BAFFE-9E6E-4813-B4EC-233B78BC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C02DB7-2ED2-4E3F-80C2-5D94141F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2D596-1073-4D58-B096-C6E6D1A0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1C950-0EF6-4140-A436-5177B01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19A2F-F230-4099-8948-E8D2D8EC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1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6B61-BC30-42BA-AF23-0B97960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E3622-D6D7-4DA8-817A-9BA1A093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58001-D027-4F0F-9236-468E99222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6C097-3901-4233-864A-17D110F9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5431B-66E9-48C6-BEB8-928CAE9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68F2E-ADEA-40A2-AD93-28D0452C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04DE-9042-41D6-B8A9-03473E90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49CE0-A4D1-4589-8CC1-0173C4D66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1E551-8838-467A-BA4E-44264150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41EDA-F554-49F0-BA87-9106463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521D-FBF5-49A9-8B43-7432E974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A5884-7543-4772-881F-A95FF3C1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8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D5F27-457D-4862-9591-0795B870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DC843-8EF8-45F4-B387-4943235B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8CDB7-2195-48BF-A8C4-35925F16E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F6F06-C67D-4BBA-83D5-56280519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55AFE-94C0-4D05-B39A-5612BD92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w4479@ny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6507-C34D-4850-90A1-B908360B6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214438"/>
            <a:ext cx="915924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CS6513 Big Data Final Project</a:t>
            </a:r>
            <a:br>
              <a:rPr lang="en-US" altLang="zh-CN" sz="5400" dirty="0"/>
            </a:br>
            <a:r>
              <a:rPr lang="en-US" altLang="zh-CN" sz="2800" dirty="0"/>
              <a:t> </a:t>
            </a:r>
            <a:br>
              <a:rPr lang="en-US" altLang="zh-CN" dirty="0"/>
            </a:br>
            <a:r>
              <a:rPr lang="en-US" altLang="zh-CN" sz="4000" dirty="0"/>
              <a:t>By Group GGWP     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BC499-7827-4E08-9D5F-09C63F309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r>
              <a:rPr lang="en-US" altLang="zh-CN" dirty="0" err="1"/>
              <a:t>Yuhui</a:t>
            </a:r>
            <a:r>
              <a:rPr lang="en-US" altLang="zh-CN" dirty="0"/>
              <a:t> Wang </a:t>
            </a:r>
            <a:r>
              <a:rPr lang="en-US" altLang="zh-CN" sz="1800" i="1" dirty="0">
                <a:hlinkClick r:id="rId2"/>
              </a:rPr>
              <a:t>yw4479@nyu.edu</a:t>
            </a:r>
            <a:endParaRPr lang="en-US" altLang="zh-CN" sz="1800" i="1" dirty="0"/>
          </a:p>
          <a:p>
            <a:r>
              <a:rPr lang="en-US" altLang="zh-CN" dirty="0" err="1"/>
              <a:t>Xinchi</a:t>
            </a:r>
            <a:r>
              <a:rPr lang="en-US" altLang="zh-CN" dirty="0"/>
              <a:t> Huang </a:t>
            </a:r>
            <a:r>
              <a:rPr lang="en-US" altLang="zh-CN" sz="1800" i="1" dirty="0"/>
              <a:t>xh1255@nyu.edu</a:t>
            </a:r>
            <a:endParaRPr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13164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6863-D232-4D30-B6CC-2A4B6521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CN" sz="4000" b="1" dirty="0"/>
              <a:t>Project Topic: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700" dirty="0"/>
              <a:t>Analyzing the COVID-19 Spread and the Effect of Interventions</a:t>
            </a:r>
            <a:endParaRPr lang="zh-CN" altLang="en-US" sz="2700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蛋糕, 手, 装饰, 制作&#10;&#10;描述已自动生成">
            <a:extLst>
              <a:ext uri="{FF2B5EF4-FFF2-40B4-BE49-F238E27FC236}">
                <a16:creationId xmlns:a16="http://schemas.microsoft.com/office/drawing/2014/main" id="{A1793CEE-C7E2-44A9-88AA-28738844A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3" y="2427288"/>
            <a:ext cx="3521075" cy="3535363"/>
          </a:xfrm>
          <a:prstGeom prst="rect">
            <a:avLst/>
          </a:prstGeom>
        </p:spPr>
      </p:pic>
      <p:pic>
        <p:nvPicPr>
          <p:cNvPr id="7" name="图片 6" descr="白色的地图&#10;&#10;描述已自动生成">
            <a:extLst>
              <a:ext uri="{FF2B5EF4-FFF2-40B4-BE49-F238E27FC236}">
                <a16:creationId xmlns:a16="http://schemas.microsoft.com/office/drawing/2014/main" id="{E567AECB-D175-4875-A6A6-5C60A107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27288"/>
            <a:ext cx="5924550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DB134-6B75-4240-93C7-8F6522CC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Datasets: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6F29A-E18C-48FA-8E65-51E5CDB2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6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Raw Data: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2400" dirty="0"/>
              <a:t>Countries-Confirmed.csv</a:t>
            </a:r>
          </a:p>
          <a:p>
            <a:pPr marL="0" indent="0">
              <a:buNone/>
            </a:pPr>
            <a:r>
              <a:rPr lang="en-US" altLang="zh-CN" sz="2400" dirty="0"/>
              <a:t>Countries-Deaths.csv</a:t>
            </a:r>
          </a:p>
          <a:p>
            <a:pPr marL="0" indent="0">
              <a:buNone/>
            </a:pPr>
            <a:r>
              <a:rPr lang="en-US" altLang="zh-CN" sz="2400" dirty="0"/>
              <a:t>Countries-Recovered.csv</a:t>
            </a:r>
          </a:p>
          <a:p>
            <a:pPr marL="0" indent="0">
              <a:buNone/>
            </a:pPr>
            <a:r>
              <a:rPr lang="en-US" altLang="zh-CN" sz="2400" dirty="0"/>
              <a:t>US.csv</a:t>
            </a:r>
          </a:p>
          <a:p>
            <a:pPr marL="0" indent="0">
              <a:buNone/>
            </a:pPr>
            <a:r>
              <a:rPr lang="en-US" altLang="zh-CN" sz="2400" dirty="0"/>
              <a:t>US-states.csv</a:t>
            </a:r>
          </a:p>
          <a:p>
            <a:pPr marL="0" indent="0">
              <a:buNone/>
            </a:pPr>
            <a:r>
              <a:rPr lang="en-US" altLang="zh-CN" sz="2400" dirty="0"/>
              <a:t>StateLatLong.csv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349AE2-B51D-484E-9EC1-225F34ABEDF5}"/>
              </a:ext>
            </a:extLst>
          </p:cNvPr>
          <p:cNvSpPr txBox="1">
            <a:spLocks/>
          </p:cNvSpPr>
          <p:nvPr/>
        </p:nvSpPr>
        <p:spPr>
          <a:xfrm>
            <a:off x="7650480" y="1825625"/>
            <a:ext cx="4541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Results: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World_confirmed_top20.out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World_deaths_top20.out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World_recovered_top20.out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/>
              <a:t>US_daily_increase.out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/>
              <a:t>NY_daily_increase.out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State_geo.out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8944C3-2E15-4972-BF96-858C35CB5256}"/>
              </a:ext>
            </a:extLst>
          </p:cNvPr>
          <p:cNvSpPr txBox="1"/>
          <p:nvPr/>
        </p:nvSpPr>
        <p:spPr>
          <a:xfrm>
            <a:off x="5084062" y="1825625"/>
            <a:ext cx="1911100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Processing: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2000" i="1" dirty="0"/>
              <a:t>Cleaning</a:t>
            </a:r>
          </a:p>
          <a:p>
            <a:pPr algn="ctr"/>
            <a:endParaRPr lang="en-US" altLang="zh-CN" sz="2000" i="1" dirty="0"/>
          </a:p>
          <a:p>
            <a:pPr algn="ctr"/>
            <a:r>
              <a:rPr lang="en-US" altLang="zh-CN" sz="2000" i="1" dirty="0"/>
              <a:t>Clustering</a:t>
            </a:r>
          </a:p>
          <a:p>
            <a:pPr algn="ctr"/>
            <a:endParaRPr lang="en-US" altLang="zh-CN" sz="2000" i="1" dirty="0"/>
          </a:p>
          <a:p>
            <a:pPr algn="ctr"/>
            <a:r>
              <a:rPr lang="en-US" altLang="zh-CN" sz="2000" i="1" dirty="0" err="1"/>
              <a:t>Consistancy</a:t>
            </a:r>
            <a:endParaRPr lang="en-US" altLang="zh-CN" sz="2000" i="1" dirty="0"/>
          </a:p>
          <a:p>
            <a:pPr algn="ctr"/>
            <a:r>
              <a:rPr lang="en-US" altLang="zh-CN" sz="2000" i="1" dirty="0"/>
              <a:t>Checking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4D60F3-1AE6-4350-9FAE-A91EB2FCF0CD}"/>
              </a:ext>
            </a:extLst>
          </p:cNvPr>
          <p:cNvSpPr txBox="1"/>
          <p:nvPr/>
        </p:nvSpPr>
        <p:spPr>
          <a:xfrm>
            <a:off x="5168969" y="2971800"/>
            <a:ext cx="1741286" cy="2189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BCBF1E-D580-4EF0-BECE-6F33BB286307}"/>
              </a:ext>
            </a:extLst>
          </p:cNvPr>
          <p:cNvSpPr txBox="1"/>
          <p:nvPr/>
        </p:nvSpPr>
        <p:spPr>
          <a:xfrm>
            <a:off x="838200" y="2453640"/>
            <a:ext cx="3489960" cy="32008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0454A9-46E4-4922-B8DA-AD9A8FA56F08}"/>
              </a:ext>
            </a:extLst>
          </p:cNvPr>
          <p:cNvSpPr txBox="1"/>
          <p:nvPr/>
        </p:nvSpPr>
        <p:spPr>
          <a:xfrm>
            <a:off x="7650480" y="2466181"/>
            <a:ext cx="3901440" cy="32008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01C7A80-2223-4FC3-B979-5DB2E60982A3}"/>
              </a:ext>
            </a:extLst>
          </p:cNvPr>
          <p:cNvSpPr/>
          <p:nvPr/>
        </p:nvSpPr>
        <p:spPr>
          <a:xfrm>
            <a:off x="4471189" y="3764604"/>
            <a:ext cx="554751" cy="5350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8B93C33-1255-44A3-868C-2EF13D472ED7}"/>
              </a:ext>
            </a:extLst>
          </p:cNvPr>
          <p:cNvSpPr/>
          <p:nvPr/>
        </p:nvSpPr>
        <p:spPr>
          <a:xfrm>
            <a:off x="6995162" y="3764604"/>
            <a:ext cx="554751" cy="5350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C6A6C29C-3C83-475B-BD7B-ABAACA3E0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72" y="2004044"/>
            <a:ext cx="5800928" cy="17402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6C7314-E1B7-4871-AFE8-8C3F24F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3" y="547876"/>
            <a:ext cx="10515600" cy="1940330"/>
          </a:xfrm>
        </p:spPr>
        <p:txBody>
          <a:bodyPr/>
          <a:lstStyle/>
          <a:p>
            <a:r>
              <a:rPr lang="en-US" altLang="zh-CN" sz="4000" dirty="0"/>
              <a:t>Data Visualization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E2FAD090-AC25-4722-A994-5292484F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" y="1803992"/>
            <a:ext cx="6284910" cy="35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D502-777C-4115-9E20-28D3098F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78"/>
            <a:ext cx="10515600" cy="977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World Top20 Countries</a:t>
            </a:r>
            <a:endParaRPr lang="zh-CN" altLang="en-US" sz="3100" dirty="0"/>
          </a:p>
        </p:txBody>
      </p:sp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62F1E054-EBB7-41A4-B177-C5E8C429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5" y="2278704"/>
            <a:ext cx="3829509" cy="2334101"/>
          </a:xfrm>
          <a:prstGeom prst="rect">
            <a:avLst/>
          </a:prstGeom>
        </p:spPr>
      </p:pic>
      <p:pic>
        <p:nvPicPr>
          <p:cNvPr id="7" name="图片 6" descr="地图上有字&#10;&#10;描述已自动生成">
            <a:extLst>
              <a:ext uri="{FF2B5EF4-FFF2-40B4-BE49-F238E27FC236}">
                <a16:creationId xmlns:a16="http://schemas.microsoft.com/office/drawing/2014/main" id="{0A32CB5E-7C40-4333-B500-7C22DEE7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7" y="2278704"/>
            <a:ext cx="3753840" cy="2334101"/>
          </a:xfrm>
          <a:prstGeom prst="rect">
            <a:avLst/>
          </a:prstGeom>
        </p:spPr>
      </p:pic>
      <p:pic>
        <p:nvPicPr>
          <p:cNvPr id="9" name="图片 8" descr="地图上有字&#10;&#10;描述已自动生成">
            <a:extLst>
              <a:ext uri="{FF2B5EF4-FFF2-40B4-BE49-F238E27FC236}">
                <a16:creationId xmlns:a16="http://schemas.microsoft.com/office/drawing/2014/main" id="{9E67C652-8C13-49F1-82A1-B76B3768F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61" y="2278704"/>
            <a:ext cx="3753841" cy="23451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0B5C0D-08FD-4C75-A1D9-D6E12A556689}"/>
              </a:ext>
            </a:extLst>
          </p:cNvPr>
          <p:cNvSpPr txBox="1"/>
          <p:nvPr/>
        </p:nvSpPr>
        <p:spPr>
          <a:xfrm>
            <a:off x="1212578" y="160643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Confirmed Cases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4BFC3B-72CA-4109-BE3D-13FA41DBF154}"/>
              </a:ext>
            </a:extLst>
          </p:cNvPr>
          <p:cNvSpPr txBox="1"/>
          <p:nvPr/>
        </p:nvSpPr>
        <p:spPr>
          <a:xfrm>
            <a:off x="5345634" y="16064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Deaths Cases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825B8D-9678-4ED1-B9F7-C90ECA85C752}"/>
              </a:ext>
            </a:extLst>
          </p:cNvPr>
          <p:cNvSpPr txBox="1"/>
          <p:nvPr/>
        </p:nvSpPr>
        <p:spPr>
          <a:xfrm>
            <a:off x="9084380" y="160643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Recovered 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7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A637-F885-4BAA-B2A5-1E03C603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/>
              <a:t>U.S. Heatmap</a:t>
            </a:r>
            <a:endParaRPr lang="zh-CN" altLang="en-US" sz="4000" dirty="0"/>
          </a:p>
        </p:txBody>
      </p:sp>
      <p:pic>
        <p:nvPicPr>
          <p:cNvPr id="5" name="图片 4" descr="蓝色的地图&#10;&#10;描述已自动生成">
            <a:extLst>
              <a:ext uri="{FF2B5EF4-FFF2-40B4-BE49-F238E27FC236}">
                <a16:creationId xmlns:a16="http://schemas.microsoft.com/office/drawing/2014/main" id="{7465FF30-AC91-4560-99A5-BB0FFC17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2" y="2233746"/>
            <a:ext cx="4443919" cy="3588228"/>
          </a:xfrm>
          <a:prstGeom prst="rect">
            <a:avLst/>
          </a:prstGeom>
        </p:spPr>
      </p:pic>
      <p:pic>
        <p:nvPicPr>
          <p:cNvPr id="8" name="图片 7" descr="蓝色的地图&#10;&#10;描述已自动生成">
            <a:extLst>
              <a:ext uri="{FF2B5EF4-FFF2-40B4-BE49-F238E27FC236}">
                <a16:creationId xmlns:a16="http://schemas.microsoft.com/office/drawing/2014/main" id="{B065DFA2-EDF2-4C80-B8D7-5EB431F3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61" y="2231867"/>
            <a:ext cx="4190901" cy="35901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5B42DD-22BF-46C0-A266-01D9621354C0}"/>
              </a:ext>
            </a:extLst>
          </p:cNvPr>
          <p:cNvSpPr txBox="1"/>
          <p:nvPr/>
        </p:nvSpPr>
        <p:spPr>
          <a:xfrm>
            <a:off x="2208880" y="171632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Confirmed Cases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6E74A-33B3-4AC9-86FF-68AEC12887A0}"/>
              </a:ext>
            </a:extLst>
          </p:cNvPr>
          <p:cNvSpPr txBox="1"/>
          <p:nvPr/>
        </p:nvSpPr>
        <p:spPr>
          <a:xfrm>
            <a:off x="8177145" y="171632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Deaths 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51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5960-084B-4029-8D9B-D8962D9F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Daily Increase Curve</a:t>
            </a:r>
            <a:endParaRPr lang="zh-CN" altLang="en-US" sz="4000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47E39E16-8E72-4B73-9EAD-3A964311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1" y="1690688"/>
            <a:ext cx="5561832" cy="3858521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50F237A-A6D6-4763-A603-20FF9254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8" y="1412597"/>
            <a:ext cx="5561831" cy="41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6E19-5D3F-4572-BDD4-D0CB6663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and Findings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9BDB-F941-4C06-8C30-A015DA71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680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By 18th April, U.S. had become the country with most confirmed cases (732,197) and deaths (38,664) in the world. But Germany with only 143,342 confirmed cases, had most recovered cases (85,400).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800" dirty="0"/>
          </a:p>
          <a:p>
            <a:pPr lvl="1"/>
            <a:r>
              <a:rPr lang="en-US" altLang="zh-CN" sz="1400" dirty="0"/>
              <a:t>The early spread in European countries like Italy forced German government prepared better</a:t>
            </a:r>
          </a:p>
          <a:p>
            <a:pPr lvl="1"/>
            <a:r>
              <a:rPr lang="en-US" altLang="zh-CN" sz="1400" dirty="0"/>
              <a:t>Although U.S. block international transportations, it did not stop domestic spread.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46FE86-5C53-4D6C-8960-3DA934738B29}"/>
              </a:ext>
            </a:extLst>
          </p:cNvPr>
          <p:cNvSpPr txBox="1"/>
          <p:nvPr/>
        </p:nvSpPr>
        <p:spPr>
          <a:xfrm>
            <a:off x="838200" y="3429000"/>
            <a:ext cx="1051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/>
              <a:t>Starting from April, the daily increase of confirmed cases in U.S. has been fluctuating around 30,000.</a:t>
            </a:r>
          </a:p>
          <a:p>
            <a:pPr marL="514350" indent="-514350">
              <a:buFont typeface="+mj-lt"/>
              <a:buAutoNum type="arabicPeriod" startAt="2"/>
            </a:pPr>
            <a:endParaRPr lang="zh-CN" altLang="en-US" dirty="0"/>
          </a:p>
          <a:p>
            <a:pPr lvl="1"/>
            <a:r>
              <a:rPr lang="en-US" altLang="zh-CN" sz="1400" dirty="0"/>
              <a:t>We have two possible </a:t>
            </a:r>
            <a:r>
              <a:rPr lang="en-US" altLang="zh-CN" sz="1400" dirty="0" err="1"/>
              <a:t>explainations</a:t>
            </a:r>
            <a:r>
              <a:rPr lang="en-US" altLang="zh-CN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policies carried out by the U.S. government were effective and the situation was gradually under control. (Good news 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daily available test quota reached its limit. (Bad new...)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43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3A5B-D62A-45DC-BA5E-FE7403A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Challenges &amp; Limitations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C2B8-FAFE-442E-B155-C24A7D42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Country/State name abbreviations</a:t>
            </a:r>
          </a:p>
          <a:p>
            <a:pPr marL="457200" lvl="1" indent="0">
              <a:buNone/>
            </a:pPr>
            <a:r>
              <a:rPr lang="en-US" altLang="zh-CN" sz="2000" dirty="0"/>
              <a:t>(E.g. Saint Helena-&gt; St. Helena, New York -&gt; NY)</a:t>
            </a:r>
          </a:p>
          <a:p>
            <a:endParaRPr lang="en-US" altLang="zh-CN" sz="2000" dirty="0"/>
          </a:p>
          <a:p>
            <a:r>
              <a:rPr lang="en-US" altLang="zh-CN" dirty="0"/>
              <a:t>Drawing Heatmap with time</a:t>
            </a:r>
          </a:p>
          <a:p>
            <a:pPr marL="457200" lvl="1" indent="0">
              <a:buNone/>
            </a:pPr>
            <a:r>
              <a:rPr lang="en-US" altLang="zh-CN" sz="2000" dirty="0"/>
              <a:t>How to match geo json with Heatmap?</a:t>
            </a:r>
          </a:p>
          <a:p>
            <a:pPr marL="457200" lvl="1" indent="0">
              <a:buNone/>
            </a:pPr>
            <a:r>
              <a:rPr lang="en-US" altLang="zh-CN" sz="2000" dirty="0"/>
              <a:t>How to get case coordinates?</a:t>
            </a:r>
          </a:p>
          <a:p>
            <a:endParaRPr lang="en-US" altLang="zh-CN" sz="2000" dirty="0"/>
          </a:p>
          <a:p>
            <a:r>
              <a:rPr lang="en-US" altLang="zh-CN" dirty="0"/>
              <a:t>Heatmap accuracy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593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319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CS6513 Big Data Final Project   By Group GGWP     </vt:lpstr>
      <vt:lpstr>Project Topic:  Analyzing the COVID-19 Spread and the Effect of Interventions</vt:lpstr>
      <vt:lpstr>Datasets:</vt:lpstr>
      <vt:lpstr>Data Visualization </vt:lpstr>
      <vt:lpstr>World Top20 Countries</vt:lpstr>
      <vt:lpstr>U.S. Heatmap</vt:lpstr>
      <vt:lpstr>Daily Increase Curve</vt:lpstr>
      <vt:lpstr>Analysis and Findings</vt:lpstr>
      <vt:lpstr>Challenges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CS6513 Big Data Final Project   By Group GGWP     </dc:title>
  <dc:creator>WANG YUHUI</dc:creator>
  <cp:lastModifiedBy>WANG YUHUI</cp:lastModifiedBy>
  <cp:revision>10</cp:revision>
  <dcterms:created xsi:type="dcterms:W3CDTF">2020-05-10T15:58:48Z</dcterms:created>
  <dcterms:modified xsi:type="dcterms:W3CDTF">2020-05-10T16:16:18Z</dcterms:modified>
</cp:coreProperties>
</file>