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F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0FE7-745D-BF9C-90FF-42BF49B73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736BF1-FC01-E6AE-6209-9D689AEB0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34413-A8F2-427D-A6EC-C8E94111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B158C-AA26-FD8E-A65F-B2173B98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B74A1-F0DA-571B-6409-97CF2922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0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11FB1-76E8-4F30-D286-18180C5B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A03AA-4DBC-D302-AC31-72B363138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F5994-5518-928B-8AF1-EC4D87F8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126C9-C165-A724-9F08-476F06FA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8CBC0-4EEB-8032-0E2E-571EC059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1FE14C-C1C3-4933-8F49-86B2D576D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29210-3A22-79D2-50B5-FF7857A59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CFD2A-9403-7123-856F-F68D07B5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FE3A3-F522-BE2A-DC23-C476A657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A56AD-03CB-338E-60B1-779C6CFC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8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325DE-5FC0-CA86-C840-0C121FD2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7068E-C342-257F-F033-F3DA9414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75583-9D15-14FA-1A5C-DA1A711F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DA90B-9133-49DE-A523-B9C46B72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B029B-0091-DE9A-19D4-677F65EF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DE23B-145B-D4B4-D8E9-87B87C54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6DDC4-D769-3FC7-A2AE-8A121F48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C0BA5-64FB-657E-F970-0E53A30B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06FC7-C0EA-FFE0-E145-6EA8C024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663BD-B53F-8F97-4508-14ABBF93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A8798-558D-C1B9-6C3C-8EC75010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5DCC3-41B6-D577-1886-3648DCA09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9DD59B-81E6-3074-2F40-FD94C4FDE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FDF1B-2B7E-5054-6D02-663C07CB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6BC56-5CE2-597A-D4C2-DF4F5B56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3D664-AB08-AC27-76AF-B89D2C03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8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122E1-68CA-5C12-E2D4-04409894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4F23A-690A-9BD6-25C4-42A9D632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A4081-FF01-69C3-30CA-625D3CBC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F0D0F1-0C69-B34E-5541-F48E903BA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CE167-05F3-3AF7-AF56-F2C3C7DD8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096A40-C5CB-15B3-115F-89829666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E9D889-4F0A-849B-684E-C061F9DF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A633F1-3AD8-0273-E839-0E3D8B1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39104-23F6-7DC1-8191-5EB064B3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2027A2-EAE7-230C-336A-02B5DE1D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837EB-6BB2-1C9F-C23D-248017A0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89F7C-AD93-72EF-9EE7-73B259C8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2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A782C-0820-7350-82EE-061C6BA4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3C8B7-3BC5-3A09-3D10-D04A8A2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B4EBD-16FE-2D14-9DCE-586331CE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6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A0079-4B07-2D47-682E-977D66AF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9021E-E783-7EC0-D951-9CE850AB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2DA21-CD2A-5045-47A4-9C7D5A89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2B9D9D-13CD-66B8-0ED4-25E85690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D2A5E-E607-8CE4-B033-B7B8B006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36CDE-D144-1EE7-16E6-690FDB74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1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5B72-DFE6-24D0-E835-4CF17157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91D4BE-90A8-97DA-E9D9-F531C8A5F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432830-3479-0C0C-4D9F-866906E4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A4697-6155-DC2B-155A-5532429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B8524-4753-EC28-3103-2436D03E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8A4DB-EA12-7DFB-E5AD-F4B163EC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2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EDBE56-3B42-5024-C68D-5FD8D230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47F8B-9A34-7959-791A-E0B0A7E0A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5207F-2F05-5A19-21AD-9069C00D7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B305-9F7B-4509-BBCE-028D6475CDD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6E701-1F84-4D50-58AC-4621F38E3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9F914-4586-D6A4-19D2-0D3050005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2AF874-216B-BABA-C077-1DBD9C11FC5B}"/>
              </a:ext>
            </a:extLst>
          </p:cNvPr>
          <p:cNvGrpSpPr/>
          <p:nvPr/>
        </p:nvGrpSpPr>
        <p:grpSpPr>
          <a:xfrm>
            <a:off x="3645074" y="1872989"/>
            <a:ext cx="1617489" cy="588724"/>
            <a:chOff x="3645074" y="1872989"/>
            <a:chExt cx="1617489" cy="5887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C76BB8-4C9C-2FC0-6707-58ECD8275F4F}"/>
                </a:ext>
              </a:extLst>
            </p:cNvPr>
            <p:cNvSpPr/>
            <p:nvPr/>
          </p:nvSpPr>
          <p:spPr>
            <a:xfrm>
              <a:off x="36450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F4BA34-4EEC-9B06-02C7-664E95BC6BD9}"/>
                </a:ext>
              </a:extLst>
            </p:cNvPr>
            <p:cNvSpPr/>
            <p:nvPr/>
          </p:nvSpPr>
          <p:spPr>
            <a:xfrm>
              <a:off x="48851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58907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8138667" y="1872989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103790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26E4A89-7054-42A3-E71D-19E4C3E5BAFC}"/>
              </a:ext>
            </a:extLst>
          </p:cNvPr>
          <p:cNvSpPr/>
          <p:nvPr/>
        </p:nvSpPr>
        <p:spPr>
          <a:xfrm>
            <a:off x="5292990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75408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98139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1358297" y="4580700"/>
            <a:ext cx="1887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let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head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158588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194446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3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36428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5890767" y="1872989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81311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52929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75660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5208633" y="4508860"/>
            <a:ext cx="3044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val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===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val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603816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639674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0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36428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5890767" y="1872989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81311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52929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75660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5208633" y="4508860"/>
            <a:ext cx="3044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603816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639674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6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36428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5890767" y="928045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81311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52929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7566025" y="1108107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603816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639674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97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36428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6278182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52929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603816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639674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56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36428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6278182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52929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603816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639674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3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2AF874-216B-BABA-C077-1DBD9C11FC5B}"/>
              </a:ext>
            </a:extLst>
          </p:cNvPr>
          <p:cNvGrpSpPr/>
          <p:nvPr/>
        </p:nvGrpSpPr>
        <p:grpSpPr>
          <a:xfrm>
            <a:off x="3645074" y="1872989"/>
            <a:ext cx="1617489" cy="588724"/>
            <a:chOff x="3645074" y="1872989"/>
            <a:chExt cx="1617489" cy="5887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C76BB8-4C9C-2FC0-6707-58ECD8275F4F}"/>
                </a:ext>
              </a:extLst>
            </p:cNvPr>
            <p:cNvSpPr/>
            <p:nvPr/>
          </p:nvSpPr>
          <p:spPr>
            <a:xfrm>
              <a:off x="36450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F4BA34-4EEC-9B06-02C7-664E95BC6BD9}"/>
                </a:ext>
              </a:extLst>
            </p:cNvPr>
            <p:cNvSpPr/>
            <p:nvPr/>
          </p:nvSpPr>
          <p:spPr>
            <a:xfrm>
              <a:off x="48851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58907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8138667" y="1872989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103790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26E4A89-7054-42A3-E71D-19E4C3E5BAFC}"/>
              </a:ext>
            </a:extLst>
          </p:cNvPr>
          <p:cNvSpPr/>
          <p:nvPr/>
        </p:nvSpPr>
        <p:spPr>
          <a:xfrm>
            <a:off x="5292990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75408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98139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803562" y="4590185"/>
            <a:ext cx="30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val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===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val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158588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194446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2AF874-216B-BABA-C077-1DBD9C11FC5B}"/>
              </a:ext>
            </a:extLst>
          </p:cNvPr>
          <p:cNvGrpSpPr/>
          <p:nvPr/>
        </p:nvGrpSpPr>
        <p:grpSpPr>
          <a:xfrm>
            <a:off x="3645074" y="1872989"/>
            <a:ext cx="1617489" cy="588724"/>
            <a:chOff x="3645074" y="1872989"/>
            <a:chExt cx="1617489" cy="5887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C76BB8-4C9C-2FC0-6707-58ECD8275F4F}"/>
                </a:ext>
              </a:extLst>
            </p:cNvPr>
            <p:cNvSpPr/>
            <p:nvPr/>
          </p:nvSpPr>
          <p:spPr>
            <a:xfrm>
              <a:off x="36450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F4BA34-4EEC-9B06-02C7-664E95BC6BD9}"/>
                </a:ext>
              </a:extLst>
            </p:cNvPr>
            <p:cNvSpPr/>
            <p:nvPr/>
          </p:nvSpPr>
          <p:spPr>
            <a:xfrm>
              <a:off x="48851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58907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8138667" y="1872989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103790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26E4A89-7054-42A3-E71D-19E4C3E5BAFC}"/>
              </a:ext>
            </a:extLst>
          </p:cNvPr>
          <p:cNvSpPr/>
          <p:nvPr/>
        </p:nvSpPr>
        <p:spPr>
          <a:xfrm>
            <a:off x="5292990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75408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98139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803562" y="4590185"/>
            <a:ext cx="30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158588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194446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0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2AF874-216B-BABA-C077-1DBD9C11FC5B}"/>
              </a:ext>
            </a:extLst>
          </p:cNvPr>
          <p:cNvGrpSpPr/>
          <p:nvPr/>
        </p:nvGrpSpPr>
        <p:grpSpPr>
          <a:xfrm>
            <a:off x="3645074" y="761236"/>
            <a:ext cx="1617489" cy="588724"/>
            <a:chOff x="3645074" y="1872989"/>
            <a:chExt cx="1617489" cy="5887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C76BB8-4C9C-2FC0-6707-58ECD8275F4F}"/>
                </a:ext>
              </a:extLst>
            </p:cNvPr>
            <p:cNvSpPr/>
            <p:nvPr/>
          </p:nvSpPr>
          <p:spPr>
            <a:xfrm>
              <a:off x="36450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F4BA34-4EEC-9B06-02C7-664E95BC6BD9}"/>
                </a:ext>
              </a:extLst>
            </p:cNvPr>
            <p:cNvSpPr/>
            <p:nvPr/>
          </p:nvSpPr>
          <p:spPr>
            <a:xfrm>
              <a:off x="48851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5648667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7896565" y="1872989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10136973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7298785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9571823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803562" y="4590185"/>
            <a:ext cx="30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158588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194446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2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2AF874-216B-BABA-C077-1DBD9C11FC5B}"/>
              </a:ext>
            </a:extLst>
          </p:cNvPr>
          <p:cNvGrpSpPr/>
          <p:nvPr/>
        </p:nvGrpSpPr>
        <p:grpSpPr>
          <a:xfrm>
            <a:off x="3645074" y="761236"/>
            <a:ext cx="1617489" cy="588724"/>
            <a:chOff x="3645074" y="1872989"/>
            <a:chExt cx="1617489" cy="5887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C76BB8-4C9C-2FC0-6707-58ECD8275F4F}"/>
                </a:ext>
              </a:extLst>
            </p:cNvPr>
            <p:cNvSpPr/>
            <p:nvPr/>
          </p:nvSpPr>
          <p:spPr>
            <a:xfrm>
              <a:off x="36450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F4BA34-4EEC-9B06-02C7-664E95BC6BD9}"/>
                </a:ext>
              </a:extLst>
            </p:cNvPr>
            <p:cNvSpPr/>
            <p:nvPr/>
          </p:nvSpPr>
          <p:spPr>
            <a:xfrm>
              <a:off x="48851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36428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5890767" y="1872989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81311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52929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75660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803562" y="4590185"/>
            <a:ext cx="30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158588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194446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53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36428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5890767" y="1872989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81311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52929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75660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3020443" y="4590185"/>
            <a:ext cx="30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3802761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4161347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47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36428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5890767" y="1872989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81311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52929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75660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3020443" y="4590185"/>
            <a:ext cx="30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val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</a:t>
            </a:r>
            <a:r>
              <a:rPr lang="en-US" altLang="zh-CN" dirty="0">
                <a:solidFill>
                  <a:srgbClr val="0184BC"/>
                </a:solidFill>
                <a:latin typeface="Fira Code" pitchFamily="1" charset="0"/>
              </a:rPr>
              <a:t>!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val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3802761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4161347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8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36428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5890767" y="1872989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81311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52929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75660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3611341" y="4566700"/>
            <a:ext cx="1862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3802761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4161347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3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345BF-081C-D31B-16AF-3380C13F9A31}"/>
              </a:ext>
            </a:extLst>
          </p:cNvPr>
          <p:cNvGrpSpPr/>
          <p:nvPr/>
        </p:nvGrpSpPr>
        <p:grpSpPr>
          <a:xfrm>
            <a:off x="1397174" y="1872989"/>
            <a:ext cx="1617489" cy="588724"/>
            <a:chOff x="1397174" y="1872989"/>
            <a:chExt cx="1617489" cy="58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F0698F-61F9-B289-35C3-D9CC87C4FD18}"/>
                </a:ext>
              </a:extLst>
            </p:cNvPr>
            <p:cNvSpPr/>
            <p:nvPr/>
          </p:nvSpPr>
          <p:spPr>
            <a:xfrm>
              <a:off x="1397174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C4A4DD-F9F8-57EB-61C0-CEA76D31427D}"/>
                </a:ext>
              </a:extLst>
            </p:cNvPr>
            <p:cNvSpPr/>
            <p:nvPr/>
          </p:nvSpPr>
          <p:spPr>
            <a:xfrm>
              <a:off x="2637250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FA561F-9674-DEB9-87A0-62D06132AA49}"/>
              </a:ext>
            </a:extLst>
          </p:cNvPr>
          <p:cNvGrpSpPr/>
          <p:nvPr/>
        </p:nvGrpSpPr>
        <p:grpSpPr>
          <a:xfrm>
            <a:off x="3642869" y="1872989"/>
            <a:ext cx="1617489" cy="588724"/>
            <a:chOff x="5890769" y="1872989"/>
            <a:chExt cx="1617489" cy="5887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6A3A6-DA16-D4B1-12F4-00F5FD35D6E2}"/>
                </a:ext>
              </a:extLst>
            </p:cNvPr>
            <p:cNvSpPr/>
            <p:nvPr/>
          </p:nvSpPr>
          <p:spPr>
            <a:xfrm>
              <a:off x="5890769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B33BC-54B4-F7AA-7D94-ECF6771630AC}"/>
                </a:ext>
              </a:extLst>
            </p:cNvPr>
            <p:cNvSpPr/>
            <p:nvPr/>
          </p:nvSpPr>
          <p:spPr>
            <a:xfrm>
              <a:off x="7130845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308233-3CAE-CBE8-B58E-AE7FD5BEF9A9}"/>
              </a:ext>
            </a:extLst>
          </p:cNvPr>
          <p:cNvGrpSpPr/>
          <p:nvPr/>
        </p:nvGrpSpPr>
        <p:grpSpPr>
          <a:xfrm>
            <a:off x="5890767" y="1872989"/>
            <a:ext cx="1617489" cy="588724"/>
            <a:chOff x="8138667" y="1872989"/>
            <a:chExt cx="1617489" cy="5887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0606B0-24BD-3EAC-803C-D52A3178A5FE}"/>
                </a:ext>
              </a:extLst>
            </p:cNvPr>
            <p:cNvSpPr/>
            <p:nvPr/>
          </p:nvSpPr>
          <p:spPr>
            <a:xfrm>
              <a:off x="8138667" y="1872989"/>
              <a:ext cx="1240076" cy="588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DA3085-5EDA-8F1F-DA53-2F74F11D8F4C}"/>
                </a:ext>
              </a:extLst>
            </p:cNvPr>
            <p:cNvSpPr/>
            <p:nvPr/>
          </p:nvSpPr>
          <p:spPr>
            <a:xfrm>
              <a:off x="9378743" y="1872989"/>
              <a:ext cx="377413" cy="5887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81311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52929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75660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5846740" y="4566700"/>
            <a:ext cx="1862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p.</a:t>
            </a:r>
            <a:r>
              <a:rPr lang="en-US" altLang="zh-CN" b="0" dirty="0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603816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639674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83EF6-5312-6702-72ED-61DA642CBB6C}"/>
              </a:ext>
            </a:extLst>
          </p:cNvPr>
          <p:cNvSpPr txBox="1"/>
          <p:nvPr/>
        </p:nvSpPr>
        <p:spPr>
          <a:xfrm>
            <a:off x="1791532" y="1413626"/>
            <a:ext cx="82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head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8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216</Words>
  <Application>Microsoft Office PowerPoint</Application>
  <PresentationFormat>宽屏</PresentationFormat>
  <Paragraphs>141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Cascadia Code</vt:lpstr>
      <vt:lpstr>Fira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周</dc:creator>
  <cp:lastModifiedBy>小 周</cp:lastModifiedBy>
  <cp:revision>5</cp:revision>
  <dcterms:created xsi:type="dcterms:W3CDTF">2022-06-09T15:23:11Z</dcterms:created>
  <dcterms:modified xsi:type="dcterms:W3CDTF">2022-06-09T16:55:55Z</dcterms:modified>
</cp:coreProperties>
</file>