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BF9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3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1B0FE7-745D-BF9C-90FF-42BF49B732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736BF1-FC01-E6AE-6209-9D689AEB0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E34413-A8F2-427D-A6EC-C8E941114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B305-9F7B-4509-BBCE-028D6475CDD9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0B158C-AA26-FD8E-A65F-B2173B985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7B74A1-F0DA-571B-6409-97CF29225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B6FF-EFDB-4CAF-B10F-C21D6302B9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301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211FB1-76E8-4F30-D286-18180C5B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BA03AA-4DBC-D302-AC31-72B363138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EF5994-5518-928B-8AF1-EC4D87F8E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B305-9F7B-4509-BBCE-028D6475CDD9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2126C9-C165-A724-9F08-476F06FA5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B8CBC0-4EEB-8032-0E2E-571EC059A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B6FF-EFDB-4CAF-B10F-C21D6302B9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207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51FE14C-C1C3-4933-8F49-86B2D576D9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229210-3A22-79D2-50B5-FF7857A599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ACFD2A-9403-7123-856F-F68D07B53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B305-9F7B-4509-BBCE-028D6475CDD9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BFE3A3-F522-BE2A-DC23-C476A6576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2A56AD-03CB-338E-60B1-779C6CFC3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B6FF-EFDB-4CAF-B10F-C21D6302B9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181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2325DE-5FC0-CA86-C840-0C121FD25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E7068E-C342-257F-F033-F3DA94148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175583-9D15-14FA-1A5C-DA1A711F5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B305-9F7B-4509-BBCE-028D6475CDD9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7DA90B-9133-49DE-A523-B9C46B729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2B029B-0091-DE9A-19D4-677F65EF2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B6FF-EFDB-4CAF-B10F-C21D6302B9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86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6DE23B-145B-D4B4-D8E9-87B87C54A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46DDC4-D769-3FC7-A2AE-8A121F480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4C0BA5-64FB-657E-F970-0E53A30B2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B305-9F7B-4509-BBCE-028D6475CDD9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206FC7-C0EA-FFE0-E145-6EA8C0247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E663BD-B53F-8F97-4508-14ABBF939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B6FF-EFDB-4CAF-B10F-C21D6302B9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79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FA8798-558D-C1B9-6C3C-8EC750101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05DCC3-41B6-D577-1886-3648DCA092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9DD59B-81E6-3074-2F40-FD94C4FDE6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FFDF1B-2B7E-5054-6D02-663C07CBD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B305-9F7B-4509-BBCE-028D6475CDD9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36BC56-5CE2-597A-D4C2-DF4F5B565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93D664-AB08-AC27-76AF-B89D2C037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B6FF-EFDB-4CAF-B10F-C21D6302B9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882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122E1-68CA-5C12-E2D4-044098942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84F23A-690A-9BD6-25C4-42A9D6324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EA4081-FF01-69C3-30CA-625D3CBC4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5F0D0F1-0C69-B34E-5541-F48E903BA0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66CE167-05F3-3AF7-AF56-F2C3C7DD89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D096A40-C5CB-15B3-115F-89829666F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B305-9F7B-4509-BBCE-028D6475CDD9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E9D889-4F0A-849B-684E-C061F9DF8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FA633F1-3AD8-0273-E839-0E3D8B12E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B6FF-EFDB-4CAF-B10F-C21D6302B9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76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539104-23F6-7DC1-8191-5EB064B39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32027A2-EAE7-230C-336A-02B5DE1DE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B305-9F7B-4509-BBCE-028D6475CDD9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F837EB-6BB2-1C9F-C23D-248017A02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389F7C-AD93-72EF-9EE7-73B259C86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B6FF-EFDB-4CAF-B10F-C21D6302B9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428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1FA782C-0820-7350-82EE-061C6BA45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B305-9F7B-4509-BBCE-028D6475CDD9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F13C8B7-3BC5-3A09-3D10-D04A8A2B5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CB4EBD-16FE-2D14-9DCE-586331CEB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B6FF-EFDB-4CAF-B10F-C21D6302B9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364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CA0079-4B07-2D47-682E-977D66AF7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99021E-E783-7EC0-D951-9CE850AB1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02DA21-CD2A-5045-47A4-9C7D5A89F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2B9D9D-13CD-66B8-0ED4-25E85690B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B305-9F7B-4509-BBCE-028D6475CDD9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0D2A5E-E607-8CE4-B033-B7B8B0061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B36CDE-D144-1EE7-16E6-690FDB74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B6FF-EFDB-4CAF-B10F-C21D6302B9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613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AC5B72-DFE6-24D0-E835-4CF171570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91D4BE-90A8-97DA-E9D9-F531C8A5FB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432830-3479-0C0C-4D9F-866906E45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AA4697-6155-DC2B-155A-553242937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B305-9F7B-4509-BBCE-028D6475CDD9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BB8524-4753-EC28-3103-2436D03EE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18A4DB-EA12-7DFB-E5AD-F4B163EC5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B6FF-EFDB-4CAF-B10F-C21D6302B9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02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2EDBE56-3B42-5024-C68D-5FD8D230E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B47F8B-9A34-7959-791A-E0B0A7E0A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A5207F-2F05-5A19-21AD-9069C00D72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CB305-9F7B-4509-BBCE-028D6475CDD9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36E701-1F84-4D50-58AC-4621F38E3B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B9F914-4586-D6A4-19D2-0D3050005B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DB6FF-EFDB-4CAF-B10F-C21D6302B9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186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7F0698F-61F9-B289-35C3-D9CC87C4FD18}"/>
              </a:ext>
            </a:extLst>
          </p:cNvPr>
          <p:cNvSpPr/>
          <p:nvPr/>
        </p:nvSpPr>
        <p:spPr>
          <a:xfrm>
            <a:off x="1397174" y="1872989"/>
            <a:ext cx="1240076" cy="5887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4C4A4DD-F9F8-57EB-61C0-CEA76D31427D}"/>
              </a:ext>
            </a:extLst>
          </p:cNvPr>
          <p:cNvSpPr/>
          <p:nvPr/>
        </p:nvSpPr>
        <p:spPr>
          <a:xfrm>
            <a:off x="2637250" y="1872989"/>
            <a:ext cx="377413" cy="5887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7C76BB8-4C9C-2FC0-6707-58ECD8275F4F}"/>
              </a:ext>
            </a:extLst>
          </p:cNvPr>
          <p:cNvSpPr/>
          <p:nvPr/>
        </p:nvSpPr>
        <p:spPr>
          <a:xfrm>
            <a:off x="3645074" y="1872989"/>
            <a:ext cx="1240076" cy="5887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F4BA34-4EEC-9B06-02C7-664E95BC6BD9}"/>
              </a:ext>
            </a:extLst>
          </p:cNvPr>
          <p:cNvSpPr/>
          <p:nvPr/>
        </p:nvSpPr>
        <p:spPr>
          <a:xfrm>
            <a:off x="4885150" y="1872989"/>
            <a:ext cx="377413" cy="5887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666A3A6-DA16-D4B1-12F4-00F5FD35D6E2}"/>
              </a:ext>
            </a:extLst>
          </p:cNvPr>
          <p:cNvSpPr/>
          <p:nvPr/>
        </p:nvSpPr>
        <p:spPr>
          <a:xfrm>
            <a:off x="5890769" y="1872989"/>
            <a:ext cx="1240076" cy="5887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ECB33BC-54B4-F7AA-7D94-ECF6771630AC}"/>
              </a:ext>
            </a:extLst>
          </p:cNvPr>
          <p:cNvSpPr/>
          <p:nvPr/>
        </p:nvSpPr>
        <p:spPr>
          <a:xfrm>
            <a:off x="7130845" y="1872989"/>
            <a:ext cx="377413" cy="5887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70606B0-24BD-3EAC-803C-D52A3178A5FE}"/>
              </a:ext>
            </a:extLst>
          </p:cNvPr>
          <p:cNvSpPr/>
          <p:nvPr/>
        </p:nvSpPr>
        <p:spPr>
          <a:xfrm>
            <a:off x="8138667" y="1872989"/>
            <a:ext cx="1240076" cy="5887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3DA3085-5EDA-8F1F-DA53-2F74F11D8F4C}"/>
              </a:ext>
            </a:extLst>
          </p:cNvPr>
          <p:cNvSpPr/>
          <p:nvPr/>
        </p:nvSpPr>
        <p:spPr>
          <a:xfrm>
            <a:off x="9378743" y="1872989"/>
            <a:ext cx="377413" cy="5887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7C937FC-1FFE-307C-0FE9-FE1DC662A29C}"/>
              </a:ext>
            </a:extLst>
          </p:cNvPr>
          <p:cNvSpPr txBox="1"/>
          <p:nvPr/>
        </p:nvSpPr>
        <p:spPr>
          <a:xfrm>
            <a:off x="10379075" y="1979809"/>
            <a:ext cx="760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null</a:t>
            </a:r>
            <a:endParaRPr lang="zh-CN" alt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233C864A-A2CD-D0B0-6D72-A812BFD3725B}"/>
              </a:ext>
            </a:extLst>
          </p:cNvPr>
          <p:cNvSpPr/>
          <p:nvPr/>
        </p:nvSpPr>
        <p:spPr>
          <a:xfrm>
            <a:off x="3046191" y="2053051"/>
            <a:ext cx="565150" cy="228600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next</a:t>
            </a:r>
            <a:endParaRPr lang="zh-CN" altLang="en-US" sz="9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726E4A89-7054-42A3-E71D-19E4C3E5BAFC}"/>
              </a:ext>
            </a:extLst>
          </p:cNvPr>
          <p:cNvSpPr/>
          <p:nvPr/>
        </p:nvSpPr>
        <p:spPr>
          <a:xfrm>
            <a:off x="5292990" y="2062701"/>
            <a:ext cx="565150" cy="228600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next</a:t>
            </a:r>
            <a:endParaRPr lang="zh-CN" altLang="en-US" sz="9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C87E4E18-876B-61D2-147F-BCA368CD8565}"/>
              </a:ext>
            </a:extLst>
          </p:cNvPr>
          <p:cNvSpPr/>
          <p:nvPr/>
        </p:nvSpPr>
        <p:spPr>
          <a:xfrm>
            <a:off x="7540887" y="2062701"/>
            <a:ext cx="565150" cy="228600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next</a:t>
            </a:r>
            <a:endParaRPr lang="zh-CN" altLang="en-US" sz="9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AE07AA29-E9DF-9C98-F88D-596E2A9D4E05}"/>
              </a:ext>
            </a:extLst>
          </p:cNvPr>
          <p:cNvSpPr/>
          <p:nvPr/>
        </p:nvSpPr>
        <p:spPr>
          <a:xfrm>
            <a:off x="9813925" y="2050175"/>
            <a:ext cx="565150" cy="228600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next</a:t>
            </a:r>
            <a:endParaRPr lang="zh-CN" altLang="en-US" sz="9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C2C0770-F9F2-1D6D-0D5E-0C50DA83C774}"/>
              </a:ext>
            </a:extLst>
          </p:cNvPr>
          <p:cNvSpPr txBox="1"/>
          <p:nvPr/>
        </p:nvSpPr>
        <p:spPr>
          <a:xfrm>
            <a:off x="1407891" y="4576350"/>
            <a:ext cx="1638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626A4"/>
                </a:solidFill>
                <a:effectLst/>
                <a:latin typeface="Fira Code" pitchFamily="1" charset="0"/>
              </a:rPr>
              <a:t>let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Fira Code" pitchFamily="1" charset="0"/>
              </a:rPr>
              <a:t> p </a:t>
            </a:r>
            <a:r>
              <a:rPr lang="en-US" altLang="zh-CN" b="0" dirty="0">
                <a:solidFill>
                  <a:srgbClr val="0184BC"/>
                </a:solidFill>
                <a:effectLst/>
                <a:latin typeface="Fira Code" pitchFamily="1" charset="0"/>
              </a:rPr>
              <a:t>=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Fira Code" pitchFamily="1" charset="0"/>
              </a:rPr>
              <a:t> a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66C5F83-BBE5-0F7C-0ED3-B516C1D6CE55}"/>
              </a:ext>
            </a:extLst>
          </p:cNvPr>
          <p:cNvSpPr/>
          <p:nvPr/>
        </p:nvSpPr>
        <p:spPr>
          <a:xfrm>
            <a:off x="1585880" y="3807564"/>
            <a:ext cx="1240076" cy="5887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3A0AAB1B-126C-C69A-3EB3-5AA2C34A2EC0}"/>
              </a:ext>
            </a:extLst>
          </p:cNvPr>
          <p:cNvSpPr/>
          <p:nvPr/>
        </p:nvSpPr>
        <p:spPr>
          <a:xfrm rot="16200000">
            <a:off x="1944466" y="3032126"/>
            <a:ext cx="565150" cy="228600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8376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7F0698F-61F9-B289-35C3-D9CC87C4FD18}"/>
              </a:ext>
            </a:extLst>
          </p:cNvPr>
          <p:cNvSpPr/>
          <p:nvPr/>
        </p:nvSpPr>
        <p:spPr>
          <a:xfrm>
            <a:off x="1397174" y="1872989"/>
            <a:ext cx="1240076" cy="5887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4C4A4DD-F9F8-57EB-61C0-CEA76D31427D}"/>
              </a:ext>
            </a:extLst>
          </p:cNvPr>
          <p:cNvSpPr/>
          <p:nvPr/>
        </p:nvSpPr>
        <p:spPr>
          <a:xfrm>
            <a:off x="2637250" y="1872989"/>
            <a:ext cx="377413" cy="5887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7C76BB8-4C9C-2FC0-6707-58ECD8275F4F}"/>
              </a:ext>
            </a:extLst>
          </p:cNvPr>
          <p:cNvSpPr/>
          <p:nvPr/>
        </p:nvSpPr>
        <p:spPr>
          <a:xfrm>
            <a:off x="3645074" y="1872989"/>
            <a:ext cx="1240076" cy="5887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F4BA34-4EEC-9B06-02C7-664E95BC6BD9}"/>
              </a:ext>
            </a:extLst>
          </p:cNvPr>
          <p:cNvSpPr/>
          <p:nvPr/>
        </p:nvSpPr>
        <p:spPr>
          <a:xfrm>
            <a:off x="4885150" y="1872989"/>
            <a:ext cx="377413" cy="5887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666A3A6-DA16-D4B1-12F4-00F5FD35D6E2}"/>
              </a:ext>
            </a:extLst>
          </p:cNvPr>
          <p:cNvSpPr/>
          <p:nvPr/>
        </p:nvSpPr>
        <p:spPr>
          <a:xfrm>
            <a:off x="5890769" y="1872989"/>
            <a:ext cx="1240076" cy="5887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ECB33BC-54B4-F7AA-7D94-ECF6771630AC}"/>
              </a:ext>
            </a:extLst>
          </p:cNvPr>
          <p:cNvSpPr/>
          <p:nvPr/>
        </p:nvSpPr>
        <p:spPr>
          <a:xfrm>
            <a:off x="7130845" y="1872989"/>
            <a:ext cx="377413" cy="5887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70606B0-24BD-3EAC-803C-D52A3178A5FE}"/>
              </a:ext>
            </a:extLst>
          </p:cNvPr>
          <p:cNvSpPr/>
          <p:nvPr/>
        </p:nvSpPr>
        <p:spPr>
          <a:xfrm>
            <a:off x="8138667" y="1872989"/>
            <a:ext cx="1240076" cy="5887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3DA3085-5EDA-8F1F-DA53-2F74F11D8F4C}"/>
              </a:ext>
            </a:extLst>
          </p:cNvPr>
          <p:cNvSpPr/>
          <p:nvPr/>
        </p:nvSpPr>
        <p:spPr>
          <a:xfrm>
            <a:off x="9378743" y="1872989"/>
            <a:ext cx="377413" cy="5887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7C937FC-1FFE-307C-0FE9-FE1DC662A29C}"/>
              </a:ext>
            </a:extLst>
          </p:cNvPr>
          <p:cNvSpPr txBox="1"/>
          <p:nvPr/>
        </p:nvSpPr>
        <p:spPr>
          <a:xfrm>
            <a:off x="10379075" y="1979809"/>
            <a:ext cx="760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null</a:t>
            </a:r>
            <a:endParaRPr lang="zh-CN" alt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233C864A-A2CD-D0B0-6D72-A812BFD3725B}"/>
              </a:ext>
            </a:extLst>
          </p:cNvPr>
          <p:cNvSpPr/>
          <p:nvPr/>
        </p:nvSpPr>
        <p:spPr>
          <a:xfrm>
            <a:off x="3046191" y="2053051"/>
            <a:ext cx="565150" cy="228600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next</a:t>
            </a:r>
            <a:endParaRPr lang="zh-CN" altLang="en-US" sz="9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726E4A89-7054-42A3-E71D-19E4C3E5BAFC}"/>
              </a:ext>
            </a:extLst>
          </p:cNvPr>
          <p:cNvSpPr/>
          <p:nvPr/>
        </p:nvSpPr>
        <p:spPr>
          <a:xfrm>
            <a:off x="5292990" y="2062701"/>
            <a:ext cx="565150" cy="228600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next</a:t>
            </a:r>
            <a:endParaRPr lang="zh-CN" altLang="en-US" sz="9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C87E4E18-876B-61D2-147F-BCA368CD8565}"/>
              </a:ext>
            </a:extLst>
          </p:cNvPr>
          <p:cNvSpPr/>
          <p:nvPr/>
        </p:nvSpPr>
        <p:spPr>
          <a:xfrm>
            <a:off x="7540887" y="2062701"/>
            <a:ext cx="565150" cy="228600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next</a:t>
            </a:r>
            <a:endParaRPr lang="zh-CN" altLang="en-US" sz="9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AE07AA29-E9DF-9C98-F88D-596E2A9D4E05}"/>
              </a:ext>
            </a:extLst>
          </p:cNvPr>
          <p:cNvSpPr/>
          <p:nvPr/>
        </p:nvSpPr>
        <p:spPr>
          <a:xfrm>
            <a:off x="9813925" y="2050175"/>
            <a:ext cx="565150" cy="228600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next</a:t>
            </a:r>
            <a:endParaRPr lang="zh-CN" altLang="en-US" sz="9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C2C0770-F9F2-1D6D-0D5E-0C50DA83C774}"/>
              </a:ext>
            </a:extLst>
          </p:cNvPr>
          <p:cNvSpPr txBox="1"/>
          <p:nvPr/>
        </p:nvSpPr>
        <p:spPr>
          <a:xfrm>
            <a:off x="3624263" y="4576350"/>
            <a:ext cx="1638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383A42"/>
                </a:solidFill>
                <a:effectLst/>
                <a:latin typeface="Fira Code" pitchFamily="1" charset="0"/>
              </a:rPr>
              <a:t>p </a:t>
            </a:r>
            <a:r>
              <a:rPr lang="en-US" altLang="zh-CN" b="0" dirty="0">
                <a:solidFill>
                  <a:srgbClr val="0184BC"/>
                </a:solidFill>
                <a:effectLst/>
                <a:latin typeface="Fira Code" pitchFamily="1" charset="0"/>
              </a:rPr>
              <a:t>=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Fira Code" pitchFamily="1" charset="0"/>
              </a:rPr>
              <a:t>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Fira Code" pitchFamily="1" charset="0"/>
              </a:rPr>
              <a:t>p.</a:t>
            </a:r>
            <a:r>
              <a:rPr lang="en-US" altLang="zh-CN" b="0" dirty="0" err="1">
                <a:solidFill>
                  <a:srgbClr val="E45649"/>
                </a:solidFill>
                <a:effectLst/>
                <a:latin typeface="Fira Code" pitchFamily="1" charset="0"/>
              </a:rPr>
              <a:t>next</a:t>
            </a:r>
            <a:endParaRPr lang="en-US" altLang="zh-CN" b="0" dirty="0">
              <a:solidFill>
                <a:srgbClr val="383A42"/>
              </a:solidFill>
              <a:effectLst/>
              <a:latin typeface="Fira Code" pitchFamily="1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66C5F83-BBE5-0F7C-0ED3-B516C1D6CE55}"/>
              </a:ext>
            </a:extLst>
          </p:cNvPr>
          <p:cNvSpPr/>
          <p:nvPr/>
        </p:nvSpPr>
        <p:spPr>
          <a:xfrm>
            <a:off x="3802252" y="3807564"/>
            <a:ext cx="1240076" cy="5887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3A0AAB1B-126C-C69A-3EB3-5AA2C34A2EC0}"/>
              </a:ext>
            </a:extLst>
          </p:cNvPr>
          <p:cNvSpPr/>
          <p:nvPr/>
        </p:nvSpPr>
        <p:spPr>
          <a:xfrm rot="16200000">
            <a:off x="4160838" y="3032126"/>
            <a:ext cx="565150" cy="228600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6305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7F0698F-61F9-B289-35C3-D9CC87C4FD18}"/>
              </a:ext>
            </a:extLst>
          </p:cNvPr>
          <p:cNvSpPr/>
          <p:nvPr/>
        </p:nvSpPr>
        <p:spPr>
          <a:xfrm>
            <a:off x="1397174" y="1872989"/>
            <a:ext cx="1240076" cy="5887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4C4A4DD-F9F8-57EB-61C0-CEA76D31427D}"/>
              </a:ext>
            </a:extLst>
          </p:cNvPr>
          <p:cNvSpPr/>
          <p:nvPr/>
        </p:nvSpPr>
        <p:spPr>
          <a:xfrm>
            <a:off x="2637250" y="1872989"/>
            <a:ext cx="377413" cy="5887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7C76BB8-4C9C-2FC0-6707-58ECD8275F4F}"/>
              </a:ext>
            </a:extLst>
          </p:cNvPr>
          <p:cNvSpPr/>
          <p:nvPr/>
        </p:nvSpPr>
        <p:spPr>
          <a:xfrm>
            <a:off x="3645074" y="1872989"/>
            <a:ext cx="1240076" cy="5887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F4BA34-4EEC-9B06-02C7-664E95BC6BD9}"/>
              </a:ext>
            </a:extLst>
          </p:cNvPr>
          <p:cNvSpPr/>
          <p:nvPr/>
        </p:nvSpPr>
        <p:spPr>
          <a:xfrm>
            <a:off x="4885150" y="1872989"/>
            <a:ext cx="377413" cy="5887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666A3A6-DA16-D4B1-12F4-00F5FD35D6E2}"/>
              </a:ext>
            </a:extLst>
          </p:cNvPr>
          <p:cNvSpPr/>
          <p:nvPr/>
        </p:nvSpPr>
        <p:spPr>
          <a:xfrm>
            <a:off x="5890769" y="1872989"/>
            <a:ext cx="1240076" cy="5887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ECB33BC-54B4-F7AA-7D94-ECF6771630AC}"/>
              </a:ext>
            </a:extLst>
          </p:cNvPr>
          <p:cNvSpPr/>
          <p:nvPr/>
        </p:nvSpPr>
        <p:spPr>
          <a:xfrm>
            <a:off x="7130845" y="1872989"/>
            <a:ext cx="377413" cy="5887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70606B0-24BD-3EAC-803C-D52A3178A5FE}"/>
              </a:ext>
            </a:extLst>
          </p:cNvPr>
          <p:cNvSpPr/>
          <p:nvPr/>
        </p:nvSpPr>
        <p:spPr>
          <a:xfrm>
            <a:off x="8138667" y="1872989"/>
            <a:ext cx="1240076" cy="5887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3DA3085-5EDA-8F1F-DA53-2F74F11D8F4C}"/>
              </a:ext>
            </a:extLst>
          </p:cNvPr>
          <p:cNvSpPr/>
          <p:nvPr/>
        </p:nvSpPr>
        <p:spPr>
          <a:xfrm>
            <a:off x="9378743" y="1872989"/>
            <a:ext cx="377413" cy="5887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7C937FC-1FFE-307C-0FE9-FE1DC662A29C}"/>
              </a:ext>
            </a:extLst>
          </p:cNvPr>
          <p:cNvSpPr txBox="1"/>
          <p:nvPr/>
        </p:nvSpPr>
        <p:spPr>
          <a:xfrm>
            <a:off x="10379075" y="1979809"/>
            <a:ext cx="760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null</a:t>
            </a:r>
            <a:endParaRPr lang="zh-CN" alt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233C864A-A2CD-D0B0-6D72-A812BFD3725B}"/>
              </a:ext>
            </a:extLst>
          </p:cNvPr>
          <p:cNvSpPr/>
          <p:nvPr/>
        </p:nvSpPr>
        <p:spPr>
          <a:xfrm>
            <a:off x="3046191" y="2053051"/>
            <a:ext cx="565150" cy="228600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next</a:t>
            </a:r>
            <a:endParaRPr lang="zh-CN" altLang="en-US" sz="9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726E4A89-7054-42A3-E71D-19E4C3E5BAFC}"/>
              </a:ext>
            </a:extLst>
          </p:cNvPr>
          <p:cNvSpPr/>
          <p:nvPr/>
        </p:nvSpPr>
        <p:spPr>
          <a:xfrm>
            <a:off x="5292990" y="2062701"/>
            <a:ext cx="565150" cy="228600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next</a:t>
            </a:r>
            <a:endParaRPr lang="zh-CN" altLang="en-US" sz="9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C87E4E18-876B-61D2-147F-BCA368CD8565}"/>
              </a:ext>
            </a:extLst>
          </p:cNvPr>
          <p:cNvSpPr/>
          <p:nvPr/>
        </p:nvSpPr>
        <p:spPr>
          <a:xfrm>
            <a:off x="7540887" y="2062701"/>
            <a:ext cx="565150" cy="228600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next</a:t>
            </a:r>
            <a:endParaRPr lang="zh-CN" altLang="en-US" sz="9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AE07AA29-E9DF-9C98-F88D-596E2A9D4E05}"/>
              </a:ext>
            </a:extLst>
          </p:cNvPr>
          <p:cNvSpPr/>
          <p:nvPr/>
        </p:nvSpPr>
        <p:spPr>
          <a:xfrm>
            <a:off x="9813925" y="2050175"/>
            <a:ext cx="565150" cy="228600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next</a:t>
            </a:r>
            <a:endParaRPr lang="zh-CN" altLang="en-US" sz="9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C2C0770-F9F2-1D6D-0D5E-0C50DA83C774}"/>
              </a:ext>
            </a:extLst>
          </p:cNvPr>
          <p:cNvSpPr txBox="1"/>
          <p:nvPr/>
        </p:nvSpPr>
        <p:spPr>
          <a:xfrm>
            <a:off x="5902587" y="4576350"/>
            <a:ext cx="1638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383A42"/>
                </a:solidFill>
                <a:effectLst/>
                <a:latin typeface="Fira Code" pitchFamily="1" charset="0"/>
              </a:rPr>
              <a:t>p </a:t>
            </a:r>
            <a:r>
              <a:rPr lang="en-US" altLang="zh-CN" b="0" dirty="0">
                <a:solidFill>
                  <a:srgbClr val="0184BC"/>
                </a:solidFill>
                <a:effectLst/>
                <a:latin typeface="Fira Code" pitchFamily="1" charset="0"/>
              </a:rPr>
              <a:t>=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Fira Code" pitchFamily="1" charset="0"/>
              </a:rPr>
              <a:t>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Fira Code" pitchFamily="1" charset="0"/>
              </a:rPr>
              <a:t>p.</a:t>
            </a:r>
            <a:r>
              <a:rPr lang="en-US" altLang="zh-CN" b="0" dirty="0" err="1">
                <a:solidFill>
                  <a:srgbClr val="E45649"/>
                </a:solidFill>
                <a:effectLst/>
                <a:latin typeface="Fira Code" pitchFamily="1" charset="0"/>
              </a:rPr>
              <a:t>next</a:t>
            </a:r>
            <a:endParaRPr lang="en-US" altLang="zh-CN" b="0" dirty="0">
              <a:solidFill>
                <a:srgbClr val="383A42"/>
              </a:solidFill>
              <a:effectLst/>
              <a:latin typeface="Fira Code" pitchFamily="1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66C5F83-BBE5-0F7C-0ED3-B516C1D6CE55}"/>
              </a:ext>
            </a:extLst>
          </p:cNvPr>
          <p:cNvSpPr/>
          <p:nvPr/>
        </p:nvSpPr>
        <p:spPr>
          <a:xfrm>
            <a:off x="6080576" y="3807564"/>
            <a:ext cx="1240076" cy="5887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3A0AAB1B-126C-C69A-3EB3-5AA2C34A2EC0}"/>
              </a:ext>
            </a:extLst>
          </p:cNvPr>
          <p:cNvSpPr/>
          <p:nvPr/>
        </p:nvSpPr>
        <p:spPr>
          <a:xfrm rot="16200000">
            <a:off x="6439162" y="3032126"/>
            <a:ext cx="565150" cy="228600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1566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7F0698F-61F9-B289-35C3-D9CC87C4FD18}"/>
              </a:ext>
            </a:extLst>
          </p:cNvPr>
          <p:cNvSpPr/>
          <p:nvPr/>
        </p:nvSpPr>
        <p:spPr>
          <a:xfrm>
            <a:off x="1397174" y="1872989"/>
            <a:ext cx="1240076" cy="5887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4C4A4DD-F9F8-57EB-61C0-CEA76D31427D}"/>
              </a:ext>
            </a:extLst>
          </p:cNvPr>
          <p:cNvSpPr/>
          <p:nvPr/>
        </p:nvSpPr>
        <p:spPr>
          <a:xfrm>
            <a:off x="2637250" y="1872989"/>
            <a:ext cx="377413" cy="5887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7C76BB8-4C9C-2FC0-6707-58ECD8275F4F}"/>
              </a:ext>
            </a:extLst>
          </p:cNvPr>
          <p:cNvSpPr/>
          <p:nvPr/>
        </p:nvSpPr>
        <p:spPr>
          <a:xfrm>
            <a:off x="3645074" y="1872989"/>
            <a:ext cx="1240076" cy="5887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F4BA34-4EEC-9B06-02C7-664E95BC6BD9}"/>
              </a:ext>
            </a:extLst>
          </p:cNvPr>
          <p:cNvSpPr/>
          <p:nvPr/>
        </p:nvSpPr>
        <p:spPr>
          <a:xfrm>
            <a:off x="4885150" y="1872989"/>
            <a:ext cx="377413" cy="5887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666A3A6-DA16-D4B1-12F4-00F5FD35D6E2}"/>
              </a:ext>
            </a:extLst>
          </p:cNvPr>
          <p:cNvSpPr/>
          <p:nvPr/>
        </p:nvSpPr>
        <p:spPr>
          <a:xfrm>
            <a:off x="5890769" y="1872989"/>
            <a:ext cx="1240076" cy="5887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ECB33BC-54B4-F7AA-7D94-ECF6771630AC}"/>
              </a:ext>
            </a:extLst>
          </p:cNvPr>
          <p:cNvSpPr/>
          <p:nvPr/>
        </p:nvSpPr>
        <p:spPr>
          <a:xfrm>
            <a:off x="7130845" y="1872989"/>
            <a:ext cx="377413" cy="5887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70606B0-24BD-3EAC-803C-D52A3178A5FE}"/>
              </a:ext>
            </a:extLst>
          </p:cNvPr>
          <p:cNvSpPr/>
          <p:nvPr/>
        </p:nvSpPr>
        <p:spPr>
          <a:xfrm>
            <a:off x="8138667" y="1872989"/>
            <a:ext cx="1240076" cy="5887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3DA3085-5EDA-8F1F-DA53-2F74F11D8F4C}"/>
              </a:ext>
            </a:extLst>
          </p:cNvPr>
          <p:cNvSpPr/>
          <p:nvPr/>
        </p:nvSpPr>
        <p:spPr>
          <a:xfrm>
            <a:off x="9378743" y="1872989"/>
            <a:ext cx="377413" cy="5887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7C937FC-1FFE-307C-0FE9-FE1DC662A29C}"/>
              </a:ext>
            </a:extLst>
          </p:cNvPr>
          <p:cNvSpPr txBox="1"/>
          <p:nvPr/>
        </p:nvSpPr>
        <p:spPr>
          <a:xfrm>
            <a:off x="10379075" y="1979809"/>
            <a:ext cx="760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null</a:t>
            </a:r>
            <a:endParaRPr lang="zh-CN" alt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233C864A-A2CD-D0B0-6D72-A812BFD3725B}"/>
              </a:ext>
            </a:extLst>
          </p:cNvPr>
          <p:cNvSpPr/>
          <p:nvPr/>
        </p:nvSpPr>
        <p:spPr>
          <a:xfrm>
            <a:off x="3046191" y="2053051"/>
            <a:ext cx="565150" cy="228600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next</a:t>
            </a:r>
            <a:endParaRPr lang="zh-CN" altLang="en-US" sz="9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726E4A89-7054-42A3-E71D-19E4C3E5BAFC}"/>
              </a:ext>
            </a:extLst>
          </p:cNvPr>
          <p:cNvSpPr/>
          <p:nvPr/>
        </p:nvSpPr>
        <p:spPr>
          <a:xfrm>
            <a:off x="5292990" y="2062701"/>
            <a:ext cx="565150" cy="228600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next</a:t>
            </a:r>
            <a:endParaRPr lang="zh-CN" altLang="en-US" sz="9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C87E4E18-876B-61D2-147F-BCA368CD8565}"/>
              </a:ext>
            </a:extLst>
          </p:cNvPr>
          <p:cNvSpPr/>
          <p:nvPr/>
        </p:nvSpPr>
        <p:spPr>
          <a:xfrm>
            <a:off x="7540887" y="2062701"/>
            <a:ext cx="565150" cy="228600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next</a:t>
            </a:r>
            <a:endParaRPr lang="zh-CN" altLang="en-US" sz="9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AE07AA29-E9DF-9C98-F88D-596E2A9D4E05}"/>
              </a:ext>
            </a:extLst>
          </p:cNvPr>
          <p:cNvSpPr/>
          <p:nvPr/>
        </p:nvSpPr>
        <p:spPr>
          <a:xfrm>
            <a:off x="9813925" y="2050175"/>
            <a:ext cx="565150" cy="228600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next</a:t>
            </a:r>
            <a:endParaRPr lang="zh-CN" altLang="en-US" sz="9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C2C0770-F9F2-1D6D-0D5E-0C50DA83C774}"/>
              </a:ext>
            </a:extLst>
          </p:cNvPr>
          <p:cNvSpPr txBox="1"/>
          <p:nvPr/>
        </p:nvSpPr>
        <p:spPr>
          <a:xfrm>
            <a:off x="8221515" y="4576350"/>
            <a:ext cx="1638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383A42"/>
                </a:solidFill>
                <a:effectLst/>
                <a:latin typeface="Fira Code" pitchFamily="1" charset="0"/>
              </a:rPr>
              <a:t>p </a:t>
            </a:r>
            <a:r>
              <a:rPr lang="en-US" altLang="zh-CN" b="0" dirty="0">
                <a:solidFill>
                  <a:srgbClr val="0184BC"/>
                </a:solidFill>
                <a:effectLst/>
                <a:latin typeface="Fira Code" pitchFamily="1" charset="0"/>
              </a:rPr>
              <a:t>=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Fira Code" pitchFamily="1" charset="0"/>
              </a:rPr>
              <a:t> </a:t>
            </a:r>
            <a:r>
              <a:rPr lang="en-US" altLang="zh-CN" b="0" dirty="0" err="1">
                <a:solidFill>
                  <a:srgbClr val="383A42"/>
                </a:solidFill>
                <a:effectLst/>
                <a:latin typeface="Fira Code" pitchFamily="1" charset="0"/>
              </a:rPr>
              <a:t>p.</a:t>
            </a:r>
            <a:r>
              <a:rPr lang="en-US" altLang="zh-CN" b="0" dirty="0" err="1">
                <a:solidFill>
                  <a:srgbClr val="E45649"/>
                </a:solidFill>
                <a:effectLst/>
                <a:latin typeface="Fira Code" pitchFamily="1" charset="0"/>
              </a:rPr>
              <a:t>next</a:t>
            </a:r>
            <a:endParaRPr lang="en-US" altLang="zh-CN" b="0" dirty="0">
              <a:solidFill>
                <a:srgbClr val="383A42"/>
              </a:solidFill>
              <a:effectLst/>
              <a:latin typeface="Fira Code" pitchFamily="1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66C5F83-BBE5-0F7C-0ED3-B516C1D6CE55}"/>
              </a:ext>
            </a:extLst>
          </p:cNvPr>
          <p:cNvSpPr/>
          <p:nvPr/>
        </p:nvSpPr>
        <p:spPr>
          <a:xfrm>
            <a:off x="8399504" y="3807564"/>
            <a:ext cx="1240076" cy="5887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3A0AAB1B-126C-C69A-3EB3-5AA2C34A2EC0}"/>
              </a:ext>
            </a:extLst>
          </p:cNvPr>
          <p:cNvSpPr/>
          <p:nvPr/>
        </p:nvSpPr>
        <p:spPr>
          <a:xfrm rot="16200000">
            <a:off x="8758090" y="3032126"/>
            <a:ext cx="565150" cy="228600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5009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7F0698F-61F9-B289-35C3-D9CC87C4FD18}"/>
              </a:ext>
            </a:extLst>
          </p:cNvPr>
          <p:cNvSpPr/>
          <p:nvPr/>
        </p:nvSpPr>
        <p:spPr>
          <a:xfrm>
            <a:off x="1397174" y="1872989"/>
            <a:ext cx="1240076" cy="5887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4C4A4DD-F9F8-57EB-61C0-CEA76D31427D}"/>
              </a:ext>
            </a:extLst>
          </p:cNvPr>
          <p:cNvSpPr/>
          <p:nvPr/>
        </p:nvSpPr>
        <p:spPr>
          <a:xfrm>
            <a:off x="2637250" y="1872989"/>
            <a:ext cx="377413" cy="5887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7C76BB8-4C9C-2FC0-6707-58ECD8275F4F}"/>
              </a:ext>
            </a:extLst>
          </p:cNvPr>
          <p:cNvSpPr/>
          <p:nvPr/>
        </p:nvSpPr>
        <p:spPr>
          <a:xfrm>
            <a:off x="3645074" y="1872989"/>
            <a:ext cx="1240076" cy="5887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F4BA34-4EEC-9B06-02C7-664E95BC6BD9}"/>
              </a:ext>
            </a:extLst>
          </p:cNvPr>
          <p:cNvSpPr/>
          <p:nvPr/>
        </p:nvSpPr>
        <p:spPr>
          <a:xfrm>
            <a:off x="4885150" y="1872989"/>
            <a:ext cx="377413" cy="5887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666A3A6-DA16-D4B1-12F4-00F5FD35D6E2}"/>
              </a:ext>
            </a:extLst>
          </p:cNvPr>
          <p:cNvSpPr/>
          <p:nvPr/>
        </p:nvSpPr>
        <p:spPr>
          <a:xfrm>
            <a:off x="5890769" y="1872989"/>
            <a:ext cx="1240076" cy="5887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ECB33BC-54B4-F7AA-7D94-ECF6771630AC}"/>
              </a:ext>
            </a:extLst>
          </p:cNvPr>
          <p:cNvSpPr/>
          <p:nvPr/>
        </p:nvSpPr>
        <p:spPr>
          <a:xfrm>
            <a:off x="7130845" y="1872989"/>
            <a:ext cx="377413" cy="5887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70606B0-24BD-3EAC-803C-D52A3178A5FE}"/>
              </a:ext>
            </a:extLst>
          </p:cNvPr>
          <p:cNvSpPr/>
          <p:nvPr/>
        </p:nvSpPr>
        <p:spPr>
          <a:xfrm>
            <a:off x="8138667" y="1872989"/>
            <a:ext cx="1240076" cy="5887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3DA3085-5EDA-8F1F-DA53-2F74F11D8F4C}"/>
              </a:ext>
            </a:extLst>
          </p:cNvPr>
          <p:cNvSpPr/>
          <p:nvPr/>
        </p:nvSpPr>
        <p:spPr>
          <a:xfrm>
            <a:off x="9378743" y="1872989"/>
            <a:ext cx="377413" cy="5887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7C937FC-1FFE-307C-0FE9-FE1DC662A29C}"/>
              </a:ext>
            </a:extLst>
          </p:cNvPr>
          <p:cNvSpPr txBox="1"/>
          <p:nvPr/>
        </p:nvSpPr>
        <p:spPr>
          <a:xfrm>
            <a:off x="10379075" y="1979809"/>
            <a:ext cx="760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null</a:t>
            </a:r>
            <a:endParaRPr lang="zh-CN" alt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233C864A-A2CD-D0B0-6D72-A812BFD3725B}"/>
              </a:ext>
            </a:extLst>
          </p:cNvPr>
          <p:cNvSpPr/>
          <p:nvPr/>
        </p:nvSpPr>
        <p:spPr>
          <a:xfrm>
            <a:off x="3046191" y="2053051"/>
            <a:ext cx="565150" cy="228600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next</a:t>
            </a:r>
            <a:endParaRPr lang="zh-CN" altLang="en-US" sz="9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726E4A89-7054-42A3-E71D-19E4C3E5BAFC}"/>
              </a:ext>
            </a:extLst>
          </p:cNvPr>
          <p:cNvSpPr/>
          <p:nvPr/>
        </p:nvSpPr>
        <p:spPr>
          <a:xfrm>
            <a:off x="5292990" y="2062701"/>
            <a:ext cx="565150" cy="228600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next</a:t>
            </a:r>
            <a:endParaRPr lang="zh-CN" altLang="en-US" sz="9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C87E4E18-876B-61D2-147F-BCA368CD8565}"/>
              </a:ext>
            </a:extLst>
          </p:cNvPr>
          <p:cNvSpPr/>
          <p:nvPr/>
        </p:nvSpPr>
        <p:spPr>
          <a:xfrm>
            <a:off x="7540887" y="2062701"/>
            <a:ext cx="565150" cy="228600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next</a:t>
            </a:r>
            <a:endParaRPr lang="zh-CN" altLang="en-US" sz="9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AE07AA29-E9DF-9C98-F88D-596E2A9D4E05}"/>
              </a:ext>
            </a:extLst>
          </p:cNvPr>
          <p:cNvSpPr/>
          <p:nvPr/>
        </p:nvSpPr>
        <p:spPr>
          <a:xfrm>
            <a:off x="9813925" y="2050175"/>
            <a:ext cx="565150" cy="228600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next</a:t>
            </a:r>
            <a:endParaRPr lang="zh-CN" altLang="en-US" sz="9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C2C0770-F9F2-1D6D-0D5E-0C50DA83C774}"/>
              </a:ext>
            </a:extLst>
          </p:cNvPr>
          <p:cNvSpPr txBox="1"/>
          <p:nvPr/>
        </p:nvSpPr>
        <p:spPr>
          <a:xfrm>
            <a:off x="10063843" y="4564258"/>
            <a:ext cx="16383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383A42"/>
                </a:solidFill>
                <a:effectLst/>
                <a:latin typeface="Fira Code" pitchFamily="1" charset="0"/>
              </a:rPr>
              <a:t>p </a:t>
            </a:r>
            <a:r>
              <a:rPr lang="en-US" altLang="zh-CN" b="0" dirty="0">
                <a:solidFill>
                  <a:srgbClr val="0184BC"/>
                </a:solidFill>
                <a:effectLst/>
                <a:latin typeface="Fira Code" pitchFamily="1" charset="0"/>
              </a:rPr>
              <a:t>=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Fira Code" pitchFamily="1" charset="0"/>
              </a:rPr>
              <a:t> null</a:t>
            </a:r>
          </a:p>
          <a:p>
            <a:r>
              <a:rPr lang="zh-CN" altLang="en-US" dirty="0">
                <a:solidFill>
                  <a:srgbClr val="383A42"/>
                </a:solidFill>
                <a:latin typeface="Fira Code" pitchFamily="1" charset="0"/>
              </a:rPr>
              <a:t> 循环结束</a:t>
            </a:r>
            <a:endParaRPr lang="en-US" altLang="zh-CN" b="0" dirty="0">
              <a:solidFill>
                <a:srgbClr val="383A42"/>
              </a:solidFill>
              <a:effectLst/>
              <a:latin typeface="Fira Code" pitchFamily="1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66C5F83-BBE5-0F7C-0ED3-B516C1D6CE55}"/>
              </a:ext>
            </a:extLst>
          </p:cNvPr>
          <p:cNvSpPr/>
          <p:nvPr/>
        </p:nvSpPr>
        <p:spPr>
          <a:xfrm>
            <a:off x="10063843" y="3807564"/>
            <a:ext cx="1240076" cy="5887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3A0AAB1B-126C-C69A-3EB3-5AA2C34A2EC0}"/>
              </a:ext>
            </a:extLst>
          </p:cNvPr>
          <p:cNvSpPr/>
          <p:nvPr/>
        </p:nvSpPr>
        <p:spPr>
          <a:xfrm rot="16200000">
            <a:off x="10422429" y="3032126"/>
            <a:ext cx="565150" cy="228600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9517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7F0698F-61F9-B289-35C3-D9CC87C4FD18}"/>
              </a:ext>
            </a:extLst>
          </p:cNvPr>
          <p:cNvSpPr/>
          <p:nvPr/>
        </p:nvSpPr>
        <p:spPr>
          <a:xfrm>
            <a:off x="1397174" y="1872989"/>
            <a:ext cx="1240076" cy="5887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4C4A4DD-F9F8-57EB-61C0-CEA76D31427D}"/>
              </a:ext>
            </a:extLst>
          </p:cNvPr>
          <p:cNvSpPr/>
          <p:nvPr/>
        </p:nvSpPr>
        <p:spPr>
          <a:xfrm>
            <a:off x="2637250" y="1872989"/>
            <a:ext cx="377413" cy="5887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7C76BB8-4C9C-2FC0-6707-58ECD8275F4F}"/>
              </a:ext>
            </a:extLst>
          </p:cNvPr>
          <p:cNvSpPr/>
          <p:nvPr/>
        </p:nvSpPr>
        <p:spPr>
          <a:xfrm>
            <a:off x="3645074" y="1872989"/>
            <a:ext cx="1240076" cy="5887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F4BA34-4EEC-9B06-02C7-664E95BC6BD9}"/>
              </a:ext>
            </a:extLst>
          </p:cNvPr>
          <p:cNvSpPr/>
          <p:nvPr/>
        </p:nvSpPr>
        <p:spPr>
          <a:xfrm>
            <a:off x="4885150" y="1872989"/>
            <a:ext cx="377413" cy="5887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666A3A6-DA16-D4B1-12F4-00F5FD35D6E2}"/>
              </a:ext>
            </a:extLst>
          </p:cNvPr>
          <p:cNvSpPr/>
          <p:nvPr/>
        </p:nvSpPr>
        <p:spPr>
          <a:xfrm>
            <a:off x="5890769" y="1872989"/>
            <a:ext cx="1240076" cy="5887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ECB33BC-54B4-F7AA-7D94-ECF6771630AC}"/>
              </a:ext>
            </a:extLst>
          </p:cNvPr>
          <p:cNvSpPr/>
          <p:nvPr/>
        </p:nvSpPr>
        <p:spPr>
          <a:xfrm>
            <a:off x="7130845" y="1872989"/>
            <a:ext cx="377413" cy="5887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70606B0-24BD-3EAC-803C-D52A3178A5FE}"/>
              </a:ext>
            </a:extLst>
          </p:cNvPr>
          <p:cNvSpPr/>
          <p:nvPr/>
        </p:nvSpPr>
        <p:spPr>
          <a:xfrm>
            <a:off x="8138667" y="1872989"/>
            <a:ext cx="1240076" cy="5887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3DA3085-5EDA-8F1F-DA53-2F74F11D8F4C}"/>
              </a:ext>
            </a:extLst>
          </p:cNvPr>
          <p:cNvSpPr/>
          <p:nvPr/>
        </p:nvSpPr>
        <p:spPr>
          <a:xfrm>
            <a:off x="9378743" y="1872989"/>
            <a:ext cx="377413" cy="5887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7C937FC-1FFE-307C-0FE9-FE1DC662A29C}"/>
              </a:ext>
            </a:extLst>
          </p:cNvPr>
          <p:cNvSpPr txBox="1"/>
          <p:nvPr/>
        </p:nvSpPr>
        <p:spPr>
          <a:xfrm>
            <a:off x="10379075" y="1979809"/>
            <a:ext cx="760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null</a:t>
            </a:r>
            <a:endParaRPr lang="zh-CN" alt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233C864A-A2CD-D0B0-6D72-A812BFD3725B}"/>
              </a:ext>
            </a:extLst>
          </p:cNvPr>
          <p:cNvSpPr/>
          <p:nvPr/>
        </p:nvSpPr>
        <p:spPr>
          <a:xfrm>
            <a:off x="3046191" y="2053051"/>
            <a:ext cx="565150" cy="228600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next</a:t>
            </a:r>
            <a:endParaRPr lang="zh-CN" altLang="en-US" sz="9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726E4A89-7054-42A3-E71D-19E4C3E5BAFC}"/>
              </a:ext>
            </a:extLst>
          </p:cNvPr>
          <p:cNvSpPr/>
          <p:nvPr/>
        </p:nvSpPr>
        <p:spPr>
          <a:xfrm>
            <a:off x="5292990" y="2062701"/>
            <a:ext cx="565150" cy="228600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next</a:t>
            </a:r>
            <a:endParaRPr lang="zh-CN" altLang="en-US" sz="9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C87E4E18-876B-61D2-147F-BCA368CD8565}"/>
              </a:ext>
            </a:extLst>
          </p:cNvPr>
          <p:cNvSpPr/>
          <p:nvPr/>
        </p:nvSpPr>
        <p:spPr>
          <a:xfrm>
            <a:off x="7540887" y="2062701"/>
            <a:ext cx="565150" cy="228600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next</a:t>
            </a:r>
            <a:endParaRPr lang="zh-CN" altLang="en-US" sz="9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AE07AA29-E9DF-9C98-F88D-596E2A9D4E05}"/>
              </a:ext>
            </a:extLst>
          </p:cNvPr>
          <p:cNvSpPr/>
          <p:nvPr/>
        </p:nvSpPr>
        <p:spPr>
          <a:xfrm>
            <a:off x="9813925" y="2050175"/>
            <a:ext cx="565150" cy="228600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next</a:t>
            </a:r>
            <a:endParaRPr lang="zh-CN" altLang="en-US" sz="9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C2C0770-F9F2-1D6D-0D5E-0C50DA83C774}"/>
              </a:ext>
            </a:extLst>
          </p:cNvPr>
          <p:cNvSpPr txBox="1"/>
          <p:nvPr/>
        </p:nvSpPr>
        <p:spPr>
          <a:xfrm>
            <a:off x="10063843" y="4564258"/>
            <a:ext cx="16383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383A42"/>
                </a:solidFill>
                <a:effectLst/>
                <a:latin typeface="Fira Code" pitchFamily="1" charset="0"/>
              </a:rPr>
              <a:t>p </a:t>
            </a:r>
            <a:r>
              <a:rPr lang="en-US" altLang="zh-CN" b="0" dirty="0">
                <a:solidFill>
                  <a:srgbClr val="0184BC"/>
                </a:solidFill>
                <a:effectLst/>
                <a:latin typeface="Fira Code" pitchFamily="1" charset="0"/>
              </a:rPr>
              <a:t>=</a:t>
            </a:r>
            <a:r>
              <a:rPr lang="en-US" altLang="zh-CN" b="0" dirty="0">
                <a:solidFill>
                  <a:srgbClr val="383A42"/>
                </a:solidFill>
                <a:effectLst/>
                <a:latin typeface="Fira Code" pitchFamily="1" charset="0"/>
              </a:rPr>
              <a:t> null</a:t>
            </a:r>
          </a:p>
          <a:p>
            <a:r>
              <a:rPr lang="zh-CN" altLang="en-US" dirty="0">
                <a:solidFill>
                  <a:srgbClr val="383A42"/>
                </a:solidFill>
                <a:latin typeface="Fira Code" pitchFamily="1" charset="0"/>
              </a:rPr>
              <a:t> 循环结束</a:t>
            </a:r>
            <a:endParaRPr lang="en-US" altLang="zh-CN" b="0" dirty="0">
              <a:solidFill>
                <a:srgbClr val="383A42"/>
              </a:solidFill>
              <a:effectLst/>
              <a:latin typeface="Fira Code" pitchFamily="1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66C5F83-BBE5-0F7C-0ED3-B516C1D6CE55}"/>
              </a:ext>
            </a:extLst>
          </p:cNvPr>
          <p:cNvSpPr/>
          <p:nvPr/>
        </p:nvSpPr>
        <p:spPr>
          <a:xfrm>
            <a:off x="10063843" y="3807564"/>
            <a:ext cx="1240076" cy="5887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3A0AAB1B-126C-C69A-3EB3-5AA2C34A2EC0}"/>
              </a:ext>
            </a:extLst>
          </p:cNvPr>
          <p:cNvSpPr/>
          <p:nvPr/>
        </p:nvSpPr>
        <p:spPr>
          <a:xfrm rot="16200000">
            <a:off x="10422429" y="3032126"/>
            <a:ext cx="565150" cy="228600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223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91</Words>
  <Application>Microsoft Office PowerPoint</Application>
  <PresentationFormat>宽屏</PresentationFormat>
  <Paragraphs>68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Arial</vt:lpstr>
      <vt:lpstr>Cascadia Code</vt:lpstr>
      <vt:lpstr>Fira Code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小 周</dc:creator>
  <cp:lastModifiedBy>小 周</cp:lastModifiedBy>
  <cp:revision>2</cp:revision>
  <dcterms:created xsi:type="dcterms:W3CDTF">2022-06-09T15:23:11Z</dcterms:created>
  <dcterms:modified xsi:type="dcterms:W3CDTF">2022-06-09T15:48:25Z</dcterms:modified>
</cp:coreProperties>
</file>