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4. Serving an app"/>
          <p:cNvSpPr txBox="1"/>
          <p:nvPr/>
        </p:nvSpPr>
        <p:spPr>
          <a:xfrm>
            <a:off x="383804" y="7029909"/>
            <a:ext cx="23616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4. Serving an app</a:t>
            </a:r>
          </a:p>
        </p:txBody>
      </p:sp>
      <p:sp>
        <p:nvSpPr>
          <p:cNvPr id="154" name="@angular/cli - advanced"/>
          <p:cNvSpPr txBox="1"/>
          <p:nvPr/>
        </p:nvSpPr>
        <p:spPr>
          <a:xfrm>
            <a:off x="520127" y="4827256"/>
            <a:ext cx="2334374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@angular/cli - advanced</a:t>
            </a:r>
          </a:p>
        </p:txBody>
      </p:sp>
      <p:sp>
        <p:nvSpPr>
          <p:cNvPr id="155" name="© Copyright Nerdeez Ltd"/>
          <p:cNvSpPr txBox="1"/>
          <p:nvPr/>
        </p:nvSpPr>
        <p:spPr>
          <a:xfrm>
            <a:off x="324018" y="13018260"/>
            <a:ext cx="237359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For developing your app you can open a development server for an application you created…"/>
          <p:cNvSpPr txBox="1"/>
          <p:nvPr/>
        </p:nvSpPr>
        <p:spPr>
          <a:xfrm>
            <a:off x="1313342" y="2317630"/>
            <a:ext cx="21359684" cy="2403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473199" indent="-863599">
              <a:buClr>
                <a:srgbClr val="02D662"/>
              </a:buClr>
              <a:buSzPct val="111000"/>
              <a:buChar char="•"/>
              <a:defRPr b="1" spc="240" sz="4000">
                <a:solidFill>
                  <a:srgbClr val="FFFFFF"/>
                </a:solidFill>
              </a:defRPr>
            </a:lvl2pPr>
          </a:lstStyle>
          <a:p>
            <a:pPr/>
            <a:r>
              <a:t>For developing your app you can open a development server for an application you created</a:t>
            </a:r>
          </a:p>
          <a:p>
            <a:pPr lvl="1"/>
            <a:r>
              <a:t>npx ng serve hello-world</a:t>
            </a:r>
          </a:p>
        </p:txBody>
      </p:sp>
      <p:pic>
        <p:nvPicPr>
          <p:cNvPr id="15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ng serve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ng serve </a:t>
            </a:r>
          </a:p>
        </p:txBody>
      </p:sp>
      <p:sp>
        <p:nvSpPr>
          <p:cNvPr id="16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The development server is running with AOT compilation (was not the case in angular version 8 and below)…"/>
          <p:cNvSpPr txBox="1"/>
          <p:nvPr/>
        </p:nvSpPr>
        <p:spPr>
          <a:xfrm>
            <a:off x="1313342" y="1987430"/>
            <a:ext cx="21359684" cy="353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development server is running with AOT compilation (was not the case in angular version 8 and below)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 have better template error checking while we develop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EX. Let’s create some template error and view a few errors</a:t>
            </a:r>
          </a:p>
        </p:txBody>
      </p:sp>
      <p:pic>
        <p:nvPicPr>
          <p:cNvPr id="16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OT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AOT</a:t>
            </a:r>
          </a:p>
        </p:txBody>
      </p:sp>
      <p:sp>
        <p:nvSpPr>
          <p:cNvPr id="16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0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ext Lesson: 5. Building an app"/>
          <p:cNvSpPr txBox="1"/>
          <p:nvPr/>
        </p:nvSpPr>
        <p:spPr>
          <a:xfrm>
            <a:off x="615599" y="7247445"/>
            <a:ext cx="2305044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Next Lesson: 5. Building an app</a:t>
            </a:r>
          </a:p>
        </p:txBody>
      </p:sp>
      <p:sp>
        <p:nvSpPr>
          <p:cNvPr id="172" name="Thank You"/>
          <p:cNvSpPr txBox="1"/>
          <p:nvPr/>
        </p:nvSpPr>
        <p:spPr>
          <a:xfrm>
            <a:off x="789165" y="4985464"/>
            <a:ext cx="2280567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73" name="© Copyright Nerdeez Ltd"/>
          <p:cNvSpPr txBox="1"/>
          <p:nvPr/>
        </p:nvSpPr>
        <p:spPr>
          <a:xfrm>
            <a:off x="411775" y="13018260"/>
            <a:ext cx="234580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