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6. Deployment"/>
          <p:cNvSpPr txBox="1"/>
          <p:nvPr/>
        </p:nvSpPr>
        <p:spPr>
          <a:xfrm>
            <a:off x="383804" y="7029909"/>
            <a:ext cx="23616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6. Deployment</a:t>
            </a:r>
          </a:p>
        </p:txBody>
      </p:sp>
      <p:sp>
        <p:nvSpPr>
          <p:cNvPr id="154" name="@angular/cli - advanced"/>
          <p:cNvSpPr txBox="1"/>
          <p:nvPr/>
        </p:nvSpPr>
        <p:spPr>
          <a:xfrm>
            <a:off x="520127" y="4827256"/>
            <a:ext cx="2334374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@angular/cli - advanced</a:t>
            </a:r>
          </a:p>
        </p:txBody>
      </p:sp>
      <p:sp>
        <p:nvSpPr>
          <p:cNvPr id="155" name="© Copyright Nerdeez Ltd"/>
          <p:cNvSpPr txBox="1"/>
          <p:nvPr/>
        </p:nvSpPr>
        <p:spPr>
          <a:xfrm>
            <a:off x="324018" y="13018260"/>
            <a:ext cx="237359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Deploying your angular app will make it available online…"/>
          <p:cNvSpPr txBox="1"/>
          <p:nvPr/>
        </p:nvSpPr>
        <p:spPr>
          <a:xfrm>
            <a:off x="1313342" y="2317630"/>
            <a:ext cx="21359684" cy="184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Deploying your angular app will make it available online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There are different platforms that can host your app, even for free</a:t>
            </a:r>
          </a:p>
        </p:txBody>
      </p:sp>
      <p:pic>
        <p:nvPicPr>
          <p:cNvPr id="15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Deploying your angular app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Deploying your angular app</a:t>
            </a:r>
          </a:p>
        </p:txBody>
      </p:sp>
      <p:sp>
        <p:nvSpPr>
          <p:cNvPr id="16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User can navigate to your app using angular routing…"/>
          <p:cNvSpPr txBox="1"/>
          <p:nvPr/>
        </p:nvSpPr>
        <p:spPr>
          <a:xfrm>
            <a:off x="1313342" y="2317630"/>
            <a:ext cx="21359684" cy="5804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User can navigate to your app using angular routing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User can navigate to your app using browser navigation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Example pressing reload in one of the page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Example following a link from his mail account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Different routes when navigated with the browser should be directed to the same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index.html</a:t>
            </a:r>
            <a:r>
              <a:t> as the root route</a:t>
            </a:r>
          </a:p>
        </p:txBody>
      </p:sp>
      <p:pic>
        <p:nvPicPr>
          <p:cNvPr id="16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outing considerations when deploying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Routing considerations when deploying</a:t>
            </a:r>
          </a:p>
        </p:txBody>
      </p:sp>
      <p:sp>
        <p:nvSpPr>
          <p:cNvPr id="16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firebase has a good free plan for hosting your site…"/>
          <p:cNvSpPr txBox="1"/>
          <p:nvPr/>
        </p:nvSpPr>
        <p:spPr>
          <a:xfrm>
            <a:off x="1313342" y="1987430"/>
            <a:ext cx="21359684" cy="410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firebase has a good free plan for hosting your site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Run the following commands to deploy to firebase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add @angular/fire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deploy</a:t>
            </a:r>
          </a:p>
        </p:txBody>
      </p:sp>
      <p:pic>
        <p:nvPicPr>
          <p:cNvPr id="171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osting on firebase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Hosting on firebase</a:t>
            </a:r>
          </a:p>
        </p:txBody>
      </p:sp>
      <p:sp>
        <p:nvSpPr>
          <p:cNvPr id="173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6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Next Lesson: 7. creating a library"/>
          <p:cNvSpPr txBox="1"/>
          <p:nvPr/>
        </p:nvSpPr>
        <p:spPr>
          <a:xfrm>
            <a:off x="615599" y="7247445"/>
            <a:ext cx="2305044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Next Lesson: 7. creating a library</a:t>
            </a:r>
          </a:p>
        </p:txBody>
      </p:sp>
      <p:sp>
        <p:nvSpPr>
          <p:cNvPr id="178" name="Thank You"/>
          <p:cNvSpPr txBox="1"/>
          <p:nvPr/>
        </p:nvSpPr>
        <p:spPr>
          <a:xfrm>
            <a:off x="789165" y="4985464"/>
            <a:ext cx="2280567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79" name="© Copyright Nerdeez Ltd"/>
          <p:cNvSpPr txBox="1"/>
          <p:nvPr/>
        </p:nvSpPr>
        <p:spPr>
          <a:xfrm>
            <a:off x="411775" y="13018260"/>
            <a:ext cx="234580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