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84839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184839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184839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184839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84839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84839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184839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184839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1848390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1848390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1848390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1848390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1848390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1848390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1848390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1848390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1848390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1848390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18483902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18483902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18483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18483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1848390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1848390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1848390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184839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1848390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1848390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1848390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d1848390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1848390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1848390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1848390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1848390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d1eea60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d1eea60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1848390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1848390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184839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184839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184839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184839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84839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84839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184839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184839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184839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184839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1848390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1848390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184839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184839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reactivex.io/documentation/operator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nztodo.herokuapp.com/api/task/?search=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nztodo.herokuapp.com/api/task/?format=js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 and Observables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867900"/>
            <a:ext cx="85206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rxjs you need to understand what a data stream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look at a data stream as a quiet stream which async will transmit data to whomever is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understand the data stream we have when a user types in the search in youtube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Streams - youtube search 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382275" y="898875"/>
            <a:ext cx="59514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Types the search string: </a:t>
            </a:r>
            <a:r>
              <a:rPr b="1" lang="en"/>
              <a:t>Nerdeez</a:t>
            </a:r>
            <a:endParaRPr b="1"/>
          </a:p>
        </p:txBody>
      </p:sp>
      <p:cxnSp>
        <p:nvCxnSpPr>
          <p:cNvPr id="115" name="Google Shape;115;p23"/>
          <p:cNvCxnSpPr>
            <a:endCxn id="116" idx="6"/>
          </p:cNvCxnSpPr>
          <p:nvPr/>
        </p:nvCxnSpPr>
        <p:spPr>
          <a:xfrm flipH="1" rot="10800000">
            <a:off x="558075" y="2380325"/>
            <a:ext cx="6607200" cy="1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3"/>
          <p:cNvSpPr/>
          <p:nvPr/>
        </p:nvSpPr>
        <p:spPr>
          <a:xfrm>
            <a:off x="54760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19088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289817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3887500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46391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564912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6876075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681925" y="36059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86900" y="3546525"/>
            <a:ext cx="1771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change event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Streams - youtube search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event we want to grab the current value of the input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event.target.value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31" name="Google Shape;131;p24"/>
          <p:cNvCxnSpPr/>
          <p:nvPr/>
        </p:nvCxnSpPr>
        <p:spPr>
          <a:xfrm flipH="1" rot="10800000">
            <a:off x="558075" y="23866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4"/>
          <p:cNvSpPr/>
          <p:nvPr/>
        </p:nvSpPr>
        <p:spPr>
          <a:xfrm>
            <a:off x="54760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3754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/>
          <p:nvPr/>
        </p:nvSpPr>
        <p:spPr>
          <a:xfrm>
            <a:off x="236477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430300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4867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587772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7485675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81925" y="41393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86900" y="4079925"/>
            <a:ext cx="1771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change event</a:t>
            </a:r>
            <a:endParaRPr/>
          </a:p>
        </p:txBody>
      </p:sp>
      <p:cxnSp>
        <p:nvCxnSpPr>
          <p:cNvPr id="141" name="Google Shape;141;p24"/>
          <p:cNvCxnSpPr>
            <a:stCxn id="142" idx="6"/>
            <a:endCxn id="143" idx="6"/>
          </p:cNvCxnSpPr>
          <p:nvPr/>
        </p:nvCxnSpPr>
        <p:spPr>
          <a:xfrm flipH="1" rot="10800000">
            <a:off x="836800" y="3218550"/>
            <a:ext cx="7418700" cy="21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/>
          <p:nvPr/>
        </p:nvSpPr>
        <p:spPr>
          <a:xfrm>
            <a:off x="547600" y="31009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1197250" y="3098425"/>
            <a:ext cx="696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2214972" y="3100950"/>
            <a:ext cx="696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3125500" y="3079025"/>
            <a:ext cx="9363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4181950" y="3100950"/>
            <a:ext cx="1050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</a:t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344325" y="3100950"/>
            <a:ext cx="1227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</a:t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6876075" y="3079025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sp>
        <p:nvSpPr>
          <p:cNvPr id="149" name="Google Shape;149;p24"/>
          <p:cNvSpPr/>
          <p:nvPr/>
        </p:nvSpPr>
        <p:spPr>
          <a:xfrm>
            <a:off x="82750" y="2386750"/>
            <a:ext cx="289200" cy="84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Streams - youtube search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847675"/>
            <a:ext cx="8520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We don’t want a request to be sent everytime a user type text, rather we would like a period of time after he stopped typing to pass.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way for a search term only one request is 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56" name="Google Shape;156;p25"/>
          <p:cNvCxnSpPr/>
          <p:nvPr/>
        </p:nvCxnSpPr>
        <p:spPr>
          <a:xfrm flipH="1" rot="10800000">
            <a:off x="558075" y="23866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5"/>
          <p:cNvSpPr/>
          <p:nvPr/>
        </p:nvSpPr>
        <p:spPr>
          <a:xfrm>
            <a:off x="54760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13754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236477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3430300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4486750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5877725" y="2262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7485675" y="2240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681925" y="45203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1186900" y="4460925"/>
            <a:ext cx="1771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change event</a:t>
            </a:r>
            <a:endParaRPr/>
          </a:p>
        </p:txBody>
      </p:sp>
      <p:cxnSp>
        <p:nvCxnSpPr>
          <p:cNvPr id="166" name="Google Shape;166;p25"/>
          <p:cNvCxnSpPr>
            <a:stCxn id="167" idx="6"/>
            <a:endCxn id="168" idx="6"/>
          </p:cNvCxnSpPr>
          <p:nvPr/>
        </p:nvCxnSpPr>
        <p:spPr>
          <a:xfrm flipH="1" rot="10800000">
            <a:off x="836800" y="3218550"/>
            <a:ext cx="7418700" cy="21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/>
          <p:nvPr/>
        </p:nvSpPr>
        <p:spPr>
          <a:xfrm>
            <a:off x="547600" y="31009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1197250" y="3098425"/>
            <a:ext cx="696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170" name="Google Shape;170;p25"/>
          <p:cNvSpPr/>
          <p:nvPr/>
        </p:nvSpPr>
        <p:spPr>
          <a:xfrm>
            <a:off x="2214972" y="3100950"/>
            <a:ext cx="696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3125500" y="3079025"/>
            <a:ext cx="9363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4181950" y="3100950"/>
            <a:ext cx="1050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</a:t>
            </a:r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344325" y="3100950"/>
            <a:ext cx="1227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</a:t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6876075" y="3079025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82750" y="2386750"/>
            <a:ext cx="289200" cy="84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5"/>
          <p:cNvCxnSpPr/>
          <p:nvPr/>
        </p:nvCxnSpPr>
        <p:spPr>
          <a:xfrm flipH="1" rot="10800000">
            <a:off x="634275" y="40630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5"/>
          <p:cNvSpPr/>
          <p:nvPr/>
        </p:nvSpPr>
        <p:spPr>
          <a:xfrm>
            <a:off x="6807675" y="3917225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Streams - youtube search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619075"/>
            <a:ext cx="8520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What if the user types </a:t>
            </a:r>
            <a:r>
              <a:rPr b="1" lang="en"/>
              <a:t>Nerdeez </a:t>
            </a:r>
            <a:r>
              <a:rPr lang="en"/>
              <a:t>than types a lot of other characters but change is mind and delete them to return to the original string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to send the request only if the value is different then the previous 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83" name="Google Shape;183;p26"/>
          <p:cNvCxnSpPr/>
          <p:nvPr/>
        </p:nvCxnSpPr>
        <p:spPr>
          <a:xfrm flipH="1" rot="10800000">
            <a:off x="558075" y="20056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6"/>
          <p:cNvSpPr/>
          <p:nvPr/>
        </p:nvSpPr>
        <p:spPr>
          <a:xfrm>
            <a:off x="3430300" y="1859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4486750" y="1881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5877725" y="18817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7485675" y="1859825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681925" y="45203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1186900" y="4460925"/>
            <a:ext cx="1771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change event</a:t>
            </a:r>
            <a:endParaRPr/>
          </a:p>
        </p:txBody>
      </p:sp>
      <p:cxnSp>
        <p:nvCxnSpPr>
          <p:cNvPr id="190" name="Google Shape;190;p26"/>
          <p:cNvCxnSpPr>
            <a:stCxn id="191" idx="6"/>
          </p:cNvCxnSpPr>
          <p:nvPr/>
        </p:nvCxnSpPr>
        <p:spPr>
          <a:xfrm flipH="1" rot="10800000">
            <a:off x="836800" y="2830950"/>
            <a:ext cx="7212000" cy="28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/>
          <p:nvPr/>
        </p:nvSpPr>
        <p:spPr>
          <a:xfrm>
            <a:off x="547600" y="2719950"/>
            <a:ext cx="2892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1197250" y="2717425"/>
            <a:ext cx="6960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</a:t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3107350" y="2719950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82750" y="2005750"/>
            <a:ext cx="289200" cy="8475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6"/>
          <p:cNvCxnSpPr/>
          <p:nvPr/>
        </p:nvCxnSpPr>
        <p:spPr>
          <a:xfrm flipH="1" rot="10800000">
            <a:off x="634275" y="34534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6"/>
          <p:cNvSpPr/>
          <p:nvPr/>
        </p:nvSpPr>
        <p:spPr>
          <a:xfrm>
            <a:off x="3073875" y="3307625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1022900" y="1805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1175300" y="1805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1327700" y="1805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22421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23945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25469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/>
          <p:nvPr/>
        </p:nvSpPr>
        <p:spPr>
          <a:xfrm>
            <a:off x="52901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4425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594900" y="2567550"/>
            <a:ext cx="82800" cy="9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688750" y="2719950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764950" y="3329550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  <p:cxnSp>
        <p:nvCxnSpPr>
          <p:cNvPr id="208" name="Google Shape;208;p26"/>
          <p:cNvCxnSpPr/>
          <p:nvPr/>
        </p:nvCxnSpPr>
        <p:spPr>
          <a:xfrm flipH="1" rot="10800000">
            <a:off x="634275" y="4063025"/>
            <a:ext cx="7552800" cy="9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6"/>
          <p:cNvSpPr/>
          <p:nvPr/>
        </p:nvSpPr>
        <p:spPr>
          <a:xfrm>
            <a:off x="3073875" y="3917225"/>
            <a:ext cx="1379400" cy="2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Nerdeez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with promises</a:t>
            </a:r>
            <a:endParaRPr/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promise for every change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chain another promise which will return the value from the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all the promises in array and after a period of time send the last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the last promise and create new promise only if it’s different value from the last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try to do it by code it will be very complicated and good chance there will be errors on the implementation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RXJS to the rescue</a:t>
            </a:r>
            <a:endParaRPr/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RXJS is a library which helps us deal with data streams so complex async event become much simpler.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RXJS is currently at stage 1 will probably be apart of JS in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npm to install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</a:t>
            </a:r>
            <a:r>
              <a:rPr b="1" lang="en"/>
              <a:t>tsconfig.json</a:t>
            </a:r>
            <a:r>
              <a:rPr lang="en"/>
              <a:t> you need to add: </a:t>
            </a:r>
            <a:r>
              <a:rPr b="1" lang="en"/>
              <a:t>compilerOptions.skipLibCheck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main players of the library are: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Observables - control the data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Observers - control the subscribers to the data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- similar to observables but can connect to multiple listeners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Observers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observer is subscribing to a data stream (listener)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observer is an object that implements: </a:t>
            </a:r>
            <a:r>
              <a:rPr b="1" lang="en"/>
              <a:t>next, error, complete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next - </a:t>
            </a:r>
            <a:r>
              <a:rPr lang="en"/>
              <a:t>function which is called when the observable sends a value, the function will have the value in the argument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error - </a:t>
            </a:r>
            <a:r>
              <a:rPr lang="en"/>
              <a:t>function which is called when the observable sends an error, the observable can send an argument to the error function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complete - </a:t>
            </a:r>
            <a:r>
              <a:rPr lang="en"/>
              <a:t>function which is called when the observable is completed.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Observable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data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 it by calling the </a:t>
            </a:r>
            <a:r>
              <a:rPr b="1" lang="en"/>
              <a:t>Observable.create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TypeScript we can use generic types and define the type of the Observable according to the data it sends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Observable.create</a:t>
            </a:r>
            <a:r>
              <a:rPr lang="en"/>
              <a:t> will get a function with an observer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want to send data we call the </a:t>
            </a:r>
            <a:r>
              <a:rPr b="1" lang="en"/>
              <a:t>observer.next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limit to the amount </a:t>
            </a:r>
            <a:r>
              <a:rPr b="1" lang="en"/>
              <a:t>Observable</a:t>
            </a:r>
            <a:r>
              <a:rPr lang="en"/>
              <a:t> can call </a:t>
            </a:r>
            <a:r>
              <a:rPr b="1" lang="en"/>
              <a:t>next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observable failed he can send </a:t>
            </a:r>
            <a:r>
              <a:rPr b="1" lang="en"/>
              <a:t>observer.error</a:t>
            </a:r>
            <a:r>
              <a:rPr lang="en"/>
              <a:t> once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closing the  observable we can call the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in </a:t>
            </a:r>
            <a:r>
              <a:rPr b="1" lang="en"/>
              <a:t>Observable.create </a:t>
            </a:r>
            <a:r>
              <a:rPr lang="en"/>
              <a:t>can optionally return a function which will be called after we call the complete for cleanup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observer won’t activate until there is an observer listening to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an observable which counts every second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847250"/>
            <a:ext cx="8520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we call subscribe on the observable we are creating a subscription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subscription contains </a:t>
            </a:r>
            <a:r>
              <a:rPr b="1" lang="en"/>
              <a:t>unsubscribe</a:t>
            </a:r>
            <a:r>
              <a:rPr lang="en"/>
              <a:t>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</a:t>
            </a:r>
            <a:r>
              <a:rPr b="1" lang="en"/>
              <a:t>unsubscribe</a:t>
            </a:r>
            <a:r>
              <a:rPr lang="en"/>
              <a:t> won’t call the observer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</a:t>
            </a:r>
            <a:r>
              <a:rPr b="1" lang="en"/>
              <a:t>unsubscribe </a:t>
            </a:r>
            <a:r>
              <a:rPr lang="en"/>
              <a:t>will call the </a:t>
            </a:r>
            <a:r>
              <a:rPr b="1" lang="en"/>
              <a:t>Observable</a:t>
            </a:r>
            <a:r>
              <a:rPr lang="en"/>
              <a:t> </a:t>
            </a:r>
            <a:r>
              <a:rPr b="1" lang="en"/>
              <a:t>TearDownFunc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more than one subscription will call the observable create function for each one and basically create a data stream for every subscriber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create a subscription and try to cancel it after a period of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actions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0075"/>
            <a:ext cx="8520600" cy="3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actions in JS do not return an answer right away and will return the answer after a period of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data from rest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setInterval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workers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way to subscribe an event that will run when the response is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000075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behaviour is more similar to promises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a shouter which can emit multiple values (not like promises)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attach multiple listeners to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subject will emit to all listeners (like promise not like observables)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 has a behaviour similar to observers and observables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still use operators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BehaviorSubject</a:t>
            </a:r>
            <a:r>
              <a:rPr lang="en"/>
              <a:t> starts with an initial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already stumbled in angular2 on a wrapper of angular around subject, Can you remember what the wrapper is? and what did we use it for?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-8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528225"/>
            <a:ext cx="85206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operators manipulate the data stream and usually create a new data stream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 is a lot of operators that cover a lot of common use cases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most of the operators return observable it allows you to chain the operators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Operators can also be used as a function (</a:t>
            </a:r>
            <a:r>
              <a:rPr b="1" lang="en" sz="1400"/>
              <a:t>OperatorFunction</a:t>
            </a:r>
            <a:r>
              <a:rPr lang="en" sz="1400"/>
              <a:t>) using </a:t>
            </a:r>
            <a:r>
              <a:rPr b="1" lang="en" sz="1400"/>
              <a:t>Observable.pipe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OperatorFunction</a:t>
            </a:r>
            <a:r>
              <a:rPr lang="en" sz="1400"/>
              <a:t> get’s and observable with type T and returns observable with type 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operators are categorized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Creating Observables - </a:t>
            </a:r>
            <a:r>
              <a:rPr lang="en"/>
              <a:t>operators that create new observables like: </a:t>
            </a:r>
            <a:r>
              <a:rPr b="1" lang="en"/>
              <a:t>Range, Interval, Create...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Transforming Observables - </a:t>
            </a:r>
            <a:r>
              <a:rPr lang="en"/>
              <a:t>transform items emitted by observables: </a:t>
            </a:r>
            <a:r>
              <a:rPr b="1" lang="en"/>
              <a:t>Map, Buffer, GroupBy …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</a:t>
            </a:r>
            <a:r>
              <a:rPr b="1" lang="en"/>
              <a:t>Filtering Observables - </a:t>
            </a:r>
            <a:r>
              <a:rPr lang="en"/>
              <a:t>selectively emits item from source observable: </a:t>
            </a:r>
            <a:r>
              <a:rPr b="1" lang="en"/>
              <a:t>Debounce, Distinct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Combining Observables - </a:t>
            </a:r>
            <a:r>
              <a:rPr lang="en"/>
              <a:t>from multiple observables create one: </a:t>
            </a:r>
            <a:r>
              <a:rPr b="1" lang="en"/>
              <a:t>Merge, When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Error handling - </a:t>
            </a:r>
            <a:r>
              <a:rPr lang="en"/>
              <a:t>operator that helps recover from error notification: </a:t>
            </a:r>
            <a:r>
              <a:rPr b="1" lang="en"/>
              <a:t>Catch, Retry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Utility - </a:t>
            </a:r>
            <a:r>
              <a:rPr lang="en"/>
              <a:t>tollbox of useful operators for working with observables: </a:t>
            </a:r>
            <a:r>
              <a:rPr b="1" lang="en"/>
              <a:t>Delay, Timeout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Conditional and Boolean - </a:t>
            </a:r>
            <a:r>
              <a:rPr lang="en"/>
              <a:t>evaluate observables or items emitted by observables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Mathematical - </a:t>
            </a:r>
            <a:r>
              <a:rPr lang="en"/>
              <a:t>operates on the entire sequence of items emitted by operators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example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demonstrate operators with a simple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our timer observable which emits counter value every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another observable which emits a value only if the counter is dividing by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so many operators out there, the best way to know what to use is to use the operator decision tree: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http://reactivex.io/documentation/operators.html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</a:t>
            </a:r>
            <a:r>
              <a:rPr b="1" lang="en"/>
              <a:t>filter</a:t>
            </a:r>
            <a:r>
              <a:rPr lang="en"/>
              <a:t> operator, when using an operator you have to import it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advanced example 1</a:t>
            </a:r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311700" y="888575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create the data stream of user typing search string.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a delay to collect all the search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distinct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have to include the rxjs bundle in our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operators that we will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fromEvent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debounceTime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distinctUntilChanged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advanced example 2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311700" y="971225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continue the previous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when you get a search string you need to query our rest todo server according to that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https://nztodo.herokuapp.com/api/task/?search=</a:t>
            </a:r>
            <a:r>
              <a:rPr b="1" lang="en"/>
              <a:t>&lt;search-string&gt;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transform what we get from the server to class representing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we will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flatMap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ajax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tips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try and remember by heart all the 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convert your async actions to data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how you would like to get that data stream and how you need to transform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operators action tree to understand which operators can assist you in transforming your data tree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EX.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817250"/>
            <a:ext cx="85206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list of the common operators you will use: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combineLatest, merge, concat, from, of, throw, catchError, filter, debounceTime, distinctUntilChanged, map, mergeMap, pluck, tap, delay, finalize,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one of those operators try to use them and see how it transforms you data stream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those operators on </a:t>
            </a:r>
            <a:r>
              <a:rPr b="1" lang="en"/>
              <a:t>Observable</a:t>
            </a:r>
            <a:r>
              <a:rPr lang="en"/>
              <a:t> or </a:t>
            </a:r>
            <a:r>
              <a:rPr b="1" lang="en"/>
              <a:t>Subject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step to using rxjs is transforming the way you think about async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to transform async actions to data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strength of the library is in the many operators it has which allows us to manipulate the data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ReactiveX programming is available in must of the popular languages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it’s a useful library to almost every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promises?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is an object which implements an action that returns data in an async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subscribers can choose to listen for the promise when the data arrives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is built in in JS since ES6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can also send fail event for the subscribers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promises with TypeScript you have to include the </a:t>
            </a:r>
            <a:r>
              <a:rPr b="1" lang="en"/>
              <a:t>es6</a:t>
            </a:r>
            <a:r>
              <a:rPr lang="en"/>
              <a:t> 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promise in typescript: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const myStringPromise: Promise&lt;string&gt; = new Promise((resolve, reject) =&gt; {...})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create a simple promise which returns a string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behaviour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for the promise get a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constructor function is called right away with 2 arguments: resolve and reject which are both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the resolve when we want to return the data to the listeners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the reject to inform listeners of a fail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function will run right away, no matter if there are any subscribers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function will run once no matter if there are multiple subscribers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promise is not cancelable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- promise listener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923875"/>
            <a:ext cx="8520600" cy="3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subscribe a listener to a promise by calling the instance method </a:t>
            </a:r>
            <a:r>
              <a:rPr b="1" lang="en"/>
              <a:t>then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</a:t>
            </a:r>
            <a:r>
              <a:rPr b="1" lang="en"/>
              <a:t>then </a:t>
            </a:r>
            <a:r>
              <a:rPr lang="en"/>
              <a:t>can optionally get a success method that will run when we call resolve (1st argument) </a:t>
            </a:r>
            <a:r>
              <a:rPr b="1" lang="en"/>
              <a:t>onsuccess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argument is a method that will run when we call reject </a:t>
            </a:r>
            <a:r>
              <a:rPr b="1" lang="en"/>
              <a:t>onreject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onsuccess </a:t>
            </a:r>
            <a:r>
              <a:rPr lang="en"/>
              <a:t>and </a:t>
            </a:r>
            <a:r>
              <a:rPr b="1" lang="en"/>
              <a:t>onreject</a:t>
            </a:r>
            <a:r>
              <a:rPr lang="en"/>
              <a:t> can return a value or a promise with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then </a:t>
            </a:r>
            <a:r>
              <a:rPr lang="en"/>
              <a:t>will return a promise with the data from what the </a:t>
            </a:r>
            <a:r>
              <a:rPr b="1" lang="en"/>
              <a:t>onsuccess</a:t>
            </a:r>
            <a:r>
              <a:rPr lang="en"/>
              <a:t> and </a:t>
            </a:r>
            <a:r>
              <a:rPr b="1" lang="en"/>
              <a:t>onreject</a:t>
            </a:r>
            <a:r>
              <a:rPr lang="en"/>
              <a:t> returned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promise is already resolved when we attach </a:t>
            </a:r>
            <a:r>
              <a:rPr b="1" lang="en"/>
              <a:t>then</a:t>
            </a:r>
            <a:r>
              <a:rPr lang="en"/>
              <a:t> the </a:t>
            </a:r>
            <a:r>
              <a:rPr b="1" lang="en"/>
              <a:t>then </a:t>
            </a:r>
            <a:r>
              <a:rPr lang="en"/>
              <a:t>function will be called after script tasks are finished (similar to setTimeout with 0)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 Chaining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then</a:t>
            </a:r>
            <a:r>
              <a:rPr lang="en"/>
              <a:t> returns a promise with altered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use case: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promise A</a:t>
            </a:r>
            <a:r>
              <a:rPr lang="en"/>
              <a:t> requests a rest server for a json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listener is attached to </a:t>
            </a:r>
            <a:r>
              <a:rPr b="1" lang="en"/>
              <a:t>promise A</a:t>
            </a:r>
            <a:r>
              <a:rPr lang="en"/>
              <a:t> and gets the json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listener is turning the json data to a class model and return it to make </a:t>
            </a:r>
            <a:r>
              <a:rPr b="1" lang="en"/>
              <a:t>promise B</a:t>
            </a:r>
            <a:r>
              <a:rPr lang="en"/>
              <a:t> with classes instead of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listeners can subscribe to </a:t>
            </a:r>
            <a:r>
              <a:rPr b="1" lang="en"/>
              <a:t>promise B</a:t>
            </a:r>
            <a:r>
              <a:rPr lang="en"/>
              <a:t>  and deal with classes and not raw json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fetch we can send an ajax request to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returns a 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 gets url as first argument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argument is optional options for the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try and use fetch to grab all the tasks from the todo rest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https://nztodo.herokuapp.com/api/task/?format=json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we grab the json data from the server we will use promise chaining to create another promise with array of task class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promises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tasks repeats often in JS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 tasks are often prone to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 to manage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 async tasks need to be customizable and easy to alter and manage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RXJS?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 library </a:t>
            </a:r>
            <a:r>
              <a:rPr lang="en"/>
              <a:t>actively</a:t>
            </a:r>
            <a:r>
              <a:rPr lang="en"/>
              <a:t> developed by Microsoft and open source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a set of libraries for async and event based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the observable design pattern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