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c74bb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c74bb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c74bb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c74bb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c74bb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c74bb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c74bb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c74bb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c74bb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c74bb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c74bbb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c74bb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c74b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c74b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c74bb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c74bb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c74bb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ac74bb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ac74bb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ac74bb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ac74bb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ac74bb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ac74bb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ac74bb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ac74bb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ac74bb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c74bb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c74bb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@ngrx/store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redux for angular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define an interface that describes the section of the state that this reducer is in charge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define our initial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our reducer as a pure function with switch and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pure function will use the types defined in the action 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reducers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 file called </a:t>
            </a:r>
            <a:r>
              <a:rPr b="1" lang="en"/>
              <a:t>reducers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file we will describe the entire state of the app-store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</a:t>
            </a:r>
            <a:r>
              <a:rPr b="1" lang="en"/>
              <a:t>ActionReduceMap&lt;AppInterface&gt;</a:t>
            </a:r>
            <a:r>
              <a:rPr lang="en"/>
              <a:t> which is a dictionary which maps keys to reducers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Module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</a:t>
            </a:r>
            <a:r>
              <a:rPr b="1" lang="en"/>
              <a:t>StoreModule.forRoot</a:t>
            </a:r>
            <a:r>
              <a:rPr lang="en"/>
              <a:t> to create our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get the reducer map we created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lazy loaded module their state will be lazy loaded as well and we will call the function </a:t>
            </a:r>
            <a:r>
              <a:rPr b="1" lang="en"/>
              <a:t>StoreModule.forFeature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add our store module to the app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now inject the store to our services and 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service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074550"/>
            <a:ext cx="85206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inject in out todo service the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</a:t>
            </a:r>
            <a:r>
              <a:rPr b="1" lang="en"/>
              <a:t>map</a:t>
            </a:r>
            <a:r>
              <a:rPr lang="en"/>
              <a:t> operator when we get the tasks from the server we can call the </a:t>
            </a:r>
            <a:r>
              <a:rPr b="1" lang="en"/>
              <a:t>dispatch</a:t>
            </a:r>
            <a:r>
              <a:rPr lang="en"/>
              <a:t> method with our action to add the tasks to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app component call the service get tasks to initiate the state with the tasks from the server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list component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component to display the list of todo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 the store to the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select method on the store to select certain property from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property will return to us as observable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async pipe to display that observable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redux we can manage the state of our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way to change the state is by calling </a:t>
            </a:r>
            <a:r>
              <a:rPr b="1" lang="en"/>
              <a:t>store.dispatch(action)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reducers will decide how the state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angular and redux is a powerful tool which gives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testable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performance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management of the data of our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0575"/>
            <a:ext cx="57327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our redux lesson our objective: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todo list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entire app with chage detection strategy OnPush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app will look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814025" y="15723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Item1</a:t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814025" y="19533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Item2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814025" y="23343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Item3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814025" y="27153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Item4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2687550" y="2253500"/>
            <a:ext cx="9870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752425" y="2197850"/>
            <a:ext cx="2274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list is from the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our state look like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81375" y="2471800"/>
            <a:ext cx="3138000" cy="1156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isLoadingFromServer: true,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todoItems: []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79" name="Google Shape;79;p16"/>
          <p:cNvSpPr/>
          <p:nvPr/>
        </p:nvSpPr>
        <p:spPr>
          <a:xfrm>
            <a:off x="5391050" y="2494025"/>
            <a:ext cx="3398400" cy="1156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isLoadingFromServer: false,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todoItems: [ {title: ‘item1’}...]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80" name="Google Shape;80;p16"/>
          <p:cNvSpPr/>
          <p:nvPr/>
        </p:nvSpPr>
        <p:spPr>
          <a:xfrm>
            <a:off x="3538875" y="2081825"/>
            <a:ext cx="2151000" cy="609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780175" y="1639925"/>
            <a:ext cx="1511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Request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@ngrx/store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36900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</a:t>
            </a:r>
            <a:r>
              <a:rPr lang="en"/>
              <a:t>management</a:t>
            </a:r>
            <a:r>
              <a:rPr lang="en"/>
              <a:t> for angular applications inspired by 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select items from the state and get them as observables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use async pipe to display them in the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pipe will cause rerender even if component is in change strategy on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with npm: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npm install @ngrx/store --save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model and interface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by creating our task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create an interface for our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Service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create a service with a method to grab all the tasks from the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as module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97122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how we placed routing in </a:t>
            </a:r>
            <a:r>
              <a:rPr lang="en"/>
              <a:t>separate</a:t>
            </a:r>
            <a:r>
              <a:rPr lang="en"/>
              <a:t> modules, we will do the same with our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module which needs to add items to our state will have that logic in a store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app-store </a:t>
            </a:r>
            <a:r>
              <a:rPr lang="en"/>
              <a:t>- will contain store module for the root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user-store - </a:t>
            </a:r>
            <a:r>
              <a:rPr lang="en"/>
              <a:t>will contain store module for the feature module called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each module we can split the reducers based on logical sections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by implementing our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the string types of the actions in a class with static properties called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TodoActionsTypes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action will implement Action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use type alias to name the type of actions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