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c67cc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0c67cc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0c67cc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0c67cc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c67cc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0c67cc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0c67cc5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0c67cc5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0c67cc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0c67cc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0c67cc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0c67cc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0c67cc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0c67cc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70efa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70efa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70efa0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70efa0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3ec63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3ec63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3ec630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3ec630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bed3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bed3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bed3d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bed3d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0bed3d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0bed3d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c67c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c67c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0c67cc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0c67cc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c67cc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0c67cc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zalmoxisus/redux-devtools-extens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Reducers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855800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reducers are pure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reducers get the current state and action as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reducer need to decide based on the action and the current state what the next state will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has to be immutable to </a:t>
            </a:r>
            <a:r>
              <a:rPr lang="en"/>
              <a:t>guarantee</a:t>
            </a:r>
            <a:r>
              <a:rPr lang="en"/>
              <a:t> that no one will mutate the state in the reducer we will use a library called </a:t>
            </a:r>
            <a:r>
              <a:rPr b="1" lang="en"/>
              <a:t>immutable.js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our state grows if we use only a single reducer the reducer will be huge so it is better to split the state to sections and also split the reducers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 has a function called </a:t>
            </a:r>
            <a:r>
              <a:rPr b="1" lang="en"/>
              <a:t>combineReducers</a:t>
            </a:r>
            <a:r>
              <a:rPr lang="en"/>
              <a:t> to help us split the app and make each reducer in charge of certain section of the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we dive into reducers let’s do a small intro on </a:t>
            </a:r>
            <a:r>
              <a:rPr b="1" lang="en"/>
              <a:t>immutable.js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immutable.js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847675"/>
            <a:ext cx="8520600" cy="3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 data cannot be changed after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immutable.js offer us api to change the data but instead of changing the data it will yield a new immutable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immutable.js offer us immutable data structures we will cover the popular ones: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install immutable.js with npm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npm install immutable --save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create a map and a list and see the common api for those data 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Reducer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9329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todo app will contain a single reducer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initiated redux will call the reducer with the state undefined so we can utilize this fact to set our initial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the reducer for our todo app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combineReducers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963750"/>
            <a:ext cx="85206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our state grows so will our single reducer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split the state to logical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our todo application will need to hold information about the current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another reducer that will handle the user info and combine those reducers with the </a:t>
            </a:r>
            <a:r>
              <a:rPr b="1" lang="en"/>
              <a:t>combineReducers</a:t>
            </a:r>
            <a:r>
              <a:rPr lang="en"/>
              <a:t>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878925"/>
            <a:ext cx="852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single store in redux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store holds the state of our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the store we use </a:t>
            </a:r>
            <a:r>
              <a:rPr b="1" lang="en"/>
              <a:t>createStore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createStore(reducers, initialState)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pass to the </a:t>
            </a:r>
            <a:r>
              <a:rPr b="1" lang="en"/>
              <a:t>createStore</a:t>
            </a:r>
            <a:r>
              <a:rPr lang="en"/>
              <a:t> the combined reducers and optional initial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our store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Middlewares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940625"/>
            <a:ext cx="85206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way to change the state is using the </a:t>
            </a:r>
            <a:r>
              <a:rPr b="1" lang="en"/>
              <a:t>store.dispatch</a:t>
            </a:r>
            <a:r>
              <a:rPr lang="en"/>
              <a:t>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middleware will decorate the </a:t>
            </a:r>
            <a:r>
              <a:rPr b="1" lang="en"/>
              <a:t>dispatch </a:t>
            </a:r>
            <a:r>
              <a:rPr lang="en"/>
              <a:t>method and add logic before and after the store calls the reducer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function in redux called </a:t>
            </a:r>
            <a:r>
              <a:rPr b="1" lang="en"/>
              <a:t>applyMiddleware</a:t>
            </a:r>
            <a:r>
              <a:rPr lang="en"/>
              <a:t> which takes the list of middlewares we want to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enhanced </a:t>
            </a:r>
            <a:r>
              <a:rPr b="1" lang="en"/>
              <a:t>dispatch </a:t>
            </a:r>
            <a:r>
              <a:rPr lang="en"/>
              <a:t>method which we place as the third argument in the </a:t>
            </a:r>
            <a:r>
              <a:rPr b="1" lang="en"/>
              <a:t>createStore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won’t cover how to create middleware of our own cause in common use cases we will use community middlewares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install our first middleware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redux-thunk - async actions and query server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886650"/>
            <a:ext cx="85206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redux-thunk is a redux middleware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action creators to return 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action creator is returning a function it will be run by thunk middleware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returned will be called with 2 arguments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dispatch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getState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redux thunk to delay store dispatch, condition the dispatch, run async code like server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install it with npm: </a:t>
            </a:r>
            <a:r>
              <a:rPr b="1" lang="en"/>
              <a:t>npm install redux-thunk --save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install it as a middleware to our redux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an action which queries the server for todo items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dev tools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740150"/>
            <a:ext cx="85206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strong features of redux is the easy of testing and easy of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 state and the app should behave according to the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development purpose it’s better if we can easily examine the current state and all the actions that got us to this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 easy to use browser extension: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https://github.com/zalmoxisus/redux-devtools-extension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install the devtool extension: </a:t>
            </a:r>
            <a:r>
              <a:rPr b="1" lang="en"/>
              <a:t>npm install redux-devtools-extension --save-dev</a:t>
            </a:r>
            <a:endParaRPr b="1"/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createStore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(reducer,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composeWithDevTools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applyMiddleware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middleware),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other store enhancers if any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covered the core concepts of 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 has it’s core package and also framework specific packages to connect it to different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lesson will focus how to combine redux with angular and the benefits of using redux with angular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1400"/>
            <a:ext cx="85206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redux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middlewares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our first middleware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tools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state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98075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college at automation course we learned about Finite-state machine (FSA)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FSA is a </a:t>
            </a:r>
            <a:r>
              <a:rPr lang="en"/>
              <a:t>mathematical model of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FSA can be in one state out of a group of final states at any given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FSA can transition to a new state based on certain change in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look at our</a:t>
            </a:r>
            <a:r>
              <a:rPr lang="en"/>
              <a:t> frontend application as an FSA?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be the cause of a transition in state in a frontend web app?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app state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7122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todo app we have a component that displays the list of todo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beginning the list is empty and we query the server for the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server return our response we display the list of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todo list component looks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195025" y="24105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Item1</a:t>
            </a:r>
            <a:endParaRPr b="1"/>
          </a:p>
        </p:txBody>
      </p:sp>
      <p:sp>
        <p:nvSpPr>
          <p:cNvPr id="75" name="Google Shape;75;p16"/>
          <p:cNvSpPr txBox="1"/>
          <p:nvPr/>
        </p:nvSpPr>
        <p:spPr>
          <a:xfrm>
            <a:off x="1195025" y="27915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Item2</a:t>
            </a:r>
            <a:endParaRPr b="1"/>
          </a:p>
        </p:txBody>
      </p:sp>
      <p:sp>
        <p:nvSpPr>
          <p:cNvPr id="76" name="Google Shape;76;p16"/>
          <p:cNvSpPr txBox="1"/>
          <p:nvPr/>
        </p:nvSpPr>
        <p:spPr>
          <a:xfrm>
            <a:off x="1195025" y="31725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Item3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1195025" y="3553500"/>
            <a:ext cx="1457100" cy="3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Item4</a:t>
            </a:r>
            <a:endParaRPr b="1"/>
          </a:p>
        </p:txBody>
      </p:sp>
      <p:sp>
        <p:nvSpPr>
          <p:cNvPr id="78" name="Google Shape;78;p16"/>
          <p:cNvSpPr/>
          <p:nvPr/>
        </p:nvSpPr>
        <p:spPr>
          <a:xfrm>
            <a:off x="3068550" y="3091700"/>
            <a:ext cx="9870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133425" y="3036050"/>
            <a:ext cx="22743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list is from the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for todo app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81375" y="2471800"/>
            <a:ext cx="3138000" cy="115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isLoadingFromServer: true,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todoItems: []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86" name="Google Shape;86;p17"/>
          <p:cNvSpPr/>
          <p:nvPr/>
        </p:nvSpPr>
        <p:spPr>
          <a:xfrm>
            <a:off x="5391050" y="2494025"/>
            <a:ext cx="3398400" cy="115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isLoadingFromServer: false,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todoItems: [ {title: ‘item1’}...]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87" name="Google Shape;87;p17"/>
          <p:cNvSpPr/>
          <p:nvPr/>
        </p:nvSpPr>
        <p:spPr>
          <a:xfrm>
            <a:off x="3538875" y="2081825"/>
            <a:ext cx="2151000" cy="609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80175" y="1639925"/>
            <a:ext cx="1511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response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1700" y="877925"/>
            <a:ext cx="3468600" cy="115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isLoadingFromServer: false,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todoItems: []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Redux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719725"/>
            <a:ext cx="85206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state container for JS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redux we have a single object holding the state of our app which is called </a:t>
            </a:r>
            <a:r>
              <a:rPr b="1" lang="en"/>
              <a:t>store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in the store can be an Object, Array, Primitive but it’s highly recommended that it will be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way to change the state is by calling a method on the store called </a:t>
            </a:r>
            <a:r>
              <a:rPr b="1" lang="en"/>
              <a:t>dispatch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store.dispatch(action)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action is a simple object describing </a:t>
            </a:r>
            <a:r>
              <a:rPr b="1" lang="en"/>
              <a:t>what happened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store decides how the state will change using a pure function called reducer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reducer answers the questions </a:t>
            </a:r>
            <a:r>
              <a:rPr b="1" lang="en"/>
              <a:t>How does the state change?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(state, action) =&gt; state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Architecture - UniDirectional Data Flow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897025" y="2594525"/>
            <a:ext cx="1503300" cy="7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897025" y="4010450"/>
            <a:ext cx="1503300" cy="7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897025" y="1073875"/>
            <a:ext cx="1503300" cy="7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223625" y="1073875"/>
            <a:ext cx="1503300" cy="7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Reducers</a:t>
            </a:r>
            <a:endParaRPr/>
          </a:p>
        </p:txBody>
      </p:sp>
      <p:cxnSp>
        <p:nvCxnSpPr>
          <p:cNvPr id="105" name="Google Shape;105;p19"/>
          <p:cNvCxnSpPr>
            <a:stCxn id="103" idx="2"/>
            <a:endCxn id="101" idx="0"/>
          </p:cNvCxnSpPr>
          <p:nvPr/>
        </p:nvCxnSpPr>
        <p:spPr>
          <a:xfrm>
            <a:off x="3648675" y="1813975"/>
            <a:ext cx="0" cy="7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3648675" y="3261775"/>
            <a:ext cx="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 flipH="1" rot="10800000">
            <a:off x="1578750" y="1341525"/>
            <a:ext cx="1102500" cy="3122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4417800" y="1249000"/>
            <a:ext cx="7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4" idx="1"/>
            <a:endCxn id="103" idx="3"/>
          </p:cNvCxnSpPr>
          <p:nvPr/>
        </p:nvCxnSpPr>
        <p:spPr>
          <a:xfrm rot="10800000">
            <a:off x="4400425" y="1443925"/>
            <a:ext cx="8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Core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core concepts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try to demonstrate redux usage using the state of our todo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/ Action Creators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817250"/>
            <a:ext cx="85206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is a simple JS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action needs to hold the following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identifier of the action (string)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associated with the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/>
              <a:t>{type: ‘SET_LOADING’, payload: true }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creator is a pure function which returns an action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function setIsLoading(isLoading) {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return {type: ‘SET_LOADING’, payload: isLoading};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action creators do you think our todo app requires?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