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a7611e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a7611e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a7611e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a7611e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a7611e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a7611e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a7611e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a7611e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a7de2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a7de2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a7de22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a7de22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a7611e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a7611e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a7611e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a7611e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a7611e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a7611e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7611e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7611e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a7611e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a7611e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7611e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a7611e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a7611e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a7611e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a7611e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a7611e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ztodo.herokuapp.com/api/task/?format=json&amp;search=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@angular/router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with angular5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for feature module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75295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feature module should add routing then you should place an additional routing module for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todo application we created a </a:t>
            </a:r>
            <a:r>
              <a:rPr b="1" lang="en"/>
              <a:t>TodoModule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todo application should have a 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todo application should have the url </a:t>
            </a:r>
            <a:r>
              <a:rPr b="1" lang="en"/>
              <a:t>/tasks</a:t>
            </a:r>
            <a:r>
              <a:rPr lang="en"/>
              <a:t> which displays a list of all the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todo application should have a route of </a:t>
            </a:r>
            <a:r>
              <a:rPr b="1" lang="en"/>
              <a:t>/tasks/:id </a:t>
            </a:r>
            <a:r>
              <a:rPr lang="en"/>
              <a:t>which displays detail about a single todo task.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the todo module with the task list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create a route that will lead to a page displaying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also create a page that displays a single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need to create a service which query the service for the list and for a single task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matrix param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tasks list component will have to pass matrix param to the detail 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define a matrix param in the </a:t>
            </a:r>
            <a:r>
              <a:rPr b="1" lang="en"/>
              <a:t>Route</a:t>
            </a:r>
            <a:r>
              <a:rPr lang="en"/>
              <a:t> object you place in the path the following 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/tasks/:id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inject the </a:t>
            </a:r>
            <a:r>
              <a:rPr b="1" lang="en"/>
              <a:t>ActivatedRoute</a:t>
            </a:r>
            <a:r>
              <a:rPr lang="en"/>
              <a:t> and grab the matrix params from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ActivatedRoute </a:t>
            </a:r>
            <a:r>
              <a:rPr lang="en"/>
              <a:t>holds the route associated with the current component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feature routes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</a:t>
            </a:r>
            <a:r>
              <a:rPr b="1" lang="en"/>
              <a:t>loadChildren</a:t>
            </a:r>
            <a:r>
              <a:rPr lang="en"/>
              <a:t> to point to our feature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will load those components lazily only when the user navigates to that page which will optimize performance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tasks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above the task list we want to implement a search from the task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rest server supports filtering by search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https://nztodo.herokuapp.com/api/task/?format=json&amp;search=</a:t>
            </a:r>
            <a:r>
              <a:rPr b="1" lang="en"/>
              <a:t>&lt;search-query&gt;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task service we will add a method to search the list of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add a search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search component will contain an input to search that will alter the url and add a search query param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component will list for the search param and apply the youtube filter to optimize the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things to add to route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children</a:t>
            </a:r>
            <a:r>
              <a:rPr lang="en"/>
              <a:t> - with this property we can create hierarchy of common parent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redirectTo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canActivate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separate</a:t>
            </a:r>
            <a:r>
              <a:rPr lang="en"/>
              <a:t> our app to root module and feature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module we add has its own routing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angular application we have a singleton service called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b="1" lang="en"/>
              <a:t>ActivatedRoute</a:t>
            </a:r>
            <a:r>
              <a:rPr lang="en"/>
              <a:t> service we can subscribe to params and matrix params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saw how we pass data with the 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routing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40225"/>
            <a:ext cx="85206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types a url in the address bar we need to direct him to the proper resource he is asking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press a link we need to pass him to the proper page and change the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press back and forth we need to move him to the proper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reloads the app we need to transfer the proper resource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search our app we need to add url query param (upon reload display the same search 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add filters we need to adjust the url with proper query params (upon reload display the same filtering)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navigates to a resource we need to add the proper matrix param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add the proper slug for SEO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/tasks/1/buy-groucery/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@angular/router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@angular/router</a:t>
            </a:r>
            <a:r>
              <a:rPr lang="en"/>
              <a:t> is the angular package that helps us deal with routing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install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npm install @angular/router --save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@angular/router </a:t>
            </a:r>
            <a:r>
              <a:rPr lang="en"/>
              <a:t>is installed when we start a </a:t>
            </a:r>
            <a:r>
              <a:rPr b="1" lang="en"/>
              <a:t>@angular/cli</a:t>
            </a:r>
            <a:r>
              <a:rPr lang="en"/>
              <a:t>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add the proper module to our </a:t>
            </a:r>
            <a:r>
              <a:rPr b="1" lang="en"/>
              <a:t>imports</a:t>
            </a:r>
            <a:r>
              <a:rPr lang="en"/>
              <a:t>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&lt;base&gt;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instruct the router how to build the urls for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urls will be appended to the </a:t>
            </a:r>
            <a:r>
              <a:rPr b="1" lang="en"/>
              <a:t>href</a:t>
            </a:r>
            <a:r>
              <a:rPr lang="en"/>
              <a:t> attribute of the base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most cases our app will be in the root url so we should add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&lt;base href=”/”&gt;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@angular/cli</a:t>
            </a:r>
            <a:r>
              <a:rPr lang="en"/>
              <a:t> already placed default base tag with href set to the root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Router Service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singleton router service for angular application that uses routing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job of the router service is to match routes and load the proper component according to the match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there is no routes defined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RouterModule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add the </a:t>
            </a:r>
            <a:r>
              <a:rPr b="1" lang="en"/>
              <a:t>RouterModule</a:t>
            </a:r>
            <a:r>
              <a:rPr lang="en"/>
              <a:t> you have to static </a:t>
            </a:r>
            <a:r>
              <a:rPr b="1" lang="en"/>
              <a:t>creation</a:t>
            </a:r>
            <a:r>
              <a:rPr lang="en"/>
              <a:t>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forRoot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forChild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creation function requires us to pass first argument that describes the 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module we create (root or feature module) we will add the routing in seperate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</a:t>
            </a:r>
            <a:r>
              <a:rPr b="1" lang="en"/>
              <a:t>AppModule</a:t>
            </a:r>
            <a:r>
              <a:rPr lang="en"/>
              <a:t> we will create </a:t>
            </a:r>
            <a:r>
              <a:rPr b="1" lang="en"/>
              <a:t>AppRoutingModule</a:t>
            </a:r>
            <a:r>
              <a:rPr lang="en"/>
              <a:t> and will wrap the routing logic in it’s own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</a:t>
            </a:r>
            <a:r>
              <a:rPr b="1" lang="en"/>
              <a:t>AppRoutingModule</a:t>
            </a:r>
            <a:r>
              <a:rPr lang="en"/>
              <a:t> we will define the following pages: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HomePageComponent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AboutPageComponent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Error404PageComponent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RouterOutlet </a:t>
            </a:r>
            <a:r>
              <a:rPr lang="en"/>
              <a:t>directive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directive control where the router needs to place the component after it has a match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place the directive in the </a:t>
            </a:r>
            <a:r>
              <a:rPr b="1" lang="en"/>
              <a:t>app.component.html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place common things to all routes in the </a:t>
            </a:r>
            <a:r>
              <a:rPr b="1" lang="en"/>
              <a:t>app.component.html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place the directive and check if our routing 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add navigation bar to our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navigate by using the </a:t>
            </a:r>
            <a:r>
              <a:rPr b="1" lang="en"/>
              <a:t>routerLink</a:t>
            </a:r>
            <a:r>
              <a:rPr lang="en"/>
              <a:t> directive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navigate by injecting the </a:t>
            </a:r>
            <a:r>
              <a:rPr b="1" lang="en"/>
              <a:t>Router</a:t>
            </a:r>
            <a:r>
              <a:rPr lang="en"/>
              <a:t> service and navigating by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add a button to the home page and navigate by code to the about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routerLink</a:t>
            </a:r>
            <a:r>
              <a:rPr lang="en"/>
              <a:t> can also be dynamic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class to the active route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common to mark in the navigation bar the currently active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routerLinkActive</a:t>
            </a:r>
            <a:r>
              <a:rPr lang="en"/>
              <a:t> directive will place a class on the anchor when the route is active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routerLinkActiveOptions</a:t>
            </a:r>
            <a:r>
              <a:rPr lang="en"/>
              <a:t> gets a dictionary where you can set the matching to be exact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