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03e2e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a03e2e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03e2e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a03e2e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22f8cf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22f8cf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22f8cf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22f8cf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22f8cf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22f8cf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c07760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c07760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c07760d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c07760d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22f8cf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22f8cf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8a15cd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8a15cd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b8a15cd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b8a15cd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03e2e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03e2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8a15cd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8a15cd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b8a15cd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b8a15cd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8a15cd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8a15cd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b8a15cd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b8a15cd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b8a15cd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b8a15cd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b8a15cd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b8a15cd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8a15cd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8a15cd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c07760d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c07760d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a03e2e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a03e2e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a03e2e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a03e2e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03e2e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a03e2e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8a15cd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8a15cd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a03e2e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a03e2e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a03e2e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a03e2e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a03e2e5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a03e2e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a03e2e5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a03e2e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yariv@nerdeez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@angular/forms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forms with angular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custom error messages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time we would like to add error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the template reference variable containing the instance of the </a:t>
            </a:r>
            <a:r>
              <a:rPr b="1" lang="en"/>
              <a:t>ngModel</a:t>
            </a:r>
            <a:r>
              <a:rPr lang="en"/>
              <a:t> along with the errors dictionary to create custom messages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NgForm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adding </a:t>
            </a:r>
            <a:r>
              <a:rPr b="1" lang="en"/>
              <a:t>FormsModule</a:t>
            </a:r>
            <a:r>
              <a:rPr lang="en"/>
              <a:t> to the </a:t>
            </a:r>
            <a:r>
              <a:rPr b="1" lang="en"/>
              <a:t>imports </a:t>
            </a:r>
            <a:r>
              <a:rPr lang="en"/>
              <a:t>array of the module, angular will add the </a:t>
            </a:r>
            <a:r>
              <a:rPr b="1" lang="en"/>
              <a:t>NgForm</a:t>
            </a:r>
            <a:r>
              <a:rPr lang="en"/>
              <a:t> directive to every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use </a:t>
            </a:r>
            <a:r>
              <a:rPr b="1" lang="en"/>
              <a:t>V</a:t>
            </a:r>
            <a:r>
              <a:rPr b="1" lang="en"/>
              <a:t>iewChild </a:t>
            </a:r>
            <a:r>
              <a:rPr lang="en"/>
              <a:t>to check the instance of the </a:t>
            </a:r>
            <a:r>
              <a:rPr b="1" lang="en"/>
              <a:t>NgForm</a:t>
            </a:r>
            <a:r>
              <a:rPr lang="en"/>
              <a:t> directive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NgForm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ControlContainer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abstract class </a:t>
            </a: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ControlContainer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AbstractControlDirective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NgForm</a:t>
            </a:r>
            <a:r>
              <a:rPr lang="en"/>
              <a:t> and </a:t>
            </a:r>
            <a:r>
              <a:rPr b="1" lang="en"/>
              <a:t>NgModel</a:t>
            </a:r>
            <a:r>
              <a:rPr lang="en"/>
              <a:t> have the same parent </a:t>
            </a:r>
            <a:r>
              <a:rPr b="1" lang="en"/>
              <a:t>AbstractControlDirective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the properties repeat in </a:t>
            </a:r>
            <a:r>
              <a:rPr b="1" lang="en"/>
              <a:t>NgForm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NgForm</a:t>
            </a:r>
            <a:r>
              <a:rPr lang="en"/>
              <a:t> contains a property </a:t>
            </a:r>
            <a:r>
              <a:rPr b="1" lang="en"/>
              <a:t>controls </a:t>
            </a:r>
            <a:r>
              <a:rPr lang="en"/>
              <a:t>that is a dictionary with keys of the name of the inputs that has </a:t>
            </a:r>
            <a:r>
              <a:rPr b="1" lang="en"/>
              <a:t>NgModel</a:t>
            </a:r>
            <a:r>
              <a:rPr lang="en"/>
              <a:t> and the value is </a:t>
            </a:r>
            <a:r>
              <a:rPr b="1" lang="en"/>
              <a:t>FormControl, </a:t>
            </a:r>
            <a:r>
              <a:rPr lang="en"/>
              <a:t>the control will be populated </a:t>
            </a:r>
            <a:r>
              <a:rPr b="1" lang="en"/>
              <a:t>AfterViewInit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AfterViewInit</a:t>
            </a:r>
            <a:r>
              <a:rPr lang="en"/>
              <a:t> is called after angular initializes the component view and the children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NgForm </a:t>
            </a:r>
            <a:r>
              <a:rPr lang="en"/>
              <a:t>has </a:t>
            </a:r>
            <a:r>
              <a:rPr b="1" lang="en"/>
              <a:t>exportAs: ngForm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NgForm</a:t>
            </a:r>
            <a:r>
              <a:rPr lang="en"/>
              <a:t> is valid if all the </a:t>
            </a:r>
            <a:r>
              <a:rPr b="1" lang="en"/>
              <a:t>FormControl </a:t>
            </a:r>
            <a:r>
              <a:rPr lang="en"/>
              <a:t>in it are 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use </a:t>
            </a:r>
            <a:r>
              <a:rPr b="1" lang="en"/>
              <a:t>NgForm</a:t>
            </a:r>
            <a:r>
              <a:rPr lang="en"/>
              <a:t> to make the submit button disabled until all the form fields are valid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form control - the problem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840375"/>
            <a:ext cx="85206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create our own module with form controls: </a:t>
            </a:r>
            <a:r>
              <a:rPr b="1" lang="en"/>
              <a:t>LeumiModule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our own form controls in that module so our software developers won’t use </a:t>
            </a:r>
            <a:r>
              <a:rPr b="1" lang="en"/>
              <a:t>input, textarea, </a:t>
            </a:r>
            <a:r>
              <a:rPr lang="en"/>
              <a:t>but will use: </a:t>
            </a:r>
            <a:r>
              <a:rPr b="1" lang="en"/>
              <a:t>leumi-input, leumi-textarea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custom validation in those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connect all the custom form controls to </a:t>
            </a:r>
            <a:r>
              <a:rPr b="1" lang="en"/>
              <a:t>ngModel</a:t>
            </a:r>
            <a:r>
              <a:rPr lang="en"/>
              <a:t> like regular </a:t>
            </a:r>
            <a:r>
              <a:rPr b="1" lang="en"/>
              <a:t>input</a:t>
            </a:r>
            <a:r>
              <a:rPr lang="en"/>
              <a:t> and </a:t>
            </a:r>
            <a:r>
              <a:rPr b="1" lang="en"/>
              <a:t>textarea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do the same with certain classes, certain classes will have a form for them and we want to deal with those forms as a big form control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form control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886650"/>
            <a:ext cx="85206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custom form control you will have to implement the interface: </a:t>
            </a: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ControlValueAccessor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writeValue -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init the form control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registerOnChange -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get the callback here and call the callback when the value change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registerOnTouched - 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call this when the custom control has a blur event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also need to add providers to this control to inform angular that this is a form control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{provide: NG_VALUE_ACCESSOR, useExisting: forwardRef(() =&gt; CustomInputComponent), multi: true},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form control - custom validation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732450"/>
            <a:ext cx="8520600" cy="3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implementing the form control you can now use the html validation you used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required, email, minlength, maxlength, pattern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add your own custom validation just implement the interface </a:t>
            </a:r>
            <a:r>
              <a:rPr b="1" lang="en"/>
              <a:t>Validator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50">
                <a:solidFill>
                  <a:srgbClr val="7A7A43"/>
                </a:solidFill>
                <a:highlight>
                  <a:srgbClr val="FFFFFF"/>
                </a:highlight>
              </a:rPr>
              <a:t>validate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(c: AbstractControl): ValidationErrors | </a:t>
            </a:r>
            <a:r>
              <a:rPr b="1" lang="en" sz="165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make sure angular is aware that this control has custom validation by using the providers: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{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provide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458383"/>
                </a:solidFill>
                <a:highlight>
                  <a:srgbClr val="FFFFFF"/>
                </a:highlight>
              </a:rPr>
              <a:t>NG_VALIDATORS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useExisting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i="1" lang="en" sz="1200">
                <a:solidFill>
                  <a:schemeClr val="dk1"/>
                </a:solidFill>
                <a:highlight>
                  <a:srgbClr val="FFFFFF"/>
                </a:highlight>
              </a:rPr>
              <a:t>forwardRef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(() =&gt; CustomInputComponent), </a:t>
            </a:r>
            <a:r>
              <a:rPr b="1" lang="en" sz="1200">
                <a:solidFill>
                  <a:srgbClr val="660E7A"/>
                </a:solidFill>
                <a:highlight>
                  <a:srgbClr val="FFFFFF"/>
                </a:highlight>
              </a:rPr>
              <a:t>multi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EX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7738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form to create a todo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 should have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and install bootstrap and create the form using bootstap form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 contains the following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 - required, maxlength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- required (should be textarea)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- Should be of type </a:t>
            </a:r>
            <a:r>
              <a:rPr b="1" lang="en"/>
              <a:t>datetime-local</a:t>
            </a:r>
            <a:r>
              <a:rPr lang="en"/>
              <a:t>,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- required, maxlength 100, </a:t>
            </a:r>
            <a:r>
              <a:rPr lang="en"/>
              <a:t>pattern only a-zA-Z allowed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all the validation has proper custom error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the submit button is disabled unless all fields are properly populated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EX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804425"/>
            <a:ext cx="85206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register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register form has the following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- type email, with email validation,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- type password, required, minlength 5,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password - type password, required, minlength 5, must match password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as before use bootstrap and custom error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submit button is enabled when all the fields are populated correctly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EX.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771000"/>
            <a:ext cx="85206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and create a custom form control that displays controls for your todo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custom validation for your control with the validations from the previous todo form you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this custom control in its own module called </a:t>
            </a:r>
            <a:r>
              <a:rPr b="1" lang="en"/>
              <a:t>LeumiForms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forms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Reactive forms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way we can build forms with angular is by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reactive forms you create a tree of angular form control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create that tree in the component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template you bind the tree elements with html native form control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your component class you can push values to the html form controls, pull user changed values, react to state change of the form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Reactive forms are more easily tested then template driven forms, since value and </a:t>
            </a:r>
            <a:r>
              <a:rPr lang="en"/>
              <a:t>validity</a:t>
            </a:r>
            <a:r>
              <a:rPr lang="en"/>
              <a:t> updates are in your control and sync, while template driven forms the changes are async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@angular/forms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19075"/>
            <a:ext cx="8520600" cy="4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are used to capture user data in web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@angular/forms we can: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capture 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validate the inputs and the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offers two form-building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reactive 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 driven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sake of this tutorial we will build a registration form containing the following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password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AbstractControl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shared behavior that all controls and groups of controls have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validators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calculating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resetting</a:t>
            </a:r>
            <a:r>
              <a:rPr lang="en"/>
              <a:t>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an </a:t>
            </a:r>
            <a:r>
              <a:rPr lang="en"/>
              <a:t>abstract</a:t>
            </a:r>
            <a:r>
              <a:rPr lang="en"/>
              <a:t> class and should not be directly instantiated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FormControl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tracks the value and validation status of an individual form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inherits from </a:t>
            </a:r>
            <a:r>
              <a:rPr b="1" lang="en"/>
              <a:t>AbstractControl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three fundamental building blocks of angular reactive forms along with </a:t>
            </a:r>
            <a:r>
              <a:rPr b="1" lang="en"/>
              <a:t>FormGroup</a:t>
            </a:r>
            <a:r>
              <a:rPr lang="en"/>
              <a:t> and </a:t>
            </a:r>
            <a:r>
              <a:rPr b="1" lang="en"/>
              <a:t>FormArray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instantiating you can pass an initial value as the first argument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creating a </a:t>
            </a:r>
            <a:r>
              <a:rPr b="1" lang="en"/>
              <a:t>FormControl</a:t>
            </a:r>
            <a:r>
              <a:rPr lang="en"/>
              <a:t> in the component class you need to attach it to a native form element in the template. You can use the directive: </a:t>
            </a:r>
            <a:r>
              <a:rPr b="1" lang="en"/>
              <a:t>[formControl]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create a text input and bind it to a </a:t>
            </a:r>
            <a:r>
              <a:rPr b="1" lang="en"/>
              <a:t>FormControl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FormControl validation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creating the instance  of the </a:t>
            </a:r>
            <a:r>
              <a:rPr b="1" lang="en"/>
              <a:t>FormControl </a:t>
            </a:r>
            <a:r>
              <a:rPr lang="en"/>
              <a:t>you can pass as the second argument </a:t>
            </a:r>
            <a:r>
              <a:rPr b="1" lang="en"/>
              <a:t>ValidatorFn | ValidatorFn[]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ValidatorFn</a:t>
            </a:r>
            <a:r>
              <a:rPr lang="en"/>
              <a:t> is an interface for a function that gets as an argument the control and return </a:t>
            </a:r>
            <a:r>
              <a:rPr b="1" lang="en"/>
              <a:t>ValidationErrors (</a:t>
            </a:r>
            <a:r>
              <a:rPr lang="en"/>
              <a:t>dictionary of errors</a:t>
            </a:r>
            <a:r>
              <a:rPr b="1" lang="en"/>
              <a:t>) </a:t>
            </a:r>
            <a:r>
              <a:rPr lang="en"/>
              <a:t>or null if there are no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has built in validators that you can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create a custom validation function of your 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add the required validator on our form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create a custom validation that will error out if the string is not </a:t>
            </a:r>
            <a:r>
              <a:rPr b="1" lang="en"/>
              <a:t>nerdeez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validators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times when validation is not immediate and you will know if the input is valid after a certain time passed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let’s say our input gets a mail and it needs to validate the mail with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3rd argument for our </a:t>
            </a:r>
            <a:r>
              <a:rPr b="1" lang="en"/>
              <a:t>FormControl</a:t>
            </a:r>
            <a:r>
              <a:rPr lang="en"/>
              <a:t> we get send </a:t>
            </a:r>
            <a:r>
              <a:rPr b="1" lang="en"/>
              <a:t>AsyncValidatorFn</a:t>
            </a:r>
            <a:r>
              <a:rPr lang="en"/>
              <a:t> or </a:t>
            </a:r>
            <a:r>
              <a:rPr b="1" lang="en"/>
              <a:t>AsyncValidatorFn[]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AsyncValidatorFn - </a:t>
            </a:r>
            <a:r>
              <a:rPr lang="en"/>
              <a:t>is a function that gets as an argument the control and returns a </a:t>
            </a:r>
            <a:r>
              <a:rPr b="1" lang="en"/>
              <a:t>Promise | Observable | null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Promise | Observable</a:t>
            </a:r>
            <a:r>
              <a:rPr lang="en"/>
              <a:t> can contain </a:t>
            </a:r>
            <a:r>
              <a:rPr b="1" lang="en"/>
              <a:t>ValidationErrors | null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won’t fire the async validation until every sync validation is satisfied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an async validator that query the server, we will mimic a server behaviour that returns response after 500ms and will return true if the email 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yariv@nerdeez.com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close the observable with complete or call </a:t>
            </a:r>
            <a:r>
              <a:rPr b="1" lang="en"/>
              <a:t>Observable.of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FormGroup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644600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the value and validity state of a group of </a:t>
            </a:r>
            <a:r>
              <a:rPr b="1" lang="en"/>
              <a:t>FormControl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aggregates the values of each child </a:t>
            </a:r>
            <a:r>
              <a:rPr b="1" lang="en"/>
              <a:t>FormControl</a:t>
            </a:r>
            <a:r>
              <a:rPr lang="en"/>
              <a:t> into one object with each control name as the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calculates the status by reducing the statuses of its children. For example if one of the controls in a group is invalid then the entire group becomes 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instantiating a </a:t>
            </a:r>
            <a:r>
              <a:rPr b="1" lang="en"/>
              <a:t>FormGroup </a:t>
            </a:r>
            <a:r>
              <a:rPr lang="en"/>
              <a:t>pass in a collection of child controls as the first argument, the key for each child will be the name under which it is registered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include group-level validators as the second arg, or group-level async validators as the third arg.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 form that has a password field and a repeat password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 is valid if the password is larger the 5 </a:t>
            </a:r>
            <a:r>
              <a:rPr lang="en"/>
              <a:t>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 is valid if the repeat password match the password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attach the </a:t>
            </a:r>
            <a:r>
              <a:rPr b="1" lang="en"/>
              <a:t>FormGroup</a:t>
            </a:r>
            <a:r>
              <a:rPr lang="en"/>
              <a:t> to the &lt;form&gt; tag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FormArray</a:t>
            </a:r>
            <a:endParaRPr/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311700" y="586200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Tracks the value and validity state of an array of </a:t>
            </a:r>
            <a:r>
              <a:rPr b="1" lang="en"/>
              <a:t>FormControl</a:t>
            </a:r>
            <a:r>
              <a:rPr lang="en"/>
              <a:t> or </a:t>
            </a:r>
            <a:r>
              <a:rPr b="1" lang="en"/>
              <a:t>FormGroup </a:t>
            </a:r>
            <a:r>
              <a:rPr lang="en"/>
              <a:t>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FormArray </a:t>
            </a:r>
            <a:r>
              <a:rPr lang="en"/>
              <a:t>aggregates the values of each child </a:t>
            </a:r>
            <a:r>
              <a:rPr b="1" lang="en"/>
              <a:t>FormControl</a:t>
            </a:r>
            <a:r>
              <a:rPr lang="en"/>
              <a:t> into an array. It calculates its status by reducing the statuses of its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one of the controls in invalid the entire array becomes 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instantiating a </a:t>
            </a:r>
            <a:r>
              <a:rPr b="1" lang="en"/>
              <a:t>FormArray</a:t>
            </a:r>
            <a:r>
              <a:rPr lang="en"/>
              <a:t> pass in an array of child controls as the first argument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include array-level validators and async validators. These come in handy when you want to perform validation that considers the value of more than one child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change the controls in the array use the </a:t>
            </a:r>
            <a:r>
              <a:rPr b="1" lang="en"/>
              <a:t>push, insert, or removeAt</a:t>
            </a:r>
            <a:r>
              <a:rPr lang="en"/>
              <a:t> method in </a:t>
            </a:r>
            <a:r>
              <a:rPr b="1" lang="en"/>
              <a:t>FormArray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FormArray</a:t>
            </a:r>
            <a:r>
              <a:rPr lang="en"/>
              <a:t> has to belong to a form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 form that registers user pet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 have more than one pet name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FormBuilder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311700" y="872075"/>
            <a:ext cx="8520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syntactic suger that shortens the </a:t>
            </a:r>
            <a:r>
              <a:rPr b="1" lang="en"/>
              <a:t>new FormGroup(), new FormControl(), new FormArray()</a:t>
            </a:r>
            <a:r>
              <a:rPr lang="en"/>
              <a:t> boilerplate that can build up in larger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it you must inject </a:t>
            </a:r>
            <a:r>
              <a:rPr b="1" lang="en"/>
              <a:t>FormBuilder</a:t>
            </a:r>
            <a:r>
              <a:rPr lang="en"/>
              <a:t> in your component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to build a form that combines the following forms we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 has a text input to get the username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 has a password and repeat password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form has an array to grab the pet names of the user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EX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forms you built with template driven forms, now it’s time to try and build them with FormBuilder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template language and directive from </a:t>
            </a:r>
            <a:r>
              <a:rPr b="1" lang="en"/>
              <a:t>FormsModule</a:t>
            </a:r>
            <a:r>
              <a:rPr lang="en"/>
              <a:t> we can add forms and forms validation to our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NgModel</a:t>
            </a:r>
            <a:r>
              <a:rPr lang="en"/>
              <a:t> can be used more then just two way binding and we can also use it to add validation to our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NgForm</a:t>
            </a:r>
            <a:r>
              <a:rPr lang="en"/>
              <a:t> contains validation to our entire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create the forms by using reactive forms and add the form logic in our component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@angular/forms</a:t>
            </a:r>
            <a:r>
              <a:rPr lang="en"/>
              <a:t> package is a powerful package to create every form we will need to build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@angular/forms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project with angular 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cli already installed the </a:t>
            </a:r>
            <a:r>
              <a:rPr b="1" lang="en"/>
              <a:t>@angular/forms</a:t>
            </a:r>
            <a:r>
              <a:rPr lang="en"/>
              <a:t>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npm install @angular/forms --save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include the </a:t>
            </a:r>
            <a:r>
              <a:rPr b="1" lang="en"/>
              <a:t>FormsModule</a:t>
            </a:r>
            <a:r>
              <a:rPr lang="en"/>
              <a:t> in the </a:t>
            </a:r>
            <a:r>
              <a:rPr b="1" lang="en"/>
              <a:t>imports </a:t>
            </a:r>
            <a:r>
              <a:rPr lang="en"/>
              <a:t>array of the module you want to add it 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has form validation built in, when adding </a:t>
            </a:r>
            <a:r>
              <a:rPr b="1" lang="en"/>
              <a:t>@angular/forms </a:t>
            </a:r>
            <a:r>
              <a:rPr lang="en"/>
              <a:t>the forms will have a </a:t>
            </a:r>
            <a:r>
              <a:rPr b="1" lang="en"/>
              <a:t>novalidate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has a default behaviour when adding </a:t>
            </a:r>
            <a:r>
              <a:rPr b="1" lang="en"/>
              <a:t>@angular/forms</a:t>
            </a:r>
            <a:r>
              <a:rPr lang="en"/>
              <a:t> angular will prevent the default behaviour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bootstrap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7122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is a library containing css, js, and font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library helps us deal with certain UI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bootstrap we can easily build a responsive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bootstrap properly will cause our HTML structure to be more unified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build our registration we will provide global styling to the entire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bootstrap using npm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npm install bootstrap@4.0.0-beta --save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file called  </a:t>
            </a:r>
            <a:r>
              <a:rPr b="1" lang="en"/>
              <a:t>styles.scss</a:t>
            </a:r>
            <a:r>
              <a:rPr lang="en"/>
              <a:t> that you can use to import global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build our form in </a:t>
            </a:r>
            <a:r>
              <a:rPr b="1" lang="en"/>
              <a:t>app.component.html </a:t>
            </a:r>
            <a:r>
              <a:rPr lang="en"/>
              <a:t>using bootstrap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useful classes: </a:t>
            </a:r>
            <a:r>
              <a:rPr b="1" lang="en"/>
              <a:t>.container, .mt-5, .row, .col-*, .justify-content-center, .form-group, .form-control, .btn, .btn-primary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driven forms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form input to class property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registration form we want to grab the user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easiest way to do that is with a directive in </a:t>
            </a:r>
            <a:r>
              <a:rPr b="1" lang="en"/>
              <a:t>@angular/forms </a:t>
            </a:r>
            <a:r>
              <a:rPr lang="en"/>
              <a:t>called </a:t>
            </a:r>
            <a:r>
              <a:rPr b="1" lang="en"/>
              <a:t>NgModel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NgModel</a:t>
            </a:r>
            <a:r>
              <a:rPr lang="en"/>
              <a:t> defined </a:t>
            </a:r>
            <a:r>
              <a:rPr b="1" lang="en"/>
              <a:t>exportAs</a:t>
            </a:r>
            <a:r>
              <a:rPr lang="en"/>
              <a:t> in the directive metadata, so to attach template </a:t>
            </a:r>
            <a:r>
              <a:rPr lang="en"/>
              <a:t>reference</a:t>
            </a:r>
            <a:r>
              <a:rPr lang="en"/>
              <a:t> variable we use this 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&lt;input [(ngModel)]=”someProperty” #directiveInstance=”ngModel” /&gt;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to examine the instance of </a:t>
            </a:r>
            <a:r>
              <a:rPr b="1" lang="en"/>
              <a:t>ngModel</a:t>
            </a:r>
            <a:r>
              <a:rPr lang="en"/>
              <a:t> directive by using template reference variable and the </a:t>
            </a:r>
            <a:r>
              <a:rPr b="1" lang="en"/>
              <a:t>ViewChild</a:t>
            </a:r>
            <a:r>
              <a:rPr lang="en"/>
              <a:t> decorator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OnInit </a:t>
            </a:r>
            <a:r>
              <a:rPr lang="en"/>
              <a:t>hook will be called after the property will be populated with the </a:t>
            </a:r>
            <a:r>
              <a:rPr b="1" lang="en"/>
              <a:t>NgModel</a:t>
            </a:r>
            <a:r>
              <a:rPr lang="en"/>
              <a:t> instance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NgModel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examine common properties and methods on the </a:t>
            </a:r>
            <a:r>
              <a:rPr b="1" lang="en"/>
              <a:t>NgModel</a:t>
            </a:r>
            <a:r>
              <a:rPr lang="en"/>
              <a:t>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NgModel extends NgControl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NgControl extends </a:t>
            </a: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AbstractControlDirective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some common properties: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dirty: boolean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errors: ValidationErrors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pristine: boolean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touched: boolean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untouched: boolean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reset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validation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NgModel added the following classes to the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ng-valid/ng-invalid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ng-dirty/ng-pristine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ng-touched/ng-untouched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the proper html attribute will add the validation to the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validation attributes: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add </a:t>
            </a:r>
            <a:r>
              <a:rPr b="1" lang="en"/>
              <a:t>email</a:t>
            </a:r>
            <a:r>
              <a:rPr lang="en"/>
              <a:t> attribute to validate email address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errors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NgModel</a:t>
            </a:r>
            <a:r>
              <a:rPr lang="en"/>
              <a:t> instance contains the errors in a property called: </a:t>
            </a:r>
            <a:r>
              <a:rPr b="1" lang="en"/>
              <a:t>errors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errors are a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keys of the dictionary match the name of the validation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to view the errors on an input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