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4db6dbc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4db6dbc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4db6dbc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4db6dbc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4db6db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4db6db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4db6dbc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4db6dbc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4db6dbc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4db6dbc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4db6dbc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4db6dbc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4db6dbc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4db6dbc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4db6dbc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4db6dbc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4db6dbc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4db6dbc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4db6dbc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4db6dbc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4db6db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4db6db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db6dbc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db6dbc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4db6dbc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4db6dbc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4db6db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4db6db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4db6db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4db6db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4db6db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4db6db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4db6db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4db6db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4db6db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4db6db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4db6dbc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4db6db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4db6dbc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4db6dbc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Detection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code in a zone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878225"/>
            <a:ext cx="85206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run a code in a zone you call </a:t>
            </a:r>
            <a:r>
              <a:rPr b="1" lang="en"/>
              <a:t>zone.run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function sync in the zone you choose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execution is finished the previous zone is restored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only be in one zone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get the current zone you are in by calling the static method </a:t>
            </a:r>
            <a:r>
              <a:rPr b="1" lang="en"/>
              <a:t>Zone.current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default if you include zone you are running on the root zone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zone needs to monkey patch async api and enter the zone when running async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try to run some async code in zones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zone - passing data in context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991900"/>
            <a:ext cx="8520600" cy="3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zones to pass context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try to pass an hello world message and grab it in an async task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zone hooks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002225"/>
            <a:ext cx="8520600" cy="3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hooks allow parent zone to intercept events on child zone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common hooks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50">
                <a:solidFill>
                  <a:srgbClr val="660E7A"/>
                </a:solidFill>
                <a:highlight>
                  <a:srgbClr val="FFFFFF"/>
                </a:highlight>
              </a:rPr>
              <a:t>onHasTask - </a:t>
            </a:r>
            <a:r>
              <a:rPr lang="en" sz="1650">
                <a:solidFill>
                  <a:srgbClr val="660E7A"/>
                </a:solidFill>
                <a:highlight>
                  <a:srgbClr val="FFFFFF"/>
                </a:highlight>
              </a:rPr>
              <a:t>get notified when the queue status of the zone changes</a:t>
            </a:r>
            <a:endParaRPr sz="1650">
              <a:solidFill>
                <a:srgbClr val="660E7A"/>
              </a:solidFill>
              <a:highlight>
                <a:srgbClr val="FFFFFF"/>
              </a:highlight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Clr>
                <a:srgbClr val="660E7A"/>
              </a:buClr>
              <a:buSzPts val="1650"/>
              <a:buChar char="○"/>
            </a:pPr>
            <a:r>
              <a:rPr b="1" lang="en" sz="1650">
                <a:solidFill>
                  <a:srgbClr val="660E7A"/>
                </a:solidFill>
                <a:highlight>
                  <a:srgbClr val="FFFFFF"/>
                </a:highlight>
              </a:rPr>
              <a:t>onScheduledTask - </a:t>
            </a:r>
            <a:r>
              <a:rPr lang="en" sz="1650">
                <a:solidFill>
                  <a:srgbClr val="660E7A"/>
                </a:solidFill>
                <a:highlight>
                  <a:srgbClr val="FFFFFF"/>
                </a:highlight>
              </a:rPr>
              <a:t>get notified when a task is added to the queue</a:t>
            </a:r>
            <a:endParaRPr sz="1650">
              <a:solidFill>
                <a:srgbClr val="660E7A"/>
              </a:solidFill>
              <a:highlight>
                <a:srgbClr val="FFFFFF"/>
              </a:highlight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Clr>
                <a:srgbClr val="660E7A"/>
              </a:buClr>
              <a:buSzPts val="1650"/>
              <a:buChar char="○"/>
            </a:pPr>
            <a:r>
              <a:rPr b="1" lang="en" sz="1650">
                <a:solidFill>
                  <a:srgbClr val="660E7A"/>
                </a:solidFill>
                <a:highlight>
                  <a:srgbClr val="FFFFFF"/>
                </a:highlight>
              </a:rPr>
              <a:t>onInvokeTask - </a:t>
            </a:r>
            <a:r>
              <a:rPr lang="en" sz="1650">
                <a:solidFill>
                  <a:srgbClr val="660E7A"/>
                </a:solidFill>
                <a:highlight>
                  <a:srgbClr val="FFFFFF"/>
                </a:highlight>
              </a:rPr>
              <a:t>when a task is removed from the queue</a:t>
            </a:r>
            <a:endParaRPr sz="1650">
              <a:solidFill>
                <a:srgbClr val="660E7A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onInvoke </a:t>
            </a:r>
            <a:r>
              <a:rPr lang="en"/>
              <a:t>- when a zone is entered. How can we enter a zone?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try to use </a:t>
            </a:r>
            <a:r>
              <a:rPr b="1" lang="en"/>
              <a:t>onHasTask</a:t>
            </a:r>
            <a:r>
              <a:rPr lang="en"/>
              <a:t> to detect when the queue state is changed to empty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hint hint! can you think of a possible implementation for this hook?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NgZone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785250"/>
            <a:ext cx="8520600" cy="3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runs all context of the framework under a zone called </a:t>
            </a:r>
            <a:r>
              <a:rPr b="1" lang="en"/>
              <a:t>angular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service which can be dependency injected called </a:t>
            </a:r>
            <a:r>
              <a:rPr b="1" lang="en"/>
              <a:t>NgZone</a:t>
            </a:r>
            <a:r>
              <a:rPr lang="en"/>
              <a:t> which wraps the angular zone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private </a:t>
            </a:r>
            <a:r>
              <a:rPr b="1" lang="en"/>
              <a:t>_inner </a:t>
            </a:r>
            <a:r>
              <a:rPr lang="en"/>
              <a:t>property you can access the wrapped zone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_outer</a:t>
            </a:r>
            <a:r>
              <a:rPr lang="en"/>
              <a:t> property is the parent zone which is root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this service to run code outside the angular zone which will not update the UI </a:t>
            </a:r>
            <a:r>
              <a:rPr b="1" lang="en"/>
              <a:t>runOutsideAngular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you can use </a:t>
            </a:r>
            <a:r>
              <a:rPr b="1" lang="en"/>
              <a:t>run</a:t>
            </a:r>
            <a:r>
              <a:rPr lang="en"/>
              <a:t> to run code in angular zone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attached hooks to the angular zone and can tell when async tasks or events finished and can then run change detection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 angular.js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when angular.js will run the </a:t>
            </a:r>
            <a:r>
              <a:rPr b="1" lang="en"/>
              <a:t>$digest </a:t>
            </a:r>
            <a:r>
              <a:rPr lang="en"/>
              <a:t>loop it will be from </a:t>
            </a:r>
            <a:r>
              <a:rPr b="1" lang="en"/>
              <a:t>$scope.$apply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$scope.$apply</a:t>
            </a:r>
            <a:r>
              <a:rPr lang="en"/>
              <a:t> will run </a:t>
            </a:r>
            <a:r>
              <a:rPr b="1" lang="en"/>
              <a:t>$rootScope.$digest</a:t>
            </a:r>
            <a:r>
              <a:rPr lang="en"/>
              <a:t> and the digest loop will run from top down in a tree like structure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 angular 5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867900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component is instantiated angular creates a change detector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CD service is called: </a:t>
            </a:r>
            <a:r>
              <a:rPr b="1" lang="en"/>
              <a:t>ChangeDetectorRef </a:t>
            </a:r>
            <a:r>
              <a:rPr lang="en"/>
              <a:t>and can be injected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CD is responsible for propagating the component’s binding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inject that service and manually run change detection on the entire tree or just the component and its children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will traverse the tree from top to bottom a when </a:t>
            </a:r>
            <a:r>
              <a:rPr b="1" lang="en"/>
              <a:t>NgZone</a:t>
            </a:r>
            <a:r>
              <a:rPr lang="en"/>
              <a:t> detects a change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r>
              <a:rPr lang="en"/>
              <a:t> problem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981550"/>
            <a:ext cx="8520600" cy="3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traverse the tree from top to bottom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child in the tree had an input event the entire tree will be checked for changes and updated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improve the performance?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Detection Strategy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default angular will run change detection on the entire CD tree and for every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component decorator you can specify </a:t>
            </a:r>
            <a:r>
              <a:rPr b="1" lang="en"/>
              <a:t>changeDetection</a:t>
            </a:r>
            <a:r>
              <a:rPr lang="en"/>
              <a:t> 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create a simple app with an app component and a child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place a button on the parent component and change the child component strategy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OnPush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try and add a string input to the 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clicking the button in the parent will change the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 child component rendering?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OnPush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888575"/>
            <a:ext cx="85206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try and add a time async on the 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 child component re rendering?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Change Detection (CD)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02225"/>
            <a:ext cx="8520600" cy="3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saves the state of our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state of a component can 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cause a state change?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needs to know when the state of our component might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state might be changed angular needs to re render the changes of the component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OnPush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971225"/>
            <a:ext cx="8520600" cy="3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push will run change detection when the following happen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@input of the component is changed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events happen on the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when OnPush set if the change detection on the child is not running so are the entire tree of children from the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push will compare input change by </a:t>
            </a:r>
            <a:r>
              <a:rPr lang="en"/>
              <a:t>reference</a:t>
            </a:r>
            <a:r>
              <a:rPr lang="en"/>
              <a:t> not by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pass the data from a service it won’t 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with OnPush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940225"/>
            <a:ext cx="8520600" cy="3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possible to set all component in change detection strategy on 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significantly improve the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easier to manage components with on push if using redux to manage the state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and How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29900"/>
            <a:ext cx="85206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understand change detection we need to ask 2 questions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does angular suspects change in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angular re render the 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To better understand the new angular we will try to compare with angular.js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in angular.js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29150"/>
            <a:ext cx="8520600" cy="3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needs to know when the view is updating the scope and when the scope is updating the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runs a loop of watchers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does this loop called?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loop will run and compare old stored value to new value and check for changes and if there are changes will call the listener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listener can also modify the $scope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loop runs it needs to run again to verify that the scope is not changed during the run of the listeners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loop can run up to 10 times and will pop an error after that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manually attach listeners by calling the </a:t>
            </a:r>
            <a:r>
              <a:rPr b="1" lang="en"/>
              <a:t>$watch</a:t>
            </a:r>
            <a:r>
              <a:rPr lang="en"/>
              <a:t>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does this loop run in angular.js?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8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in angular.js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971225"/>
            <a:ext cx="8520600" cy="3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will run the $digest loop when </a:t>
            </a:r>
            <a:r>
              <a:rPr b="1" lang="en"/>
              <a:t>$scope.$digest</a:t>
            </a:r>
            <a:r>
              <a:rPr lang="en"/>
              <a:t> is called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is why we are using directives like </a:t>
            </a:r>
            <a:r>
              <a:rPr b="1" lang="en"/>
              <a:t>ng-click</a:t>
            </a:r>
            <a:r>
              <a:rPr lang="en"/>
              <a:t> which wraps the click even and cally the </a:t>
            </a:r>
            <a:r>
              <a:rPr b="1" lang="en"/>
              <a:t>$apply</a:t>
            </a:r>
            <a:r>
              <a:rPr lang="en"/>
              <a:t> which calls the </a:t>
            </a:r>
            <a:r>
              <a:rPr b="1" lang="en"/>
              <a:t>$digest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manual calls needed for $digest enforce us to use services like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$timeout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libraries we use in our project (general libraries which are not angular dependent) will enforce us to specifically call the $digest loop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Downsides of $digest loop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950575"/>
            <a:ext cx="8520600" cy="3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$digest loop is expensive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run triggers hundreds or thousands of functions looking for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puts a hard limit on the size of UI you can build in angular.js while maintaining performant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maintain performant you need to decide which binding is done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$digest cycle can trigger another $digest 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detection is done manually by calling </a:t>
            </a:r>
            <a:r>
              <a:rPr b="1" lang="en"/>
              <a:t>$digest</a:t>
            </a:r>
            <a:r>
              <a:rPr lang="en"/>
              <a:t> method which means that angular doesn’t play well with other 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to include a directive for every dom event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I want to use jquery plugins? have to manually patch things 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in angular 5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002225"/>
            <a:ext cx="8520600" cy="3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understand when angular suspects a change, we have to dig into a new library called </a:t>
            </a:r>
            <a:r>
              <a:rPr b="1" lang="en"/>
              <a:t>zone.js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zone.js?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878225"/>
            <a:ext cx="85206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zone is an execution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async tasks run in the same zone they are registered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at stage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maintained by 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 of using zones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debugging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transfer data in zone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hook when async action happens in zone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zone is included it wraps all the execution context in a special root zone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zones are children of the root zone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only be on one zone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zone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play with zones using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typescript and create a default 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zone.js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zone has to have a parent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create a zone we call fork on the parent zone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pass the fork </a:t>
            </a:r>
            <a:r>
              <a:rPr b="1" lang="en"/>
              <a:t>ZoneSpec</a:t>
            </a:r>
            <a:r>
              <a:rPr lang="en"/>
              <a:t> with the following 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 - used for debugging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properties - used to transfer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hooks - you can attach a hook to a zone will be covered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create a child zone from the parent zone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