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7" r:id="rId4"/>
    <p:sldId id="287" r:id="rId5"/>
    <p:sldId id="286" r:id="rId6"/>
    <p:sldId id="288" r:id="rId7"/>
    <p:sldId id="289" r:id="rId8"/>
    <p:sldId id="290" r:id="rId9"/>
    <p:sldId id="291" r:id="rId10"/>
    <p:sldId id="292" r:id="rId11"/>
    <p:sldId id="28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7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184" y="17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2022. 12. 31.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2022. 12. 31.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2022. 12. 31.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2022. 12. 31.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2022. 12. 31.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2022. 12. 31.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2022. 12. 31.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2022. 12. 31.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2022. 12. 31.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2022. 12. 31.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2022. 12. 31.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2022. 12. 31.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AEDF56-C01E-4F19-815B-DF98F17D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34240" cy="6938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1E97C7-B31C-70D9-F4FE-B6AF6ED2B472}"/>
              </a:ext>
            </a:extLst>
          </p:cNvPr>
          <p:cNvGrpSpPr/>
          <p:nvPr/>
        </p:nvGrpSpPr>
        <p:grpSpPr>
          <a:xfrm>
            <a:off x="3089216" y="982177"/>
            <a:ext cx="6155807" cy="2292935"/>
            <a:chOff x="3715112" y="327747"/>
            <a:chExt cx="6155807" cy="22929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541102-B3C9-9521-80F5-1936A07EF86D}"/>
                </a:ext>
              </a:extLst>
            </p:cNvPr>
            <p:cNvSpPr txBox="1"/>
            <p:nvPr/>
          </p:nvSpPr>
          <p:spPr>
            <a:xfrm>
              <a:off x="3776357" y="327747"/>
              <a:ext cx="6094562" cy="201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5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 </a:t>
              </a:r>
              <a:r>
                <a:rPr lang="en" altLang="ko-KR" sz="12500" b="1" i="0" dirty="0" err="1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Stumo</a:t>
              </a:r>
              <a:r>
                <a:rPr lang="en-US" altLang="ko-KR" sz="125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.</a:t>
              </a:r>
              <a:endParaRPr lang="ko-KR" altLang="en-US" sz="125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4ADCDB-6F6A-9C4A-8F3E-7F59036C45E8}"/>
                </a:ext>
              </a:extLst>
            </p:cNvPr>
            <p:cNvSpPr txBox="1"/>
            <p:nvPr/>
          </p:nvSpPr>
          <p:spPr>
            <a:xfrm>
              <a:off x="3715112" y="1912796"/>
              <a:ext cx="609456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모임은 여기서</a:t>
              </a:r>
              <a:r>
                <a:rPr lang="en-US" altLang="ko-KR" sz="40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!</a:t>
              </a:r>
              <a:endParaRPr lang="ko-KR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008,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마이페이지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4951937" y="794761"/>
            <a:ext cx="7240063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자신이 작성한 </a:t>
            </a:r>
            <a:r>
              <a:rPr lang="ko-KR" altLang="en-US" sz="1000" dirty="0" err="1">
                <a:solidFill>
                  <a:schemeClr val="tx1"/>
                </a:solidFill>
              </a:rPr>
              <a:t>모임글의</a:t>
            </a:r>
            <a:r>
              <a:rPr lang="ko-KR" altLang="en-US" sz="1000" dirty="0">
                <a:solidFill>
                  <a:schemeClr val="tx1"/>
                </a:solidFill>
              </a:rPr>
              <a:t> 목록을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①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클릭하면 </a:t>
            </a:r>
            <a:r>
              <a:rPr lang="ko-KR" altLang="en-US" sz="1000" dirty="0" err="1">
                <a:solidFill>
                  <a:schemeClr val="tx1"/>
                </a:solidFill>
              </a:rPr>
              <a:t>모임상세</a:t>
            </a:r>
            <a:r>
              <a:rPr lang="en-US" altLang="ko-KR" sz="1000" dirty="0">
                <a:solidFill>
                  <a:schemeClr val="tx1"/>
                </a:solidFill>
              </a:rPr>
              <a:t>[Screen 004] </a:t>
            </a:r>
            <a:r>
              <a:rPr lang="ko-KR" altLang="en-US" sz="1000" dirty="0">
                <a:solidFill>
                  <a:schemeClr val="tx1"/>
                </a:solidFill>
              </a:rPr>
              <a:t>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</a:t>
            </a:r>
            <a:r>
              <a:rPr lang="ko-KR" altLang="en-US" sz="1000" dirty="0" err="1">
                <a:solidFill>
                  <a:schemeClr val="tx1"/>
                </a:solidFill>
              </a:rPr>
              <a:t>모임글의</a:t>
            </a:r>
            <a:r>
              <a:rPr lang="ko-KR" altLang="en-US" sz="1000" dirty="0">
                <a:solidFill>
                  <a:schemeClr val="tx1"/>
                </a:solidFill>
              </a:rPr>
              <a:t> 상태를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</a:t>
            </a:r>
            <a:r>
              <a:rPr lang="en-US" altLang="ko-KR" sz="1000" dirty="0">
                <a:solidFill>
                  <a:schemeClr val="tx1"/>
                </a:solidFill>
              </a:rPr>
              <a:t>-1 </a:t>
            </a:r>
            <a:r>
              <a:rPr lang="ko-KR" altLang="en-US" sz="1000" dirty="0">
                <a:solidFill>
                  <a:schemeClr val="tx1"/>
                </a:solidFill>
              </a:rPr>
              <a:t>시작일이 도래하기 전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작성중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</a:t>
            </a:r>
            <a:r>
              <a:rPr lang="en-US" altLang="ko-KR" sz="1000" dirty="0">
                <a:solidFill>
                  <a:schemeClr val="tx1"/>
                </a:solidFill>
              </a:rPr>
              <a:t>-2</a:t>
            </a:r>
            <a:r>
              <a:rPr lang="ko-KR" altLang="en-US" sz="1000" dirty="0">
                <a:solidFill>
                  <a:schemeClr val="tx1"/>
                </a:solidFill>
              </a:rPr>
              <a:t> 시작일이 도래하면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모집전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</a:t>
            </a:r>
            <a:r>
              <a:rPr lang="en-US" altLang="ko-KR" sz="1000" dirty="0">
                <a:solidFill>
                  <a:schemeClr val="tx1"/>
                </a:solidFill>
              </a:rPr>
              <a:t>-3</a:t>
            </a:r>
            <a:r>
              <a:rPr lang="ko-KR" altLang="en-US" sz="1000" dirty="0">
                <a:solidFill>
                  <a:schemeClr val="tx1"/>
                </a:solidFill>
              </a:rPr>
              <a:t> 종료일이 도래하면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모집종료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</a:t>
            </a:r>
            <a:r>
              <a:rPr lang="ko-KR" altLang="en-US" sz="1000" dirty="0" err="1">
                <a:solidFill>
                  <a:schemeClr val="tx1"/>
                </a:solidFill>
              </a:rPr>
              <a:t>모임글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페이징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(3</a:t>
            </a:r>
            <a:r>
              <a:rPr lang="ko-KR" altLang="en-US" sz="1000" dirty="0">
                <a:solidFill>
                  <a:schemeClr val="tx1"/>
                </a:solidFill>
              </a:rPr>
              <a:t>개 목록 씩 </a:t>
            </a:r>
            <a:r>
              <a:rPr lang="ko-KR" altLang="en-US" sz="1000" dirty="0" err="1">
                <a:solidFill>
                  <a:schemeClr val="tx1"/>
                </a:solidFill>
              </a:rPr>
              <a:t>페이징한다</a:t>
            </a:r>
            <a:r>
              <a:rPr lang="en-US" altLang="ko-KR" sz="1000" dirty="0">
                <a:solidFill>
                  <a:schemeClr val="tx1"/>
                </a:solidFill>
              </a:rPr>
              <a:t>.)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자신이 지원한 </a:t>
            </a:r>
            <a:r>
              <a:rPr lang="ko-KR" altLang="en-US" sz="1000" dirty="0" err="1">
                <a:solidFill>
                  <a:schemeClr val="tx1"/>
                </a:solidFill>
              </a:rPr>
              <a:t>모임글의</a:t>
            </a:r>
            <a:r>
              <a:rPr lang="ko-KR" altLang="en-US" sz="1000" dirty="0">
                <a:solidFill>
                  <a:schemeClr val="tx1"/>
                </a:solidFill>
              </a:rPr>
              <a:t> 목록을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클릭하면 모임 </a:t>
            </a:r>
            <a:r>
              <a:rPr lang="ko-KR" altLang="en-US" sz="1000" dirty="0" err="1">
                <a:solidFill>
                  <a:schemeClr val="tx1"/>
                </a:solidFill>
              </a:rPr>
              <a:t>지원글</a:t>
            </a:r>
            <a:r>
              <a:rPr lang="ko-KR" altLang="en-US" sz="1000" dirty="0">
                <a:solidFill>
                  <a:schemeClr val="tx1"/>
                </a:solidFill>
              </a:rPr>
              <a:t> 확인</a:t>
            </a:r>
            <a:r>
              <a:rPr lang="en-US" altLang="ko-KR" sz="1000" dirty="0">
                <a:solidFill>
                  <a:schemeClr val="tx1"/>
                </a:solidFill>
              </a:rPr>
              <a:t>[Screen 007]</a:t>
            </a:r>
            <a:r>
              <a:rPr lang="ko-KR" altLang="en-US" sz="1000" dirty="0">
                <a:solidFill>
                  <a:schemeClr val="tx1"/>
                </a:solidFill>
              </a:rPr>
              <a:t> 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6E904-FEC5-24E9-DD40-BF4E18103A96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95AC3C0-873D-4E31-DC44-2DD13D1D7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563"/>
            <a:ext cx="4804756" cy="60522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D09CF4-F5EB-ED2B-1EA9-8B43C8D9BD20}"/>
              </a:ext>
            </a:extLst>
          </p:cNvPr>
          <p:cNvSpPr txBox="1"/>
          <p:nvPr/>
        </p:nvSpPr>
        <p:spPr>
          <a:xfrm>
            <a:off x="0" y="924739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6D6AB-872E-8F0C-9BC2-C2FF62F7AB38}"/>
              </a:ext>
            </a:extLst>
          </p:cNvPr>
          <p:cNvSpPr txBox="1"/>
          <p:nvPr/>
        </p:nvSpPr>
        <p:spPr>
          <a:xfrm>
            <a:off x="147181" y="1294071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9014F0-576E-C280-3E43-24894B830070}"/>
              </a:ext>
            </a:extLst>
          </p:cNvPr>
          <p:cNvSpPr txBox="1"/>
          <p:nvPr/>
        </p:nvSpPr>
        <p:spPr>
          <a:xfrm>
            <a:off x="-45099" y="3141292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7C30B-9646-1221-5EE9-D1B6E3BAD0AC}"/>
              </a:ext>
            </a:extLst>
          </p:cNvPr>
          <p:cNvSpPr txBox="1"/>
          <p:nvPr/>
        </p:nvSpPr>
        <p:spPr>
          <a:xfrm>
            <a:off x="-57918" y="417915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66868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175973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9122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300" dirty="0">
                <a:solidFill>
                  <a:schemeClr val="bg1"/>
                </a:solidFill>
                <a:latin typeface="+mn-ea"/>
              </a:rPr>
              <a:t>INDEX</a:t>
            </a:r>
            <a:endParaRPr lang="ko-KR" altLang="en-US" sz="2500" spc="-3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1443625"/>
            <a:ext cx="1276539" cy="307777"/>
            <a:chOff x="802105" y="2134906"/>
            <a:chExt cx="1276539" cy="3077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14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>
                  <a:solidFill>
                    <a:schemeClr val="bg1"/>
                  </a:solidFill>
                </a:rPr>
                <a:t>메인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7E73A2-0C16-881F-B70B-0F130FBF127F}"/>
              </a:ext>
            </a:extLst>
          </p:cNvPr>
          <p:cNvGrpSpPr/>
          <p:nvPr/>
        </p:nvGrpSpPr>
        <p:grpSpPr>
          <a:xfrm>
            <a:off x="802105" y="1935033"/>
            <a:ext cx="1417604" cy="307777"/>
            <a:chOff x="802105" y="2134906"/>
            <a:chExt cx="1417604" cy="30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3CDB5A-7EA2-8BAA-E427-F7E3F7BDEF63}"/>
                </a:ext>
              </a:extLst>
            </p:cNvPr>
            <p:cNvSpPr txBox="1"/>
            <p:nvPr/>
          </p:nvSpPr>
          <p:spPr>
            <a:xfrm>
              <a:off x="802105" y="213490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14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9BBF4F-571C-C24D-C669-2BB12C4C165A}"/>
                </a:ext>
              </a:extLst>
            </p:cNvPr>
            <p:cNvSpPr txBox="1"/>
            <p:nvPr/>
          </p:nvSpPr>
          <p:spPr>
            <a:xfrm>
              <a:off x="1611850" y="2134906"/>
              <a:ext cx="607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>
                  <a:solidFill>
                    <a:schemeClr val="bg1"/>
                  </a:solidFill>
                </a:rPr>
                <a:t>로그인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9207933-E421-0D22-AB2B-01B357925B3D}"/>
              </a:ext>
            </a:extLst>
          </p:cNvPr>
          <p:cNvGrpSpPr/>
          <p:nvPr/>
        </p:nvGrpSpPr>
        <p:grpSpPr>
          <a:xfrm>
            <a:off x="802105" y="2422302"/>
            <a:ext cx="1608362" cy="307777"/>
            <a:chOff x="802105" y="2134906"/>
            <a:chExt cx="1608362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650754-61CF-DCEF-6C87-53855774A46A}"/>
                </a:ext>
              </a:extLst>
            </p:cNvPr>
            <p:cNvSpPr txBox="1"/>
            <p:nvPr/>
          </p:nvSpPr>
          <p:spPr>
            <a:xfrm>
              <a:off x="802105" y="213490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14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A22E77-5BB5-33B1-3C64-F1C91AC716E8}"/>
                </a:ext>
              </a:extLst>
            </p:cNvPr>
            <p:cNvSpPr txBox="1"/>
            <p:nvPr/>
          </p:nvSpPr>
          <p:spPr>
            <a:xfrm>
              <a:off x="1611850" y="2134906"/>
              <a:ext cx="798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>
                  <a:solidFill>
                    <a:schemeClr val="bg1"/>
                  </a:solidFill>
                </a:rPr>
                <a:t>모임                                  모집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8087459" y="794761"/>
            <a:ext cx="4104541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 회원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스터모에</a:t>
            </a:r>
            <a:r>
              <a:rPr lang="ko-KR" altLang="en-US" sz="1000" dirty="0">
                <a:solidFill>
                  <a:schemeClr val="tx1"/>
                </a:solidFill>
              </a:rPr>
              <a:t> 가입한 사람 이하 설명 생략</a:t>
            </a:r>
            <a:r>
              <a:rPr lang="en-US" altLang="ko-KR" sz="1000" dirty="0">
                <a:solidFill>
                  <a:schemeClr val="tx1"/>
                </a:solidFill>
              </a:rPr>
              <a:t>),</a:t>
            </a:r>
            <a:r>
              <a:rPr lang="ko-KR" altLang="en-US" sz="1000" dirty="0">
                <a:solidFill>
                  <a:schemeClr val="tx1"/>
                </a:solidFill>
              </a:rPr>
              <a:t> 비회원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스터모에</a:t>
            </a:r>
            <a:r>
              <a:rPr lang="ko-KR" altLang="en-US" sz="1000" dirty="0">
                <a:solidFill>
                  <a:schemeClr val="tx1"/>
                </a:solidFill>
              </a:rPr>
              <a:t> 가입하지 않은 사람 이하 설명 생략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공통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로그인</a:t>
            </a:r>
            <a:r>
              <a:rPr lang="en-US" altLang="ko-KR" sz="1000" dirty="0">
                <a:solidFill>
                  <a:schemeClr val="tx1"/>
                </a:solidFill>
              </a:rPr>
              <a:t>([Screen 002])</a:t>
            </a:r>
            <a:r>
              <a:rPr lang="ko-KR" altLang="en-US" sz="1000" dirty="0">
                <a:solidFill>
                  <a:schemeClr val="tx1"/>
                </a:solidFill>
              </a:rPr>
              <a:t>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새로운 모임 시작하기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모임 모집</a:t>
            </a:r>
            <a:r>
              <a:rPr lang="en-US" altLang="ko-KR" sz="1000" dirty="0">
                <a:solidFill>
                  <a:schemeClr val="tx1"/>
                </a:solidFill>
              </a:rPr>
              <a:t>([Screen 003])</a:t>
            </a:r>
            <a:r>
              <a:rPr lang="ko-KR" altLang="en-US" sz="1000" dirty="0">
                <a:solidFill>
                  <a:schemeClr val="tx1"/>
                </a:solidFill>
              </a:rPr>
              <a:t> 작성 화면으로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 err="1">
                <a:solidFill>
                  <a:schemeClr val="tx1"/>
                </a:solidFill>
              </a:rPr>
              <a:t>모임찾기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④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조건에 해당하는 작성된 </a:t>
            </a:r>
            <a:r>
              <a:rPr lang="ko-KR" altLang="en-US" sz="1000" dirty="0" err="1">
                <a:solidFill>
                  <a:schemeClr val="tx1"/>
                </a:solidFill>
              </a:rPr>
              <a:t>모집글을</a:t>
            </a:r>
            <a:r>
              <a:rPr lang="ko-KR" altLang="en-US" sz="1000" dirty="0">
                <a:solidFill>
                  <a:schemeClr val="tx1"/>
                </a:solidFill>
              </a:rPr>
              <a:t> 조회한다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해당하는 글을 클릭하여 모임 상세 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이하 </a:t>
            </a:r>
            <a:r>
              <a:rPr lang="ko-KR" altLang="en-US" sz="1000" dirty="0" err="1">
                <a:solidFill>
                  <a:schemeClr val="tx1"/>
                </a:solidFill>
              </a:rPr>
              <a:t>모임상세</a:t>
            </a:r>
            <a:r>
              <a:rPr lang="en-US" altLang="ko-KR" sz="1000" dirty="0">
                <a:solidFill>
                  <a:schemeClr val="tx1"/>
                </a:solidFill>
              </a:rPr>
              <a:t>[Screen 004])</a:t>
            </a:r>
            <a:r>
              <a:rPr lang="ko-KR" altLang="en-US" sz="1000" dirty="0">
                <a:solidFill>
                  <a:schemeClr val="tx1"/>
                </a:solidFill>
              </a:rPr>
              <a:t>을 조회할 수 있는 화면으로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⑥ </a:t>
            </a:r>
            <a:r>
              <a:rPr lang="en-US" altLang="ko-KR" sz="1000" dirty="0" err="1">
                <a:solidFill>
                  <a:schemeClr val="tx1"/>
                </a:solidFill>
              </a:rPr>
              <a:t>Stumo</a:t>
            </a:r>
            <a:r>
              <a:rPr lang="ko-KR" altLang="en-US" sz="1000" dirty="0">
                <a:solidFill>
                  <a:schemeClr val="tx1"/>
                </a:solidFill>
              </a:rPr>
              <a:t> 이미지를 클릭하여 어느 </a:t>
            </a:r>
            <a:r>
              <a:rPr lang="ko-KR" altLang="en-US" sz="1000" dirty="0" err="1">
                <a:solidFill>
                  <a:schemeClr val="tx1"/>
                </a:solidFill>
              </a:rPr>
              <a:t>화면에서든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메인페이지로</a:t>
            </a:r>
            <a:r>
              <a:rPr lang="ko-KR" altLang="en-US" sz="1000" dirty="0">
                <a:solidFill>
                  <a:schemeClr val="tx1"/>
                </a:solidFill>
              </a:rPr>
              <a:t>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⑦ 스크롤을 내려 다음 페이지의 글을 조회한다</a:t>
            </a:r>
            <a:r>
              <a:rPr lang="en-US" altLang="ko-KR" sz="1000" dirty="0">
                <a:solidFill>
                  <a:schemeClr val="tx1"/>
                </a:solidFill>
              </a:rPr>
              <a:t>.(6</a:t>
            </a:r>
            <a:r>
              <a:rPr lang="ko-KR" altLang="en-US" sz="1000" dirty="0">
                <a:solidFill>
                  <a:schemeClr val="tx1"/>
                </a:solidFill>
              </a:rPr>
              <a:t>개 씩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로그인이 되어 있는 경우 마이페이지로 변경된다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비회원이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새로운 모임 시작하기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를</a:t>
            </a:r>
            <a:r>
              <a:rPr lang="ko-KR" altLang="en-US" sz="1000" dirty="0">
                <a:solidFill>
                  <a:schemeClr val="tx1"/>
                </a:solidFill>
              </a:rPr>
              <a:t> 클릭하면 로그인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CBD41F-B653-91A0-FC43-85432746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87733"/>
            <a:ext cx="8087458" cy="60632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D87638-8EAB-0F14-8291-398986B41429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53737-AD96-7DAE-4D13-B6F46CD1C675}"/>
              </a:ext>
            </a:extLst>
          </p:cNvPr>
          <p:cNvSpPr txBox="1"/>
          <p:nvPr/>
        </p:nvSpPr>
        <p:spPr>
          <a:xfrm>
            <a:off x="6233709" y="538572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E5E43-E4E6-9F25-9356-52504017DFF4}"/>
              </a:ext>
            </a:extLst>
          </p:cNvPr>
          <p:cNvSpPr txBox="1"/>
          <p:nvPr/>
        </p:nvSpPr>
        <p:spPr>
          <a:xfrm>
            <a:off x="5219994" y="530878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7544B3-968D-C6F5-ADEB-8A29729B1C8A}"/>
              </a:ext>
            </a:extLst>
          </p:cNvPr>
          <p:cNvSpPr txBox="1"/>
          <p:nvPr/>
        </p:nvSpPr>
        <p:spPr>
          <a:xfrm>
            <a:off x="6297452" y="120716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2B56AF-CF9B-2788-5F67-5C33011C8892}"/>
              </a:ext>
            </a:extLst>
          </p:cNvPr>
          <p:cNvSpPr txBox="1"/>
          <p:nvPr/>
        </p:nvSpPr>
        <p:spPr>
          <a:xfrm>
            <a:off x="1404008" y="1213465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9103ED-E9E5-E707-40DB-14D5E7C5E983}"/>
              </a:ext>
            </a:extLst>
          </p:cNvPr>
          <p:cNvSpPr txBox="1"/>
          <p:nvPr/>
        </p:nvSpPr>
        <p:spPr>
          <a:xfrm>
            <a:off x="1489341" y="2337910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777382-5AC2-ED39-F95C-3506A775504B}"/>
              </a:ext>
            </a:extLst>
          </p:cNvPr>
          <p:cNvSpPr txBox="1"/>
          <p:nvPr/>
        </p:nvSpPr>
        <p:spPr>
          <a:xfrm>
            <a:off x="935991" y="64380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9ED5DF-9031-C76A-7639-CF71CFD82B05}"/>
              </a:ext>
            </a:extLst>
          </p:cNvPr>
          <p:cNvSpPr txBox="1"/>
          <p:nvPr/>
        </p:nvSpPr>
        <p:spPr>
          <a:xfrm>
            <a:off x="3750470" y="630047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7014D9-03A6-1E2E-5A46-FE079C9704DF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CF328A-335C-9272-999E-62317D3340DF}"/>
              </a:ext>
            </a:extLst>
          </p:cNvPr>
          <p:cNvSpPr txBox="1"/>
          <p:nvPr/>
        </p:nvSpPr>
        <p:spPr>
          <a:xfrm>
            <a:off x="1219200" y="3082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239651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로그인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6272028" y="794761"/>
            <a:ext cx="5919972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사용자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사용자는 회원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비회원을 총칭한다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이하 설명 생략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카카오로 시작하기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로그인 및 회원가입을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①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카카오 이외의 구글로그인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깃허브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네이버 등 소셜 로그인이 추가될 수 있다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미정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D87638-8EAB-0F14-8291-398986B41429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EC65443-1578-CF23-8D6B-E5AC87C6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" y="787733"/>
            <a:ext cx="6252716" cy="60632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997B896-62B4-4F65-F74A-D37F60801A2F}"/>
              </a:ext>
            </a:extLst>
          </p:cNvPr>
          <p:cNvSpPr txBox="1"/>
          <p:nvPr/>
        </p:nvSpPr>
        <p:spPr>
          <a:xfrm>
            <a:off x="2241847" y="427859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68033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모임 모집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4981829" y="794761"/>
            <a:ext cx="7210171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제목을 입력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글자 수 제한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한글 </a:t>
            </a:r>
            <a:r>
              <a:rPr lang="en-US" altLang="ko-KR" sz="1000" dirty="0">
                <a:solidFill>
                  <a:schemeClr val="tx1"/>
                </a:solidFill>
              </a:rPr>
              <a:t>300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영어 </a:t>
            </a:r>
            <a:r>
              <a:rPr lang="en-US" altLang="ko-KR" sz="1000" dirty="0">
                <a:solidFill>
                  <a:schemeClr val="tx1"/>
                </a:solidFill>
              </a:rPr>
              <a:t>900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시작일을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종료일을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모집인원을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숫자만 입력 가능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최대 </a:t>
            </a:r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r>
              <a:rPr lang="ko-KR" altLang="en-US" sz="1000" dirty="0">
                <a:solidFill>
                  <a:schemeClr val="tx1"/>
                </a:solidFill>
              </a:rPr>
              <a:t> 까지 지원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지원제한을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숫자만 입력 가능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모집인원보다 큰 수를 입력할 수 없다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⑥ 모집 게시일을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⑦ 모집 종료일을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⑧ 해시태그를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글자 수 제한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한글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영어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⑨ 모집 내용을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⑩ 모집 시작 버튼을 클릭하여 </a:t>
            </a:r>
            <a:r>
              <a:rPr lang="ko-KR" altLang="en-US" sz="1000" dirty="0" err="1">
                <a:solidFill>
                  <a:schemeClr val="tx1"/>
                </a:solidFill>
              </a:rPr>
              <a:t>모집글을</a:t>
            </a:r>
            <a:r>
              <a:rPr lang="ko-KR" altLang="en-US" sz="1000" dirty="0">
                <a:solidFill>
                  <a:schemeClr val="tx1"/>
                </a:solidFill>
              </a:rPr>
              <a:t>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D87638-8EAB-0F14-8291-398986B41429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8F9F64-BE57-2FE9-05BF-8623F1B36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509"/>
            <a:ext cx="4981829" cy="60394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42CA85-6EBF-963C-E321-DA0C19DB1979}"/>
              </a:ext>
            </a:extLst>
          </p:cNvPr>
          <p:cNvSpPr txBox="1"/>
          <p:nvPr/>
        </p:nvSpPr>
        <p:spPr>
          <a:xfrm>
            <a:off x="523854" y="111677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3DA53-556F-B9F1-25AC-B77309E78906}"/>
              </a:ext>
            </a:extLst>
          </p:cNvPr>
          <p:cNvSpPr txBox="1"/>
          <p:nvPr/>
        </p:nvSpPr>
        <p:spPr>
          <a:xfrm>
            <a:off x="883066" y="185934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D7CDA-7297-36CE-0B14-336E0F7BBAC5}"/>
              </a:ext>
            </a:extLst>
          </p:cNvPr>
          <p:cNvSpPr txBox="1"/>
          <p:nvPr/>
        </p:nvSpPr>
        <p:spPr>
          <a:xfrm>
            <a:off x="2940192" y="1859346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46006F-CDA1-9AA8-1CF3-DC7E33A841BF}"/>
              </a:ext>
            </a:extLst>
          </p:cNvPr>
          <p:cNvSpPr txBox="1"/>
          <p:nvPr/>
        </p:nvSpPr>
        <p:spPr>
          <a:xfrm>
            <a:off x="1694512" y="2228678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951A2-E9A8-3D5B-9570-80D6377594C2}"/>
              </a:ext>
            </a:extLst>
          </p:cNvPr>
          <p:cNvSpPr txBox="1"/>
          <p:nvPr/>
        </p:nvSpPr>
        <p:spPr>
          <a:xfrm>
            <a:off x="3959408" y="2228678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CA2460-F3B8-FD16-3C32-8A859379BB35}"/>
              </a:ext>
            </a:extLst>
          </p:cNvPr>
          <p:cNvSpPr txBox="1"/>
          <p:nvPr/>
        </p:nvSpPr>
        <p:spPr>
          <a:xfrm>
            <a:off x="1386222" y="2517371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CF0860-F629-E203-6BC7-98A3E0366DCA}"/>
              </a:ext>
            </a:extLst>
          </p:cNvPr>
          <p:cNvSpPr txBox="1"/>
          <p:nvPr/>
        </p:nvSpPr>
        <p:spPr>
          <a:xfrm>
            <a:off x="1386222" y="2806064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ECBA01-E724-DC91-36E7-94711BAE8EF4}"/>
              </a:ext>
            </a:extLst>
          </p:cNvPr>
          <p:cNvSpPr txBox="1"/>
          <p:nvPr/>
        </p:nvSpPr>
        <p:spPr>
          <a:xfrm>
            <a:off x="677070" y="3269515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A2DC32-84FA-8A87-8BBA-3586A8A4EA9A}"/>
              </a:ext>
            </a:extLst>
          </p:cNvPr>
          <p:cNvSpPr txBox="1"/>
          <p:nvPr/>
        </p:nvSpPr>
        <p:spPr>
          <a:xfrm>
            <a:off x="326305" y="4403940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3227A7-D623-F970-C0F8-65DA0619D1B2}"/>
              </a:ext>
            </a:extLst>
          </p:cNvPr>
          <p:cNvSpPr txBox="1"/>
          <p:nvPr/>
        </p:nvSpPr>
        <p:spPr>
          <a:xfrm>
            <a:off x="1857131" y="6408017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420813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004,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모임 상세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7832061" y="794761"/>
            <a:ext cx="4359939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지원하기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모임 지원</a:t>
            </a:r>
            <a:r>
              <a:rPr lang="en-US" altLang="ko-KR" sz="1000" dirty="0">
                <a:solidFill>
                  <a:schemeClr val="tx1"/>
                </a:solidFill>
              </a:rPr>
              <a:t>[Screen 005]</a:t>
            </a:r>
            <a:r>
              <a:rPr lang="ko-KR" altLang="en-US" sz="1000" dirty="0">
                <a:solidFill>
                  <a:schemeClr val="tx1"/>
                </a:solidFill>
              </a:rPr>
              <a:t> 화면으로 이동할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지원자 확인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지원자 확인</a:t>
            </a:r>
            <a:r>
              <a:rPr lang="en-US" altLang="ko-KR" sz="1000" dirty="0">
                <a:solidFill>
                  <a:schemeClr val="tx1"/>
                </a:solidFill>
              </a:rPr>
              <a:t>[Screen 006] </a:t>
            </a:r>
            <a:r>
              <a:rPr lang="ko-KR" altLang="en-US" sz="1000" dirty="0">
                <a:solidFill>
                  <a:schemeClr val="tx1"/>
                </a:solidFill>
              </a:rPr>
              <a:t>화면으로 이동할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②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지원자 확인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버튼은 모임 글을 작성한 작성자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이하 모임리더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에게만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댓글 내용을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댓글 작성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③ 댓글의 내용을 토대로 댓글을 작성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지원하기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클릭하면 로그인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보완 필요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댓글 작성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 클릭하면 로그인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보완 필요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6E904-FEC5-24E9-DD40-BF4E18103A96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EF4A05A-6250-8CA9-6D36-AAEF9E0F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" y="794563"/>
            <a:ext cx="7814825" cy="60632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699AF9-04E3-0E1B-8445-4141A77B831C}"/>
              </a:ext>
            </a:extLst>
          </p:cNvPr>
          <p:cNvSpPr txBox="1"/>
          <p:nvPr/>
        </p:nvSpPr>
        <p:spPr>
          <a:xfrm>
            <a:off x="5874649" y="109382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9D6521-E643-EAD2-F290-9513DFFB3926}"/>
              </a:ext>
            </a:extLst>
          </p:cNvPr>
          <p:cNvSpPr txBox="1"/>
          <p:nvPr/>
        </p:nvSpPr>
        <p:spPr>
          <a:xfrm>
            <a:off x="6656802" y="1080415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0302D-2BAD-40C1-4B75-34B1B5E25C83}"/>
              </a:ext>
            </a:extLst>
          </p:cNvPr>
          <p:cNvSpPr txBox="1"/>
          <p:nvPr/>
        </p:nvSpPr>
        <p:spPr>
          <a:xfrm>
            <a:off x="162422" y="3641510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2BCFB-2BFD-4675-E663-90840F765C35}"/>
              </a:ext>
            </a:extLst>
          </p:cNvPr>
          <p:cNvSpPr txBox="1"/>
          <p:nvPr/>
        </p:nvSpPr>
        <p:spPr>
          <a:xfrm>
            <a:off x="3452501" y="4238572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88863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005,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모임 지원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4960055" y="794761"/>
            <a:ext cx="7231945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지원하고자 하는 </a:t>
            </a:r>
            <a:r>
              <a:rPr lang="ko-KR" altLang="en-US" sz="1000" dirty="0" err="1">
                <a:solidFill>
                  <a:schemeClr val="tx1"/>
                </a:solidFill>
              </a:rPr>
              <a:t>모임글의</a:t>
            </a:r>
            <a:r>
              <a:rPr lang="ko-KR" altLang="en-US" sz="1000" dirty="0">
                <a:solidFill>
                  <a:schemeClr val="tx1"/>
                </a:solidFill>
              </a:rPr>
              <a:t> 제목이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지원 제목을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연락수단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개인정보 이슈가 있어 정의 보류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지원 글 내용을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지원하기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지원글을</a:t>
            </a:r>
            <a:r>
              <a:rPr lang="ko-KR" altLang="en-US" sz="1000" dirty="0">
                <a:solidFill>
                  <a:schemeClr val="tx1"/>
                </a:solidFill>
              </a:rPr>
              <a:t>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6E904-FEC5-24E9-DD40-BF4E18103A96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F6E322-280B-4549-9181-00CF464D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184"/>
            <a:ext cx="4960055" cy="62078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661EC-D668-AAC6-8260-D644A3607BE8}"/>
              </a:ext>
            </a:extLst>
          </p:cNvPr>
          <p:cNvSpPr txBox="1"/>
          <p:nvPr/>
        </p:nvSpPr>
        <p:spPr>
          <a:xfrm>
            <a:off x="-87391" y="610095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51FDE-9408-5294-219D-EF3E46500DD1}"/>
              </a:ext>
            </a:extLst>
          </p:cNvPr>
          <p:cNvSpPr txBox="1"/>
          <p:nvPr/>
        </p:nvSpPr>
        <p:spPr>
          <a:xfrm>
            <a:off x="472657" y="1096361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61E480-F584-22E7-6A6D-9D24B79A4F93}"/>
              </a:ext>
            </a:extLst>
          </p:cNvPr>
          <p:cNvSpPr txBox="1"/>
          <p:nvPr/>
        </p:nvSpPr>
        <p:spPr>
          <a:xfrm>
            <a:off x="471600" y="1827881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A49B43-7FC3-E8F0-D238-BABD6F9B5644}"/>
              </a:ext>
            </a:extLst>
          </p:cNvPr>
          <p:cNvSpPr txBox="1"/>
          <p:nvPr/>
        </p:nvSpPr>
        <p:spPr>
          <a:xfrm>
            <a:off x="282209" y="4291456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7ABC8-7405-CA3B-4C65-F546FD26E5CD}"/>
              </a:ext>
            </a:extLst>
          </p:cNvPr>
          <p:cNvSpPr txBox="1"/>
          <p:nvPr/>
        </p:nvSpPr>
        <p:spPr>
          <a:xfrm>
            <a:off x="1946129" y="6365119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410814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006,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지원자 확인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7694898" y="794761"/>
            <a:ext cx="4497102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해당하는 모임 글의 제목이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해당하는 모임 글의 지원 이력이 </a:t>
            </a:r>
            <a:r>
              <a:rPr lang="ko-KR" altLang="en-US" sz="1000" dirty="0" err="1">
                <a:solidFill>
                  <a:schemeClr val="tx1"/>
                </a:solidFill>
              </a:rPr>
              <a:t>페이징</a:t>
            </a:r>
            <a:r>
              <a:rPr lang="ko-KR" altLang="en-US" sz="1000" dirty="0">
                <a:solidFill>
                  <a:schemeClr val="tx1"/>
                </a:solidFill>
              </a:rPr>
              <a:t> 없이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</a:t>
            </a:r>
            <a:r>
              <a:rPr lang="ko-KR" altLang="en-US" sz="1000" dirty="0" err="1">
                <a:solidFill>
                  <a:schemeClr val="tx1"/>
                </a:solidFill>
              </a:rPr>
              <a:t>미열람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열람 여부가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③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모임 리더가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지원글을</a:t>
            </a:r>
            <a:r>
              <a:rPr lang="ko-KR" altLang="en-US" sz="1000" dirty="0">
                <a:solidFill>
                  <a:schemeClr val="tx1"/>
                </a:solidFill>
              </a:rPr>
              <a:t> 한번이라도 열어보지 않았으면 </a:t>
            </a:r>
            <a:r>
              <a:rPr lang="ko-KR" altLang="en-US" sz="1000" dirty="0" err="1">
                <a:solidFill>
                  <a:schemeClr val="tx1"/>
                </a:solidFill>
              </a:rPr>
              <a:t>미열람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③</a:t>
            </a:r>
            <a:r>
              <a:rPr lang="en-US" altLang="ko-KR" sz="1000" dirty="0">
                <a:solidFill>
                  <a:schemeClr val="tx1"/>
                </a:solidFill>
              </a:rPr>
              <a:t>-2</a:t>
            </a:r>
            <a:r>
              <a:rPr lang="ko-KR" altLang="en-US" sz="1000" dirty="0">
                <a:solidFill>
                  <a:schemeClr val="tx1"/>
                </a:solidFill>
              </a:rPr>
              <a:t> 모임 리더가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지원글을</a:t>
            </a:r>
            <a:r>
              <a:rPr lang="ko-KR" altLang="en-US" sz="1000" dirty="0">
                <a:solidFill>
                  <a:schemeClr val="tx1"/>
                </a:solidFill>
              </a:rPr>
              <a:t> 한번이라도 열어보았으면 열람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해당하는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지원글에</a:t>
            </a:r>
            <a:r>
              <a:rPr lang="ko-KR" altLang="en-US" sz="1000" dirty="0">
                <a:solidFill>
                  <a:schemeClr val="tx1"/>
                </a:solidFill>
              </a:rPr>
              <a:t> 대한 합류확정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합류대기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미합류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용어정리 필요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가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모임 리더가 </a:t>
            </a:r>
            <a:r>
              <a:rPr lang="ko-KR" altLang="en-US" sz="1000" dirty="0" err="1">
                <a:solidFill>
                  <a:schemeClr val="tx1"/>
                </a:solidFill>
              </a:rPr>
              <a:t>지원글</a:t>
            </a:r>
            <a:r>
              <a:rPr lang="ko-KR" altLang="en-US" sz="1000" dirty="0">
                <a:solidFill>
                  <a:schemeClr val="tx1"/>
                </a:solidFill>
              </a:rPr>
              <a:t> 확인</a:t>
            </a:r>
            <a:r>
              <a:rPr lang="en-US" altLang="ko-KR" sz="1000" dirty="0">
                <a:solidFill>
                  <a:schemeClr val="tx1"/>
                </a:solidFill>
              </a:rPr>
              <a:t>[Screen 007]</a:t>
            </a:r>
            <a:r>
              <a:rPr lang="ko-KR" altLang="en-US" sz="1000" dirty="0">
                <a:solidFill>
                  <a:schemeClr val="tx1"/>
                </a:solidFill>
              </a:rPr>
              <a:t>에서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합류 확정</a:t>
            </a:r>
            <a:r>
              <a:rPr lang="en-US" altLang="ko-KR" sz="1000" dirty="0">
                <a:solidFill>
                  <a:schemeClr val="tx1"/>
                </a:solidFill>
              </a:rPr>
              <a:t>! ’</a:t>
            </a:r>
            <a:r>
              <a:rPr lang="ko-KR" altLang="en-US" sz="1000" dirty="0">
                <a:solidFill>
                  <a:schemeClr val="tx1"/>
                </a:solidFill>
              </a:rPr>
              <a:t> 버튼 클릭 시 합류 확정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</a:rPr>
              <a:t>-2</a:t>
            </a:r>
            <a:r>
              <a:rPr lang="ko-KR" altLang="en-US" sz="1000" dirty="0">
                <a:solidFill>
                  <a:schemeClr val="tx1"/>
                </a:solidFill>
              </a:rPr>
              <a:t> 모임 리더가 </a:t>
            </a:r>
            <a:r>
              <a:rPr lang="ko-KR" altLang="en-US" sz="1000" dirty="0" err="1">
                <a:solidFill>
                  <a:schemeClr val="tx1"/>
                </a:solidFill>
              </a:rPr>
              <a:t>지원글</a:t>
            </a:r>
            <a:r>
              <a:rPr lang="ko-KR" altLang="en-US" sz="1000" dirty="0">
                <a:solidFill>
                  <a:schemeClr val="tx1"/>
                </a:solidFill>
              </a:rPr>
              <a:t> 확인</a:t>
            </a:r>
            <a:r>
              <a:rPr lang="en-US" altLang="ko-KR" sz="1000" dirty="0">
                <a:solidFill>
                  <a:schemeClr val="tx1"/>
                </a:solidFill>
              </a:rPr>
              <a:t>[Screen 008]</a:t>
            </a:r>
            <a:r>
              <a:rPr lang="ko-KR" altLang="en-US" sz="1000" dirty="0">
                <a:solidFill>
                  <a:schemeClr val="tx1"/>
                </a:solidFill>
              </a:rPr>
              <a:t>에서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합류 확정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누르기 전까지는 합류 대기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</a:rPr>
              <a:t>-3</a:t>
            </a:r>
            <a:r>
              <a:rPr lang="ko-KR" altLang="en-US" sz="1000" dirty="0">
                <a:solidFill>
                  <a:schemeClr val="tx1"/>
                </a:solidFill>
              </a:rPr>
              <a:t> 모임 모집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Sreen</a:t>
            </a:r>
            <a:r>
              <a:rPr lang="en-US" altLang="ko-KR" sz="1000" dirty="0">
                <a:solidFill>
                  <a:schemeClr val="tx1"/>
                </a:solidFill>
              </a:rPr>
              <a:t> 003] </a:t>
            </a:r>
            <a:r>
              <a:rPr lang="ko-KR" altLang="en-US" sz="1000" dirty="0">
                <a:solidFill>
                  <a:schemeClr val="tx1"/>
                </a:solidFill>
              </a:rPr>
              <a:t>에서의 모집 종료일이 지난 경우 </a:t>
            </a:r>
            <a:r>
              <a:rPr lang="ko-KR" altLang="en-US" sz="1000" dirty="0" err="1">
                <a:solidFill>
                  <a:schemeClr val="tx1"/>
                </a:solidFill>
              </a:rPr>
              <a:t>미합류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지원글의</a:t>
            </a:r>
            <a:r>
              <a:rPr lang="ko-KR" altLang="en-US" sz="1000" dirty="0">
                <a:solidFill>
                  <a:schemeClr val="tx1"/>
                </a:solidFill>
              </a:rPr>
              <a:t> 내용의 </a:t>
            </a:r>
            <a:r>
              <a:rPr lang="ko-KR" altLang="en-US" sz="1000" dirty="0" err="1">
                <a:solidFill>
                  <a:schemeClr val="tx1"/>
                </a:solidFill>
              </a:rPr>
              <a:t>첫글자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부터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300</a:t>
            </a:r>
            <a:r>
              <a:rPr lang="ko-KR" altLang="en-US" sz="1000" dirty="0">
                <a:solidFill>
                  <a:schemeClr val="tx1"/>
                </a:solidFill>
              </a:rPr>
              <a:t>자까지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미확정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6E904-FEC5-24E9-DD40-BF4E18103A96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6FD7722-80BC-74F4-3972-D8F8D3FD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776"/>
            <a:ext cx="7694898" cy="60632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A0C5EA-B28C-AFE0-9ECD-4BAF890F5E1F}"/>
              </a:ext>
            </a:extLst>
          </p:cNvPr>
          <p:cNvSpPr txBox="1"/>
          <p:nvPr/>
        </p:nvSpPr>
        <p:spPr>
          <a:xfrm>
            <a:off x="0" y="127749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CD8251-F708-99A2-BDCA-4F3AFD417EE8}"/>
              </a:ext>
            </a:extLst>
          </p:cNvPr>
          <p:cNvSpPr txBox="1"/>
          <p:nvPr/>
        </p:nvSpPr>
        <p:spPr>
          <a:xfrm>
            <a:off x="160421" y="2879501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458242-B6C5-1A1D-280C-49E0A0E84257}"/>
              </a:ext>
            </a:extLst>
          </p:cNvPr>
          <p:cNvSpPr txBox="1"/>
          <p:nvPr/>
        </p:nvSpPr>
        <p:spPr>
          <a:xfrm>
            <a:off x="176386" y="3891219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D7C35D-FC4B-D425-2F0C-3DC30412A1BA}"/>
              </a:ext>
            </a:extLst>
          </p:cNvPr>
          <p:cNvSpPr txBox="1"/>
          <p:nvPr/>
        </p:nvSpPr>
        <p:spPr>
          <a:xfrm>
            <a:off x="809002" y="3891219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3A633E-FAA2-2DCE-8767-E6A4CB5C732A}"/>
              </a:ext>
            </a:extLst>
          </p:cNvPr>
          <p:cNvSpPr txBox="1"/>
          <p:nvPr/>
        </p:nvSpPr>
        <p:spPr>
          <a:xfrm>
            <a:off x="4035184" y="3248833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61893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007,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지원글</a:t>
            </a:r>
            <a:r>
              <a:rPr lang="ko-KR" altLang="en-US" sz="1600" dirty="0">
                <a:solidFill>
                  <a:schemeClr val="accent2"/>
                </a:solidFill>
              </a:rPr>
              <a:t> 확인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6761290" y="794761"/>
            <a:ext cx="5430710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해당하는 모임 글의 제목이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지원자가 작성한 제목이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③지원자가 작성한 글내용이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모임 리더가 합류 확정 버튼을 클릭하여 지원자를 모임에 합류 시킬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6E904-FEC5-24E9-DD40-BF4E18103A96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B66987-2D77-5F0B-86EC-DEDCCA7F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" y="1626677"/>
            <a:ext cx="6639561" cy="36046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CEE360-5511-7D65-8062-A7DC01F892F8}"/>
              </a:ext>
            </a:extLst>
          </p:cNvPr>
          <p:cNvSpPr txBox="1"/>
          <p:nvPr/>
        </p:nvSpPr>
        <p:spPr>
          <a:xfrm>
            <a:off x="8577" y="1924944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45F969-B555-693C-AC34-1BA2CD8FEB0D}"/>
              </a:ext>
            </a:extLst>
          </p:cNvPr>
          <p:cNvSpPr txBox="1"/>
          <p:nvPr/>
        </p:nvSpPr>
        <p:spPr>
          <a:xfrm>
            <a:off x="1061630" y="2891911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5FE6D-14A2-0E15-A494-F7F193DAAE8D}"/>
              </a:ext>
            </a:extLst>
          </p:cNvPr>
          <p:cNvSpPr txBox="1"/>
          <p:nvPr/>
        </p:nvSpPr>
        <p:spPr>
          <a:xfrm>
            <a:off x="209403" y="3785401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B8FD7-4BDE-6660-A048-E683CC733344}"/>
              </a:ext>
            </a:extLst>
          </p:cNvPr>
          <p:cNvSpPr txBox="1"/>
          <p:nvPr/>
        </p:nvSpPr>
        <p:spPr>
          <a:xfrm>
            <a:off x="2768461" y="452951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98517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824</Words>
  <Application>Microsoft Macintosh PowerPoint</Application>
  <PresentationFormat>와이드스크린</PresentationFormat>
  <Paragraphs>214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나눔스퀘어 Light</vt:lpstr>
      <vt:lpstr>G마켓 산스 TTF Bold</vt:lpstr>
      <vt:lpstr>G마켓 산스 TTF Light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ywc412@gmail.com</cp:lastModifiedBy>
  <cp:revision>190</cp:revision>
  <dcterms:created xsi:type="dcterms:W3CDTF">2020-07-12T23:40:59Z</dcterms:created>
  <dcterms:modified xsi:type="dcterms:W3CDTF">2022-12-31T06:58:25Z</dcterms:modified>
</cp:coreProperties>
</file>