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sldIdLst>
    <p:sldId id="256" r:id="rId2"/>
    <p:sldId id="512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3" r:id="rId14"/>
    <p:sldId id="552" r:id="rId15"/>
    <p:sldId id="554" r:id="rId16"/>
    <p:sldId id="555" r:id="rId17"/>
    <p:sldId id="556" r:id="rId18"/>
    <p:sldId id="55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9AB21A-F1FC-4479-989A-2BEEDE093586}">
          <p14:sldIdLst>
            <p14:sldId id="256"/>
            <p14:sldId id="512"/>
          </p14:sldIdLst>
        </p14:section>
        <p14:section name="在 AWS EC2 上建立虛擬機" id="{D9DC8859-C969-4330-BFE9-F6D0F05A197F}">
          <p14:sldIdLst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3"/>
            <p14:sldId id="552"/>
            <p14:sldId id="554"/>
            <p14:sldId id="555"/>
            <p14:sldId id="556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00"/>
    <a:srgbClr val="008000"/>
    <a:srgbClr val="6600FF"/>
    <a:srgbClr val="000066"/>
    <a:srgbClr val="A50021"/>
    <a:srgbClr val="0000FF"/>
    <a:srgbClr val="006600"/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2094" y="96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3/5/2020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2020/3/5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aws.amazon.com/zh_tw/AWSEC2/latest/UserGuide/put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64/putty.exe" TargetMode="External"/><Relationship Id="rId5" Type="http://schemas.openxmlformats.org/officeDocument/2006/relationships/hyperlink" Target="https://the.earth.li/~sgtatham/putty/latest/w64/puttygen.exe" TargetMode="External"/><Relationship Id="rId4" Type="http://schemas.openxmlformats.org/officeDocument/2006/relationships/hyperlink" Target="https://the.earth.li/~sgtatham/putty/latest/w64/putty-64bit-0.71-installer.ms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the.earth.li/~sgtatham/putty/latest/w64/putty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awseducate.com/signin/Site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AWS EC2 </a:t>
            </a:r>
            <a:r>
              <a:rPr lang="zh-TW" altLang="en-US" dirty="0"/>
              <a:t>建立 </a:t>
            </a:r>
            <a:r>
              <a:rPr lang="en-US" altLang="zh-TW" dirty="0"/>
              <a:t>Linux VM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Create a Linux VM on AWS EC2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選擇「</a:t>
            </a:r>
            <a:r>
              <a:rPr lang="en-US" altLang="zh-TW" dirty="0"/>
              <a:t>Create a new key pair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在「</a:t>
            </a:r>
            <a:r>
              <a:rPr lang="en-US" altLang="zh-TW" dirty="0"/>
              <a:t>Key pair name</a:t>
            </a:r>
            <a:r>
              <a:rPr lang="zh-TW" altLang="en-US" dirty="0"/>
              <a:t>」輸入一個沒用過的名字</a:t>
            </a:r>
            <a:endParaRPr lang="en-US" altLang="zh-TW" dirty="0"/>
          </a:p>
          <a:p>
            <a:r>
              <a:rPr lang="zh-TW" altLang="en-US" dirty="0"/>
              <a:t>然後按</a:t>
            </a:r>
            <a:endParaRPr lang="en-US" altLang="zh-TW" dirty="0"/>
          </a:p>
          <a:p>
            <a:r>
              <a:rPr lang="zh-TW" altLang="en-US" dirty="0"/>
              <a:t>將金鑰下載儲存於「下載」備用</a:t>
            </a:r>
            <a:endParaRPr lang="en-US" dirty="0"/>
          </a:p>
          <a:p>
            <a:r>
              <a:rPr lang="zh-TW" altLang="en-US" dirty="0"/>
              <a:t>然後就可以按「</a:t>
            </a:r>
            <a:r>
              <a:rPr lang="en-US" altLang="zh-TW" dirty="0"/>
              <a:t>Launch Instances</a:t>
            </a:r>
            <a:r>
              <a:rPr lang="zh-TW" altLang="en-US" dirty="0"/>
              <a:t>」了</a:t>
            </a:r>
            <a:endParaRPr lang="en-US" altLang="zh-TW" dirty="0"/>
          </a:p>
          <a:p>
            <a:r>
              <a:rPr lang="zh-TW" altLang="en-US" dirty="0"/>
              <a:t>在等待虛擬機器啟動期間，</a:t>
            </a:r>
            <a:br>
              <a:rPr lang="en-US" altLang="zh-TW" dirty="0"/>
            </a:br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/>
              <a:t>檔轉成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/>
              <a:t>檔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56992"/>
            <a:ext cx="1858976" cy="432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085184"/>
            <a:ext cx="168507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844639" cy="502054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key pair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將金鑰下載儲存於「下載」備用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288341" cy="4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dirty="0" err="1"/>
              <a:t>PuTTY</a:t>
            </a:r>
            <a:r>
              <a:rPr lang="en-US" dirty="0"/>
              <a:t> </a:t>
            </a:r>
            <a:r>
              <a:rPr lang="zh-TW" altLang="en-US" dirty="0"/>
              <a:t>從 </a:t>
            </a:r>
            <a:r>
              <a:rPr lang="en-US" dirty="0"/>
              <a:t>Windows </a:t>
            </a:r>
            <a:r>
              <a:rPr lang="zh-TW" altLang="en-US" dirty="0"/>
              <a:t>連線至 </a:t>
            </a:r>
            <a:r>
              <a:rPr lang="en-US" altLang="zh-TW" dirty="0"/>
              <a:t>AWS EC2</a:t>
            </a:r>
            <a:r>
              <a:rPr lang="zh-TW" altLang="en-US" dirty="0"/>
              <a:t> </a:t>
            </a:r>
            <a:r>
              <a:rPr lang="en-US" dirty="0"/>
              <a:t>Linux </a:t>
            </a:r>
            <a:r>
              <a:rPr lang="zh-TW" altLang="en-US" dirty="0"/>
              <a:t>執行個體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</a:t>
            </a:r>
            <a:r>
              <a:rPr lang="zh-TW" altLang="en-US" dirty="0">
                <a:hlinkClick r:id="rId2"/>
              </a:rPr>
              <a:t>這裡</a:t>
            </a:r>
            <a:r>
              <a:rPr lang="zh-TW" altLang="en-US" dirty="0"/>
              <a:t>的說明。</a:t>
            </a:r>
            <a:endParaRPr lang="en-US" altLang="zh-TW" dirty="0"/>
          </a:p>
          <a:p>
            <a:r>
              <a:rPr lang="zh-TW" altLang="en-US" dirty="0"/>
              <a:t>步驟下</a:t>
            </a:r>
            <a:endParaRPr lang="en-US" altLang="zh-TW" dirty="0"/>
          </a:p>
          <a:p>
            <a:pPr lvl="1"/>
            <a:r>
              <a:rPr lang="zh-TW" altLang="en-US" dirty="0"/>
              <a:t>載並安裝 </a:t>
            </a:r>
            <a:r>
              <a:rPr lang="en-US" altLang="zh-TW" dirty="0">
                <a:hlinkClick r:id="rId3"/>
              </a:rPr>
              <a:t>putty</a:t>
            </a:r>
            <a:endParaRPr lang="en-US" altLang="zh-TW" dirty="0"/>
          </a:p>
          <a:p>
            <a:pPr lvl="2"/>
            <a:r>
              <a:rPr lang="en-US" altLang="zh-TW" dirty="0">
                <a:hlinkClick r:id="rId4"/>
              </a:rPr>
              <a:t>putty-64bit-0.71-installer.msi</a:t>
            </a:r>
            <a:endParaRPr lang="en-US" altLang="zh-TW" dirty="0"/>
          </a:p>
          <a:p>
            <a:pPr lvl="1"/>
            <a:r>
              <a:rPr lang="zh-TW" altLang="en-US" dirty="0"/>
              <a:t>以 </a:t>
            </a:r>
            <a:r>
              <a:rPr lang="en-US" altLang="zh-TW" dirty="0">
                <a:hlinkClick r:id="rId5"/>
              </a:rPr>
              <a:t>puttygen.exe</a:t>
            </a:r>
            <a:r>
              <a:rPr lang="en-US" altLang="zh-TW" dirty="0"/>
              <a:t>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/>
              <a:t>檔轉成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zh-TW" altLang="en-US" dirty="0"/>
              <a:t>以 </a:t>
            </a:r>
            <a:r>
              <a:rPr lang="en-US" altLang="zh-TW" dirty="0">
                <a:hlinkClick r:id="rId6"/>
              </a:rPr>
              <a:t>putty</a:t>
            </a:r>
            <a:r>
              <a:rPr lang="en-US" altLang="zh-TW" dirty="0"/>
              <a:t>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/>
              <a:t>虛擬機器</a:t>
            </a:r>
            <a:endParaRPr lang="en-US" altLang="zh-TW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/>
              <a:t>檔</a:t>
            </a:r>
            <a:br>
              <a:rPr lang="en-US" altLang="zh-TW" dirty="0"/>
            </a:br>
            <a:r>
              <a:rPr lang="zh-TW" altLang="en-US" dirty="0"/>
              <a:t>轉成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/>
              <a:t>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putty </a:t>
            </a:r>
            <a:r>
              <a:rPr lang="zh-TW" altLang="en-US" dirty="0"/>
              <a:t>安裝目錄中啟動 </a:t>
            </a:r>
            <a:r>
              <a:rPr lang="en-US" altLang="zh-TW" dirty="0" err="1"/>
              <a:t>puttygen</a:t>
            </a:r>
            <a:endParaRPr lang="en-US" altLang="zh-TW" dirty="0"/>
          </a:p>
          <a:p>
            <a:r>
              <a:rPr lang="zh-TW" altLang="en-US" dirty="0"/>
              <a:t>點擊「</a:t>
            </a:r>
            <a:r>
              <a:rPr lang="en-US" altLang="zh-TW" dirty="0"/>
              <a:t>Load</a:t>
            </a:r>
            <a:r>
              <a:rPr lang="zh-TW" altLang="en-US" dirty="0"/>
              <a:t>」</a:t>
            </a:r>
            <a:br>
              <a:rPr lang="en-US" altLang="zh-TW" dirty="0"/>
            </a:br>
            <a:r>
              <a:rPr lang="zh-TW" altLang="en-US" dirty="0"/>
              <a:t>載入先前儲存於</a:t>
            </a:r>
            <a:br>
              <a:rPr lang="en-US" altLang="zh-TW" dirty="0"/>
            </a:br>
            <a:r>
              <a:rPr lang="zh-TW" altLang="en-US" dirty="0"/>
              <a:t>「下載」的金鑰</a:t>
            </a:r>
            <a:br>
              <a:rPr lang="en-US" altLang="zh-TW" dirty="0"/>
            </a:b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204864"/>
            <a:ext cx="4677049" cy="45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puttygen.exe </a:t>
            </a:r>
            <a:r>
              <a:rPr lang="zh-TW" altLang="en-US" dirty="0"/>
              <a:t>將金鑰 </a:t>
            </a:r>
            <a:r>
              <a:rPr lang="en-US" altLang="zh-TW" dirty="0"/>
              <a:t>.</a:t>
            </a:r>
            <a:r>
              <a:rPr lang="en-US" altLang="zh-TW" dirty="0" err="1"/>
              <a:t>pem</a:t>
            </a:r>
            <a:r>
              <a:rPr lang="en-US" altLang="zh-TW" dirty="0"/>
              <a:t> </a:t>
            </a:r>
            <a:r>
              <a:rPr lang="zh-TW" altLang="en-US" dirty="0"/>
              <a:t>檔</a:t>
            </a:r>
            <a:br>
              <a:rPr lang="en-US" altLang="zh-TW" dirty="0"/>
            </a:br>
            <a:r>
              <a:rPr lang="zh-TW" altLang="en-US" dirty="0"/>
              <a:t>轉成 </a:t>
            </a: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zh-TW" altLang="en-US" dirty="0"/>
              <a:t>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然後點擊「</a:t>
            </a:r>
            <a:r>
              <a:rPr lang="en-US" altLang="zh-TW" dirty="0"/>
              <a:t>Save private key</a:t>
            </a:r>
            <a:r>
              <a:rPr lang="zh-TW" altLang="en-US" dirty="0"/>
              <a:t>」</a:t>
            </a:r>
            <a:br>
              <a:rPr lang="en-US" altLang="zh-TW" dirty="0"/>
            </a:br>
            <a:r>
              <a:rPr lang="zh-TW" altLang="en-US" dirty="0"/>
              <a:t>將金鑰儲存成</a:t>
            </a:r>
            <a:br>
              <a:rPr lang="en-US" altLang="zh-TW" dirty="0"/>
            </a:br>
            <a:r>
              <a:rPr lang="en-US" altLang="zh-TW" dirty="0"/>
              <a:t>.</a:t>
            </a:r>
            <a:r>
              <a:rPr lang="en-US" altLang="zh-TW" dirty="0" err="1"/>
              <a:t>ppk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  <a:endParaRPr lang="en-US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4355976" y="2132856"/>
            <a:ext cx="4698870" cy="4613672"/>
            <a:chOff x="4355976" y="2132856"/>
            <a:chExt cx="4698870" cy="461367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976" y="2132856"/>
              <a:ext cx="4698870" cy="461367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812360" y="5517232"/>
              <a:ext cx="10081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02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>
                <a:hlinkClick r:id="rId2"/>
              </a:rPr>
              <a:t>putty</a:t>
            </a:r>
            <a:r>
              <a:rPr lang="en-US" altLang="zh-TW" dirty="0"/>
              <a:t>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/>
              <a:t>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查看並紀錄 </a:t>
            </a:r>
            <a:r>
              <a:rPr lang="en-US" altLang="zh-TW" dirty="0"/>
              <a:t>AWS EC2 </a:t>
            </a:r>
            <a:r>
              <a:rPr lang="zh-TW" altLang="en-US" dirty="0"/>
              <a:t>上 </a:t>
            </a:r>
            <a:r>
              <a:rPr lang="en-US" altLang="zh-TW" dirty="0"/>
              <a:t>Linux </a:t>
            </a:r>
            <a:r>
              <a:rPr lang="zh-TW" altLang="en-US" dirty="0"/>
              <a:t>虛擬機器的「</a:t>
            </a:r>
            <a:r>
              <a:rPr lang="en-US" dirty="0"/>
              <a:t>IPv4 Public IP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然後啟動 </a:t>
            </a:r>
            <a:r>
              <a:rPr lang="en-US" altLang="zh-TW" dirty="0"/>
              <a:t>putty</a:t>
            </a:r>
            <a:br>
              <a:rPr lang="en-US" altLang="zh-TW" dirty="0"/>
            </a:br>
            <a:r>
              <a:rPr lang="zh-TW" altLang="en-US" dirty="0"/>
              <a:t>在「</a:t>
            </a:r>
            <a:r>
              <a:rPr lang="en-US" altLang="zh-TW" dirty="0"/>
              <a:t>Host Name</a:t>
            </a:r>
            <a:r>
              <a:rPr lang="zh-TW" altLang="en-US" dirty="0"/>
              <a:t>」</a:t>
            </a:r>
            <a:br>
              <a:rPr lang="en-US" altLang="zh-TW" dirty="0"/>
            </a:br>
            <a:r>
              <a:rPr lang="zh-TW" altLang="en-US" dirty="0"/>
              <a:t>填入</a:t>
            </a:r>
            <a:br>
              <a:rPr lang="en-US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ec2-user@</a:t>
            </a:r>
            <a:r>
              <a:rPr lang="en-US" altLang="zh-TW" i="1" dirty="0"/>
              <a:t>ipaddress</a:t>
            </a:r>
            <a:br>
              <a:rPr lang="en-US" altLang="zh-TW" dirty="0"/>
            </a:br>
            <a:r>
              <a:rPr lang="zh-TW" altLang="en-US" dirty="0"/>
              <a:t>其中 </a:t>
            </a:r>
            <a:r>
              <a:rPr lang="en-US" altLang="zh-TW" i="1" dirty="0" err="1"/>
              <a:t>ipaddress</a:t>
            </a:r>
            <a:br>
              <a:rPr lang="en-US" altLang="zh-TW" dirty="0"/>
            </a:br>
            <a:r>
              <a:rPr lang="zh-TW" altLang="en-US" dirty="0"/>
              <a:t>是</a:t>
            </a:r>
            <a:r>
              <a:rPr lang="en-US" altLang="zh-TW" dirty="0"/>
              <a:t>Linux </a:t>
            </a:r>
            <a:r>
              <a:rPr lang="zh-TW" altLang="en-US" dirty="0"/>
              <a:t>虛擬機器的</a:t>
            </a:r>
            <a:br>
              <a:rPr lang="en-US" altLang="zh-TW" dirty="0"/>
            </a:br>
            <a:r>
              <a:rPr lang="zh-TW" altLang="en-US" dirty="0"/>
              <a:t>「</a:t>
            </a:r>
            <a:r>
              <a:rPr lang="en-US" dirty="0"/>
              <a:t>IPv4 Public IP</a:t>
            </a:r>
            <a:r>
              <a:rPr lang="zh-TW" altLang="en-US" dirty="0"/>
              <a:t>」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427984" y="2276872"/>
            <a:ext cx="4407919" cy="4308516"/>
            <a:chOff x="4427984" y="2276872"/>
            <a:chExt cx="4407919" cy="43085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2276872"/>
              <a:ext cx="4407919" cy="430851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012160" y="3356992"/>
              <a:ext cx="194421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84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751" y="170367"/>
            <a:ext cx="10241501" cy="65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72643-D7D6-4462-9298-A332797E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5E9E3-C519-42E6-8A1C-6B2B4836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/>
              <a:t>putty </a:t>
            </a:r>
            <a:r>
              <a:rPr lang="zh-TW" altLang="en-US" dirty="0"/>
              <a:t>登入遠端 </a:t>
            </a:r>
            <a:r>
              <a:rPr lang="en-US" altLang="zh-TW" dirty="0"/>
              <a:t>Linux </a:t>
            </a:r>
            <a:r>
              <a:rPr lang="zh-TW" altLang="en-US" dirty="0"/>
              <a:t>虛擬機器之後，執行下列指令，紀錄結果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lvl="1"/>
            <a:r>
              <a:rPr lang="en-US" altLang="zh-TW" dirty="0"/>
              <a:t>Linux Kernel </a:t>
            </a:r>
            <a:r>
              <a:rPr lang="zh-TW" altLang="en-US" dirty="0"/>
              <a:t>的版本：</a:t>
            </a:r>
            <a:endParaRPr lang="en-US" altLang="zh-TW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sv-SE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sudo yum -y install system-lsb</a:t>
            </a:r>
            <a:br>
              <a:rPr lang="sv-SE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lsb_release -a</a:t>
            </a:r>
          </a:p>
          <a:p>
            <a:pPr lvl="1"/>
            <a:r>
              <a:rPr lang="en-US" altLang="zh-TW" dirty="0"/>
              <a:t>Linux </a:t>
            </a:r>
            <a:r>
              <a:rPr lang="zh-TW" altLang="en-US" dirty="0"/>
              <a:t>作業系統的名稱、版本與代號：</a:t>
            </a:r>
          </a:p>
        </p:txBody>
      </p:sp>
    </p:spTree>
    <p:extLst>
      <p:ext uri="{BB962C8B-B14F-4D97-AF65-F5344CB8AC3E}">
        <p14:creationId xmlns:p14="http://schemas.microsoft.com/office/powerpoint/2010/main" val="21784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AWS EC2 </a:t>
            </a:r>
            <a:r>
              <a:rPr lang="zh-TW" altLang="en-US" dirty="0"/>
              <a:t>上建立虛擬機器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putty </a:t>
            </a:r>
            <a:r>
              <a:rPr lang="zh-TW" altLang="en-US" dirty="0"/>
              <a:t>登入虛擬機器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EC2 </a:t>
            </a:r>
            <a:r>
              <a:rPr lang="zh-TW" altLang="en-US" dirty="0"/>
              <a:t>上建立虛擬機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 </a:t>
            </a:r>
            <a:r>
              <a:rPr lang="en-US" altLang="zh-TW" dirty="0"/>
              <a:t>AWS</a:t>
            </a:r>
          </a:p>
          <a:p>
            <a:pPr lvl="1"/>
            <a:r>
              <a:rPr lang="en-US" dirty="0">
                <a:hlinkClick r:id="rId2"/>
              </a:rPr>
              <a:t>https://www.awseducate.com/signin/SiteLogin</a:t>
            </a:r>
            <a:endParaRPr lang="en-US" dirty="0"/>
          </a:p>
          <a:p>
            <a:pPr lvl="1"/>
            <a:r>
              <a:rPr lang="zh-TW" altLang="en-US" dirty="0"/>
              <a:t>輸入帳號（實踐大學電子郵件地址，包含 </a:t>
            </a:r>
            <a:r>
              <a:rPr lang="en-US" altLang="zh-TW" dirty="0"/>
              <a:t>@g2.usc.edu.tw</a:t>
            </a:r>
            <a:r>
              <a:rPr lang="zh-TW" altLang="en-US" dirty="0"/>
              <a:t>）、密碼</a:t>
            </a:r>
            <a:endParaRPr lang="en-US" altLang="zh-TW" dirty="0"/>
          </a:p>
          <a:p>
            <a:r>
              <a:rPr lang="zh-TW" altLang="en-US" dirty="0"/>
              <a:t>下一頁點擊頁面右上角的</a:t>
            </a:r>
            <a:endParaRPr lang="en-US" altLang="zh-TW" dirty="0"/>
          </a:p>
          <a:p>
            <a:r>
              <a:rPr lang="zh-TW" altLang="en-US" dirty="0"/>
              <a:t>下一頁點擊頁面中的</a:t>
            </a:r>
            <a:endParaRPr lang="en-US" altLang="zh-TW" dirty="0"/>
          </a:p>
          <a:p>
            <a:r>
              <a:rPr lang="zh-TW" altLang="en-US" dirty="0"/>
              <a:t>下一頁點擊頁面右側的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09" y="3717032"/>
            <a:ext cx="1374747" cy="4722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19" y="4368480"/>
            <a:ext cx="3636897" cy="4286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941168"/>
            <a:ext cx="1254729" cy="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zh-TW" altLang="en-US" dirty="0"/>
              <a:t>管理控制台 可以切換語言</a:t>
            </a:r>
            <a:endParaRPr lang="en-US" altLang="zh-TW" dirty="0"/>
          </a:p>
          <a:p>
            <a:pPr lvl="1"/>
            <a:r>
              <a:rPr lang="zh-TW" altLang="en-US" dirty="0"/>
              <a:t>左下角有切換語言的選單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157192"/>
            <a:ext cx="2771315" cy="14603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15" y="2690223"/>
            <a:ext cx="2749494" cy="39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首先點選頁面左側 </a:t>
            </a:r>
            <a:r>
              <a:rPr lang="en-US" altLang="zh-TW" dirty="0"/>
              <a:t>Build a solution</a:t>
            </a:r>
            <a:r>
              <a:rPr lang="zh-TW" altLang="en-US" dirty="0"/>
              <a:t>（建置解決方案）裡的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1287461" cy="1765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28" y="2729042"/>
            <a:ext cx="1978472" cy="17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Choose an Amazon Machine Image (AMI)</a:t>
            </a:r>
          </a:p>
          <a:p>
            <a:pPr lvl="1"/>
            <a:r>
              <a:rPr lang="zh-TW" altLang="en-US" dirty="0"/>
              <a:t>選擇第一款虛擬機器，按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6266"/>
            <a:ext cx="9144000" cy="1210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780928"/>
            <a:ext cx="118946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下一頁，直接掉過中間步驟，點選右上角選單的 </a:t>
            </a:r>
            <a:r>
              <a:rPr lang="en-US" altLang="zh-TW" dirty="0"/>
              <a:t>6. Configure Security Group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831409"/>
            <a:ext cx="8924944" cy="16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Configure Security Group</a:t>
            </a:r>
          </a:p>
          <a:p>
            <a:pPr lvl="1"/>
            <a:r>
              <a:rPr lang="zh-TW" altLang="en-US" dirty="0"/>
              <a:t>增加一條規則</a:t>
            </a:r>
            <a:endParaRPr lang="en-US" altLang="zh-TW" dirty="0"/>
          </a:p>
          <a:p>
            <a:pPr lvl="2"/>
            <a:r>
              <a:rPr lang="en-US" altLang="zh-TW" dirty="0"/>
              <a:t>Type: Custom TCP Rule</a:t>
            </a:r>
          </a:p>
          <a:p>
            <a:pPr lvl="2"/>
            <a:r>
              <a:rPr lang="en-US" altLang="zh-TW" dirty="0"/>
              <a:t>Protocol: TCP</a:t>
            </a:r>
          </a:p>
          <a:p>
            <a:pPr lvl="2"/>
            <a:r>
              <a:rPr lang="en-US" altLang="zh-TW" dirty="0"/>
              <a:t>Port Range: 3000-4000</a:t>
            </a:r>
          </a:p>
          <a:p>
            <a:pPr lvl="2"/>
            <a:r>
              <a:rPr lang="en-US" altLang="zh-TW" dirty="0"/>
              <a:t>Source: Anywhere</a:t>
            </a:r>
          </a:p>
          <a:p>
            <a:pPr lvl="1"/>
            <a:r>
              <a:rPr lang="zh-TW" altLang="en-US" dirty="0"/>
              <a:t>然後按</a:t>
            </a:r>
            <a:endParaRPr lang="en-US" altLang="zh-TW" dirty="0"/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81128"/>
            <a:ext cx="1571139" cy="341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" y="5085184"/>
            <a:ext cx="8532159" cy="15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AWS Console </a:t>
            </a:r>
            <a:r>
              <a:rPr lang="zh-TW" altLang="en-US" dirty="0"/>
              <a:t>之中啟動虛擬機器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Review Instance Launch</a:t>
            </a:r>
          </a:p>
          <a:p>
            <a:pPr lvl="1"/>
            <a:r>
              <a:rPr lang="zh-TW" altLang="en-US" dirty="0"/>
              <a:t>按右下角的</a:t>
            </a:r>
            <a:endParaRPr lang="en-US" altLang="zh-TW" dirty="0"/>
          </a:p>
          <a:p>
            <a:pPr lvl="1"/>
            <a:r>
              <a:rPr lang="zh-TW" altLang="en-US" dirty="0"/>
              <a:t>然後會看到 </a:t>
            </a:r>
            <a:r>
              <a:rPr lang="en-US" altLang="zh-TW" dirty="0"/>
              <a:t>Select an existing key pair or create a new key pair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276872"/>
            <a:ext cx="977213" cy="4587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212975"/>
            <a:ext cx="4968552" cy="35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7491</TotalTime>
  <Words>557</Words>
  <Application>Microsoft Office PowerPoint</Application>
  <PresentationFormat>如螢幕大小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在 AWS EC2 建立 Linux VM</vt:lpstr>
      <vt:lpstr>Outline </vt:lpstr>
      <vt:lpstr>在 AWS EC2 上建立虛擬機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在 AWS Console 之中啟動虛擬機器</vt:lpstr>
      <vt:lpstr>Select an existing key pair or create a new key pair</vt:lpstr>
      <vt:lpstr>Select an existing key pair or create a new key pair</vt:lpstr>
      <vt:lpstr>Download key pair</vt:lpstr>
      <vt:lpstr>使用 PuTTY 從 Windows 連線至 AWS EC2 Linux 執行個體</vt:lpstr>
      <vt:lpstr>以 puttygen.exe 將金鑰 .pem 檔 轉成 .ppk檔</vt:lpstr>
      <vt:lpstr>以 puttygen.exe 將金鑰 .pem 檔 轉成 .ppk檔</vt:lpstr>
      <vt:lpstr>以 putty 登入遠端 Linux 虛擬機器</vt:lpstr>
      <vt:lpstr>PowerPoint 簡報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1046</cp:revision>
  <dcterms:created xsi:type="dcterms:W3CDTF">2012-09-16T08:20:09Z</dcterms:created>
  <dcterms:modified xsi:type="dcterms:W3CDTF">2020-03-05T08:29:06Z</dcterms:modified>
</cp:coreProperties>
</file>