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91" r:id="rId4"/>
    <p:sldId id="259" r:id="rId5"/>
    <p:sldId id="260" r:id="rId6"/>
    <p:sldId id="263" r:id="rId7"/>
    <p:sldId id="290" r:id="rId8"/>
    <p:sldId id="292" r:id="rId9"/>
    <p:sldId id="262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90" autoAdjust="0"/>
  </p:normalViewPr>
  <p:slideViewPr>
    <p:cSldViewPr>
      <p:cViewPr varScale="1">
        <p:scale>
          <a:sx n="98" d="100"/>
          <a:sy n="98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71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2/21/2019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://www.chwa.com.tw/NEWun/bookinfo.asp?b_no=2064005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oquentjavascript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uvio.com.t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課程介紹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(P45)</a:t>
            </a:r>
            <a:r>
              <a:rPr lang="zh-TW" altLang="en-US" dirty="0" smtClean="0"/>
              <a:t>網際網路程式設計</a:t>
            </a:r>
            <a:endParaRPr lang="en-US" altLang="zh-TW" dirty="0" smtClean="0"/>
          </a:p>
          <a:p>
            <a:r>
              <a:rPr lang="zh-TW" altLang="en-US" dirty="0"/>
              <a:t>日資二</a:t>
            </a:r>
            <a:r>
              <a:rPr lang="zh-TW" altLang="en-US" dirty="0" smtClean="0"/>
              <a:t>甲</a:t>
            </a:r>
            <a:endParaRPr lang="en-US" altLang="zh-TW" dirty="0" smtClean="0"/>
          </a:p>
          <a:p>
            <a:r>
              <a:rPr lang="zh-TW" altLang="en-US" dirty="0" smtClean="0"/>
              <a:t>專必</a:t>
            </a:r>
            <a:r>
              <a:rPr lang="en-US" altLang="zh-TW" dirty="0" smtClean="0"/>
              <a:t>,3</a:t>
            </a:r>
            <a:r>
              <a:rPr lang="zh-TW" altLang="en-US" dirty="0" smtClean="0"/>
              <a:t>學分</a:t>
            </a:r>
            <a:r>
              <a:rPr lang="en-US" altLang="zh-TW" dirty="0" smtClean="0"/>
              <a:t>4</a:t>
            </a:r>
            <a:r>
              <a:rPr lang="zh-TW" altLang="en-US" dirty="0" smtClean="0"/>
              <a:t>小時</a:t>
            </a:r>
            <a:endParaRPr lang="en-US" altLang="zh-TW" dirty="0" smtClean="0"/>
          </a:p>
          <a:p>
            <a:r>
              <a:rPr lang="zh-TW" altLang="en-US" dirty="0"/>
              <a:t>五</a:t>
            </a:r>
            <a:r>
              <a:rPr lang="en-US" altLang="zh-TW" dirty="0"/>
              <a:t>(</a:t>
            </a:r>
            <a:r>
              <a:rPr lang="en-US" altLang="zh-TW" dirty="0" smtClean="0"/>
              <a:t>6,7,8,9)</a:t>
            </a:r>
            <a:r>
              <a:rPr lang="en-US" dirty="0" smtClean="0"/>
              <a:t>N501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專題</a:t>
            </a:r>
            <a:r>
              <a:rPr lang="zh-TW" altLang="en-US" dirty="0" smtClean="0"/>
              <a:t>評分</a:t>
            </a:r>
            <a:r>
              <a:rPr lang="zh-TW" altLang="en-US" dirty="0"/>
              <a:t>標準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簡報內容：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</a:t>
            </a:r>
            <a:r>
              <a:rPr lang="zh-TW" altLang="en-US" dirty="0"/>
              <a:t>主題、網站架構、技術說明、現場展演</a:t>
            </a:r>
            <a:endParaRPr lang="en-US" altLang="zh-TW" dirty="0"/>
          </a:p>
          <a:p>
            <a:r>
              <a:rPr lang="zh-TW" altLang="en-US" dirty="0" smtClean="0"/>
              <a:t>作品完整度：</a:t>
            </a:r>
            <a:endParaRPr lang="en-US" altLang="zh-TW" dirty="0" smtClean="0"/>
          </a:p>
          <a:p>
            <a:pPr lvl="1"/>
            <a:r>
              <a:rPr lang="zh-TW" altLang="en-US" dirty="0"/>
              <a:t>內容是否</a:t>
            </a:r>
            <a:r>
              <a:rPr lang="zh-TW" altLang="en-US" dirty="0" smtClean="0"/>
              <a:t>豐富？是否具備創意？</a:t>
            </a:r>
            <a:endParaRPr lang="en-US" altLang="zh-TW" dirty="0"/>
          </a:p>
          <a:p>
            <a:pPr lvl="1"/>
            <a:r>
              <a:rPr lang="zh-TW" altLang="en-US" dirty="0" smtClean="0"/>
              <a:t>是否</a:t>
            </a:r>
            <a:r>
              <a:rPr lang="zh-TW" altLang="en-US" dirty="0"/>
              <a:t>有尚未完成或偷懶沒做的部份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有設計不周全的部份？功能是否有缺陷</a:t>
            </a:r>
            <a:r>
              <a:rPr lang="en-US" altLang="zh-TW" dirty="0" smtClean="0"/>
              <a:t>/BUG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技術水平：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是否</a:t>
            </a:r>
            <a:r>
              <a:rPr lang="zh-TW" altLang="en-US" dirty="0"/>
              <a:t>使用</a:t>
            </a:r>
            <a:r>
              <a:rPr lang="zh-TW" altLang="en-US" dirty="0" smtClean="0"/>
              <a:t>高級</a:t>
            </a:r>
            <a:r>
              <a:rPr lang="en-US" altLang="zh-TW" dirty="0" smtClean="0"/>
              <a:t>/</a:t>
            </a:r>
            <a:r>
              <a:rPr lang="zh-TW" altLang="en-US" dirty="0" smtClean="0"/>
              <a:t>難度高的</a:t>
            </a:r>
            <a:r>
              <a:rPr lang="zh-TW" altLang="en-US" dirty="0"/>
              <a:t>技術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詢答：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台下的每一組至少提出一個問題或建議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89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網際網路應用程式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r>
              <a:rPr lang="en-US" altLang="zh-TW" dirty="0" smtClean="0"/>
              <a:t>HTML, CSS, JavaScript</a:t>
            </a:r>
          </a:p>
          <a:p>
            <a:r>
              <a:rPr lang="zh-TW" altLang="en-US" dirty="0" smtClean="0"/>
              <a:t>網路通訊模式</a:t>
            </a:r>
            <a:endParaRPr lang="en-US" altLang="zh-TW" dirty="0" smtClean="0"/>
          </a:p>
          <a:p>
            <a:r>
              <a:rPr lang="en-US" altLang="zh-TW" dirty="0" smtClean="0"/>
              <a:t>Node.js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書籍清單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Deitel</a:t>
            </a:r>
            <a:r>
              <a:rPr lang="en-US" dirty="0"/>
              <a:t>, Internet and World Wide Web: How To Program 5th Ed., </a:t>
            </a:r>
            <a:r>
              <a:rPr lang="zh-TW" altLang="en-US" dirty="0">
                <a:hlinkClick r:id="rId2"/>
              </a:rPr>
              <a:t>全華圖書</a:t>
            </a:r>
            <a:r>
              <a:rPr lang="en-US" altLang="zh-TW" dirty="0"/>
              <a:t>, 2012, </a:t>
            </a:r>
            <a:r>
              <a:rPr lang="en-US" dirty="0"/>
              <a:t>ISBN: </a:t>
            </a:r>
            <a:r>
              <a:rPr lang="en-US" dirty="0" smtClean="0"/>
              <a:t>0273764020</a:t>
            </a:r>
          </a:p>
          <a:p>
            <a:r>
              <a:rPr lang="zh-TW" altLang="en-US" dirty="0"/>
              <a:t>陳會安</a:t>
            </a:r>
            <a:r>
              <a:rPr lang="en-US" altLang="zh-TW" dirty="0"/>
              <a:t>(2016)</a:t>
            </a:r>
            <a:r>
              <a:rPr lang="zh-TW" altLang="en-US" dirty="0"/>
              <a:t>，從 </a:t>
            </a:r>
            <a:r>
              <a:rPr lang="en-US" dirty="0"/>
              <a:t>HTML5+CSS3+JavaScript </a:t>
            </a:r>
            <a:r>
              <a:rPr lang="zh-TW" altLang="en-US" dirty="0"/>
              <a:t>到 </a:t>
            </a:r>
            <a:r>
              <a:rPr lang="en-US" dirty="0" err="1"/>
              <a:t>jQuery+Node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zh-TW" altLang="en-US" dirty="0"/>
              <a:t>程式設計，旗標科技，</a:t>
            </a:r>
            <a:r>
              <a:rPr lang="en-US" dirty="0"/>
              <a:t>ISBN：9863123919（</a:t>
            </a:r>
            <a:r>
              <a:rPr lang="zh-TW" altLang="en-US" dirty="0"/>
              <a:t>書號 </a:t>
            </a:r>
            <a:r>
              <a:rPr lang="en-US" dirty="0"/>
              <a:t>F6471）</a:t>
            </a:r>
          </a:p>
          <a:p>
            <a:r>
              <a:rPr lang="zh-TW" altLang="en-US" dirty="0" smtClean="0"/>
              <a:t>洪錦魁</a:t>
            </a:r>
            <a:r>
              <a:rPr lang="en-US" altLang="zh-TW" dirty="0"/>
              <a:t>(2017)</a:t>
            </a:r>
            <a:r>
              <a:rPr lang="zh-TW" altLang="en-US" dirty="0"/>
              <a:t>，</a:t>
            </a:r>
            <a:r>
              <a:rPr lang="en-US" dirty="0"/>
              <a:t>HTML5+CSS3</a:t>
            </a:r>
            <a:r>
              <a:rPr lang="zh-TW" altLang="en-US" dirty="0"/>
              <a:t>王者歸來，上奇，</a:t>
            </a:r>
            <a:r>
              <a:rPr lang="en-US" dirty="0"/>
              <a:t>ISBN：9789869514217（</a:t>
            </a:r>
            <a:r>
              <a:rPr lang="zh-TW" altLang="en-US" dirty="0"/>
              <a:t>書號 </a:t>
            </a:r>
            <a:r>
              <a:rPr lang="en-US" dirty="0"/>
              <a:t>XA1711）</a:t>
            </a:r>
          </a:p>
          <a:p>
            <a:r>
              <a:rPr lang="en-US" dirty="0" smtClean="0"/>
              <a:t>w3schools.com</a:t>
            </a:r>
            <a:r>
              <a:rPr lang="zh-TW" altLang="en-US" dirty="0" smtClean="0"/>
              <a:t>，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www.w3schools.com</a:t>
            </a:r>
            <a:endParaRPr lang="en-US" dirty="0" smtClean="0"/>
          </a:p>
          <a:p>
            <a:r>
              <a:rPr lang="en-US" dirty="0" err="1" smtClean="0"/>
              <a:t>Marijn</a:t>
            </a:r>
            <a:r>
              <a:rPr lang="en-US" dirty="0" smtClean="0"/>
              <a:t> </a:t>
            </a:r>
            <a:r>
              <a:rPr lang="en-US" dirty="0" err="1"/>
              <a:t>Haverbeke，Eloquent</a:t>
            </a:r>
            <a:r>
              <a:rPr lang="en-US" dirty="0"/>
              <a:t> JavaScript，3rd </a:t>
            </a:r>
            <a:r>
              <a:rPr lang="en-US" dirty="0" err="1"/>
              <a:t>Ed，</a:t>
            </a:r>
            <a:r>
              <a:rPr lang="en-US" dirty="0" err="1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eloquentjavascript.net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評分方式及比重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期中</a:t>
            </a:r>
            <a:r>
              <a:rPr lang="zh-TW" altLang="en-US" dirty="0"/>
              <a:t>專題成績佔 </a:t>
            </a:r>
            <a:r>
              <a:rPr lang="en-US" altLang="zh-TW" dirty="0"/>
              <a:t>30</a:t>
            </a:r>
            <a:r>
              <a:rPr lang="en-US" altLang="zh-TW" dirty="0" smtClean="0"/>
              <a:t>%</a:t>
            </a:r>
          </a:p>
          <a:p>
            <a:r>
              <a:rPr lang="zh-TW" altLang="en-US" dirty="0" smtClean="0"/>
              <a:t>期末</a:t>
            </a:r>
            <a:r>
              <a:rPr lang="zh-TW" altLang="en-US" dirty="0"/>
              <a:t>專題成績佔 </a:t>
            </a:r>
            <a:r>
              <a:rPr lang="en-US" altLang="zh-TW" dirty="0"/>
              <a:t>30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平時成績佔 </a:t>
            </a:r>
            <a:r>
              <a:rPr lang="en-US" altLang="zh-TW" dirty="0"/>
              <a:t>40%</a:t>
            </a:r>
          </a:p>
          <a:p>
            <a:pPr lvl="1"/>
            <a:r>
              <a:rPr lang="zh-TW" altLang="en-US" dirty="0" smtClean="0"/>
              <a:t>出席狀況：</a:t>
            </a:r>
            <a:r>
              <a:rPr lang="en-US" altLang="zh-TW" dirty="0" smtClean="0">
                <a:hlinkClick r:id="rId3"/>
              </a:rPr>
              <a:t>ZUVIO</a:t>
            </a:r>
            <a:r>
              <a:rPr lang="en-US" altLang="zh-TW" dirty="0" smtClean="0"/>
              <a:t> </a:t>
            </a:r>
            <a:r>
              <a:rPr lang="zh-TW" altLang="en-US" dirty="0" smtClean="0"/>
              <a:t>點名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</a:t>
            </a:r>
            <a:r>
              <a:rPr lang="zh-TW" altLang="en-US" smtClean="0"/>
              <a:t>堂作業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課程參與程度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73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期中專題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一個只有前端的網站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技術限制：</a:t>
            </a:r>
            <a:r>
              <a:rPr lang="en-US" altLang="zh-TW" dirty="0" smtClean="0"/>
              <a:t>HTML5, CSS3, JavaScript</a:t>
            </a:r>
          </a:p>
          <a:p>
            <a:r>
              <a:rPr lang="zh-TW" altLang="en-US" dirty="0" smtClean="0"/>
              <a:t>分組：每組 </a:t>
            </a:r>
            <a:r>
              <a:rPr lang="en-US" altLang="zh-TW" dirty="0" smtClean="0"/>
              <a:t>3 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r>
              <a:rPr lang="zh-TW" altLang="en-US" dirty="0" smtClean="0"/>
              <a:t>交付項目：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檔案：</a:t>
            </a:r>
            <a:r>
              <a:rPr lang="en-US" altLang="zh-TW" dirty="0" smtClean="0"/>
              <a:t>*.html, *.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, *.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, *.jpg/</a:t>
            </a:r>
            <a:r>
              <a:rPr lang="en-US" altLang="zh-TW" dirty="0" err="1" smtClean="0"/>
              <a:t>png</a:t>
            </a:r>
            <a:r>
              <a:rPr lang="en-US" altLang="zh-TW" dirty="0" smtClean="0"/>
              <a:t>/gif,…</a:t>
            </a:r>
          </a:p>
          <a:p>
            <a:pPr lvl="1"/>
            <a:r>
              <a:rPr lang="zh-TW" altLang="en-US" dirty="0" smtClean="0"/>
              <a:t>書面報告：</a:t>
            </a:r>
            <a:r>
              <a:rPr lang="en-US" altLang="zh-TW" dirty="0" smtClean="0"/>
              <a:t>*.</a:t>
            </a:r>
            <a:r>
              <a:rPr lang="en-US" altLang="zh-TW" dirty="0" err="1" smtClean="0"/>
              <a:t>ppt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展示與報告：</a:t>
            </a:r>
            <a:r>
              <a:rPr lang="en-US" altLang="zh-TW" dirty="0" smtClean="0"/>
              <a:t>10 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8435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專題書面報告內容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網站主題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網站的名稱與主要目的，包括動機與特色</a:t>
            </a:r>
            <a:endParaRPr lang="en-US" altLang="zh-TW" dirty="0" smtClean="0"/>
          </a:p>
          <a:p>
            <a:r>
              <a:rPr lang="zh-TW" altLang="en-US" dirty="0" smtClean="0"/>
              <a:t>網站架構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網站地圖（</a:t>
            </a:r>
            <a:r>
              <a:rPr lang="en-US" altLang="zh-TW" dirty="0" smtClean="0"/>
              <a:t>Site Map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技術說明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列出網站之中使用的各項技術，說明其用途，以及應用方式</a:t>
            </a:r>
            <a:endParaRPr lang="en-US" altLang="zh-TW" dirty="0" smtClean="0"/>
          </a:p>
          <a:p>
            <a:r>
              <a:rPr lang="zh-TW" altLang="en-US" dirty="0" smtClean="0"/>
              <a:t>小組分工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小組成員的分工方式，包括工作內容與工作量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23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期末專題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一個包含前端與後端的網站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後端必須包含 </a:t>
            </a:r>
            <a:r>
              <a:rPr lang="en-US" altLang="zh-TW" dirty="0" smtClean="0"/>
              <a:t>REST API </a:t>
            </a:r>
            <a:r>
              <a:rPr lang="zh-TW" altLang="en-US" dirty="0" smtClean="0"/>
              <a:t>與 資料庫</a:t>
            </a:r>
            <a:endParaRPr lang="en-US" altLang="zh-TW" dirty="0" smtClean="0"/>
          </a:p>
          <a:p>
            <a:r>
              <a:rPr lang="zh-TW" altLang="en-US" dirty="0" smtClean="0"/>
              <a:t>分組：每組 </a:t>
            </a:r>
            <a:r>
              <a:rPr lang="en-US" altLang="zh-TW" dirty="0" smtClean="0"/>
              <a:t>6 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r>
              <a:rPr lang="zh-TW" altLang="en-US" dirty="0" smtClean="0"/>
              <a:t>交付項目：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檔案：</a:t>
            </a:r>
            <a:r>
              <a:rPr lang="en-US" altLang="zh-TW" dirty="0" smtClean="0"/>
              <a:t>*.html, *.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, *.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, *.jpg/</a:t>
            </a:r>
            <a:r>
              <a:rPr lang="en-US" altLang="zh-TW" dirty="0" err="1" smtClean="0"/>
              <a:t>png</a:t>
            </a:r>
            <a:r>
              <a:rPr lang="en-US" altLang="zh-TW" dirty="0" smtClean="0"/>
              <a:t>/gif,…</a:t>
            </a:r>
          </a:p>
          <a:p>
            <a:pPr lvl="1"/>
            <a:r>
              <a:rPr lang="zh-TW" altLang="en-US" dirty="0" smtClean="0"/>
              <a:t>書面報告：</a:t>
            </a:r>
            <a:r>
              <a:rPr lang="en-US" altLang="zh-TW" dirty="0" smtClean="0"/>
              <a:t>*.</a:t>
            </a:r>
            <a:r>
              <a:rPr lang="en-US" altLang="zh-TW" dirty="0" err="1" smtClean="0"/>
              <a:t>ppt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展示與報告：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1428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末</a:t>
            </a:r>
            <a:r>
              <a:rPr lang="zh-TW" altLang="en-US" dirty="0" smtClean="0"/>
              <a:t>專題書面報告內容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網站主題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網站的名稱與主要目的，包括動機與特色</a:t>
            </a:r>
            <a:endParaRPr lang="en-US" altLang="zh-TW" dirty="0" smtClean="0"/>
          </a:p>
          <a:p>
            <a:r>
              <a:rPr lang="zh-TW" altLang="en-US" dirty="0" smtClean="0"/>
              <a:t>網站架構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網站地圖（</a:t>
            </a:r>
            <a:r>
              <a:rPr lang="en-US" altLang="zh-TW" dirty="0" smtClean="0"/>
              <a:t>Site Map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 </a:t>
            </a:r>
            <a:r>
              <a:rPr lang="en-US" altLang="zh-TW" dirty="0" smtClean="0"/>
              <a:t>ER-Diagram</a:t>
            </a:r>
            <a:r>
              <a:rPr lang="zh-TW" altLang="en-US" dirty="0" smtClean="0"/>
              <a:t>（個體關係圖）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REST API </a:t>
            </a:r>
            <a:r>
              <a:rPr lang="zh-TW" altLang="en-US" dirty="0" smtClean="0"/>
              <a:t>規格清單</a:t>
            </a:r>
            <a:endParaRPr lang="en-US" altLang="zh-TW" dirty="0" smtClean="0"/>
          </a:p>
          <a:p>
            <a:r>
              <a:rPr lang="zh-TW" altLang="en-US" dirty="0" smtClean="0"/>
              <a:t>技術說明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列出網站之中使用的各項技術，說明其用途，以及應用方式</a:t>
            </a:r>
            <a:endParaRPr lang="en-US" altLang="zh-TW" dirty="0" smtClean="0"/>
          </a:p>
          <a:p>
            <a:r>
              <a:rPr lang="zh-TW" altLang="en-US" dirty="0" smtClean="0"/>
              <a:t>小組分工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小組成員的分工方式，包括工作內容與工作量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58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專題評分方式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老師評分：</a:t>
            </a:r>
            <a:r>
              <a:rPr lang="en-US" altLang="zh-TW" dirty="0" smtClean="0"/>
              <a:t>50%</a:t>
            </a:r>
          </a:p>
          <a:p>
            <a:r>
              <a:rPr lang="zh-TW" altLang="en-US" dirty="0" smtClean="0"/>
              <a:t>同學互評：</a:t>
            </a:r>
            <a:r>
              <a:rPr lang="en-US" altLang="zh-TW" dirty="0" smtClean="0"/>
              <a:t>50%</a:t>
            </a:r>
          </a:p>
          <a:p>
            <a:pPr lvl="1"/>
            <a:r>
              <a:rPr lang="zh-TW" altLang="en-US" dirty="0" smtClean="0"/>
              <a:t>期中</a:t>
            </a:r>
            <a:r>
              <a:rPr lang="en-US" altLang="zh-TW" dirty="0" smtClean="0"/>
              <a:t>/</a:t>
            </a:r>
            <a:r>
              <a:rPr lang="zh-TW" altLang="en-US" dirty="0" smtClean="0"/>
              <a:t>期末報告時每一</a:t>
            </a:r>
            <a:r>
              <a:rPr lang="zh-TW" altLang="en-US" dirty="0" smtClean="0"/>
              <a:t>組輪流上台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PPT</a:t>
            </a:r>
            <a:r>
              <a:rPr lang="zh-TW" altLang="en-US" dirty="0" smtClean="0"/>
              <a:t>報告、網站展演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台下各組填寫評分表，每一組一張評分表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每一組報告完畢後，各組組長立即將評分表交給老師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269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1541</TotalTime>
  <Words>503</Words>
  <Application>Microsoft Office PowerPoint</Application>
  <PresentationFormat>如螢幕大小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黑体</vt:lpstr>
      <vt:lpstr>微軟正黑體</vt:lpstr>
      <vt:lpstr>新細明體</vt:lpstr>
      <vt:lpstr>Arial</vt:lpstr>
      <vt:lpstr>Calibri</vt:lpstr>
      <vt:lpstr>Franklin Gothic Book</vt:lpstr>
      <vt:lpstr>Franklin Gothic Medium</vt:lpstr>
      <vt:lpstr>Wingdings 2</vt:lpstr>
      <vt:lpstr>暗香撲面</vt:lpstr>
      <vt:lpstr>課程介紹</vt:lpstr>
      <vt:lpstr>目標</vt:lpstr>
      <vt:lpstr>書籍清單</vt:lpstr>
      <vt:lpstr>評分方式及比重</vt:lpstr>
      <vt:lpstr>期中專題</vt:lpstr>
      <vt:lpstr>期中專題書面報告內容</vt:lpstr>
      <vt:lpstr>期末專題</vt:lpstr>
      <vt:lpstr>期末專題書面報告內容</vt:lpstr>
      <vt:lpstr>專題評分方式</vt:lpstr>
      <vt:lpstr>專題評分標準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255</cp:revision>
  <dcterms:created xsi:type="dcterms:W3CDTF">2012-09-16T08:20:09Z</dcterms:created>
  <dcterms:modified xsi:type="dcterms:W3CDTF">2019-02-21T08:11:54Z</dcterms:modified>
</cp:coreProperties>
</file>