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512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3" r:id="rId14"/>
    <p:sldId id="552" r:id="rId15"/>
    <p:sldId id="554" r:id="rId16"/>
    <p:sldId id="555" r:id="rId17"/>
    <p:sldId id="556" r:id="rId18"/>
    <p:sldId id="557" r:id="rId19"/>
    <p:sldId id="559" r:id="rId20"/>
    <p:sldId id="558" r:id="rId21"/>
    <p:sldId id="560" r:id="rId22"/>
    <p:sldId id="561" r:id="rId23"/>
    <p:sldId id="56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</p14:sldIdLst>
        </p14:section>
        <p14:section name="在 AWS EC2 上建立虛擬機" id="{D9DC8859-C969-4330-BFE9-F6D0F05A197F}">
          <p14:sldIdLst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3"/>
            <p14:sldId id="552"/>
            <p14:sldId id="554"/>
            <p14:sldId id="555"/>
            <p14:sldId id="556"/>
            <p14:sldId id="557"/>
            <p14:sldId id="559"/>
            <p14:sldId id="558"/>
            <p14:sldId id="560"/>
            <p14:sldId id="561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00"/>
    <a:srgbClr val="008000"/>
    <a:srgbClr val="6600FF"/>
    <a:srgbClr val="000066"/>
    <a:srgbClr val="A50021"/>
    <a:srgbClr val="0000FF"/>
    <a:srgbClr val="0066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1326" y="108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5/16/2019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aws.amazon.com/zh_tw/AWSEC2/latest/UserGuide/put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64/putty.exe" TargetMode="External"/><Relationship Id="rId5" Type="http://schemas.openxmlformats.org/officeDocument/2006/relationships/hyperlink" Target="https://the.earth.li/~sgtatham/putty/latest/w64/puttygen.exe" TargetMode="External"/><Relationship Id="rId4" Type="http://schemas.openxmlformats.org/officeDocument/2006/relationships/hyperlink" Target="https://the.earth.li/~sgtatham/putty/latest/w64/putty-64bit-0.71-installer.ms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the.earth.li/~sgtatham/putty/latest/w64/putty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hyperlink" Target="https://the.earth.li/~sgtatham/putty/latest/w64/putty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n_us/sdk-for-javascript/v2/developer-guide/setting-up-node-on-ec2-instanc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awseducate.com/signin/Site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部署 </a:t>
            </a:r>
            <a:r>
              <a:rPr lang="en-US" altLang="zh-TW" dirty="0" smtClean="0"/>
              <a:t>Node.js App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Deploy Node.js App on AWS EC2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</a:t>
            </a:r>
            <a:r>
              <a:rPr lang="en-US" altLang="zh-TW" dirty="0" smtClean="0"/>
              <a:t>Create a new key pair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在「</a:t>
            </a:r>
            <a:r>
              <a:rPr lang="en-US" altLang="zh-TW" dirty="0" smtClean="0"/>
              <a:t>Key pair name</a:t>
            </a:r>
            <a:r>
              <a:rPr lang="zh-TW" altLang="en-US" dirty="0" smtClean="0"/>
              <a:t>」輸入一個沒用過的名字</a:t>
            </a:r>
            <a:endParaRPr lang="en-US" altLang="zh-TW" dirty="0" smtClean="0"/>
          </a:p>
          <a:p>
            <a:r>
              <a:rPr lang="zh-TW" altLang="en-US" dirty="0" smtClean="0"/>
              <a:t>然後按</a:t>
            </a:r>
            <a:endParaRPr lang="en-US" altLang="zh-TW" dirty="0" smtClean="0"/>
          </a:p>
          <a:p>
            <a:r>
              <a:rPr lang="zh-TW" altLang="en-US" dirty="0"/>
              <a:t>將金鑰下載儲存於「下載」備用</a:t>
            </a:r>
            <a:endParaRPr lang="en-US" dirty="0"/>
          </a:p>
          <a:p>
            <a:r>
              <a:rPr lang="zh-TW" altLang="en-US" dirty="0" smtClean="0"/>
              <a:t>然後就可以按「</a:t>
            </a:r>
            <a:r>
              <a:rPr lang="en-US" altLang="zh-TW" dirty="0" smtClean="0"/>
              <a:t>Launch Instances</a:t>
            </a:r>
            <a:r>
              <a:rPr lang="zh-TW" altLang="en-US" dirty="0" smtClean="0"/>
              <a:t>」了</a:t>
            </a:r>
            <a:endParaRPr lang="en-US" altLang="zh-TW" dirty="0" smtClean="0"/>
          </a:p>
          <a:p>
            <a:r>
              <a:rPr lang="zh-TW" altLang="en-US" dirty="0" smtClean="0"/>
              <a:t>在等待虛擬機器啟動期間，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 </a:t>
            </a:r>
            <a:r>
              <a:rPr lang="en-US" altLang="zh-TW" dirty="0" smtClean="0"/>
              <a:t>puttygen.exe </a:t>
            </a:r>
            <a:r>
              <a:rPr lang="zh-TW" altLang="en-US" dirty="0" smtClean="0"/>
              <a:t>將金鑰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檔轉成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zh-TW" altLang="en-US" dirty="0"/>
              <a:t>檔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56992"/>
            <a:ext cx="1858976" cy="432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085184"/>
            <a:ext cx="168507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844639" cy="502054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key pair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將金鑰下載儲存於「下載」備用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288341" cy="4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dirty="0" err="1"/>
              <a:t>PuTTY</a:t>
            </a:r>
            <a:r>
              <a:rPr lang="en-US" dirty="0"/>
              <a:t> </a:t>
            </a:r>
            <a:r>
              <a:rPr lang="zh-TW" altLang="en-US" dirty="0"/>
              <a:t>從 </a:t>
            </a:r>
            <a:r>
              <a:rPr lang="en-US" dirty="0"/>
              <a:t>Windows </a:t>
            </a:r>
            <a:r>
              <a:rPr lang="zh-TW" altLang="en-US" dirty="0"/>
              <a:t>連線</a:t>
            </a:r>
            <a:r>
              <a:rPr lang="zh-TW" altLang="en-US" dirty="0" smtClean="0"/>
              <a:t>至 </a:t>
            </a:r>
            <a:r>
              <a:rPr lang="en-US" altLang="zh-TW" dirty="0" smtClean="0"/>
              <a:t>AWS EC2</a:t>
            </a:r>
            <a:r>
              <a:rPr lang="zh-TW" altLang="en-US" dirty="0" smtClean="0"/>
              <a:t> </a:t>
            </a:r>
            <a:r>
              <a:rPr lang="en-US" dirty="0"/>
              <a:t>Linux </a:t>
            </a:r>
            <a:r>
              <a:rPr lang="zh-TW" altLang="en-US" dirty="0"/>
              <a:t>執行個體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請參考</a:t>
            </a:r>
            <a:r>
              <a:rPr lang="zh-TW" altLang="en-US" dirty="0" smtClean="0">
                <a:hlinkClick r:id="rId2"/>
              </a:rPr>
              <a:t>這裡</a:t>
            </a:r>
            <a:r>
              <a:rPr lang="zh-TW" altLang="en-US" dirty="0" smtClean="0"/>
              <a:t>的說明。</a:t>
            </a:r>
            <a:endParaRPr lang="en-US" altLang="zh-TW" dirty="0" smtClean="0"/>
          </a:p>
          <a:p>
            <a:r>
              <a:rPr lang="zh-TW" altLang="en-US" dirty="0" smtClean="0"/>
              <a:t>步驟下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</a:t>
            </a:r>
            <a:r>
              <a:rPr lang="zh-TW" altLang="en-US" dirty="0"/>
              <a:t>並安裝 </a:t>
            </a:r>
            <a:r>
              <a:rPr lang="en-US" altLang="zh-TW" dirty="0">
                <a:hlinkClick r:id="rId3"/>
              </a:rPr>
              <a:t>putty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4"/>
              </a:rPr>
              <a:t>putty-64bit-0.71-installer.msi</a:t>
            </a:r>
            <a:endParaRPr lang="en-US" altLang="zh-TW" dirty="0" smtClean="0"/>
          </a:p>
          <a:p>
            <a:pPr lvl="1"/>
            <a:r>
              <a:rPr lang="zh-TW" altLang="en-US" dirty="0"/>
              <a:t>以 </a:t>
            </a:r>
            <a:r>
              <a:rPr lang="en-US" altLang="zh-TW" dirty="0">
                <a:hlinkClick r:id="rId5"/>
              </a:rPr>
              <a:t>puttygen.exe</a:t>
            </a:r>
            <a:r>
              <a:rPr lang="en-US" altLang="zh-TW" dirty="0"/>
              <a:t>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>
                <a:hlinkClick r:id="rId6"/>
              </a:rPr>
              <a:t>putty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登入遠端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</a:t>
            </a:r>
            <a:endParaRPr lang="en-US" altLang="zh-TW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putty </a:t>
            </a:r>
            <a:r>
              <a:rPr lang="zh-TW" altLang="en-US" dirty="0" smtClean="0"/>
              <a:t>安裝目錄中啟動 </a:t>
            </a:r>
            <a:r>
              <a:rPr lang="en-US" altLang="zh-TW" dirty="0" err="1" smtClean="0"/>
              <a:t>puttygen</a:t>
            </a:r>
            <a:endParaRPr lang="en-US" altLang="zh-TW" dirty="0" smtClean="0"/>
          </a:p>
          <a:p>
            <a:r>
              <a:rPr lang="zh-TW" altLang="en-US" dirty="0" smtClean="0"/>
              <a:t>點擊「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載入先前儲存於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「下載」的金鑰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</a:t>
            </a:r>
            <a:r>
              <a:rPr lang="en-US" altLang="zh-TW" dirty="0" err="1" smtClean="0"/>
              <a:t>pem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4677049" cy="45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轉</a:t>
            </a:r>
            <a:r>
              <a:rPr lang="zh-TW" altLang="en-US" dirty="0"/>
              <a:t>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 smtClean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然後點擊「</a:t>
            </a:r>
            <a:r>
              <a:rPr lang="en-US" altLang="zh-TW" dirty="0" smtClean="0"/>
              <a:t>Save private key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將金鑰儲存成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4355976" y="2132856"/>
            <a:ext cx="4698870" cy="4613672"/>
            <a:chOff x="4355976" y="2132856"/>
            <a:chExt cx="4698870" cy="461367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76" y="2132856"/>
              <a:ext cx="4698870" cy="461367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812360" y="5517232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02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>
                <a:hlinkClick r:id="rId2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 smtClean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查看並紀錄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上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虛擬機器的「</a:t>
            </a:r>
            <a:r>
              <a:rPr lang="en-US" dirty="0"/>
              <a:t>IPv4 Public </a:t>
            </a:r>
            <a:r>
              <a:rPr lang="en-US" dirty="0" smtClean="0"/>
              <a:t>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然後啟動 </a:t>
            </a:r>
            <a:r>
              <a:rPr lang="en-US" altLang="zh-TW" dirty="0" smtClean="0"/>
              <a:t>putty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在「</a:t>
            </a:r>
            <a:r>
              <a:rPr lang="en-US" altLang="zh-TW" dirty="0" smtClean="0"/>
              <a:t>Host Name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填入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 smtClean="0">
                <a:solidFill>
                  <a:srgbClr val="FF0000"/>
                </a:solidFill>
              </a:rPr>
              <a:t>ec2-user@</a:t>
            </a:r>
            <a:r>
              <a:rPr lang="en-US" altLang="zh-TW" i="1" dirty="0" smtClean="0"/>
              <a:t>ipaddress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其中 </a:t>
            </a:r>
            <a:r>
              <a:rPr lang="en-US" altLang="zh-TW" i="1" dirty="0" err="1" smtClean="0"/>
              <a:t>ipaddress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是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427984" y="2276872"/>
            <a:ext cx="4407919" cy="4308516"/>
            <a:chOff x="4427984" y="2276872"/>
            <a:chExt cx="4407919" cy="43085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2276872"/>
              <a:ext cx="4407919" cy="430851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012160" y="3356992"/>
              <a:ext cx="194421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8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751" y="170367"/>
            <a:ext cx="10241501" cy="6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>
                <a:hlinkClick r:id="rId2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接著，載入金鑰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ppk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檔案然後按「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」</a:t>
            </a:r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922274" y="2276872"/>
            <a:ext cx="5980550" cy="4323047"/>
            <a:chOff x="2922274" y="2276872"/>
            <a:chExt cx="5980550" cy="432304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936" y="2276872"/>
              <a:ext cx="4429740" cy="4323047"/>
            </a:xfrm>
            <a:prstGeom prst="rect">
              <a:avLst/>
            </a:prstGeom>
          </p:spPr>
        </p:pic>
        <p:sp>
          <p:nvSpPr>
            <p:cNvPr id="5" name="橢圓形圖說文字 4"/>
            <p:cNvSpPr/>
            <p:nvPr/>
          </p:nvSpPr>
          <p:spPr>
            <a:xfrm>
              <a:off x="2922274" y="4222371"/>
              <a:ext cx="432048" cy="432048"/>
            </a:xfrm>
            <a:prstGeom prst="wedgeEllipseCallout">
              <a:avLst>
                <a:gd name="adj1" fmla="val 304268"/>
                <a:gd name="adj2" fmla="val 734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橢圓形圖說文字 5"/>
            <p:cNvSpPr/>
            <p:nvPr/>
          </p:nvSpPr>
          <p:spPr>
            <a:xfrm>
              <a:off x="2922274" y="5038421"/>
              <a:ext cx="432048" cy="432048"/>
            </a:xfrm>
            <a:prstGeom prst="wedgeEllipseCallout">
              <a:avLst>
                <a:gd name="adj1" fmla="val 343542"/>
                <a:gd name="adj2" fmla="val 2540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橢圓形圖說文字 6"/>
            <p:cNvSpPr/>
            <p:nvPr/>
          </p:nvSpPr>
          <p:spPr>
            <a:xfrm>
              <a:off x="8470776" y="5281871"/>
              <a:ext cx="432048" cy="432048"/>
            </a:xfrm>
            <a:prstGeom prst="wedgeEllipseCallout">
              <a:avLst>
                <a:gd name="adj1" fmla="val -140837"/>
                <a:gd name="adj2" fmla="val -8368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橢圓形圖說文字 7"/>
            <p:cNvSpPr/>
            <p:nvPr/>
          </p:nvSpPr>
          <p:spPr>
            <a:xfrm>
              <a:off x="8470776" y="5850627"/>
              <a:ext cx="432048" cy="432048"/>
            </a:xfrm>
            <a:prstGeom prst="wedgeEllipseCallout">
              <a:avLst>
                <a:gd name="adj1" fmla="val -321934"/>
                <a:gd name="adj2" fmla="val 7559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4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git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虛擬機器之後</a:t>
            </a:r>
            <a:endParaRPr lang="en-US" altLang="zh-TW" dirty="0" smtClean="0"/>
          </a:p>
          <a:p>
            <a:r>
              <a:rPr lang="zh-TW" altLang="en-US" dirty="0" smtClean="0"/>
              <a:t>依序執行 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行指令：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499992" y="2325740"/>
            <a:ext cx="3312368" cy="70788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6480720" cy="3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EC2 </a:t>
            </a:r>
            <a:r>
              <a:rPr lang="zh-TW" altLang="en-US" dirty="0" smtClean="0"/>
              <a:t>上建立虛擬機器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putty </a:t>
            </a:r>
            <a:r>
              <a:rPr lang="zh-TW" altLang="en-US" dirty="0" smtClean="0"/>
              <a:t>登入虛擬機器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node.js</a:t>
            </a:r>
          </a:p>
          <a:p>
            <a:r>
              <a:rPr lang="zh-TW" altLang="en-US" dirty="0" smtClean="0"/>
              <a:t>部署 </a:t>
            </a:r>
            <a:r>
              <a:rPr lang="en-US" altLang="zh-TW" dirty="0" smtClean="0"/>
              <a:t>App</a:t>
            </a:r>
          </a:p>
          <a:p>
            <a:r>
              <a:rPr lang="en-US" altLang="zh-TW" dirty="0" smtClean="0"/>
              <a:t>App </a:t>
            </a:r>
            <a:r>
              <a:rPr lang="zh-TW" altLang="en-US" dirty="0" smtClean="0"/>
              <a:t>執行與測試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 </a:t>
            </a:r>
            <a:r>
              <a:rPr lang="en-US" altLang="zh-TW" dirty="0"/>
              <a:t>node.js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>
                <a:hlinkClick r:id="rId2"/>
              </a:rPr>
              <a:t>這裡</a:t>
            </a:r>
            <a:r>
              <a:rPr lang="zh-TW" altLang="en-US" dirty="0" smtClean="0"/>
              <a:t>的說明</a:t>
            </a:r>
            <a:endParaRPr lang="en-US" altLang="zh-TW" dirty="0" smtClean="0"/>
          </a:p>
          <a:p>
            <a:r>
              <a:rPr lang="zh-TW" altLang="en-US" dirty="0" smtClean="0"/>
              <a:t>依序執行 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行指令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79512" y="3140968"/>
            <a:ext cx="8712968" cy="830997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 -o- https://raw.githubusercontent.com/creationix/nvm/v0.32.0/install.sh | bash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~/.nvm/nvm.sh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10.15.3</a:t>
            </a:r>
          </a:p>
        </p:txBody>
      </p:sp>
    </p:spTree>
    <p:extLst>
      <p:ext uri="{BB962C8B-B14F-4D97-AF65-F5344CB8AC3E}">
        <p14:creationId xmlns:p14="http://schemas.microsoft.com/office/powerpoint/2010/main" val="320222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部署 </a:t>
            </a:r>
            <a:r>
              <a:rPr lang="en-US" altLang="zh-TW" dirty="0"/>
              <a:t>App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依序執行 </a:t>
            </a:r>
            <a:r>
              <a:rPr lang="en-US" altLang="zh-TW" dirty="0"/>
              <a:t>3</a:t>
            </a:r>
            <a:r>
              <a:rPr lang="zh-TW" altLang="en-US" dirty="0"/>
              <a:t>行指令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8208912" cy="92333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https://github.com/ywdeng/wp19-node-21-order.git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wp19-node-21-order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1584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 </a:t>
            </a:r>
            <a:r>
              <a:rPr lang="zh-TW" altLang="en-US" dirty="0"/>
              <a:t>執行與測試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繼續執行指令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然後回到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Google Chrome</a:t>
            </a:r>
            <a:r>
              <a:rPr lang="zh-TW" altLang="en-US" dirty="0" smtClean="0"/>
              <a:t>瀏覽器，輸入網址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http://</a:t>
            </a:r>
            <a:r>
              <a:rPr lang="en-US" altLang="zh-TW" i="1" dirty="0" smtClean="0"/>
              <a:t>ipaddress</a:t>
            </a:r>
            <a:r>
              <a:rPr lang="en-US" altLang="zh-TW" dirty="0" smtClean="0"/>
              <a:t>:3456</a:t>
            </a:r>
            <a:br>
              <a:rPr lang="en-US" altLang="zh-TW" dirty="0" smtClean="0"/>
            </a:br>
            <a:r>
              <a:rPr lang="zh-TW" altLang="en-US" dirty="0"/>
              <a:t>其中 </a:t>
            </a:r>
            <a:r>
              <a:rPr lang="en-US" altLang="zh-TW" i="1" dirty="0" err="1" smtClean="0"/>
              <a:t>ipaddress</a:t>
            </a:r>
            <a:r>
              <a:rPr lang="en-US" altLang="zh-TW" i="1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Linux </a:t>
            </a:r>
            <a:r>
              <a:rPr lang="zh-TW" altLang="en-US" dirty="0"/>
              <a:t>虛擬機器的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348880"/>
            <a:ext cx="4896544" cy="40011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764768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" y="188640"/>
            <a:ext cx="9144000" cy="41168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11760" y="4606072"/>
            <a:ext cx="4680520" cy="163121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內建帳號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密碼：</a:t>
            </a:r>
          </a:p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店長： 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0000000000/1qaz@WSX</a:t>
            </a:r>
          </a:p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許蓋功： 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0225381111/1qaz@WSX</a:t>
            </a:r>
          </a:p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林淑惠： 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0233663366/1qaz@WSX</a:t>
            </a:r>
          </a:p>
          <a:p>
            <a:r>
              <a:rPr lang="zh-TW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陳俊男： </a:t>
            </a:r>
            <a:r>
              <a:rPr lang="en-US" altLang="zh-TW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0227333141/1qaz@WSX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7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EC2 </a:t>
            </a:r>
            <a:r>
              <a:rPr lang="zh-TW" altLang="en-US" dirty="0"/>
              <a:t>上建立虛擬</a:t>
            </a:r>
            <a:r>
              <a:rPr lang="zh-TW" altLang="en-US" dirty="0" smtClean="0"/>
              <a:t>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 </a:t>
            </a:r>
            <a:r>
              <a:rPr lang="en-US" altLang="zh-TW" dirty="0" smtClean="0"/>
              <a:t>AWS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www.awseducate.com/signin/SiteLogin</a:t>
            </a:r>
            <a:endParaRPr lang="en-US" dirty="0" smtClean="0"/>
          </a:p>
          <a:p>
            <a:pPr lvl="1"/>
            <a:r>
              <a:rPr lang="zh-TW" altLang="en-US" dirty="0" smtClean="0"/>
              <a:t>輸入帳號（實踐大學電子郵件地址，包含 </a:t>
            </a:r>
            <a:r>
              <a:rPr lang="en-US" altLang="zh-TW" dirty="0" smtClean="0"/>
              <a:t>@g2.usc.edu.tw</a:t>
            </a:r>
            <a:r>
              <a:rPr lang="zh-TW" altLang="en-US" dirty="0" smtClean="0"/>
              <a:t>）、密碼</a:t>
            </a:r>
            <a:endParaRPr lang="en-US" altLang="zh-TW" dirty="0" smtClean="0"/>
          </a:p>
          <a:p>
            <a:r>
              <a:rPr lang="zh-TW" altLang="en-US" dirty="0"/>
              <a:t>下一頁</a:t>
            </a:r>
            <a:r>
              <a:rPr lang="zh-TW" altLang="en-US" dirty="0" smtClean="0"/>
              <a:t>點擊頁面右上角的</a:t>
            </a:r>
            <a:endParaRPr lang="en-US" altLang="zh-TW" dirty="0" smtClean="0"/>
          </a:p>
          <a:p>
            <a:r>
              <a:rPr lang="zh-TW" altLang="en-US" dirty="0" smtClean="0"/>
              <a:t>下一頁點</a:t>
            </a:r>
            <a:r>
              <a:rPr lang="zh-TW" altLang="en-US" dirty="0"/>
              <a:t>擊頁</a:t>
            </a:r>
            <a:r>
              <a:rPr lang="zh-TW" altLang="en-US" dirty="0" smtClean="0"/>
              <a:t>面中的</a:t>
            </a:r>
            <a:endParaRPr lang="en-US" altLang="zh-TW" dirty="0" smtClean="0"/>
          </a:p>
          <a:p>
            <a:r>
              <a:rPr lang="zh-TW" altLang="en-US" dirty="0"/>
              <a:t>下一頁點擊頁</a:t>
            </a:r>
            <a:r>
              <a:rPr lang="zh-TW" altLang="en-US" dirty="0" smtClean="0"/>
              <a:t>面右側的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09" y="3717032"/>
            <a:ext cx="1374747" cy="472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19" y="4368480"/>
            <a:ext cx="3636897" cy="4286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941168"/>
            <a:ext cx="1254729" cy="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zh-TW" altLang="en-US" dirty="0"/>
              <a:t>管理</a:t>
            </a:r>
            <a:r>
              <a:rPr lang="zh-TW" altLang="en-US" dirty="0" smtClean="0"/>
              <a:t>控制台 可以切換語言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左下角有切換語言的選單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157192"/>
            <a:ext cx="2771315" cy="14603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15" y="2690223"/>
            <a:ext cx="2749494" cy="39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</a:t>
            </a:r>
            <a:r>
              <a:rPr lang="zh-TW" altLang="en-US" dirty="0" smtClean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首先點選頁</a:t>
            </a:r>
            <a:r>
              <a:rPr lang="zh-TW" altLang="en-US" dirty="0"/>
              <a:t>面</a:t>
            </a:r>
            <a:r>
              <a:rPr lang="zh-TW" altLang="en-US" dirty="0" smtClean="0"/>
              <a:t>左側 </a:t>
            </a:r>
            <a:r>
              <a:rPr lang="en-US" altLang="zh-TW" dirty="0" smtClean="0"/>
              <a:t>Build </a:t>
            </a:r>
            <a:r>
              <a:rPr lang="en-US" altLang="zh-TW" dirty="0"/>
              <a:t>a </a:t>
            </a:r>
            <a:r>
              <a:rPr lang="en-US" altLang="zh-TW" dirty="0" smtClean="0"/>
              <a:t>solution</a:t>
            </a:r>
            <a:r>
              <a:rPr lang="zh-TW" altLang="en-US" dirty="0" smtClean="0"/>
              <a:t>（建置</a:t>
            </a:r>
            <a:r>
              <a:rPr lang="zh-TW" altLang="en-US" dirty="0"/>
              <a:t>解決</a:t>
            </a:r>
            <a:r>
              <a:rPr lang="zh-TW" altLang="en-US" dirty="0" smtClean="0"/>
              <a:t>方案）裡的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1287461" cy="1765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28" y="2729042"/>
            <a:ext cx="1978472" cy="17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Choose an Amazon Machine Image (AMI)</a:t>
            </a:r>
          </a:p>
          <a:p>
            <a:pPr lvl="1"/>
            <a:r>
              <a:rPr lang="zh-TW" altLang="en-US" dirty="0" smtClean="0"/>
              <a:t>選擇第一款虛擬機器，按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6266"/>
            <a:ext cx="9144000" cy="1210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80928"/>
            <a:ext cx="118946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AWS Console </a:t>
            </a:r>
            <a:r>
              <a:rPr lang="zh-TW" altLang="en-US" dirty="0" smtClean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下一頁，直接掉過中間步驟，點選右上角選單的 </a:t>
            </a:r>
            <a:r>
              <a:rPr lang="en-US" altLang="zh-TW" dirty="0" smtClean="0"/>
              <a:t>6. Configure Security Group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831409"/>
            <a:ext cx="8924944" cy="1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Configure Security </a:t>
            </a:r>
            <a:r>
              <a:rPr lang="en-US" dirty="0" smtClean="0"/>
              <a:t>Group</a:t>
            </a:r>
          </a:p>
          <a:p>
            <a:pPr lvl="1"/>
            <a:r>
              <a:rPr lang="zh-TW" altLang="en-US" dirty="0" smtClean="0"/>
              <a:t>增加一條規則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Type: Custom TCP Rule</a:t>
            </a:r>
          </a:p>
          <a:p>
            <a:pPr lvl="2"/>
            <a:r>
              <a:rPr lang="en-US" altLang="zh-TW" dirty="0" smtClean="0"/>
              <a:t>Protocol: TCP</a:t>
            </a:r>
          </a:p>
          <a:p>
            <a:pPr lvl="2"/>
            <a:r>
              <a:rPr lang="en-US" altLang="zh-TW" dirty="0" smtClean="0"/>
              <a:t>Port Range: 3000-4000</a:t>
            </a:r>
          </a:p>
          <a:p>
            <a:pPr lvl="2"/>
            <a:r>
              <a:rPr lang="en-US" altLang="zh-TW" dirty="0" smtClean="0"/>
              <a:t>Source: Anywhere</a:t>
            </a:r>
          </a:p>
          <a:p>
            <a:pPr lvl="1"/>
            <a:r>
              <a:rPr lang="zh-TW" altLang="en-US" dirty="0" smtClean="0"/>
              <a:t>然後按</a:t>
            </a:r>
            <a:endParaRPr lang="en-US" altLang="zh-TW" dirty="0"/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81128"/>
            <a:ext cx="1571139" cy="341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" y="5085184"/>
            <a:ext cx="8532159" cy="15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7: Review Instance Launch</a:t>
            </a:r>
          </a:p>
          <a:p>
            <a:pPr lvl="1"/>
            <a:r>
              <a:rPr lang="zh-TW" altLang="en-US" dirty="0" smtClean="0"/>
              <a:t>按右下角的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然後會看到 </a:t>
            </a:r>
            <a:r>
              <a:rPr lang="en-US" altLang="zh-TW" dirty="0" smtClean="0"/>
              <a:t>Select an existing key pair or create a new key pair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276872"/>
            <a:ext cx="977213" cy="458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212975"/>
            <a:ext cx="4968552" cy="35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7412</TotalTime>
  <Words>539</Words>
  <Application>Microsoft Office PowerPoint</Application>
  <PresentationFormat>如螢幕大小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在 AWS EC2 部署 Node.js App</vt:lpstr>
      <vt:lpstr>Outline </vt:lpstr>
      <vt:lpstr>在 AWS EC2 上建立虛擬機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Select an existing key pair or create a new key pair</vt:lpstr>
      <vt:lpstr>Select an existing key pair or create a new key pair</vt:lpstr>
      <vt:lpstr>Download key pair</vt:lpstr>
      <vt:lpstr>使用 PuTTY 從 Windows 連線至 AWS EC2 Linux 執行個體</vt:lpstr>
      <vt:lpstr>以 puttygen.exe 將金鑰 .pem 檔 轉成 .ppk檔</vt:lpstr>
      <vt:lpstr>以 puttygen.exe 將金鑰 .pem 檔 轉成 .ppk檔</vt:lpstr>
      <vt:lpstr>以 putty 登入遠端 Linux 虛擬機器</vt:lpstr>
      <vt:lpstr>PowerPoint 簡報</vt:lpstr>
      <vt:lpstr>以 putty 登入遠端 Linux 虛擬機器</vt:lpstr>
      <vt:lpstr>安裝 git</vt:lpstr>
      <vt:lpstr>安裝 node.js</vt:lpstr>
      <vt:lpstr>部署 App</vt:lpstr>
      <vt:lpstr>App 執行與測試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1033</cp:revision>
  <dcterms:created xsi:type="dcterms:W3CDTF">2012-09-16T08:20:09Z</dcterms:created>
  <dcterms:modified xsi:type="dcterms:W3CDTF">2019-05-16T10:12:30Z</dcterms:modified>
</cp:coreProperties>
</file>