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 id="2147483825" r:id="rId2"/>
    <p:sldMasterId id="2147483837" r:id="rId3"/>
  </p:sldMasterIdLst>
  <p:notesMasterIdLst>
    <p:notesMasterId r:id="rId14"/>
  </p:notesMasterIdLst>
  <p:sldIdLst>
    <p:sldId id="256" r:id="rId4"/>
    <p:sldId id="269" r:id="rId5"/>
    <p:sldId id="270" r:id="rId6"/>
    <p:sldId id="271" r:id="rId7"/>
    <p:sldId id="276" r:id="rId8"/>
    <p:sldId id="273" r:id="rId9"/>
    <p:sldId id="272" r:id="rId10"/>
    <p:sldId id="275" r:id="rId11"/>
    <p:sldId id="274"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181A4C45-3F7B-4F92-89BC-5991AF60026C}">
          <p14:sldIdLst>
            <p14:sldId id="256"/>
            <p14:sldId id="269"/>
            <p14:sldId id="270"/>
            <p14:sldId id="271"/>
            <p14:sldId id="276"/>
            <p14:sldId id="273"/>
            <p14:sldId id="272"/>
            <p14:sldId id="275"/>
            <p14:sldId id="274"/>
            <p14:sldId id="268"/>
          </p14:sldIdLst>
        </p14:section>
      </p14:sectionLst>
    </p:ext>
    <p:ext uri="{EFAFB233-063F-42B5-8137-9DF3F51BA10A}">
      <p15:sldGuideLst xmlns:p15="http://schemas.microsoft.com/office/powerpoint/2012/main">
        <p15:guide id="2"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ED7D31"/>
    <a:srgbClr val="4472C4"/>
    <a:srgbClr val="00FF00"/>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8FB837D-C827-4EFA-A057-4D05807E0F7C}" styleName="佈景主題樣式 1 - 輔色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C4B1156A-380E-4F78-BDF5-A606A8083BF9}" styleName="中等深淺樣式 4 - 輔色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中等深淺樣式 4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56" autoAdjust="0"/>
    <p:restoredTop sz="94384" autoAdjust="0"/>
  </p:normalViewPr>
  <p:slideViewPr>
    <p:cSldViewPr showGuides="1">
      <p:cViewPr varScale="1">
        <p:scale>
          <a:sx n="81" d="100"/>
          <a:sy n="81" d="100"/>
        </p:scale>
        <p:origin x="366" y="96"/>
      </p:cViewPr>
      <p:guideLst>
        <p:guide/>
        <p:guide orient="horz"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TW"/>
          </a:p>
        </p:txBody>
      </p:sp>
      <p:sp>
        <p:nvSpPr>
          <p:cNvPr id="2457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TW"/>
          </a:p>
        </p:txBody>
      </p:sp>
      <p:sp>
        <p:nvSpPr>
          <p:cNvPr id="2458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58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2458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TW"/>
          </a:p>
        </p:txBody>
      </p:sp>
      <p:sp>
        <p:nvSpPr>
          <p:cNvPr id="2458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E5C26C61-5F31-47C4-9082-97355FA63596}" type="slidenum">
              <a:rPr lang="en-US" altLang="zh-TW"/>
              <a:pPr/>
              <a:t>‹#›</a:t>
            </a:fld>
            <a:endParaRPr lang="en-US" altLang="zh-TW"/>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blog.proofhub.com/6-benefits-of-taking-a-project-management-course-b25061f279da"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blog.masterofproject.com/pmp-certification-salary/"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en-US" altLang="zh-TW" dirty="0">
                <a:hlinkClick r:id="rId3"/>
              </a:rPr>
              <a:t>https://blog.proofhub.com/6-benefits-of-taking-a-project-management-course-b25061f279da</a:t>
            </a:r>
            <a:endParaRPr lang="en-US" altLang="zh-TW" dirty="0"/>
          </a:p>
          <a:p>
            <a:pPr marL="171450" indent="-171450">
              <a:buFont typeface="Arial" panose="020B0604020202020204" pitchFamily="34" charset="0"/>
              <a:buChar char="•"/>
            </a:pPr>
            <a:r>
              <a:rPr lang="en-US" altLang="zh-TW" dirty="0">
                <a:hlinkClick r:id="rId4"/>
              </a:rPr>
              <a:t>https://blog.masterofproject.com/pmp-certification-salary/</a:t>
            </a:r>
            <a:endParaRPr lang="en-US" altLang="zh-TW" dirty="0"/>
          </a:p>
          <a:p>
            <a:pPr marL="171450" indent="-171450">
              <a:buFont typeface="Arial" panose="020B0604020202020204" pitchFamily="34" charset="0"/>
              <a:buChar char="•"/>
            </a:pPr>
            <a:endParaRPr lang="zh-TW" altLang="en-US" dirty="0"/>
          </a:p>
        </p:txBody>
      </p:sp>
      <p:sp>
        <p:nvSpPr>
          <p:cNvPr id="4" name="投影片編號版面配置區 3"/>
          <p:cNvSpPr>
            <a:spLocks noGrp="1"/>
          </p:cNvSpPr>
          <p:nvPr>
            <p:ph type="sldNum" sz="quarter" idx="5"/>
          </p:nvPr>
        </p:nvSpPr>
        <p:spPr/>
        <p:txBody>
          <a:bodyPr/>
          <a:lstStyle/>
          <a:p>
            <a:fld id="{E5C26C61-5F31-47C4-9082-97355FA63596}" type="slidenum">
              <a:rPr lang="en-US" altLang="zh-TW" smtClean="0"/>
              <a:pPr/>
              <a:t>7</a:t>
            </a:fld>
            <a:endParaRPr lang="en-US" altLang="zh-TW"/>
          </a:p>
        </p:txBody>
      </p:sp>
    </p:spTree>
    <p:extLst>
      <p:ext uri="{BB962C8B-B14F-4D97-AF65-F5344CB8AC3E}">
        <p14:creationId xmlns:p14="http://schemas.microsoft.com/office/powerpoint/2010/main" val="1066809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45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378D85B2-BC9C-4FD8-BD17-ECCE531B176B}" type="slidenum">
              <a:rPr lang="en-US" altLang="zh-TW" smtClean="0"/>
              <a:pPr/>
              <a:t>‹#›</a:t>
            </a:fld>
            <a:endParaRPr lang="en-US" altLang="zh-TW"/>
          </a:p>
        </p:txBody>
      </p:sp>
    </p:spTree>
    <p:extLst>
      <p:ext uri="{BB962C8B-B14F-4D97-AF65-F5344CB8AC3E}">
        <p14:creationId xmlns:p14="http://schemas.microsoft.com/office/powerpoint/2010/main" val="3181799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2CBA80-3883-441B-88AD-953567710696}" type="slidenum">
              <a:rPr lang="en-US" altLang="zh-TW" smtClean="0"/>
              <a:pPr/>
              <a:t>‹#›</a:t>
            </a:fld>
            <a:endParaRPr lang="en-US" altLang="zh-TW"/>
          </a:p>
        </p:txBody>
      </p:sp>
    </p:spTree>
    <p:extLst>
      <p:ext uri="{BB962C8B-B14F-4D97-AF65-F5344CB8AC3E}">
        <p14:creationId xmlns:p14="http://schemas.microsoft.com/office/powerpoint/2010/main" val="3758332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0362"/>
            <a:ext cx="2628900" cy="5811838"/>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838201" y="360364"/>
            <a:ext cx="7734300" cy="5811837"/>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654B1899-1EC0-4301-97E2-E12AABC2BBDD}" type="slidenum">
              <a:rPr lang="en-US" altLang="zh-TW" smtClean="0"/>
              <a:pPr/>
              <a:t>‹#›</a:t>
            </a:fld>
            <a:endParaRPr lang="en-US" altLang="zh-TW"/>
          </a:p>
        </p:txBody>
      </p:sp>
    </p:spTree>
    <p:extLst>
      <p:ext uri="{BB962C8B-B14F-4D97-AF65-F5344CB8AC3E}">
        <p14:creationId xmlns:p14="http://schemas.microsoft.com/office/powerpoint/2010/main" val="57151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45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378D85B2-BC9C-4FD8-BD17-ECCE531B176B}" type="slidenum">
              <a:rPr lang="en-US" altLang="zh-TW" smtClean="0"/>
              <a:pPr/>
              <a:t>‹#›</a:t>
            </a:fld>
            <a:endParaRPr lang="en-US" altLang="zh-TW"/>
          </a:p>
        </p:txBody>
      </p:sp>
    </p:spTree>
    <p:extLst>
      <p:ext uri="{BB962C8B-B14F-4D97-AF65-F5344CB8AC3E}">
        <p14:creationId xmlns:p14="http://schemas.microsoft.com/office/powerpoint/2010/main" val="8881569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95442132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1" y="1712423"/>
            <a:ext cx="10515600" cy="2851208"/>
          </a:xfrm>
        </p:spPr>
        <p:txBody>
          <a:bodyPr anchor="b">
            <a:normAutofit/>
          </a:bodyPr>
          <a:lstStyle>
            <a:lvl1pPr>
              <a:defRPr sz="45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1" y="4552635"/>
            <a:ext cx="105156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42EFD9-195D-4827-84D3-0A96B5393742}" type="slidenum">
              <a:rPr lang="en-US" altLang="zh-TW" smtClean="0"/>
              <a:pPr/>
              <a:t>‹#›</a:t>
            </a:fld>
            <a:endParaRPr lang="en-US" altLang="zh-TW"/>
          </a:p>
        </p:txBody>
      </p:sp>
    </p:spTree>
    <p:extLst>
      <p:ext uri="{BB962C8B-B14F-4D97-AF65-F5344CB8AC3E}">
        <p14:creationId xmlns:p14="http://schemas.microsoft.com/office/powerpoint/2010/main" val="9190126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45127" y="1828802"/>
            <a:ext cx="5181600" cy="435133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8802"/>
            <a:ext cx="5181600" cy="435133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531874237"/>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2"/>
            <a:ext cx="515620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4" name="Content Placeholder 3"/>
          <p:cNvSpPr>
            <a:spLocks noGrp="1"/>
          </p:cNvSpPr>
          <p:nvPr>
            <p:ph sz="half" idx="2"/>
          </p:nvPr>
        </p:nvSpPr>
        <p:spPr>
          <a:xfrm>
            <a:off x="845127" y="2507552"/>
            <a:ext cx="5156200"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1" y="1681851"/>
            <a:ext cx="51816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6" name="Content Placeholder 5"/>
          <p:cNvSpPr>
            <a:spLocks noGrp="1"/>
          </p:cNvSpPr>
          <p:nvPr>
            <p:ph sz="quarter" idx="4"/>
          </p:nvPr>
        </p:nvSpPr>
        <p:spPr>
          <a:xfrm>
            <a:off x="6172201" y="2507552"/>
            <a:ext cx="5181601"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9" name="Slide Number Placeholder 8"/>
          <p:cNvSpPr>
            <a:spLocks noGrp="1"/>
          </p:cNvSpPr>
          <p:nvPr>
            <p:ph type="sldNum" sz="quarter" idx="12"/>
          </p:nvPr>
        </p:nvSpPr>
        <p:spPr/>
        <p:txBody>
          <a:bodyPr/>
          <a:lstStyle/>
          <a:p>
            <a:fld id="{06AFB70A-E524-49E4-8F5C-48BFBE4381EC}" type="slidenum">
              <a:rPr lang="en-US" altLang="zh-TW" smtClean="0"/>
              <a:pPr/>
              <a:t>‹#›</a:t>
            </a:fld>
            <a:endParaRPr lang="en-US" altLang="zh-TW"/>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2352190330"/>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ltLang="zh-TW"/>
          </a:p>
        </p:txBody>
      </p:sp>
      <p:sp>
        <p:nvSpPr>
          <p:cNvPr id="4" name="Footer Placeholder 3"/>
          <p:cNvSpPr>
            <a:spLocks noGrp="1"/>
          </p:cNvSpPr>
          <p:nvPr>
            <p:ph type="ftr" sz="quarter" idx="11"/>
          </p:nvPr>
        </p:nvSpPr>
        <p:spPr/>
        <p:txBody>
          <a:bodyPr/>
          <a:lstStyle/>
          <a:p>
            <a:endParaRPr lang="en-US" altLang="zh-TW"/>
          </a:p>
        </p:txBody>
      </p:sp>
      <p:sp>
        <p:nvSpPr>
          <p:cNvPr id="5" name="Slide Number Placeholder 4"/>
          <p:cNvSpPr>
            <a:spLocks noGrp="1"/>
          </p:cNvSpPr>
          <p:nvPr>
            <p:ph type="sldNum" sz="quarter" idx="12"/>
          </p:nvPr>
        </p:nvSpPr>
        <p:spPr/>
        <p:txBody>
          <a:bodyPr/>
          <a:lstStyle/>
          <a:p>
            <a:fld id="{0BC55746-04A1-42DC-A0BC-1E09A8E18DBD}" type="slidenum">
              <a:rPr lang="en-US" altLang="zh-TW" smtClean="0"/>
              <a:pPr/>
              <a:t>‹#›</a:t>
            </a:fld>
            <a:endParaRPr lang="en-US" altLang="zh-TW"/>
          </a:p>
        </p:txBody>
      </p:sp>
      <p:sp>
        <p:nvSpPr>
          <p:cNvPr id="6" name="Title 5"/>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7648354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TW"/>
          </a:p>
        </p:txBody>
      </p:sp>
      <p:sp>
        <p:nvSpPr>
          <p:cNvPr id="3" name="Footer Placeholder 2"/>
          <p:cNvSpPr>
            <a:spLocks noGrp="1"/>
          </p:cNvSpPr>
          <p:nvPr>
            <p:ph type="ftr" sz="quarter" idx="11"/>
          </p:nvPr>
        </p:nvSpPr>
        <p:spPr/>
        <p:txBody>
          <a:bodyPr/>
          <a:lstStyle/>
          <a:p>
            <a:endParaRPr lang="en-US" altLang="zh-TW"/>
          </a:p>
        </p:txBody>
      </p:sp>
      <p:sp>
        <p:nvSpPr>
          <p:cNvPr id="4" name="Slide Number Placeholder 3"/>
          <p:cNvSpPr>
            <a:spLocks noGrp="1"/>
          </p:cNvSpPr>
          <p:nvPr>
            <p:ph type="sldNum" sz="quarter" idx="12"/>
          </p:nvPr>
        </p:nvSpPr>
        <p:spPr/>
        <p:txBody>
          <a:bodyPr/>
          <a:lstStyle/>
          <a:p>
            <a:fld id="{F5266956-B1F5-4385-B837-32E585D3D944}" type="slidenum">
              <a:rPr lang="en-US" altLang="zh-TW" smtClean="0"/>
              <a:pPr/>
              <a:t>‹#›</a:t>
            </a:fld>
            <a:endParaRPr lang="en-US" altLang="zh-TW"/>
          </a:p>
        </p:txBody>
      </p:sp>
    </p:spTree>
    <p:extLst>
      <p:ext uri="{BB962C8B-B14F-4D97-AF65-F5344CB8AC3E}">
        <p14:creationId xmlns:p14="http://schemas.microsoft.com/office/powerpoint/2010/main" val="29157759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2"/>
            <a:ext cx="3931920" cy="1600197"/>
          </a:xfrm>
        </p:spPr>
        <p:txBody>
          <a:bodyPr anchor="b">
            <a:normAutofit/>
          </a:bodyPr>
          <a:lstStyle>
            <a:lvl1pPr>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622108913"/>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21C75E21-BEE4-4CF1-8A21-EACBB0756E63}" type="slidenum">
              <a:rPr lang="en-US" altLang="zh-TW" smtClean="0"/>
              <a:pPr/>
              <a:t>‹#›</a:t>
            </a:fld>
            <a:endParaRPr lang="en-US" altLang="zh-TW"/>
          </a:p>
        </p:txBody>
      </p:sp>
    </p:spTree>
    <p:extLst>
      <p:ext uri="{BB962C8B-B14F-4D97-AF65-F5344CB8AC3E}">
        <p14:creationId xmlns:p14="http://schemas.microsoft.com/office/powerpoint/2010/main" val="20025787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2400" b="0"/>
            </a:lvl1pPr>
          </a:lstStyle>
          <a:p>
            <a:r>
              <a:rPr lang="zh-TW" altLang="en-US"/>
              <a:t>按一下以編輯母片標題樣式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a:t>按一下圖示以新增圖片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44388269"/>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1010289469"/>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0362"/>
            <a:ext cx="2628900" cy="5811838"/>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838201" y="360364"/>
            <a:ext cx="7734300" cy="5811837"/>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023083706"/>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ctr">
              <a:defRPr sz="5400"/>
            </a:lvl1pPr>
          </a:lstStyle>
          <a:p>
            <a:r>
              <a:rPr lang="zh-TW" altLang="en-US"/>
              <a:t>按一下以編輯母片標題樣式</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3200"/>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按一下以編輯母片子標題樣式</a:t>
            </a:r>
            <a:endParaRPr lang="en-US"/>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378D85B2-BC9C-4FD8-BD17-ECCE531B176B}" type="slidenum">
              <a:rPr lang="en-US" altLang="zh-TW" smtClean="0"/>
              <a:pPr/>
              <a:t>‹#›</a:t>
            </a:fld>
            <a:endParaRPr lang="en-US" altLang="zh-TW"/>
          </a:p>
        </p:txBody>
      </p:sp>
    </p:spTree>
    <p:extLst>
      <p:ext uri="{BB962C8B-B14F-4D97-AF65-F5344CB8AC3E}">
        <p14:creationId xmlns:p14="http://schemas.microsoft.com/office/powerpoint/2010/main" val="10302091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367814158"/>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0" y="4406900"/>
            <a:ext cx="10515600" cy="1362075"/>
          </a:xfrm>
        </p:spPr>
        <p:txBody>
          <a:bodyPr anchor="t"/>
          <a:lstStyle>
            <a:lvl1pPr>
              <a:defRPr sz="4000" b="1"/>
            </a:lvl1pPr>
          </a:lstStyle>
          <a:p>
            <a:r>
              <a:rPr lang="zh-TW" altLang="en-US"/>
              <a:t>按一下以編輯母片標題樣式</a:t>
            </a:r>
            <a:endParaRPr lang="en-US"/>
          </a:p>
        </p:txBody>
      </p:sp>
      <p:sp>
        <p:nvSpPr>
          <p:cNvPr id="3" name="Text Placeholder 2"/>
          <p:cNvSpPr>
            <a:spLocks noGrp="1"/>
          </p:cNvSpPr>
          <p:nvPr>
            <p:ph type="body" idx="1"/>
          </p:nvPr>
        </p:nvSpPr>
        <p:spPr>
          <a:xfrm>
            <a:off x="831850" y="2906713"/>
            <a:ext cx="105156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42EFD9-195D-4827-84D3-0A96B5393742}" type="slidenum">
              <a:rPr lang="en-US" altLang="zh-TW" smtClean="0"/>
              <a:pPr/>
              <a:t>‹#›</a:t>
            </a:fld>
            <a:endParaRPr lang="en-US" altLang="zh-TW"/>
          </a:p>
        </p:txBody>
      </p:sp>
    </p:spTree>
    <p:extLst>
      <p:ext uri="{BB962C8B-B14F-4D97-AF65-F5344CB8AC3E}">
        <p14:creationId xmlns:p14="http://schemas.microsoft.com/office/powerpoint/2010/main" val="1632610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Content Placeholder 2"/>
          <p:cNvSpPr>
            <a:spLocks noGrp="1"/>
          </p:cNvSpPr>
          <p:nvPr>
            <p:ph sz="half" idx="1"/>
          </p:nvPr>
        </p:nvSpPr>
        <p:spPr>
          <a:xfrm>
            <a:off x="838200" y="1820863"/>
            <a:ext cx="5181600" cy="4351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Content Placeholder 3"/>
          <p:cNvSpPr>
            <a:spLocks noGrp="1"/>
          </p:cNvSpPr>
          <p:nvPr>
            <p:ph sz="half" idx="2"/>
          </p:nvPr>
        </p:nvSpPr>
        <p:spPr>
          <a:xfrm>
            <a:off x="6172200" y="1820863"/>
            <a:ext cx="5181600" cy="4351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571475726"/>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1850" y="274638"/>
            <a:ext cx="10515600" cy="1143000"/>
          </a:xfrm>
        </p:spPr>
        <p:txBody>
          <a:bodyPr/>
          <a:lstStyle/>
          <a:p>
            <a:r>
              <a:rPr lang="zh-TW" altLang="en-US"/>
              <a:t>按一下以編輯母片標題樣式</a:t>
            </a:r>
            <a:endParaRPr lang="en-US"/>
          </a:p>
        </p:txBody>
      </p:sp>
      <p:sp>
        <p:nvSpPr>
          <p:cNvPr id="3" name="Text Placeholder 2"/>
          <p:cNvSpPr>
            <a:spLocks noGrp="1"/>
          </p:cNvSpPr>
          <p:nvPr>
            <p:ph type="body" idx="1"/>
          </p:nvPr>
        </p:nvSpPr>
        <p:spPr>
          <a:xfrm>
            <a:off x="831850" y="1535113"/>
            <a:ext cx="51562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831850" y="2174875"/>
            <a:ext cx="5156200" cy="399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Text Placeholder 4"/>
          <p:cNvSpPr>
            <a:spLocks noGrp="1"/>
          </p:cNvSpPr>
          <p:nvPr>
            <p:ph type="body" sz="quarter" idx="3"/>
          </p:nvPr>
        </p:nvSpPr>
        <p:spPr>
          <a:xfrm>
            <a:off x="6189663" y="1535113"/>
            <a:ext cx="515778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189663" y="2174875"/>
            <a:ext cx="5157787" cy="399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9" name="Slide Number Placeholder 8"/>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063645595"/>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Date Placeholder 2"/>
          <p:cNvSpPr>
            <a:spLocks noGrp="1"/>
          </p:cNvSpPr>
          <p:nvPr>
            <p:ph type="dt" sz="half" idx="10"/>
          </p:nvPr>
        </p:nvSpPr>
        <p:spPr/>
        <p:txBody>
          <a:bodyPr/>
          <a:lstStyle/>
          <a:p>
            <a:endParaRPr lang="en-US" altLang="zh-TW"/>
          </a:p>
        </p:txBody>
      </p:sp>
      <p:sp>
        <p:nvSpPr>
          <p:cNvPr id="4" name="Footer Placeholder 3"/>
          <p:cNvSpPr>
            <a:spLocks noGrp="1"/>
          </p:cNvSpPr>
          <p:nvPr>
            <p:ph type="ftr" sz="quarter" idx="11"/>
          </p:nvPr>
        </p:nvSpPr>
        <p:spPr/>
        <p:txBody>
          <a:bodyPr/>
          <a:lstStyle/>
          <a:p>
            <a:endParaRPr lang="en-US" altLang="zh-TW"/>
          </a:p>
        </p:txBody>
      </p:sp>
      <p:sp>
        <p:nvSpPr>
          <p:cNvPr id="5" name="Slide Number Placeholder 4"/>
          <p:cNvSpPr>
            <a:spLocks noGrp="1"/>
          </p:cNvSpPr>
          <p:nvPr>
            <p:ph type="sldNum" sz="quarter" idx="12"/>
          </p:nvPr>
        </p:nvSpPr>
        <p:spPr/>
        <p:txBody>
          <a:bodyPr/>
          <a:lstStyle/>
          <a:p>
            <a:fld id="{0BC55746-04A1-42DC-A0BC-1E09A8E18DBD}" type="slidenum">
              <a:rPr lang="en-US" altLang="zh-TW" smtClean="0"/>
              <a:pPr/>
              <a:t>‹#›</a:t>
            </a:fld>
            <a:endParaRPr lang="en-US" altLang="zh-TW"/>
          </a:p>
        </p:txBody>
      </p:sp>
    </p:spTree>
    <p:extLst>
      <p:ext uri="{BB962C8B-B14F-4D97-AF65-F5344CB8AC3E}">
        <p14:creationId xmlns:p14="http://schemas.microsoft.com/office/powerpoint/2010/main" val="8407356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TW"/>
          </a:p>
        </p:txBody>
      </p:sp>
      <p:sp>
        <p:nvSpPr>
          <p:cNvPr id="3" name="Footer Placeholder 2"/>
          <p:cNvSpPr>
            <a:spLocks noGrp="1"/>
          </p:cNvSpPr>
          <p:nvPr>
            <p:ph type="ftr" sz="quarter" idx="11"/>
          </p:nvPr>
        </p:nvSpPr>
        <p:spPr/>
        <p:txBody>
          <a:bodyPr/>
          <a:lstStyle/>
          <a:p>
            <a:endParaRPr lang="en-US" altLang="zh-TW"/>
          </a:p>
        </p:txBody>
      </p:sp>
      <p:sp>
        <p:nvSpPr>
          <p:cNvPr id="4" name="Slide Number Placeholder 3"/>
          <p:cNvSpPr>
            <a:spLocks noGrp="1"/>
          </p:cNvSpPr>
          <p:nvPr>
            <p:ph type="sldNum" sz="quarter" idx="12"/>
          </p:nvPr>
        </p:nvSpPr>
        <p:spPr/>
        <p:txBody>
          <a:bodyPr/>
          <a:lstStyle/>
          <a:p>
            <a:fld id="{F5266956-B1F5-4385-B837-32E585D3D944}" type="slidenum">
              <a:rPr lang="en-US" altLang="zh-TW" smtClean="0"/>
              <a:pPr/>
              <a:t>‹#›</a:t>
            </a:fld>
            <a:endParaRPr lang="en-US" altLang="zh-TW"/>
          </a:p>
        </p:txBody>
      </p:sp>
    </p:spTree>
    <p:extLst>
      <p:ext uri="{BB962C8B-B14F-4D97-AF65-F5344CB8AC3E}">
        <p14:creationId xmlns:p14="http://schemas.microsoft.com/office/powerpoint/2010/main" val="3441697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1" y="1712423"/>
            <a:ext cx="10515600" cy="2851208"/>
          </a:xfrm>
        </p:spPr>
        <p:txBody>
          <a:bodyPr anchor="b">
            <a:normAutofit/>
          </a:bodyPr>
          <a:lstStyle>
            <a:lvl1pPr>
              <a:defRPr sz="45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1" y="4552635"/>
            <a:ext cx="105156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42EFD9-195D-4827-84D3-0A96B5393742}" type="slidenum">
              <a:rPr lang="en-US" altLang="zh-TW" smtClean="0"/>
              <a:pPr/>
              <a:t>‹#›</a:t>
            </a:fld>
            <a:endParaRPr lang="en-US" altLang="zh-TW"/>
          </a:p>
        </p:txBody>
      </p:sp>
    </p:spTree>
    <p:extLst>
      <p:ext uri="{BB962C8B-B14F-4D97-AF65-F5344CB8AC3E}">
        <p14:creationId xmlns:p14="http://schemas.microsoft.com/office/powerpoint/2010/main" val="768628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831850" y="685800"/>
            <a:ext cx="4013200" cy="1160463"/>
          </a:xfrm>
        </p:spPr>
        <p:txBody>
          <a:bodyPr anchor="b"/>
          <a:lstStyle>
            <a:lvl1pPr>
              <a:defRPr sz="2000" b="1"/>
            </a:lvl1pPr>
          </a:lstStyle>
          <a:p>
            <a:r>
              <a:rPr lang="zh-TW" altLang="en-US"/>
              <a:t>按一下以編輯母片標題樣式</a:t>
            </a:r>
            <a:endParaRPr lang="en-US"/>
          </a:p>
        </p:txBody>
      </p:sp>
      <p:sp>
        <p:nvSpPr>
          <p:cNvPr id="3" name="Content Placeholder 2"/>
          <p:cNvSpPr>
            <a:spLocks noGrp="1"/>
          </p:cNvSpPr>
          <p:nvPr>
            <p:ph idx="1"/>
          </p:nvPr>
        </p:nvSpPr>
        <p:spPr>
          <a:xfrm>
            <a:off x="5046663" y="685800"/>
            <a:ext cx="6300787" cy="54864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Text Placeholder 3"/>
          <p:cNvSpPr>
            <a:spLocks noGrp="1"/>
          </p:cNvSpPr>
          <p:nvPr>
            <p:ph type="body" sz="half" idx="2"/>
          </p:nvPr>
        </p:nvSpPr>
        <p:spPr>
          <a:xfrm>
            <a:off x="831850" y="1846263"/>
            <a:ext cx="4013200" cy="43259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1865496547"/>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2505075" y="4800600"/>
            <a:ext cx="7177088" cy="566738"/>
          </a:xfrm>
        </p:spPr>
        <p:txBody>
          <a:bodyPr anchor="b"/>
          <a:lstStyle>
            <a:lvl1pPr>
              <a:defRPr sz="2000" b="1"/>
            </a:lvl1pPr>
          </a:lstStyle>
          <a:p>
            <a:r>
              <a:rPr lang="zh-TW" altLang="en-US"/>
              <a:t>按一下以編輯母片標題樣式</a:t>
            </a:r>
            <a:endParaRPr lang="en-US"/>
          </a:p>
        </p:txBody>
      </p:sp>
      <p:sp>
        <p:nvSpPr>
          <p:cNvPr id="3" name="Picture Placeholder 2"/>
          <p:cNvSpPr>
            <a:spLocks noGrp="1"/>
          </p:cNvSpPr>
          <p:nvPr>
            <p:ph type="pic" idx="1"/>
          </p:nvPr>
        </p:nvSpPr>
        <p:spPr>
          <a:xfrm>
            <a:off x="2505075" y="685800"/>
            <a:ext cx="7177088" cy="40417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a:p>
        </p:txBody>
      </p:sp>
      <p:sp>
        <p:nvSpPr>
          <p:cNvPr id="4" name="Text Placeholder 3"/>
          <p:cNvSpPr>
            <a:spLocks noGrp="1"/>
          </p:cNvSpPr>
          <p:nvPr>
            <p:ph type="body" sz="half" idx="2"/>
          </p:nvPr>
        </p:nvSpPr>
        <p:spPr>
          <a:xfrm>
            <a:off x="2505075" y="5367338"/>
            <a:ext cx="717708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825582093"/>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888931212"/>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1977379747"/>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45127" y="1828802"/>
            <a:ext cx="5181600" cy="435133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8802"/>
            <a:ext cx="5181600" cy="435133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C4051CCB-DE00-4AB8-A2F3-F6180568AB4B}" type="slidenum">
              <a:rPr lang="en-US" altLang="zh-TW" smtClean="0"/>
              <a:pPr/>
              <a:t>‹#›</a:t>
            </a:fld>
            <a:endParaRPr lang="en-US" altLang="zh-TW"/>
          </a:p>
        </p:txBody>
      </p:sp>
    </p:spTree>
    <p:extLst>
      <p:ext uri="{BB962C8B-B14F-4D97-AF65-F5344CB8AC3E}">
        <p14:creationId xmlns:p14="http://schemas.microsoft.com/office/powerpoint/2010/main" val="159094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對">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2"/>
            <a:ext cx="515620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4" name="Content Placeholder 3"/>
          <p:cNvSpPr>
            <a:spLocks noGrp="1"/>
          </p:cNvSpPr>
          <p:nvPr>
            <p:ph sz="half" idx="2"/>
          </p:nvPr>
        </p:nvSpPr>
        <p:spPr>
          <a:xfrm>
            <a:off x="845127" y="2507552"/>
            <a:ext cx="5156200" cy="368052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1" y="1681851"/>
            <a:ext cx="51816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6" name="Content Placeholder 5"/>
          <p:cNvSpPr>
            <a:spLocks noGrp="1"/>
          </p:cNvSpPr>
          <p:nvPr>
            <p:ph sz="quarter" idx="4"/>
          </p:nvPr>
        </p:nvSpPr>
        <p:spPr>
          <a:xfrm>
            <a:off x="6172201" y="2507552"/>
            <a:ext cx="5181601" cy="368052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9" name="Slide Number Placeholder 8"/>
          <p:cNvSpPr>
            <a:spLocks noGrp="1"/>
          </p:cNvSpPr>
          <p:nvPr>
            <p:ph type="sldNum" sz="quarter" idx="12"/>
          </p:nvPr>
        </p:nvSpPr>
        <p:spPr/>
        <p:txBody>
          <a:bodyPr/>
          <a:lstStyle/>
          <a:p>
            <a:fld id="{2A39D077-81B7-49AF-BDB3-D40E5AC4638C}" type="slidenum">
              <a:rPr lang="en-US" altLang="zh-TW" smtClean="0"/>
              <a:pPr/>
              <a:t>‹#›</a:t>
            </a:fld>
            <a:endParaRPr lang="en-US" altLang="zh-TW"/>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4081768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ltLang="zh-TW"/>
          </a:p>
        </p:txBody>
      </p:sp>
      <p:sp>
        <p:nvSpPr>
          <p:cNvPr id="4" name="Footer Placeholder 3"/>
          <p:cNvSpPr>
            <a:spLocks noGrp="1"/>
          </p:cNvSpPr>
          <p:nvPr>
            <p:ph type="ftr" sz="quarter" idx="11"/>
          </p:nvPr>
        </p:nvSpPr>
        <p:spPr/>
        <p:txBody>
          <a:bodyPr/>
          <a:lstStyle/>
          <a:p>
            <a:endParaRPr lang="en-US" altLang="zh-TW"/>
          </a:p>
        </p:txBody>
      </p:sp>
      <p:sp>
        <p:nvSpPr>
          <p:cNvPr id="5" name="Slide Number Placeholder 4"/>
          <p:cNvSpPr>
            <a:spLocks noGrp="1"/>
          </p:cNvSpPr>
          <p:nvPr>
            <p:ph type="sldNum" sz="quarter" idx="12"/>
          </p:nvPr>
        </p:nvSpPr>
        <p:spPr/>
        <p:txBody>
          <a:bodyPr/>
          <a:lstStyle/>
          <a:p>
            <a:fld id="{0BC55746-04A1-42DC-A0BC-1E09A8E18DBD}" type="slidenum">
              <a:rPr lang="en-US" altLang="zh-TW" smtClean="0"/>
              <a:pPr/>
              <a:t>‹#›</a:t>
            </a:fld>
            <a:endParaRPr lang="en-US" altLang="zh-TW"/>
          </a:p>
        </p:txBody>
      </p:sp>
      <p:sp>
        <p:nvSpPr>
          <p:cNvPr id="6" name="Title 5"/>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3759360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TW"/>
          </a:p>
        </p:txBody>
      </p:sp>
      <p:sp>
        <p:nvSpPr>
          <p:cNvPr id="3" name="Footer Placeholder 2"/>
          <p:cNvSpPr>
            <a:spLocks noGrp="1"/>
          </p:cNvSpPr>
          <p:nvPr>
            <p:ph type="ftr" sz="quarter" idx="11"/>
          </p:nvPr>
        </p:nvSpPr>
        <p:spPr/>
        <p:txBody>
          <a:bodyPr/>
          <a:lstStyle/>
          <a:p>
            <a:endParaRPr lang="en-US" altLang="zh-TW"/>
          </a:p>
        </p:txBody>
      </p:sp>
      <p:sp>
        <p:nvSpPr>
          <p:cNvPr id="4" name="Slide Number Placeholder 3"/>
          <p:cNvSpPr>
            <a:spLocks noGrp="1"/>
          </p:cNvSpPr>
          <p:nvPr>
            <p:ph type="sldNum" sz="quarter" idx="12"/>
          </p:nvPr>
        </p:nvSpPr>
        <p:spPr/>
        <p:txBody>
          <a:bodyPr/>
          <a:lstStyle/>
          <a:p>
            <a:fld id="{F5266956-B1F5-4385-B837-32E585D3D944}" type="slidenum">
              <a:rPr lang="en-US" altLang="zh-TW" smtClean="0"/>
              <a:pPr/>
              <a:t>‹#›</a:t>
            </a:fld>
            <a:endParaRPr lang="en-US" altLang="zh-TW"/>
          </a:p>
        </p:txBody>
      </p:sp>
    </p:spTree>
    <p:extLst>
      <p:ext uri="{BB962C8B-B14F-4D97-AF65-F5344CB8AC3E}">
        <p14:creationId xmlns:p14="http://schemas.microsoft.com/office/powerpoint/2010/main" val="187693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2"/>
            <a:ext cx="3931920" cy="1600197"/>
          </a:xfrm>
        </p:spPr>
        <p:txBody>
          <a:bodyPr anchor="b">
            <a:normAutofit/>
          </a:bodyPr>
          <a:lstStyle>
            <a:lvl1pPr>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BABDBC93-0F08-4AB7-8D83-38ED83DBEB96}" type="slidenum">
              <a:rPr lang="en-US" altLang="zh-TW" smtClean="0"/>
              <a:pPr/>
              <a:t>‹#›</a:t>
            </a:fld>
            <a:endParaRPr lang="en-US" altLang="zh-TW"/>
          </a:p>
        </p:txBody>
      </p:sp>
    </p:spTree>
    <p:extLst>
      <p:ext uri="{BB962C8B-B14F-4D97-AF65-F5344CB8AC3E}">
        <p14:creationId xmlns:p14="http://schemas.microsoft.com/office/powerpoint/2010/main" val="3154488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2400" b="0"/>
            </a:lvl1pPr>
          </a:lstStyle>
          <a:p>
            <a:r>
              <a:rPr lang="zh-TW" altLang="en-US"/>
              <a:t>按一下以編輯母片標題樣式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a:t>按一下圖示以新增圖片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8851742D-6054-4A72-BE3D-513F6E111B3B}" type="slidenum">
              <a:rPr lang="en-US" altLang="zh-TW" smtClean="0"/>
              <a:pPr/>
              <a:t>‹#›</a:t>
            </a:fld>
            <a:endParaRPr lang="en-US" altLang="zh-TW"/>
          </a:p>
        </p:txBody>
      </p:sp>
    </p:spTree>
    <p:extLst>
      <p:ext uri="{BB962C8B-B14F-4D97-AF65-F5344CB8AC3E}">
        <p14:creationId xmlns:p14="http://schemas.microsoft.com/office/powerpoint/2010/main" val="551372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45127" y="1828802"/>
            <a:ext cx="10515600" cy="4351337"/>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endParaRPr lang="en-US" altLang="zh-TW"/>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ltLang="zh-TW"/>
          </a:p>
        </p:txBody>
      </p:sp>
      <p:sp>
        <p:nvSpPr>
          <p:cNvPr id="6" name="Slide Number Placeholder 5"/>
          <p:cNvSpPr>
            <a:spLocks noGrp="1"/>
          </p:cNvSpPr>
          <p:nvPr>
            <p:ph type="sldNum" sz="quarter" idx="4"/>
          </p:nvPr>
        </p:nvSpPr>
        <p:spPr>
          <a:xfrm>
            <a:off x="8617527" y="6356352"/>
            <a:ext cx="27432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166730226"/>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45127" y="1828802"/>
            <a:ext cx="10515600" cy="4351337"/>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endParaRPr lang="en-US" altLang="zh-TW"/>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ltLang="zh-TW"/>
          </a:p>
        </p:txBody>
      </p:sp>
      <p:sp>
        <p:nvSpPr>
          <p:cNvPr id="6" name="Slide Number Placeholder 5"/>
          <p:cNvSpPr>
            <a:spLocks noGrp="1"/>
          </p:cNvSpPr>
          <p:nvPr>
            <p:ph type="sldNum" sz="quarter" idx="4"/>
          </p:nvPr>
        </p:nvSpPr>
        <p:spPr>
          <a:xfrm>
            <a:off x="8617527" y="6356352"/>
            <a:ext cx="27432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4112843405"/>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74638"/>
            <a:ext cx="10515600" cy="1325562"/>
          </a:xfrm>
          <a:prstGeom prst="rect">
            <a:avLst/>
          </a:prstGeom>
        </p:spPr>
        <p:txBody>
          <a:bodyPr vert="horz" lIns="91440" tIns="45720" rIns="91440" bIns="45720" rtlCol="0" anchor="ctr">
            <a:normAutofit/>
          </a:bodyPr>
          <a:lstStyle/>
          <a:p>
            <a:r>
              <a:rPr lang="zh-TW" altLang="en-US"/>
              <a:t>按一下以編輯母片標題樣式</a:t>
            </a:r>
            <a:endParaRPr lang="en-US"/>
          </a:p>
        </p:txBody>
      </p:sp>
      <p:sp>
        <p:nvSpPr>
          <p:cNvPr id="3" name="Text Placeholder 2"/>
          <p:cNvSpPr>
            <a:spLocks noGrp="1"/>
          </p:cNvSpPr>
          <p:nvPr>
            <p:ph type="body" idx="1"/>
          </p:nvPr>
        </p:nvSpPr>
        <p:spPr>
          <a:xfrm>
            <a:off x="838200" y="1820863"/>
            <a:ext cx="10515600" cy="4351337"/>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TW"/>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TW"/>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4000340777"/>
      </p:ext>
    </p:extLst>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Lst>
  <p:hf hdr="0" ftr="0" dt="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6.xml"/><Relationship Id="rId4" Type="http://schemas.openxmlformats.org/officeDocument/2006/relationships/hyperlink" Target="https://blog.masterofproject.com/pmp-certification-salary/"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normAutofit/>
          </a:bodyPr>
          <a:lstStyle/>
          <a:p>
            <a:r>
              <a:rPr lang="zh-TW" altLang="en-US" dirty="0"/>
              <a:t>專案管理</a:t>
            </a:r>
            <a:br>
              <a:rPr lang="en-US" altLang="zh-TW" dirty="0"/>
            </a:br>
            <a:r>
              <a:rPr lang="en-US" altLang="zh-TW" dirty="0"/>
              <a:t>Project Management</a:t>
            </a:r>
            <a:endParaRPr lang="zh-TW" altLang="en-US" dirty="0"/>
          </a:p>
        </p:txBody>
      </p:sp>
      <p:sp>
        <p:nvSpPr>
          <p:cNvPr id="2051" name="Rectangle 3"/>
          <p:cNvSpPr>
            <a:spLocks noGrp="1" noChangeArrowheads="1"/>
          </p:cNvSpPr>
          <p:nvPr>
            <p:ph type="subTitle" idx="1"/>
          </p:nvPr>
        </p:nvSpPr>
        <p:spPr/>
        <p:txBody>
          <a:bodyPr/>
          <a:lstStyle/>
          <a:p>
            <a:r>
              <a:rPr lang="en-US" altLang="zh-TW" dirty="0"/>
              <a:t>Joseph Deng</a:t>
            </a:r>
            <a:endParaRPr lang="zh-TW" altLang="en-US" dirty="0"/>
          </a:p>
          <a:p>
            <a:r>
              <a:rPr lang="en-US" altLang="zh-TW" dirty="0"/>
              <a:t>josephdeng@g2.usc.edu.tw</a:t>
            </a:r>
          </a:p>
        </p:txBody>
      </p:sp>
      <p:sp>
        <p:nvSpPr>
          <p:cNvPr id="6" name="Rectangle 16"/>
          <p:cNvSpPr>
            <a:spLocks noGrp="1" noChangeArrowheads="1"/>
          </p:cNvSpPr>
          <p:nvPr>
            <p:ph type="sldNum" sz="quarter" idx="12"/>
          </p:nvPr>
        </p:nvSpPr>
        <p:spPr>
          <a:xfrm>
            <a:off x="8763000" y="5543550"/>
            <a:ext cx="1905000" cy="342900"/>
          </a:xfrm>
        </p:spPr>
        <p:txBody>
          <a:bodyPr/>
          <a:lstStyle/>
          <a:p>
            <a:fld id="{206ADF68-3803-4CF3-9916-FA3C4404E545}" type="slidenum">
              <a:rPr lang="en-US" altLang="zh-TW"/>
              <a:pPr/>
              <a:t>1</a:t>
            </a:fld>
            <a:endParaRPr lang="en-US" altLang="zh-TW"/>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9A94CC-18EA-47F7-9519-7EB31B23179F}"/>
              </a:ext>
            </a:extLst>
          </p:cNvPr>
          <p:cNvSpPr>
            <a:spLocks noGrp="1"/>
          </p:cNvSpPr>
          <p:nvPr>
            <p:ph type="title"/>
          </p:nvPr>
        </p:nvSpPr>
        <p:spPr/>
        <p:txBody>
          <a:bodyPr/>
          <a:lstStyle/>
          <a:p>
            <a:r>
              <a:rPr lang="en-US" altLang="zh-TW" dirty="0"/>
              <a:t>Wrap Up</a:t>
            </a:r>
            <a:endParaRPr lang="zh-TW" altLang="en-US" dirty="0"/>
          </a:p>
        </p:txBody>
      </p:sp>
      <p:sp>
        <p:nvSpPr>
          <p:cNvPr id="4" name="內容版面配置區 3">
            <a:extLst>
              <a:ext uri="{FF2B5EF4-FFF2-40B4-BE49-F238E27FC236}">
                <a16:creationId xmlns:a16="http://schemas.microsoft.com/office/drawing/2014/main" id="{F4455607-487B-4BAA-ADBC-DD732BD1ED7D}"/>
              </a:ext>
            </a:extLst>
          </p:cNvPr>
          <p:cNvSpPr>
            <a:spLocks noGrp="1"/>
          </p:cNvSpPr>
          <p:nvPr>
            <p:ph idx="1"/>
          </p:nvPr>
        </p:nvSpPr>
        <p:spPr/>
        <p:txBody>
          <a:bodyPr>
            <a:normAutofit/>
          </a:bodyPr>
          <a:lstStyle/>
          <a:p>
            <a:r>
              <a:rPr lang="zh-TW" altLang="en-US" dirty="0"/>
              <a:t>專案管理是一門整合能力</a:t>
            </a:r>
            <a:endParaRPr lang="en-US" altLang="zh-TW" dirty="0"/>
          </a:p>
          <a:p>
            <a:pPr lvl="1"/>
            <a:r>
              <a:rPr lang="zh-TW" altLang="en-US" dirty="0"/>
              <a:t>以系統手法、面對問題、解決問題</a:t>
            </a:r>
            <a:endParaRPr lang="en-US" altLang="zh-TW" dirty="0"/>
          </a:p>
          <a:p>
            <a:pPr lvl="1"/>
            <a:r>
              <a:rPr lang="zh-TW" altLang="en-US" dirty="0"/>
              <a:t>整合團隊力量</a:t>
            </a:r>
            <a:endParaRPr lang="en-US" altLang="zh-TW" dirty="0"/>
          </a:p>
          <a:p>
            <a:pPr lvl="1"/>
            <a:r>
              <a:rPr lang="zh-TW" altLang="en-US" dirty="0"/>
              <a:t>透過學習和發現的過程</a:t>
            </a:r>
            <a:endParaRPr lang="en-US" altLang="zh-TW" dirty="0"/>
          </a:p>
          <a:p>
            <a:pPr lvl="1"/>
            <a:r>
              <a:rPr lang="zh-TW" altLang="en-US" dirty="0"/>
              <a:t>帶領組織不斷地創新和突破困境</a:t>
            </a:r>
            <a:endParaRPr lang="en-US" altLang="zh-TW" dirty="0"/>
          </a:p>
          <a:p>
            <a:pPr lvl="1"/>
            <a:endParaRPr lang="zh-TW" altLang="en-US" dirty="0"/>
          </a:p>
        </p:txBody>
      </p:sp>
      <p:sp>
        <p:nvSpPr>
          <p:cNvPr id="3" name="投影片編號版面配置區 2">
            <a:extLst>
              <a:ext uri="{FF2B5EF4-FFF2-40B4-BE49-F238E27FC236}">
                <a16:creationId xmlns:a16="http://schemas.microsoft.com/office/drawing/2014/main" id="{FC68D03B-1775-4682-8063-BF01335DD00C}"/>
              </a:ext>
            </a:extLst>
          </p:cNvPr>
          <p:cNvSpPr>
            <a:spLocks noGrp="1"/>
          </p:cNvSpPr>
          <p:nvPr>
            <p:ph type="sldNum" sz="quarter" idx="12"/>
          </p:nvPr>
        </p:nvSpPr>
        <p:spPr/>
        <p:txBody>
          <a:bodyPr/>
          <a:lstStyle/>
          <a:p>
            <a:fld id="{0BC55746-04A1-42DC-A0BC-1E09A8E18DBD}" type="slidenum">
              <a:rPr lang="en-US" altLang="zh-TW" smtClean="0"/>
              <a:pPr/>
              <a:t>10</a:t>
            </a:fld>
            <a:endParaRPr lang="en-US" altLang="zh-TW"/>
          </a:p>
        </p:txBody>
      </p:sp>
    </p:spTree>
    <p:extLst>
      <p:ext uri="{BB962C8B-B14F-4D97-AF65-F5344CB8AC3E}">
        <p14:creationId xmlns:p14="http://schemas.microsoft.com/office/powerpoint/2010/main" val="2076011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EBA1F71-B2A7-45E5-8C0A-48B21D2C9E2F}"/>
              </a:ext>
            </a:extLst>
          </p:cNvPr>
          <p:cNvSpPr>
            <a:spLocks noGrp="1"/>
          </p:cNvSpPr>
          <p:nvPr>
            <p:ph type="title"/>
          </p:nvPr>
        </p:nvSpPr>
        <p:spPr/>
        <p:txBody>
          <a:bodyPr/>
          <a:lstStyle/>
          <a:p>
            <a:r>
              <a:rPr lang="zh-TW" altLang="en-US" dirty="0"/>
              <a:t>課程簡介</a:t>
            </a:r>
          </a:p>
        </p:txBody>
      </p:sp>
      <p:sp>
        <p:nvSpPr>
          <p:cNvPr id="3" name="內容版面配置區 2">
            <a:extLst>
              <a:ext uri="{FF2B5EF4-FFF2-40B4-BE49-F238E27FC236}">
                <a16:creationId xmlns:a16="http://schemas.microsoft.com/office/drawing/2014/main" id="{4B4E97F0-93E8-4AEC-811B-49E36418E7E3}"/>
              </a:ext>
            </a:extLst>
          </p:cNvPr>
          <p:cNvSpPr>
            <a:spLocks noGrp="1"/>
          </p:cNvSpPr>
          <p:nvPr>
            <p:ph idx="1"/>
          </p:nvPr>
        </p:nvSpPr>
        <p:spPr/>
        <p:txBody>
          <a:bodyPr>
            <a:normAutofit fontScale="92500" lnSpcReduction="10000"/>
          </a:bodyPr>
          <a:lstStyle/>
          <a:p>
            <a:r>
              <a:rPr lang="zh-TW" altLang="en-US" dirty="0"/>
              <a:t>教科書</a:t>
            </a:r>
            <a:endParaRPr lang="en-US" altLang="zh-TW" dirty="0"/>
          </a:p>
          <a:p>
            <a:pPr lvl="1"/>
            <a:r>
              <a:rPr lang="zh-TW" altLang="en-US" dirty="0"/>
              <a:t>專案管理</a:t>
            </a:r>
            <a:r>
              <a:rPr lang="en-US" altLang="zh-TW" dirty="0"/>
              <a:t>: </a:t>
            </a:r>
            <a:r>
              <a:rPr lang="zh-TW" altLang="en-US" dirty="0"/>
              <a:t>以系統手法管理專案 </a:t>
            </a:r>
            <a:r>
              <a:rPr lang="en-US" altLang="zh-TW" dirty="0"/>
              <a:t>(</a:t>
            </a:r>
            <a:r>
              <a:rPr lang="zh-TW" altLang="en-US" dirty="0"/>
              <a:t>第</a:t>
            </a:r>
            <a:r>
              <a:rPr lang="en-US" altLang="zh-TW" dirty="0"/>
              <a:t>2</a:t>
            </a:r>
            <a:r>
              <a:rPr lang="zh-TW" altLang="en-US" dirty="0"/>
              <a:t>版</a:t>
            </a:r>
            <a:r>
              <a:rPr lang="en-US" altLang="zh-TW" dirty="0"/>
              <a:t>/2018</a:t>
            </a:r>
            <a:r>
              <a:rPr lang="zh-TW" altLang="en-US" dirty="0"/>
              <a:t>年</a:t>
            </a:r>
            <a:r>
              <a:rPr lang="en-US" altLang="zh-TW" dirty="0"/>
              <a:t>)</a:t>
            </a:r>
            <a:r>
              <a:rPr lang="zh-TW" altLang="en-US" dirty="0"/>
              <a:t>，曾清枝 著，雙葉書廊，</a:t>
            </a:r>
            <a:r>
              <a:rPr lang="en-US" altLang="zh-TW" dirty="0"/>
              <a:t>ISBN 9789579096140</a:t>
            </a:r>
            <a:endParaRPr lang="zh-TW" altLang="en-US" dirty="0"/>
          </a:p>
          <a:p>
            <a:r>
              <a:rPr lang="zh-TW" altLang="en-US" dirty="0"/>
              <a:t>參考書</a:t>
            </a:r>
            <a:endParaRPr lang="en-US" altLang="zh-TW" dirty="0"/>
          </a:p>
          <a:p>
            <a:pPr lvl="1"/>
            <a:r>
              <a:rPr lang="en-US" altLang="zh-TW" dirty="0"/>
              <a:t>A guide to the Project Management Body of Knowledge (PMBOK guide), 6th Ed, ISBN 9781628251845</a:t>
            </a:r>
          </a:p>
          <a:p>
            <a:pPr lvl="1"/>
            <a:r>
              <a:rPr lang="zh-TW" altLang="en-US" dirty="0"/>
              <a:t>敏捷專案管理基礎知識與應用實務</a:t>
            </a:r>
            <a:r>
              <a:rPr lang="en-US" altLang="zh-TW" dirty="0"/>
              <a:t>: </a:t>
            </a:r>
            <a:r>
              <a:rPr lang="zh-TW" altLang="en-US" dirty="0"/>
              <a:t>邁向敏捷成功之路 </a:t>
            </a:r>
            <a:r>
              <a:rPr lang="en-US" altLang="zh-TW" dirty="0"/>
              <a:t>(</a:t>
            </a:r>
            <a:r>
              <a:rPr lang="zh-TW" altLang="en-US" dirty="0"/>
              <a:t>第</a:t>
            </a:r>
            <a:r>
              <a:rPr lang="en-US" altLang="zh-TW" dirty="0"/>
              <a:t>3</a:t>
            </a:r>
            <a:r>
              <a:rPr lang="zh-TW" altLang="en-US" dirty="0"/>
              <a:t>版</a:t>
            </a:r>
            <a:r>
              <a:rPr lang="en-US" altLang="zh-TW" dirty="0"/>
              <a:t>)</a:t>
            </a:r>
            <a:r>
              <a:rPr lang="zh-TW" altLang="en-US" dirty="0"/>
              <a:t>，許秀影 著，社團法人中華專案管理學會，</a:t>
            </a:r>
            <a:r>
              <a:rPr lang="en-US" altLang="zh-TW" dirty="0"/>
              <a:t>ISBN 9789868469846</a:t>
            </a:r>
            <a:endParaRPr lang="zh-TW" altLang="en-US" dirty="0"/>
          </a:p>
          <a:p>
            <a:r>
              <a:rPr lang="zh-TW" altLang="en-US" dirty="0"/>
              <a:t>考試</a:t>
            </a:r>
            <a:r>
              <a:rPr lang="en-US" altLang="zh-TW" dirty="0"/>
              <a:t>:</a:t>
            </a:r>
          </a:p>
          <a:p>
            <a:pPr lvl="1"/>
            <a:r>
              <a:rPr lang="zh-TW" altLang="en-US" dirty="0"/>
              <a:t>期中考</a:t>
            </a:r>
            <a:r>
              <a:rPr lang="en-US" altLang="zh-TW" dirty="0"/>
              <a:t>30%</a:t>
            </a:r>
            <a:r>
              <a:rPr lang="zh-TW" altLang="en-US" dirty="0"/>
              <a:t>、期末考</a:t>
            </a:r>
            <a:r>
              <a:rPr lang="en-US" altLang="zh-TW" dirty="0"/>
              <a:t>40%</a:t>
            </a:r>
            <a:r>
              <a:rPr lang="zh-TW" altLang="en-US" dirty="0"/>
              <a:t>、平時</a:t>
            </a:r>
            <a:r>
              <a:rPr lang="en-US" altLang="zh-TW" dirty="0"/>
              <a:t>30%</a:t>
            </a:r>
            <a:r>
              <a:rPr lang="zh-TW" altLang="en-US" dirty="0"/>
              <a:t>（隨堂考試、作業、課程參與）</a:t>
            </a:r>
          </a:p>
        </p:txBody>
      </p:sp>
      <p:sp>
        <p:nvSpPr>
          <p:cNvPr id="4" name="投影片編號版面配置區 3">
            <a:extLst>
              <a:ext uri="{FF2B5EF4-FFF2-40B4-BE49-F238E27FC236}">
                <a16:creationId xmlns:a16="http://schemas.microsoft.com/office/drawing/2014/main" id="{35A2F4DD-7ECF-4782-A3DB-37081DA1D885}"/>
              </a:ext>
            </a:extLst>
          </p:cNvPr>
          <p:cNvSpPr>
            <a:spLocks noGrp="1"/>
          </p:cNvSpPr>
          <p:nvPr>
            <p:ph type="sldNum" sz="quarter" idx="12"/>
          </p:nvPr>
        </p:nvSpPr>
        <p:spPr/>
        <p:txBody>
          <a:bodyPr/>
          <a:lstStyle/>
          <a:p>
            <a:fld id="{06AFB70A-E524-49E4-8F5C-48BFBE4381EC}" type="slidenum">
              <a:rPr lang="en-US" altLang="zh-TW" smtClean="0"/>
              <a:pPr/>
              <a:t>2</a:t>
            </a:fld>
            <a:endParaRPr lang="en-US" altLang="zh-TW"/>
          </a:p>
        </p:txBody>
      </p:sp>
    </p:spTree>
    <p:extLst>
      <p:ext uri="{BB962C8B-B14F-4D97-AF65-F5344CB8AC3E}">
        <p14:creationId xmlns:p14="http://schemas.microsoft.com/office/powerpoint/2010/main" val="3146338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6870A9-1EBB-4CAD-A92C-FAA55895626A}"/>
              </a:ext>
            </a:extLst>
          </p:cNvPr>
          <p:cNvSpPr>
            <a:spLocks noGrp="1"/>
          </p:cNvSpPr>
          <p:nvPr>
            <p:ph type="title"/>
          </p:nvPr>
        </p:nvSpPr>
        <p:spPr/>
        <p:txBody>
          <a:bodyPr/>
          <a:lstStyle/>
          <a:p>
            <a:r>
              <a:rPr lang="zh-TW" altLang="en-US" dirty="0"/>
              <a:t>何謂專案管理？</a:t>
            </a:r>
          </a:p>
        </p:txBody>
      </p:sp>
      <p:sp>
        <p:nvSpPr>
          <p:cNvPr id="3" name="內容版面配置區 2">
            <a:extLst>
              <a:ext uri="{FF2B5EF4-FFF2-40B4-BE49-F238E27FC236}">
                <a16:creationId xmlns:a16="http://schemas.microsoft.com/office/drawing/2014/main" id="{81899D0F-A865-444D-8A83-CA08C6F23947}"/>
              </a:ext>
            </a:extLst>
          </p:cNvPr>
          <p:cNvSpPr>
            <a:spLocks noGrp="1"/>
          </p:cNvSpPr>
          <p:nvPr>
            <p:ph idx="1"/>
          </p:nvPr>
        </p:nvSpPr>
        <p:spPr/>
        <p:txBody>
          <a:bodyPr>
            <a:normAutofit lnSpcReduction="10000"/>
          </a:bodyPr>
          <a:lstStyle/>
          <a:p>
            <a:r>
              <a:rPr lang="zh-TW" altLang="en-US" dirty="0"/>
              <a:t>統合運用管理知識、技術、工具、方法於任何專案活動上，使專案的交付標的物能符合或超越專案利害關係人的需求與期望的一種專門技術。</a:t>
            </a:r>
            <a:endParaRPr lang="en-US" altLang="zh-TW" dirty="0"/>
          </a:p>
          <a:p>
            <a:r>
              <a:rPr lang="zh-TW" altLang="en-US" dirty="0"/>
              <a:t>何謂「專案」（</a:t>
            </a:r>
            <a:r>
              <a:rPr lang="en-US" altLang="zh-TW" dirty="0"/>
              <a:t>Project</a:t>
            </a:r>
            <a:r>
              <a:rPr lang="zh-TW" altLang="en-US" dirty="0"/>
              <a:t>）</a:t>
            </a:r>
            <a:endParaRPr lang="en-US" altLang="zh-TW" dirty="0"/>
          </a:p>
          <a:p>
            <a:pPr lvl="1"/>
            <a:r>
              <a:rPr lang="zh-TW" altLang="en-US" dirty="0"/>
              <a:t>為創造一個獨一無二的產品、服務、或成果而從事的一個暫時性的努力。</a:t>
            </a:r>
            <a:endParaRPr lang="en-US" altLang="zh-TW" dirty="0"/>
          </a:p>
          <a:p>
            <a:pPr lvl="1"/>
            <a:r>
              <a:rPr lang="zh-TW" altLang="en-US" dirty="0"/>
              <a:t>獨一無二（</a:t>
            </a:r>
            <a:r>
              <a:rPr lang="en-US" altLang="zh-TW" dirty="0"/>
              <a:t>Unique</a:t>
            </a:r>
            <a:r>
              <a:rPr lang="zh-TW" altLang="en-US" dirty="0"/>
              <a:t>）意味著專案不是用來執行例行性的工作。</a:t>
            </a:r>
          </a:p>
          <a:p>
            <a:pPr lvl="1"/>
            <a:r>
              <a:rPr lang="zh-TW" altLang="en-US" dirty="0"/>
              <a:t>暫時性（</a:t>
            </a:r>
            <a:r>
              <a:rPr lang="en-US" altLang="zh-TW" dirty="0"/>
              <a:t>Temporary</a:t>
            </a:r>
            <a:r>
              <a:rPr lang="zh-TW" altLang="en-US" dirty="0"/>
              <a:t>）是指專案有確定的開始日期和結束日期。</a:t>
            </a:r>
            <a:endParaRPr lang="en-US" altLang="zh-TW" dirty="0"/>
          </a:p>
          <a:p>
            <a:pPr lvl="1"/>
            <a:r>
              <a:rPr lang="en-US" altLang="zh-TW" dirty="0"/>
              <a:t>Project </a:t>
            </a:r>
            <a:r>
              <a:rPr lang="zh-TW" altLang="en-US" dirty="0"/>
              <a:t>大陸譯為「項目」</a:t>
            </a:r>
            <a:endParaRPr lang="en-US" altLang="zh-TW" dirty="0"/>
          </a:p>
        </p:txBody>
      </p:sp>
      <p:sp>
        <p:nvSpPr>
          <p:cNvPr id="4" name="投影片編號版面配置區 3">
            <a:extLst>
              <a:ext uri="{FF2B5EF4-FFF2-40B4-BE49-F238E27FC236}">
                <a16:creationId xmlns:a16="http://schemas.microsoft.com/office/drawing/2014/main" id="{B5EFC6E1-135C-4A15-90E5-64857B280264}"/>
              </a:ext>
            </a:extLst>
          </p:cNvPr>
          <p:cNvSpPr>
            <a:spLocks noGrp="1"/>
          </p:cNvSpPr>
          <p:nvPr>
            <p:ph type="sldNum" sz="quarter" idx="12"/>
          </p:nvPr>
        </p:nvSpPr>
        <p:spPr/>
        <p:txBody>
          <a:bodyPr/>
          <a:lstStyle/>
          <a:p>
            <a:fld id="{06AFB70A-E524-49E4-8F5C-48BFBE4381EC}" type="slidenum">
              <a:rPr lang="en-US" altLang="zh-TW" smtClean="0"/>
              <a:pPr/>
              <a:t>3</a:t>
            </a:fld>
            <a:endParaRPr lang="en-US" altLang="zh-TW"/>
          </a:p>
        </p:txBody>
      </p:sp>
    </p:spTree>
    <p:extLst>
      <p:ext uri="{BB962C8B-B14F-4D97-AF65-F5344CB8AC3E}">
        <p14:creationId xmlns:p14="http://schemas.microsoft.com/office/powerpoint/2010/main" val="1908207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F7509BE-517A-462D-89E8-8947A4023A4D}"/>
              </a:ext>
            </a:extLst>
          </p:cNvPr>
          <p:cNvSpPr>
            <a:spLocks noGrp="1"/>
          </p:cNvSpPr>
          <p:nvPr>
            <p:ph type="title"/>
          </p:nvPr>
        </p:nvSpPr>
        <p:spPr/>
        <p:txBody>
          <a:bodyPr/>
          <a:lstStyle/>
          <a:p>
            <a:r>
              <a:rPr lang="zh-TW" altLang="en-US" dirty="0"/>
              <a:t>範例：什麼是專案？</a:t>
            </a:r>
          </a:p>
        </p:txBody>
      </p:sp>
      <p:sp>
        <p:nvSpPr>
          <p:cNvPr id="5" name="文字版面配置區 4">
            <a:extLst>
              <a:ext uri="{FF2B5EF4-FFF2-40B4-BE49-F238E27FC236}">
                <a16:creationId xmlns:a16="http://schemas.microsoft.com/office/drawing/2014/main" id="{C2073550-CC4F-4AA8-B07C-1BDEFA866967}"/>
              </a:ext>
            </a:extLst>
          </p:cNvPr>
          <p:cNvSpPr>
            <a:spLocks noGrp="1"/>
          </p:cNvSpPr>
          <p:nvPr>
            <p:ph type="body" idx="1"/>
          </p:nvPr>
        </p:nvSpPr>
        <p:spPr/>
        <p:txBody>
          <a:bodyPr/>
          <a:lstStyle/>
          <a:p>
            <a:r>
              <a:rPr lang="zh-TW" altLang="en-US" dirty="0"/>
              <a:t>專案</a:t>
            </a:r>
          </a:p>
        </p:txBody>
      </p:sp>
      <p:sp>
        <p:nvSpPr>
          <p:cNvPr id="6" name="內容版面配置區 5">
            <a:extLst>
              <a:ext uri="{FF2B5EF4-FFF2-40B4-BE49-F238E27FC236}">
                <a16:creationId xmlns:a16="http://schemas.microsoft.com/office/drawing/2014/main" id="{E827EA68-5E17-4C39-939F-C38199E93FF8}"/>
              </a:ext>
            </a:extLst>
          </p:cNvPr>
          <p:cNvSpPr>
            <a:spLocks noGrp="1"/>
          </p:cNvSpPr>
          <p:nvPr>
            <p:ph sz="half" idx="2"/>
          </p:nvPr>
        </p:nvSpPr>
        <p:spPr/>
        <p:txBody>
          <a:bodyPr/>
          <a:lstStyle/>
          <a:p>
            <a:r>
              <a:rPr lang="zh-TW" altLang="en-US" dirty="0"/>
              <a:t>捷運環狀線建設工程</a:t>
            </a:r>
            <a:endParaRPr lang="en-US" altLang="zh-TW" dirty="0"/>
          </a:p>
          <a:p>
            <a:r>
              <a:rPr lang="zh-TW" altLang="en-US" dirty="0"/>
              <a:t>包機運送武漢台商</a:t>
            </a:r>
            <a:endParaRPr lang="en-US" altLang="zh-TW" dirty="0"/>
          </a:p>
          <a:p>
            <a:r>
              <a:rPr lang="zh-TW" altLang="en-US" dirty="0"/>
              <a:t>考過 </a:t>
            </a:r>
            <a:r>
              <a:rPr lang="en-US" altLang="zh-TW" dirty="0"/>
              <a:t>CPE </a:t>
            </a:r>
            <a:r>
              <a:rPr lang="zh-TW" altLang="en-US" dirty="0"/>
              <a:t>達到畢業門檻</a:t>
            </a:r>
            <a:endParaRPr lang="en-US" altLang="zh-TW" dirty="0"/>
          </a:p>
          <a:p>
            <a:r>
              <a:rPr lang="zh-TW" altLang="en-US" dirty="0"/>
              <a:t>製作畢業專題</a:t>
            </a:r>
            <a:endParaRPr lang="en-US" altLang="zh-TW" dirty="0"/>
          </a:p>
          <a:p>
            <a:endParaRPr lang="zh-TW" altLang="en-US" dirty="0"/>
          </a:p>
        </p:txBody>
      </p:sp>
      <p:sp>
        <p:nvSpPr>
          <p:cNvPr id="7" name="文字版面配置區 6">
            <a:extLst>
              <a:ext uri="{FF2B5EF4-FFF2-40B4-BE49-F238E27FC236}">
                <a16:creationId xmlns:a16="http://schemas.microsoft.com/office/drawing/2014/main" id="{856F665A-D5BE-45C9-9C83-C44074417923}"/>
              </a:ext>
            </a:extLst>
          </p:cNvPr>
          <p:cNvSpPr>
            <a:spLocks noGrp="1"/>
          </p:cNvSpPr>
          <p:nvPr>
            <p:ph type="body" sz="quarter" idx="3"/>
          </p:nvPr>
        </p:nvSpPr>
        <p:spPr/>
        <p:txBody>
          <a:bodyPr/>
          <a:lstStyle/>
          <a:p>
            <a:r>
              <a:rPr lang="zh-TW" altLang="en-US" dirty="0"/>
              <a:t>不是專案</a:t>
            </a:r>
          </a:p>
        </p:txBody>
      </p:sp>
      <p:sp>
        <p:nvSpPr>
          <p:cNvPr id="8" name="內容版面配置區 7">
            <a:extLst>
              <a:ext uri="{FF2B5EF4-FFF2-40B4-BE49-F238E27FC236}">
                <a16:creationId xmlns:a16="http://schemas.microsoft.com/office/drawing/2014/main" id="{C42CC831-4CA2-4923-8AAE-1196AB4583B7}"/>
              </a:ext>
            </a:extLst>
          </p:cNvPr>
          <p:cNvSpPr>
            <a:spLocks noGrp="1"/>
          </p:cNvSpPr>
          <p:nvPr>
            <p:ph sz="quarter" idx="4"/>
          </p:nvPr>
        </p:nvSpPr>
        <p:spPr/>
        <p:txBody>
          <a:bodyPr/>
          <a:lstStyle/>
          <a:p>
            <a:r>
              <a:rPr lang="zh-TW" altLang="en-US" dirty="0"/>
              <a:t>維持捷運正常營運（</a:t>
            </a:r>
            <a:r>
              <a:rPr lang="en-US" altLang="zh-TW" dirty="0"/>
              <a:t>Routine</a:t>
            </a:r>
            <a:r>
              <a:rPr lang="zh-TW" altLang="en-US" dirty="0"/>
              <a:t>）</a:t>
            </a:r>
            <a:endParaRPr lang="en-US" altLang="zh-TW" dirty="0"/>
          </a:p>
          <a:p>
            <a:r>
              <a:rPr lang="zh-TW" altLang="en-US" dirty="0"/>
              <a:t>定期航班杭州飛台北（</a:t>
            </a:r>
            <a:r>
              <a:rPr lang="en-US" altLang="zh-TW" dirty="0"/>
              <a:t>Routine</a:t>
            </a:r>
            <a:r>
              <a:rPr lang="zh-TW" altLang="en-US" dirty="0"/>
              <a:t>）</a:t>
            </a:r>
            <a:endParaRPr lang="en-US" altLang="zh-TW" dirty="0"/>
          </a:p>
          <a:p>
            <a:r>
              <a:rPr lang="zh-TW" altLang="en-US" dirty="0"/>
              <a:t>精熟程式語言（學海無涯）</a:t>
            </a:r>
            <a:endParaRPr lang="en-US" altLang="zh-TW" dirty="0"/>
          </a:p>
          <a:p>
            <a:r>
              <a:rPr lang="zh-TW" altLang="en-US" dirty="0"/>
              <a:t>重修專案管理（未必發生）</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A6547EEA-8BAC-49CF-ABAE-C2728182BBC6}"/>
              </a:ext>
            </a:extLst>
          </p:cNvPr>
          <p:cNvSpPr>
            <a:spLocks noGrp="1"/>
          </p:cNvSpPr>
          <p:nvPr>
            <p:ph type="sldNum" sz="quarter" idx="12"/>
          </p:nvPr>
        </p:nvSpPr>
        <p:spPr/>
        <p:txBody>
          <a:bodyPr/>
          <a:lstStyle/>
          <a:p>
            <a:fld id="{06AFB70A-E524-49E4-8F5C-48BFBE4381EC}" type="slidenum">
              <a:rPr lang="en-US" altLang="zh-TW" smtClean="0"/>
              <a:pPr/>
              <a:t>4</a:t>
            </a:fld>
            <a:endParaRPr lang="en-US" altLang="zh-TW"/>
          </a:p>
        </p:txBody>
      </p:sp>
    </p:spTree>
    <p:extLst>
      <p:ext uri="{BB962C8B-B14F-4D97-AF65-F5344CB8AC3E}">
        <p14:creationId xmlns:p14="http://schemas.microsoft.com/office/powerpoint/2010/main" val="2785926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E917E3D-F37F-45AE-9B5A-CEE78B239678}"/>
              </a:ext>
            </a:extLst>
          </p:cNvPr>
          <p:cNvSpPr>
            <a:spLocks noGrp="1"/>
          </p:cNvSpPr>
          <p:nvPr>
            <p:ph type="title"/>
          </p:nvPr>
        </p:nvSpPr>
        <p:spPr/>
        <p:txBody>
          <a:bodyPr/>
          <a:lstStyle/>
          <a:p>
            <a:r>
              <a:rPr lang="en-US" altLang="zh-TW" dirty="0"/>
              <a:t>PDCA</a:t>
            </a:r>
            <a:endParaRPr lang="zh-TW" altLang="en-US" dirty="0"/>
          </a:p>
        </p:txBody>
      </p:sp>
      <p:sp>
        <p:nvSpPr>
          <p:cNvPr id="8" name="內容版面配置區 7">
            <a:extLst>
              <a:ext uri="{FF2B5EF4-FFF2-40B4-BE49-F238E27FC236}">
                <a16:creationId xmlns:a16="http://schemas.microsoft.com/office/drawing/2014/main" id="{F13B0D59-6ED9-4928-94F3-D87855D7F1E6}"/>
              </a:ext>
            </a:extLst>
          </p:cNvPr>
          <p:cNvSpPr>
            <a:spLocks noGrp="1"/>
          </p:cNvSpPr>
          <p:nvPr>
            <p:ph idx="1"/>
          </p:nvPr>
        </p:nvSpPr>
        <p:spPr/>
        <p:txBody>
          <a:bodyPr/>
          <a:lstStyle/>
          <a:p>
            <a:r>
              <a:rPr lang="en-US" altLang="zh-TW" dirty="0"/>
              <a:t>Plan </a:t>
            </a:r>
            <a:r>
              <a:rPr lang="zh-TW" altLang="en-US" dirty="0"/>
              <a:t>良好的規劃</a:t>
            </a:r>
            <a:endParaRPr lang="en-US" altLang="zh-TW" dirty="0"/>
          </a:p>
          <a:p>
            <a:r>
              <a:rPr lang="en-US" altLang="zh-TW" dirty="0"/>
              <a:t>Do </a:t>
            </a:r>
            <a:r>
              <a:rPr lang="zh-TW" altLang="en-US" dirty="0"/>
              <a:t>依計畫執行</a:t>
            </a:r>
            <a:endParaRPr lang="en-US" altLang="zh-TW" dirty="0"/>
          </a:p>
          <a:p>
            <a:r>
              <a:rPr lang="en-US" altLang="zh-TW" dirty="0"/>
              <a:t>Check </a:t>
            </a:r>
            <a:r>
              <a:rPr lang="zh-TW" altLang="en-US" dirty="0"/>
              <a:t>查核執行結果</a:t>
            </a:r>
            <a:endParaRPr lang="en-US" altLang="zh-TW" dirty="0"/>
          </a:p>
          <a:p>
            <a:r>
              <a:rPr lang="en-US" altLang="zh-TW" dirty="0"/>
              <a:t>Act </a:t>
            </a:r>
            <a:r>
              <a:rPr lang="zh-TW" altLang="en-US" dirty="0"/>
              <a:t>訂定改善對策，執行矯正措施</a:t>
            </a:r>
            <a:endParaRPr lang="en-US" altLang="zh-TW" dirty="0"/>
          </a:p>
          <a:p>
            <a:endParaRPr lang="en-US" altLang="zh-TW"/>
          </a:p>
          <a:p>
            <a:r>
              <a:rPr lang="zh-TW" altLang="en-US"/>
              <a:t>循環</a:t>
            </a:r>
            <a:r>
              <a:rPr lang="zh-TW" altLang="en-US" dirty="0"/>
              <a:t>不止，持續改善</a:t>
            </a:r>
          </a:p>
        </p:txBody>
      </p:sp>
      <p:sp>
        <p:nvSpPr>
          <p:cNvPr id="7" name="投影片編號版面配置區 6">
            <a:extLst>
              <a:ext uri="{FF2B5EF4-FFF2-40B4-BE49-F238E27FC236}">
                <a16:creationId xmlns:a16="http://schemas.microsoft.com/office/drawing/2014/main" id="{8DB4DF28-A3D5-46D8-B646-9D827D175A35}"/>
              </a:ext>
            </a:extLst>
          </p:cNvPr>
          <p:cNvSpPr>
            <a:spLocks noGrp="1"/>
          </p:cNvSpPr>
          <p:nvPr>
            <p:ph type="sldNum" sz="quarter" idx="12"/>
          </p:nvPr>
        </p:nvSpPr>
        <p:spPr/>
        <p:txBody>
          <a:bodyPr/>
          <a:lstStyle/>
          <a:p>
            <a:fld id="{06AFB70A-E524-49E4-8F5C-48BFBE4381EC}" type="slidenum">
              <a:rPr lang="en-US" altLang="zh-TW" smtClean="0"/>
              <a:pPr/>
              <a:t>5</a:t>
            </a:fld>
            <a:endParaRPr lang="en-US" altLang="zh-TW"/>
          </a:p>
        </p:txBody>
      </p:sp>
      <p:pic>
        <p:nvPicPr>
          <p:cNvPr id="4" name="圖片 3">
            <a:extLst>
              <a:ext uri="{FF2B5EF4-FFF2-40B4-BE49-F238E27FC236}">
                <a16:creationId xmlns:a16="http://schemas.microsoft.com/office/drawing/2014/main" id="{4823936D-BA4E-46AF-815A-8DAD0128585C}"/>
              </a:ext>
            </a:extLst>
          </p:cNvPr>
          <p:cNvPicPr>
            <a:picLocks noChangeAspect="1"/>
          </p:cNvPicPr>
          <p:nvPr/>
        </p:nvPicPr>
        <p:blipFill>
          <a:blip r:embed="rId2"/>
          <a:stretch>
            <a:fillRect/>
          </a:stretch>
        </p:blipFill>
        <p:spPr>
          <a:xfrm>
            <a:off x="7104112" y="937419"/>
            <a:ext cx="3814763" cy="3686175"/>
          </a:xfrm>
          <a:prstGeom prst="rect">
            <a:avLst/>
          </a:prstGeom>
        </p:spPr>
      </p:pic>
    </p:spTree>
    <p:extLst>
      <p:ext uri="{BB962C8B-B14F-4D97-AF65-F5344CB8AC3E}">
        <p14:creationId xmlns:p14="http://schemas.microsoft.com/office/powerpoint/2010/main" val="357098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72586B82-233E-4130-BEAE-87BDAF7BB16B}"/>
              </a:ext>
            </a:extLst>
          </p:cNvPr>
          <p:cNvSpPr>
            <a:spLocks noGrp="1"/>
          </p:cNvSpPr>
          <p:nvPr>
            <p:ph type="title"/>
          </p:nvPr>
        </p:nvSpPr>
        <p:spPr/>
        <p:txBody>
          <a:bodyPr/>
          <a:lstStyle/>
          <a:p>
            <a:r>
              <a:rPr lang="zh-TW" altLang="en-US" dirty="0"/>
              <a:t>課程綱要</a:t>
            </a:r>
          </a:p>
        </p:txBody>
      </p:sp>
      <p:sp>
        <p:nvSpPr>
          <p:cNvPr id="7" name="內容版面配置區 6">
            <a:extLst>
              <a:ext uri="{FF2B5EF4-FFF2-40B4-BE49-F238E27FC236}">
                <a16:creationId xmlns:a16="http://schemas.microsoft.com/office/drawing/2014/main" id="{410F4787-D985-4D85-B6F5-1F7F64156116}"/>
              </a:ext>
            </a:extLst>
          </p:cNvPr>
          <p:cNvSpPr>
            <a:spLocks noGrp="1"/>
          </p:cNvSpPr>
          <p:nvPr>
            <p:ph sz="half" idx="1"/>
          </p:nvPr>
        </p:nvSpPr>
        <p:spPr/>
        <p:txBody>
          <a:bodyPr>
            <a:normAutofit lnSpcReduction="10000"/>
          </a:bodyPr>
          <a:lstStyle/>
          <a:p>
            <a:r>
              <a:rPr lang="zh-TW" altLang="en-US" dirty="0"/>
              <a:t>能力成熟度模型（</a:t>
            </a:r>
            <a:r>
              <a:rPr lang="en-US" altLang="zh-TW" dirty="0"/>
              <a:t>CMM</a:t>
            </a:r>
            <a:r>
              <a:rPr lang="zh-TW" altLang="en-US" dirty="0"/>
              <a:t>）</a:t>
            </a:r>
            <a:endParaRPr lang="en-US" altLang="zh-TW" dirty="0"/>
          </a:p>
          <a:p>
            <a:r>
              <a:rPr lang="zh-TW" altLang="en-US" dirty="0"/>
              <a:t>專案生命週期</a:t>
            </a:r>
            <a:endParaRPr lang="en-US" altLang="zh-TW" dirty="0"/>
          </a:p>
          <a:p>
            <a:r>
              <a:rPr lang="zh-TW" altLang="en-US" dirty="0"/>
              <a:t>專案技術領域</a:t>
            </a:r>
            <a:endParaRPr lang="en-US" altLang="zh-TW" dirty="0"/>
          </a:p>
          <a:p>
            <a:r>
              <a:rPr lang="zh-TW" altLang="en-US" dirty="0"/>
              <a:t>專案管理組織架構</a:t>
            </a:r>
            <a:endParaRPr lang="en-US" altLang="zh-TW" dirty="0"/>
          </a:p>
          <a:p>
            <a:r>
              <a:rPr lang="zh-TW" altLang="en-US" dirty="0"/>
              <a:t>專案管理過程</a:t>
            </a:r>
            <a:endParaRPr lang="en-US" altLang="zh-TW" dirty="0"/>
          </a:p>
          <a:p>
            <a:r>
              <a:rPr lang="zh-TW" altLang="en-US" dirty="0"/>
              <a:t>專案管理知識領域</a:t>
            </a:r>
            <a:endParaRPr lang="en-US" altLang="zh-TW" dirty="0"/>
          </a:p>
          <a:p>
            <a:r>
              <a:rPr lang="zh-TW" altLang="en-US" dirty="0"/>
              <a:t>產品開發手法</a:t>
            </a:r>
            <a:endParaRPr lang="en-US" altLang="zh-TW" dirty="0"/>
          </a:p>
          <a:p>
            <a:r>
              <a:rPr lang="zh-TW" altLang="en-US" dirty="0"/>
              <a:t>專案管理生命週期模式</a:t>
            </a:r>
            <a:endParaRPr lang="en-US" altLang="zh-TW" dirty="0"/>
          </a:p>
          <a:p>
            <a:r>
              <a:rPr lang="zh-TW" altLang="en-US" dirty="0"/>
              <a:t>專案整合管理</a:t>
            </a:r>
            <a:endParaRPr lang="en-US" altLang="zh-TW" dirty="0"/>
          </a:p>
          <a:p>
            <a:endParaRPr lang="en-US" altLang="zh-TW" dirty="0"/>
          </a:p>
          <a:p>
            <a:endParaRPr lang="zh-TW" altLang="en-US" dirty="0"/>
          </a:p>
        </p:txBody>
      </p:sp>
      <p:sp>
        <p:nvSpPr>
          <p:cNvPr id="8" name="內容版面配置區 7">
            <a:extLst>
              <a:ext uri="{FF2B5EF4-FFF2-40B4-BE49-F238E27FC236}">
                <a16:creationId xmlns:a16="http://schemas.microsoft.com/office/drawing/2014/main" id="{A862CF18-2BB7-4E51-8E7B-00F9133B21C2}"/>
              </a:ext>
            </a:extLst>
          </p:cNvPr>
          <p:cNvSpPr>
            <a:spLocks noGrp="1"/>
          </p:cNvSpPr>
          <p:nvPr>
            <p:ph sz="half" idx="2"/>
          </p:nvPr>
        </p:nvSpPr>
        <p:spPr/>
        <p:txBody>
          <a:bodyPr>
            <a:normAutofit lnSpcReduction="10000"/>
          </a:bodyPr>
          <a:lstStyle/>
          <a:p>
            <a:r>
              <a:rPr lang="zh-TW" altLang="en-US" dirty="0"/>
              <a:t>專案範疇管理</a:t>
            </a:r>
            <a:endParaRPr lang="en-US" altLang="zh-TW" dirty="0"/>
          </a:p>
          <a:p>
            <a:r>
              <a:rPr lang="zh-TW" altLang="en-US" dirty="0"/>
              <a:t>專案時程管理</a:t>
            </a:r>
            <a:endParaRPr lang="en-US" altLang="zh-TW" dirty="0"/>
          </a:p>
          <a:p>
            <a:r>
              <a:rPr lang="zh-TW" altLang="en-US" dirty="0"/>
              <a:t>專案成本管理</a:t>
            </a:r>
            <a:endParaRPr lang="en-US" altLang="zh-TW" dirty="0"/>
          </a:p>
          <a:p>
            <a:r>
              <a:rPr lang="zh-TW" altLang="en-US" dirty="0"/>
              <a:t>專案品質管理</a:t>
            </a:r>
            <a:endParaRPr lang="en-US" altLang="zh-TW" dirty="0"/>
          </a:p>
          <a:p>
            <a:r>
              <a:rPr lang="zh-TW" altLang="en-US" dirty="0"/>
              <a:t>專案資源管理</a:t>
            </a:r>
            <a:endParaRPr lang="en-US" altLang="zh-TW" dirty="0"/>
          </a:p>
          <a:p>
            <a:r>
              <a:rPr lang="zh-TW" altLang="en-US" dirty="0"/>
              <a:t>專案溝通管理</a:t>
            </a:r>
            <a:endParaRPr lang="en-US" altLang="zh-TW" dirty="0"/>
          </a:p>
          <a:p>
            <a:r>
              <a:rPr lang="zh-TW" altLang="en-US" dirty="0"/>
              <a:t>專案風險管理</a:t>
            </a:r>
            <a:endParaRPr lang="en-US" altLang="zh-TW" dirty="0"/>
          </a:p>
          <a:p>
            <a:r>
              <a:rPr lang="zh-TW" altLang="en-US" dirty="0"/>
              <a:t>專案採購管理</a:t>
            </a:r>
            <a:endParaRPr lang="en-US" altLang="zh-TW" dirty="0"/>
          </a:p>
          <a:p>
            <a:r>
              <a:rPr lang="zh-TW" altLang="en-US" dirty="0"/>
              <a:t>專案利害關係人管理</a:t>
            </a:r>
          </a:p>
        </p:txBody>
      </p:sp>
      <p:sp>
        <p:nvSpPr>
          <p:cNvPr id="5" name="投影片編號版面配置區 4">
            <a:extLst>
              <a:ext uri="{FF2B5EF4-FFF2-40B4-BE49-F238E27FC236}">
                <a16:creationId xmlns:a16="http://schemas.microsoft.com/office/drawing/2014/main" id="{17DDEBEA-CAD1-4080-B6A6-42ECF1E095A9}"/>
              </a:ext>
            </a:extLst>
          </p:cNvPr>
          <p:cNvSpPr>
            <a:spLocks noGrp="1"/>
          </p:cNvSpPr>
          <p:nvPr>
            <p:ph type="sldNum" sz="quarter" idx="12"/>
          </p:nvPr>
        </p:nvSpPr>
        <p:spPr/>
        <p:txBody>
          <a:bodyPr/>
          <a:lstStyle/>
          <a:p>
            <a:fld id="{06AFB70A-E524-49E4-8F5C-48BFBE4381EC}" type="slidenum">
              <a:rPr lang="en-US" altLang="zh-TW" smtClean="0"/>
              <a:pPr/>
              <a:t>6</a:t>
            </a:fld>
            <a:endParaRPr lang="en-US" altLang="zh-TW"/>
          </a:p>
        </p:txBody>
      </p:sp>
    </p:spTree>
    <p:extLst>
      <p:ext uri="{BB962C8B-B14F-4D97-AF65-F5344CB8AC3E}">
        <p14:creationId xmlns:p14="http://schemas.microsoft.com/office/powerpoint/2010/main" val="2434271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7">
            <a:extLst>
              <a:ext uri="{FF2B5EF4-FFF2-40B4-BE49-F238E27FC236}">
                <a16:creationId xmlns:a16="http://schemas.microsoft.com/office/drawing/2014/main" id="{1E200308-B4EF-46C1-AEE6-3FF9C4A05D65}"/>
              </a:ext>
            </a:extLst>
          </p:cNvPr>
          <p:cNvSpPr>
            <a:spLocks noGrp="1"/>
          </p:cNvSpPr>
          <p:nvPr>
            <p:ph type="title"/>
          </p:nvPr>
        </p:nvSpPr>
        <p:spPr/>
        <p:txBody>
          <a:bodyPr/>
          <a:lstStyle/>
          <a:p>
            <a:r>
              <a:rPr lang="zh-TW" altLang="en-US" dirty="0"/>
              <a:t>學習專案管理有何好處？</a:t>
            </a:r>
          </a:p>
        </p:txBody>
      </p:sp>
      <p:sp>
        <p:nvSpPr>
          <p:cNvPr id="9" name="內容版面配置區 8">
            <a:extLst>
              <a:ext uri="{FF2B5EF4-FFF2-40B4-BE49-F238E27FC236}">
                <a16:creationId xmlns:a16="http://schemas.microsoft.com/office/drawing/2014/main" id="{D99B8095-D938-4262-8F82-774FC1081635}"/>
              </a:ext>
            </a:extLst>
          </p:cNvPr>
          <p:cNvSpPr>
            <a:spLocks noGrp="1"/>
          </p:cNvSpPr>
          <p:nvPr>
            <p:ph sz="half" idx="1"/>
          </p:nvPr>
        </p:nvSpPr>
        <p:spPr/>
        <p:txBody>
          <a:bodyPr/>
          <a:lstStyle/>
          <a:p>
            <a:r>
              <a:rPr lang="zh-TW" altLang="en-US" dirty="0"/>
              <a:t>更快達成目標</a:t>
            </a:r>
            <a:endParaRPr lang="en-US" altLang="zh-TW" dirty="0"/>
          </a:p>
          <a:p>
            <a:r>
              <a:rPr lang="zh-TW" altLang="en-US" dirty="0"/>
              <a:t>建立競爭優勢</a:t>
            </a:r>
            <a:endParaRPr lang="en-US" altLang="zh-TW" dirty="0"/>
          </a:p>
          <a:p>
            <a:r>
              <a:rPr lang="zh-TW" altLang="en-US" dirty="0"/>
              <a:t>提昇工作品質</a:t>
            </a:r>
            <a:endParaRPr lang="en-US" altLang="zh-TW" dirty="0"/>
          </a:p>
          <a:p>
            <a:r>
              <a:rPr lang="zh-TW" altLang="en-US" dirty="0"/>
              <a:t>學會規劃預算與控制成本</a:t>
            </a:r>
            <a:endParaRPr lang="en-US" altLang="zh-TW" dirty="0"/>
          </a:p>
          <a:p>
            <a:r>
              <a:rPr lang="zh-TW" altLang="en-US" dirty="0"/>
              <a:t>學會在期限內完成工作</a:t>
            </a:r>
            <a:endParaRPr lang="en-US" altLang="zh-TW" dirty="0"/>
          </a:p>
          <a:p>
            <a:r>
              <a:rPr lang="zh-TW" altLang="en-US" dirty="0"/>
              <a:t>提昇領導能力</a:t>
            </a:r>
            <a:endParaRPr lang="en-US" altLang="zh-TW" dirty="0"/>
          </a:p>
          <a:p>
            <a:endParaRPr lang="zh-TW" altLang="en-US" dirty="0"/>
          </a:p>
        </p:txBody>
      </p:sp>
      <p:sp>
        <p:nvSpPr>
          <p:cNvPr id="10" name="內容版面配置區 9">
            <a:extLst>
              <a:ext uri="{FF2B5EF4-FFF2-40B4-BE49-F238E27FC236}">
                <a16:creationId xmlns:a16="http://schemas.microsoft.com/office/drawing/2014/main" id="{EECE637B-3B59-4C30-ABDD-1176AD7CE03B}"/>
              </a:ext>
            </a:extLst>
          </p:cNvPr>
          <p:cNvSpPr>
            <a:spLocks noGrp="1"/>
          </p:cNvSpPr>
          <p:nvPr>
            <p:ph sz="half" idx="2"/>
          </p:nvPr>
        </p:nvSpPr>
        <p:spPr/>
        <p:txBody>
          <a:bodyPr/>
          <a:lstStyle/>
          <a:p>
            <a:r>
              <a:rPr lang="zh-TW" altLang="en-US"/>
              <a:t>取得專業證照提昇薪水</a:t>
            </a:r>
          </a:p>
        </p:txBody>
      </p:sp>
      <p:sp>
        <p:nvSpPr>
          <p:cNvPr id="7" name="投影片編號版面配置區 6">
            <a:extLst>
              <a:ext uri="{FF2B5EF4-FFF2-40B4-BE49-F238E27FC236}">
                <a16:creationId xmlns:a16="http://schemas.microsoft.com/office/drawing/2014/main" id="{F189500A-E0D0-433D-9F52-C4C0AC6A296A}"/>
              </a:ext>
            </a:extLst>
          </p:cNvPr>
          <p:cNvSpPr>
            <a:spLocks noGrp="1"/>
          </p:cNvSpPr>
          <p:nvPr>
            <p:ph type="sldNum" sz="quarter" idx="12"/>
          </p:nvPr>
        </p:nvSpPr>
        <p:spPr/>
        <p:txBody>
          <a:bodyPr/>
          <a:lstStyle/>
          <a:p>
            <a:fld id="{06AFB70A-E524-49E4-8F5C-48BFBE4381EC}" type="slidenum">
              <a:rPr lang="en-US" altLang="zh-TW" smtClean="0"/>
              <a:pPr/>
              <a:t>7</a:t>
            </a:fld>
            <a:endParaRPr lang="en-US" altLang="zh-TW"/>
          </a:p>
        </p:txBody>
      </p:sp>
      <p:grpSp>
        <p:nvGrpSpPr>
          <p:cNvPr id="12" name="群組 11">
            <a:extLst>
              <a:ext uri="{FF2B5EF4-FFF2-40B4-BE49-F238E27FC236}">
                <a16:creationId xmlns:a16="http://schemas.microsoft.com/office/drawing/2014/main" id="{2E3FDE46-6057-4B4B-81E0-4A980BF2BF14}"/>
              </a:ext>
            </a:extLst>
          </p:cNvPr>
          <p:cNvGrpSpPr/>
          <p:nvPr/>
        </p:nvGrpSpPr>
        <p:grpSpPr>
          <a:xfrm>
            <a:off x="6172200" y="2708920"/>
            <a:ext cx="5339923" cy="3003224"/>
            <a:chOff x="6172200" y="2708920"/>
            <a:chExt cx="5339923" cy="3003224"/>
          </a:xfrm>
        </p:grpSpPr>
        <p:grpSp>
          <p:nvGrpSpPr>
            <p:cNvPr id="6" name="群組 5">
              <a:extLst>
                <a:ext uri="{FF2B5EF4-FFF2-40B4-BE49-F238E27FC236}">
                  <a16:creationId xmlns:a16="http://schemas.microsoft.com/office/drawing/2014/main" id="{CBBCDE4C-9A02-4352-AA2F-AE14565B410F}"/>
                </a:ext>
              </a:extLst>
            </p:cNvPr>
            <p:cNvGrpSpPr/>
            <p:nvPr/>
          </p:nvGrpSpPr>
          <p:grpSpPr>
            <a:xfrm>
              <a:off x="6172200" y="2708920"/>
              <a:ext cx="5287113" cy="2628212"/>
              <a:chOff x="6172200" y="2708920"/>
              <a:chExt cx="5287113" cy="2628212"/>
            </a:xfrm>
          </p:grpSpPr>
          <p:pic>
            <p:nvPicPr>
              <p:cNvPr id="4" name="圖片 3">
                <a:extLst>
                  <a:ext uri="{FF2B5EF4-FFF2-40B4-BE49-F238E27FC236}">
                    <a16:creationId xmlns:a16="http://schemas.microsoft.com/office/drawing/2014/main" id="{92D56240-B4A3-48C4-BDEC-94FD3A307778}"/>
                  </a:ext>
                </a:extLst>
              </p:cNvPr>
              <p:cNvPicPr>
                <a:picLocks noChangeAspect="1"/>
              </p:cNvPicPr>
              <p:nvPr/>
            </p:nvPicPr>
            <p:blipFill>
              <a:blip r:embed="rId3"/>
              <a:stretch>
                <a:fillRect/>
              </a:stretch>
            </p:blipFill>
            <p:spPr>
              <a:xfrm>
                <a:off x="6172200" y="2708920"/>
                <a:ext cx="5287113" cy="2162477"/>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pic>
          <p:sp>
            <p:nvSpPr>
              <p:cNvPr id="5" name="文字方塊 4">
                <a:extLst>
                  <a:ext uri="{FF2B5EF4-FFF2-40B4-BE49-F238E27FC236}">
                    <a16:creationId xmlns:a16="http://schemas.microsoft.com/office/drawing/2014/main" id="{92116DB3-0613-431B-B3BB-97250B04618C}"/>
                  </a:ext>
                </a:extLst>
              </p:cNvPr>
              <p:cNvSpPr txBox="1"/>
              <p:nvPr/>
            </p:nvSpPr>
            <p:spPr>
              <a:xfrm>
                <a:off x="6172200" y="4967800"/>
                <a:ext cx="3185487" cy="369332"/>
              </a:xfrm>
              <a:prstGeom prst="rect">
                <a:avLst/>
              </a:prstGeom>
              <a:noFill/>
            </p:spPr>
            <p:txBody>
              <a:bodyPr wrap="none" rtlCol="0">
                <a:spAutoFit/>
              </a:bodyPr>
              <a:lstStyle/>
              <a:p>
                <a:r>
                  <a:rPr lang="en-US" altLang="zh-TW" dirty="0">
                    <a:hlinkClick r:id="rId4"/>
                  </a:rPr>
                  <a:t>2017</a:t>
                </a:r>
                <a:r>
                  <a:rPr lang="zh-TW" altLang="en-US" dirty="0">
                    <a:hlinkClick r:id="rId4"/>
                  </a:rPr>
                  <a:t>年美國專案管理薪資級距</a:t>
                </a:r>
                <a:endParaRPr lang="zh-TW" altLang="en-US" dirty="0"/>
              </a:p>
            </p:txBody>
          </p:sp>
        </p:grpSp>
        <p:sp>
          <p:nvSpPr>
            <p:cNvPr id="11" name="文字方塊 10">
              <a:extLst>
                <a:ext uri="{FF2B5EF4-FFF2-40B4-BE49-F238E27FC236}">
                  <a16:creationId xmlns:a16="http://schemas.microsoft.com/office/drawing/2014/main" id="{26EE086E-F090-4BEA-92A7-FCA7EBA990EC}"/>
                </a:ext>
              </a:extLst>
            </p:cNvPr>
            <p:cNvSpPr txBox="1"/>
            <p:nvPr/>
          </p:nvSpPr>
          <p:spPr>
            <a:xfrm>
              <a:off x="6172200" y="5342812"/>
              <a:ext cx="5339923" cy="369332"/>
            </a:xfrm>
            <a:prstGeom prst="rect">
              <a:avLst/>
            </a:prstGeom>
            <a:noFill/>
          </p:spPr>
          <p:txBody>
            <a:bodyPr wrap="none" rtlCol="0">
              <a:spAutoFit/>
            </a:bodyPr>
            <a:lstStyle/>
            <a:p>
              <a:r>
                <a:rPr lang="zh-TW" altLang="en-US" dirty="0"/>
                <a:t>台灣擁有</a:t>
              </a:r>
              <a:r>
                <a:rPr lang="en-US" altLang="zh-TW" dirty="0"/>
                <a:t>PMP</a:t>
              </a:r>
              <a:r>
                <a:rPr lang="zh-TW" altLang="en-US" dirty="0"/>
                <a:t>證照者平均年薪</a:t>
              </a:r>
              <a:r>
                <a:rPr lang="en-US" altLang="zh-TW" dirty="0"/>
                <a:t>$30,298</a:t>
              </a:r>
              <a:r>
                <a:rPr lang="zh-TW" altLang="en-US" dirty="0"/>
                <a:t>≒</a:t>
              </a:r>
              <a:r>
                <a:rPr lang="en-US" altLang="zh-TW" dirty="0"/>
                <a:t>NT$908,940</a:t>
              </a:r>
              <a:endParaRPr lang="zh-TW" altLang="en-US" dirty="0"/>
            </a:p>
          </p:txBody>
        </p:sp>
      </p:grpSp>
    </p:spTree>
    <p:extLst>
      <p:ext uri="{BB962C8B-B14F-4D97-AF65-F5344CB8AC3E}">
        <p14:creationId xmlns:p14="http://schemas.microsoft.com/office/powerpoint/2010/main" val="1622982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E14B478-5175-4CA8-B019-E7EB8689F53B}"/>
              </a:ext>
            </a:extLst>
          </p:cNvPr>
          <p:cNvSpPr>
            <a:spLocks noGrp="1"/>
          </p:cNvSpPr>
          <p:nvPr>
            <p:ph type="title"/>
          </p:nvPr>
        </p:nvSpPr>
        <p:spPr/>
        <p:txBody>
          <a:bodyPr/>
          <a:lstStyle/>
          <a:p>
            <a:r>
              <a:rPr lang="zh-TW" altLang="en-US" dirty="0"/>
              <a:t>專案管理學會 </a:t>
            </a:r>
            <a:r>
              <a:rPr lang="en-US" altLang="zh-TW" dirty="0"/>
              <a:t>PMI</a:t>
            </a:r>
            <a:endParaRPr lang="zh-TW" altLang="en-US" dirty="0"/>
          </a:p>
        </p:txBody>
      </p:sp>
      <p:sp>
        <p:nvSpPr>
          <p:cNvPr id="6" name="內容版面配置區 5">
            <a:extLst>
              <a:ext uri="{FF2B5EF4-FFF2-40B4-BE49-F238E27FC236}">
                <a16:creationId xmlns:a16="http://schemas.microsoft.com/office/drawing/2014/main" id="{9E06C47C-F21A-4A59-98AA-D8B005F048E4}"/>
              </a:ext>
            </a:extLst>
          </p:cNvPr>
          <p:cNvSpPr>
            <a:spLocks noGrp="1"/>
          </p:cNvSpPr>
          <p:nvPr>
            <p:ph idx="1"/>
          </p:nvPr>
        </p:nvSpPr>
        <p:spPr/>
        <p:txBody>
          <a:bodyPr>
            <a:normAutofit fontScale="92500"/>
          </a:bodyPr>
          <a:lstStyle/>
          <a:p>
            <a:r>
              <a:rPr lang="en-US" altLang="zh-TW" dirty="0"/>
              <a:t>Project Management Institute</a:t>
            </a:r>
          </a:p>
          <a:p>
            <a:r>
              <a:rPr lang="zh-TW" altLang="en-US" dirty="0"/>
              <a:t>成立於 </a:t>
            </a:r>
            <a:r>
              <a:rPr lang="en-US" altLang="zh-TW" dirty="0"/>
              <a:t>1969 </a:t>
            </a:r>
            <a:r>
              <a:rPr lang="zh-TW" altLang="en-US" dirty="0"/>
              <a:t>年，美國賓州（</a:t>
            </a:r>
            <a:r>
              <a:rPr lang="en-US" altLang="zh-TW" dirty="0"/>
              <a:t>Pennsylvania</a:t>
            </a:r>
            <a:r>
              <a:rPr lang="zh-TW" altLang="en-US" dirty="0"/>
              <a:t>）</a:t>
            </a:r>
            <a:endParaRPr lang="en-US" altLang="zh-TW" dirty="0"/>
          </a:p>
          <a:p>
            <a:r>
              <a:rPr lang="zh-TW" altLang="en-US" dirty="0"/>
              <a:t>發展標準、研究、教育、出版、促進當地分會內的交流機會，舉辦論壇以及訓練研討會，並且頒發專案管理認證。</a:t>
            </a:r>
            <a:endParaRPr lang="en-US" altLang="zh-TW" dirty="0"/>
          </a:p>
          <a:p>
            <a:r>
              <a:rPr lang="en-US" altLang="zh-TW" dirty="0"/>
              <a:t>1996</a:t>
            </a:r>
            <a:r>
              <a:rPr lang="zh-TW" altLang="en-US" dirty="0"/>
              <a:t>年出版專案管理知識體系</a:t>
            </a:r>
            <a:r>
              <a:rPr lang="en-US" altLang="zh-TW" dirty="0"/>
              <a:t>(PMBOK)</a:t>
            </a:r>
            <a:r>
              <a:rPr lang="zh-TW" altLang="en-US" dirty="0"/>
              <a:t>第一版</a:t>
            </a:r>
            <a:endParaRPr lang="en-US" altLang="zh-TW" dirty="0"/>
          </a:p>
          <a:p>
            <a:pPr lvl="1"/>
            <a:r>
              <a:rPr lang="en-US" altLang="zh-TW" dirty="0"/>
              <a:t>Project Management Body of Knowledge</a:t>
            </a:r>
          </a:p>
          <a:p>
            <a:r>
              <a:rPr lang="zh-TW" altLang="en-US" dirty="0"/>
              <a:t>頂級專案管理證照 </a:t>
            </a:r>
            <a:r>
              <a:rPr lang="en-US" altLang="zh-TW" dirty="0"/>
              <a:t>PMP</a:t>
            </a:r>
          </a:p>
          <a:p>
            <a:pPr lvl="1"/>
            <a:r>
              <a:rPr lang="en-US" altLang="zh-TW" dirty="0"/>
              <a:t>Project Management Professional</a:t>
            </a:r>
            <a:endParaRPr lang="zh-TW" altLang="en-US" dirty="0"/>
          </a:p>
        </p:txBody>
      </p:sp>
      <p:sp>
        <p:nvSpPr>
          <p:cNvPr id="5" name="投影片編號版面配置區 4">
            <a:extLst>
              <a:ext uri="{FF2B5EF4-FFF2-40B4-BE49-F238E27FC236}">
                <a16:creationId xmlns:a16="http://schemas.microsoft.com/office/drawing/2014/main" id="{54560379-053D-4207-B665-3BC5C419E252}"/>
              </a:ext>
            </a:extLst>
          </p:cNvPr>
          <p:cNvSpPr>
            <a:spLocks noGrp="1"/>
          </p:cNvSpPr>
          <p:nvPr>
            <p:ph type="sldNum" sz="quarter" idx="12"/>
          </p:nvPr>
        </p:nvSpPr>
        <p:spPr/>
        <p:txBody>
          <a:bodyPr/>
          <a:lstStyle/>
          <a:p>
            <a:fld id="{06AFB70A-E524-49E4-8F5C-48BFBE4381EC}" type="slidenum">
              <a:rPr lang="en-US" altLang="zh-TW" smtClean="0"/>
              <a:pPr/>
              <a:t>8</a:t>
            </a:fld>
            <a:endParaRPr lang="en-US" altLang="zh-TW"/>
          </a:p>
        </p:txBody>
      </p:sp>
    </p:spTree>
    <p:extLst>
      <p:ext uri="{BB962C8B-B14F-4D97-AF65-F5344CB8AC3E}">
        <p14:creationId xmlns:p14="http://schemas.microsoft.com/office/powerpoint/2010/main" val="385275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5177ED-C2C2-4284-A115-C6D516B3CA46}"/>
              </a:ext>
            </a:extLst>
          </p:cNvPr>
          <p:cNvSpPr>
            <a:spLocks noGrp="1"/>
          </p:cNvSpPr>
          <p:nvPr>
            <p:ph type="title"/>
          </p:nvPr>
        </p:nvSpPr>
        <p:spPr/>
        <p:txBody>
          <a:bodyPr/>
          <a:lstStyle/>
          <a:p>
            <a:r>
              <a:rPr lang="zh-TW" altLang="en-US" dirty="0"/>
              <a:t>重點在於「解決問題」</a:t>
            </a:r>
          </a:p>
        </p:txBody>
      </p:sp>
      <p:sp>
        <p:nvSpPr>
          <p:cNvPr id="6" name="內容版面配置區 5">
            <a:extLst>
              <a:ext uri="{FF2B5EF4-FFF2-40B4-BE49-F238E27FC236}">
                <a16:creationId xmlns:a16="http://schemas.microsoft.com/office/drawing/2014/main" id="{64DA484C-84B8-4BB4-BB53-D39750EE3169}"/>
              </a:ext>
            </a:extLst>
          </p:cNvPr>
          <p:cNvSpPr>
            <a:spLocks noGrp="1"/>
          </p:cNvSpPr>
          <p:nvPr>
            <p:ph idx="1"/>
          </p:nvPr>
        </p:nvSpPr>
        <p:spPr/>
        <p:txBody>
          <a:bodyPr/>
          <a:lstStyle/>
          <a:p>
            <a:r>
              <a:rPr lang="zh-TW" altLang="en-US" dirty="0"/>
              <a:t>企業持續面臨新的問題</a:t>
            </a:r>
            <a:endParaRPr lang="en-US" altLang="zh-TW" dirty="0"/>
          </a:p>
          <a:p>
            <a:pPr lvl="1"/>
            <a:r>
              <a:rPr lang="en-US" altLang="zh-TW" dirty="0"/>
              <a:t>VUCA</a:t>
            </a:r>
            <a:r>
              <a:rPr lang="zh-TW" altLang="en-US" dirty="0"/>
              <a:t>的環境</a:t>
            </a:r>
            <a:endParaRPr lang="en-US" altLang="zh-TW" dirty="0"/>
          </a:p>
          <a:p>
            <a:pPr lvl="2"/>
            <a:r>
              <a:rPr lang="en-US" altLang="zh-TW" dirty="0"/>
              <a:t>Volatile</a:t>
            </a:r>
            <a:r>
              <a:rPr lang="zh-TW" altLang="en-US" dirty="0"/>
              <a:t>波動、</a:t>
            </a:r>
            <a:r>
              <a:rPr lang="en-US" altLang="zh-TW" dirty="0"/>
              <a:t>Uncertain</a:t>
            </a:r>
            <a:r>
              <a:rPr lang="zh-TW" altLang="en-US" dirty="0"/>
              <a:t>不確定、</a:t>
            </a:r>
            <a:r>
              <a:rPr lang="en-US" altLang="zh-TW" dirty="0"/>
              <a:t>Complex</a:t>
            </a:r>
            <a:r>
              <a:rPr lang="zh-TW" altLang="en-US" dirty="0"/>
              <a:t>複雜、</a:t>
            </a:r>
            <a:r>
              <a:rPr lang="en-US" altLang="zh-TW" dirty="0"/>
              <a:t>Ambiguous</a:t>
            </a:r>
            <a:r>
              <a:rPr lang="zh-TW" altLang="en-US" dirty="0"/>
              <a:t>模糊</a:t>
            </a:r>
            <a:endParaRPr lang="en-US" altLang="zh-TW" dirty="0"/>
          </a:p>
          <a:p>
            <a:pPr lvl="1"/>
            <a:r>
              <a:rPr lang="zh-TW" altLang="en-US" dirty="0"/>
              <a:t>解決問題→專案</a:t>
            </a:r>
            <a:endParaRPr lang="en-US" altLang="zh-TW" dirty="0"/>
          </a:p>
          <a:p>
            <a:pPr lvl="2"/>
            <a:r>
              <a:rPr lang="zh-TW" altLang="en-US" dirty="0"/>
              <a:t>必須具備專案管理的知識與手法</a:t>
            </a:r>
            <a:endParaRPr lang="en-US" altLang="zh-TW" dirty="0"/>
          </a:p>
          <a:p>
            <a:endParaRPr lang="zh-TW" altLang="en-US" dirty="0"/>
          </a:p>
        </p:txBody>
      </p:sp>
      <p:sp>
        <p:nvSpPr>
          <p:cNvPr id="5" name="投影片編號版面配置區 4">
            <a:extLst>
              <a:ext uri="{FF2B5EF4-FFF2-40B4-BE49-F238E27FC236}">
                <a16:creationId xmlns:a16="http://schemas.microsoft.com/office/drawing/2014/main" id="{8C1793CD-E1D6-4B2D-A293-2883810E7C61}"/>
              </a:ext>
            </a:extLst>
          </p:cNvPr>
          <p:cNvSpPr>
            <a:spLocks noGrp="1"/>
          </p:cNvSpPr>
          <p:nvPr>
            <p:ph type="sldNum" sz="quarter" idx="12"/>
          </p:nvPr>
        </p:nvSpPr>
        <p:spPr/>
        <p:txBody>
          <a:bodyPr/>
          <a:lstStyle/>
          <a:p>
            <a:fld id="{06AFB70A-E524-49E4-8F5C-48BFBE4381EC}" type="slidenum">
              <a:rPr lang="en-US" altLang="zh-TW" smtClean="0"/>
              <a:pPr/>
              <a:t>9</a:t>
            </a:fld>
            <a:endParaRPr lang="en-US" altLang="zh-TW"/>
          </a:p>
        </p:txBody>
      </p:sp>
    </p:spTree>
    <p:extLst>
      <p:ext uri="{BB962C8B-B14F-4D97-AF65-F5344CB8AC3E}">
        <p14:creationId xmlns:p14="http://schemas.microsoft.com/office/powerpoint/2010/main" val="4030263785"/>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訂 1">
      <a:majorFont>
        <a:latin typeface="Arial"/>
        <a:ea typeface="微軟正黑體"/>
        <a:cs typeface=""/>
      </a:majorFont>
      <a:minorFont>
        <a:latin typeface="Times New Roman"/>
        <a:ea typeface="微軟正黑體"/>
        <a:cs typeface=""/>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Blan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訂 1">
      <a:majorFont>
        <a:latin typeface="Arial"/>
        <a:ea typeface="微軟正黑體"/>
        <a:cs typeface=""/>
      </a:majorFont>
      <a:minorFont>
        <a:latin typeface="Times New Roman"/>
        <a:ea typeface="微軟正黑體"/>
        <a:cs typeface=""/>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要素</Template>
  <TotalTime>4989</TotalTime>
  <Words>611</Words>
  <Application>Microsoft Office PowerPoint</Application>
  <PresentationFormat>寬螢幕</PresentationFormat>
  <Paragraphs>98</Paragraphs>
  <Slides>10</Slides>
  <Notes>1</Notes>
  <HiddenSlides>0</HiddenSlides>
  <MMClips>0</MMClips>
  <ScaleCrop>false</ScaleCrop>
  <HeadingPairs>
    <vt:vector size="6" baseType="variant">
      <vt:variant>
        <vt:lpstr>使用字型</vt:lpstr>
      </vt:variant>
      <vt:variant>
        <vt:i4>5</vt:i4>
      </vt:variant>
      <vt:variant>
        <vt:lpstr>佈景主題</vt:lpstr>
      </vt:variant>
      <vt:variant>
        <vt:i4>3</vt:i4>
      </vt:variant>
      <vt:variant>
        <vt:lpstr>投影片標題</vt:lpstr>
      </vt:variant>
      <vt:variant>
        <vt:i4>10</vt:i4>
      </vt:variant>
    </vt:vector>
  </HeadingPairs>
  <TitlesOfParts>
    <vt:vector size="18" baseType="lpstr">
      <vt:lpstr>Arial</vt:lpstr>
      <vt:lpstr>Calibri</vt:lpstr>
      <vt:lpstr>Calibri Light</vt:lpstr>
      <vt:lpstr>Times New Roman</vt:lpstr>
      <vt:lpstr>Wingdings 2</vt:lpstr>
      <vt:lpstr>HDOfficeLightV0</vt:lpstr>
      <vt:lpstr>1_HDOfficeLightV0</vt:lpstr>
      <vt:lpstr>Blank</vt:lpstr>
      <vt:lpstr>專案管理 Project Management</vt:lpstr>
      <vt:lpstr>課程簡介</vt:lpstr>
      <vt:lpstr>何謂專案管理？</vt:lpstr>
      <vt:lpstr>範例：什麼是專案？</vt:lpstr>
      <vt:lpstr>PDCA</vt:lpstr>
      <vt:lpstr>課程綱要</vt:lpstr>
      <vt:lpstr>學習專案管理有何好處？</vt:lpstr>
      <vt:lpstr>專案管理學會 PMI</vt:lpstr>
      <vt:lpstr>重點在於「解決問題」</vt:lpstr>
      <vt:lpstr>Wrap Up</vt:lpstr>
    </vt:vector>
  </TitlesOfParts>
  <Company>MNET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資料處理 第一章 認識電腦</dc:title>
  <dc:creator>JOSEPH</dc:creator>
  <cp:lastModifiedBy>YAO-WEN DENG</cp:lastModifiedBy>
  <cp:revision>613</cp:revision>
  <dcterms:created xsi:type="dcterms:W3CDTF">2002-09-16T19:57:13Z</dcterms:created>
  <dcterms:modified xsi:type="dcterms:W3CDTF">2020-09-16T04:51:55Z</dcterms:modified>
</cp:coreProperties>
</file>