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 id="2147483825" r:id="rId2"/>
    <p:sldMasterId id="2147483914" r:id="rId3"/>
  </p:sldMasterIdLst>
  <p:notesMasterIdLst>
    <p:notesMasterId r:id="rId123"/>
  </p:notesMasterIdLst>
  <p:sldIdLst>
    <p:sldId id="256" r:id="rId4"/>
    <p:sldId id="269" r:id="rId5"/>
    <p:sldId id="481" r:id="rId6"/>
    <p:sldId id="482" r:id="rId7"/>
    <p:sldId id="578" r:id="rId8"/>
    <p:sldId id="579" r:id="rId9"/>
    <p:sldId id="576" r:id="rId10"/>
    <p:sldId id="577" r:id="rId11"/>
    <p:sldId id="580" r:id="rId12"/>
    <p:sldId id="581" r:id="rId13"/>
    <p:sldId id="582" r:id="rId14"/>
    <p:sldId id="583" r:id="rId15"/>
    <p:sldId id="781" r:id="rId16"/>
    <p:sldId id="782" r:id="rId17"/>
    <p:sldId id="584" r:id="rId18"/>
    <p:sldId id="585" r:id="rId19"/>
    <p:sldId id="783" r:id="rId20"/>
    <p:sldId id="586" r:id="rId21"/>
    <p:sldId id="784" r:id="rId22"/>
    <p:sldId id="785" r:id="rId23"/>
    <p:sldId id="587" r:id="rId24"/>
    <p:sldId id="786" r:id="rId25"/>
    <p:sldId id="787" r:id="rId26"/>
    <p:sldId id="588" r:id="rId27"/>
    <p:sldId id="589" r:id="rId28"/>
    <p:sldId id="749" r:id="rId29"/>
    <p:sldId id="755" r:id="rId30"/>
    <p:sldId id="590" r:id="rId31"/>
    <p:sldId id="788" r:id="rId32"/>
    <p:sldId id="751" r:id="rId33"/>
    <p:sldId id="752" r:id="rId34"/>
    <p:sldId id="754" r:id="rId35"/>
    <p:sldId id="591" r:id="rId36"/>
    <p:sldId id="789" r:id="rId37"/>
    <p:sldId id="790" r:id="rId38"/>
    <p:sldId id="756" r:id="rId39"/>
    <p:sldId id="757" r:id="rId40"/>
    <p:sldId id="758" r:id="rId41"/>
    <p:sldId id="759" r:id="rId42"/>
    <p:sldId id="760" r:id="rId43"/>
    <p:sldId id="791" r:id="rId44"/>
    <p:sldId id="792" r:id="rId45"/>
    <p:sldId id="793" r:id="rId46"/>
    <p:sldId id="762" r:id="rId47"/>
    <p:sldId id="794" r:id="rId48"/>
    <p:sldId id="795" r:id="rId49"/>
    <p:sldId id="596" r:id="rId50"/>
    <p:sldId id="597" r:id="rId51"/>
    <p:sldId id="598" r:id="rId52"/>
    <p:sldId id="599" r:id="rId53"/>
    <p:sldId id="836" r:id="rId54"/>
    <p:sldId id="835" r:id="rId55"/>
    <p:sldId id="837" r:id="rId56"/>
    <p:sldId id="796" r:id="rId57"/>
    <p:sldId id="797" r:id="rId58"/>
    <p:sldId id="600" r:id="rId59"/>
    <p:sldId id="602" r:id="rId60"/>
    <p:sldId id="763" r:id="rId61"/>
    <p:sldId id="764" r:id="rId62"/>
    <p:sldId id="833" r:id="rId63"/>
    <p:sldId id="834" r:id="rId64"/>
    <p:sldId id="815" r:id="rId65"/>
    <p:sldId id="603" r:id="rId66"/>
    <p:sldId id="604" r:id="rId67"/>
    <p:sldId id="605" r:id="rId68"/>
    <p:sldId id="765" r:id="rId69"/>
    <p:sldId id="801" r:id="rId70"/>
    <p:sldId id="802" r:id="rId71"/>
    <p:sldId id="803" r:id="rId72"/>
    <p:sldId id="804" r:id="rId73"/>
    <p:sldId id="805" r:id="rId74"/>
    <p:sldId id="771" r:id="rId75"/>
    <p:sldId id="806" r:id="rId76"/>
    <p:sldId id="773" r:id="rId77"/>
    <p:sldId id="807" r:id="rId78"/>
    <p:sldId id="808" r:id="rId79"/>
    <p:sldId id="809" r:id="rId80"/>
    <p:sldId id="780" r:id="rId81"/>
    <p:sldId id="810" r:id="rId82"/>
    <p:sldId id="811" r:id="rId83"/>
    <p:sldId id="812" r:id="rId84"/>
    <p:sldId id="798" r:id="rId85"/>
    <p:sldId id="799" r:id="rId86"/>
    <p:sldId id="607" r:id="rId87"/>
    <p:sldId id="608" r:id="rId88"/>
    <p:sldId id="609" r:id="rId89"/>
    <p:sldId id="813" r:id="rId90"/>
    <p:sldId id="814" r:id="rId91"/>
    <p:sldId id="610" r:id="rId92"/>
    <p:sldId id="611" r:id="rId93"/>
    <p:sldId id="818" r:id="rId94"/>
    <p:sldId id="817" r:id="rId95"/>
    <p:sldId id="819" r:id="rId96"/>
    <p:sldId id="838" r:id="rId97"/>
    <p:sldId id="613" r:id="rId98"/>
    <p:sldId id="614" r:id="rId99"/>
    <p:sldId id="616" r:id="rId100"/>
    <p:sldId id="830" r:id="rId101"/>
    <p:sldId id="831" r:id="rId102"/>
    <p:sldId id="832" r:id="rId103"/>
    <p:sldId id="615" r:id="rId104"/>
    <p:sldId id="617" r:id="rId105"/>
    <p:sldId id="618" r:id="rId106"/>
    <p:sldId id="827" r:id="rId107"/>
    <p:sldId id="828" r:id="rId108"/>
    <p:sldId id="822" r:id="rId109"/>
    <p:sldId id="823" r:id="rId110"/>
    <p:sldId id="619" r:id="rId111"/>
    <p:sldId id="620" r:id="rId112"/>
    <p:sldId id="621" r:id="rId113"/>
    <p:sldId id="622" r:id="rId114"/>
    <p:sldId id="829" r:id="rId115"/>
    <p:sldId id="824" r:id="rId116"/>
    <p:sldId id="268" r:id="rId117"/>
    <p:sldId id="318" r:id="rId118"/>
    <p:sldId id="574" r:id="rId119"/>
    <p:sldId id="575" r:id="rId120"/>
    <p:sldId id="825" r:id="rId121"/>
    <p:sldId id="826" r:id="rId1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7A90CAE4-6970-402C-900E-08B2BC9AEB6B}">
          <p14:sldIdLst>
            <p14:sldId id="256"/>
            <p14:sldId id="269"/>
            <p14:sldId id="481"/>
            <p14:sldId id="482"/>
            <p14:sldId id="578"/>
            <p14:sldId id="579"/>
            <p14:sldId id="576"/>
            <p14:sldId id="577"/>
            <p14:sldId id="580"/>
            <p14:sldId id="581"/>
            <p14:sldId id="582"/>
          </p14:sldIdLst>
        </p14:section>
        <p14:section name="規劃時程管理" id="{B3B9B30E-F182-4E61-B20F-85C2E6CB8EAA}">
          <p14:sldIdLst>
            <p14:sldId id="583"/>
            <p14:sldId id="781"/>
            <p14:sldId id="782"/>
            <p14:sldId id="584"/>
            <p14:sldId id="585"/>
            <p14:sldId id="783"/>
            <p14:sldId id="586"/>
            <p14:sldId id="784"/>
            <p14:sldId id="785"/>
          </p14:sldIdLst>
        </p14:section>
        <p14:section name="定義活動" id="{CBBC3A8A-F950-474C-9B4E-6496D85FED2B}">
          <p14:sldIdLst>
            <p14:sldId id="587"/>
            <p14:sldId id="786"/>
            <p14:sldId id="787"/>
            <p14:sldId id="588"/>
            <p14:sldId id="589"/>
            <p14:sldId id="749"/>
            <p14:sldId id="755"/>
            <p14:sldId id="590"/>
            <p14:sldId id="788"/>
            <p14:sldId id="751"/>
            <p14:sldId id="752"/>
            <p14:sldId id="754"/>
          </p14:sldIdLst>
        </p14:section>
        <p14:section name="排序活動" id="{851B72D9-4AFB-4656-AB62-F5FF9593087B}">
          <p14:sldIdLst>
            <p14:sldId id="591"/>
            <p14:sldId id="789"/>
            <p14:sldId id="790"/>
            <p14:sldId id="756"/>
            <p14:sldId id="757"/>
            <p14:sldId id="758"/>
            <p14:sldId id="759"/>
            <p14:sldId id="760"/>
            <p14:sldId id="791"/>
            <p14:sldId id="792"/>
            <p14:sldId id="793"/>
            <p14:sldId id="762"/>
            <p14:sldId id="794"/>
            <p14:sldId id="795"/>
            <p14:sldId id="596"/>
            <p14:sldId id="597"/>
            <p14:sldId id="598"/>
          </p14:sldIdLst>
        </p14:section>
        <p14:section name="估計活動工期" id="{F9982953-B4AE-4FE8-ACF6-922B44A97D37}">
          <p14:sldIdLst>
            <p14:sldId id="599"/>
            <p14:sldId id="836"/>
            <p14:sldId id="835"/>
            <p14:sldId id="837"/>
            <p14:sldId id="796"/>
            <p14:sldId id="797"/>
            <p14:sldId id="600"/>
            <p14:sldId id="602"/>
            <p14:sldId id="763"/>
            <p14:sldId id="764"/>
            <p14:sldId id="833"/>
            <p14:sldId id="834"/>
            <p14:sldId id="815"/>
            <p14:sldId id="603"/>
          </p14:sldIdLst>
        </p14:section>
        <p14:section name="建立時程" id="{BCDF2999-D1C1-410F-BAB9-58B109B09372}">
          <p14:sldIdLst>
            <p14:sldId id="604"/>
            <p14:sldId id="605"/>
            <p14:sldId id="765"/>
            <p14:sldId id="801"/>
            <p14:sldId id="802"/>
            <p14:sldId id="803"/>
            <p14:sldId id="804"/>
            <p14:sldId id="805"/>
            <p14:sldId id="771"/>
            <p14:sldId id="806"/>
            <p14:sldId id="773"/>
            <p14:sldId id="807"/>
            <p14:sldId id="808"/>
            <p14:sldId id="809"/>
            <p14:sldId id="780"/>
            <p14:sldId id="810"/>
            <p14:sldId id="811"/>
            <p14:sldId id="812"/>
            <p14:sldId id="798"/>
            <p14:sldId id="799"/>
            <p14:sldId id="607"/>
            <p14:sldId id="608"/>
            <p14:sldId id="609"/>
            <p14:sldId id="813"/>
            <p14:sldId id="814"/>
            <p14:sldId id="610"/>
            <p14:sldId id="611"/>
            <p14:sldId id="818"/>
            <p14:sldId id="817"/>
            <p14:sldId id="819"/>
            <p14:sldId id="838"/>
            <p14:sldId id="613"/>
            <p14:sldId id="614"/>
            <p14:sldId id="616"/>
            <p14:sldId id="830"/>
            <p14:sldId id="831"/>
            <p14:sldId id="832"/>
            <p14:sldId id="615"/>
          </p14:sldIdLst>
        </p14:section>
        <p14:section name="管制時程" id="{EBD60BCB-2479-4ACF-B661-4104CCB52F42}">
          <p14:sldIdLst>
            <p14:sldId id="617"/>
            <p14:sldId id="618"/>
            <p14:sldId id="827"/>
            <p14:sldId id="828"/>
            <p14:sldId id="822"/>
            <p14:sldId id="823"/>
            <p14:sldId id="619"/>
            <p14:sldId id="620"/>
            <p14:sldId id="621"/>
            <p14:sldId id="622"/>
            <p14:sldId id="829"/>
            <p14:sldId id="824"/>
          </p14:sldIdLst>
        </p14:section>
        <p14:section name="結語" id="{A81DBFD4-7CA2-4A78-939C-C4F8B94F1469}">
          <p14:sldIdLst>
            <p14:sldId id="268"/>
          </p14:sldIdLst>
        </p14:section>
        <p14:section name="Q &amp; A" id="{73D0B01F-02B4-4CEC-B2FD-C6DD8F5AF70B}">
          <p14:sldIdLst>
            <p14:sldId id="318"/>
            <p14:sldId id="574"/>
            <p14:sldId id="575"/>
            <p14:sldId id="825"/>
            <p14:sldId id="826"/>
          </p14:sldIdLst>
        </p14:section>
      </p14:sectionLst>
    </p:ext>
    <p:ext uri="{EFAFB233-063F-42B5-8137-9DF3F51BA10A}">
      <p15:sldGuideLst xmlns:p15="http://schemas.microsoft.com/office/powerpoint/2012/main">
        <p15:guide id="2" pos="2162"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CC"/>
    <a:srgbClr val="FFCCCC"/>
    <a:srgbClr val="FFFFCC"/>
    <a:srgbClr val="0000FF"/>
    <a:srgbClr val="FF0000"/>
    <a:srgbClr val="FF9900"/>
    <a:srgbClr val="ED7D31"/>
    <a:srgbClr val="4472C4"/>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8FB837D-C827-4EFA-A057-4D05807E0F7C}" styleName="佈景主題樣式 1 - 輔色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C4B1156A-380E-4F78-BDF5-A606A8083BF9}" styleName="中等深淺樣式 4 - 輔色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中等深淺樣式 4 - 輔色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929F9F4-4A8F-4326-A1B4-22849713DDAB}" styleName="深色樣式 1 - 輔色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56" autoAdjust="0"/>
    <p:restoredTop sz="94384" autoAdjust="0"/>
  </p:normalViewPr>
  <p:slideViewPr>
    <p:cSldViewPr showGuides="1">
      <p:cViewPr varScale="1">
        <p:scale>
          <a:sx n="105" d="100"/>
          <a:sy n="105" d="100"/>
        </p:scale>
        <p:origin x="786" y="114"/>
      </p:cViewPr>
      <p:guideLst>
        <p:guide pos="2162"/>
        <p:guide orient="horz"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slide" Target="slides/slide109.xml"/><Relationship Id="rId16" Type="http://schemas.openxmlformats.org/officeDocument/2006/relationships/slide" Target="slides/slide13.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notesMaster" Target="notesMasters/notesMaster1.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13" Type="http://schemas.openxmlformats.org/officeDocument/2006/relationships/slide" Target="slides/slide110.xml"/><Relationship Id="rId118" Type="http://schemas.openxmlformats.org/officeDocument/2006/relationships/slide" Target="slides/slide115.xml"/><Relationship Id="rId126"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slide" Target="slides/slide11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103" Type="http://schemas.openxmlformats.org/officeDocument/2006/relationships/slide" Target="slides/slide100.xml"/><Relationship Id="rId108" Type="http://schemas.openxmlformats.org/officeDocument/2006/relationships/slide" Target="slides/slide105.xml"/><Relationship Id="rId116" Type="http://schemas.openxmlformats.org/officeDocument/2006/relationships/slide" Target="slides/slide113.xml"/><Relationship Id="rId124"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11" Type="http://schemas.openxmlformats.org/officeDocument/2006/relationships/slide" Target="slides/slide108.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slide" Target="slides/slide103.xml"/><Relationship Id="rId114" Type="http://schemas.openxmlformats.org/officeDocument/2006/relationships/slide" Target="slides/slide111.xml"/><Relationship Id="rId119" Type="http://schemas.openxmlformats.org/officeDocument/2006/relationships/slide" Target="slides/slide116.xml"/><Relationship Id="rId127" Type="http://schemas.openxmlformats.org/officeDocument/2006/relationships/tableStyles" Target="tableStyle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slide" Target="slides/slide119.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slide" Target="slides/slide117.xml"/><Relationship Id="rId125" Type="http://schemas.openxmlformats.org/officeDocument/2006/relationships/viewProps" Target="viewProps.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 Id="rId61" Type="http://schemas.openxmlformats.org/officeDocument/2006/relationships/slide" Target="slides/slide58.xml"/><Relationship Id="rId82" Type="http://schemas.openxmlformats.org/officeDocument/2006/relationships/slide" Target="slides/slide7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TW"/>
          </a:p>
        </p:txBody>
      </p:sp>
      <p:sp>
        <p:nvSpPr>
          <p:cNvPr id="2457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TW"/>
          </a:p>
        </p:txBody>
      </p:sp>
      <p:sp>
        <p:nvSpPr>
          <p:cNvPr id="2458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458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2458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TW"/>
          </a:p>
        </p:txBody>
      </p:sp>
      <p:sp>
        <p:nvSpPr>
          <p:cNvPr id="2458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E5C26C61-5F31-47C4-9082-97355FA63596}" type="slidenum">
              <a:rPr lang="en-US" altLang="zh-TW"/>
              <a:pPr/>
              <a:t>‹#›</a:t>
            </a:fld>
            <a:endParaRPr lang="en-US" altLang="zh-TW"/>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projectup.net/article/view/id/6037"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TW" altLang="en-US" sz="1200" b="1" i="0" kern="1200" dirty="0">
                <a:solidFill>
                  <a:schemeClr val="tx1"/>
                </a:solidFill>
                <a:effectLst/>
                <a:latin typeface="Times New Roman" panose="02020603050405020304" pitchFamily="18" charset="0"/>
                <a:ea typeface="新細明體" panose="02020500000000000000" pitchFamily="18" charset="-120"/>
                <a:cs typeface="+mn-cs"/>
              </a:rPr>
              <a:t>為何該少用</a:t>
            </a:r>
            <a:r>
              <a:rPr kumimoji="1" lang="en-US" altLang="zh-TW" sz="1200" b="1" i="0" kern="1200" dirty="0">
                <a:solidFill>
                  <a:schemeClr val="tx1"/>
                </a:solidFill>
                <a:effectLst/>
                <a:latin typeface="Times New Roman" panose="02020603050405020304" pitchFamily="18" charset="0"/>
                <a:ea typeface="新細明體" panose="02020500000000000000" pitchFamily="18" charset="-120"/>
                <a:cs typeface="+mn-cs"/>
              </a:rPr>
              <a:t>SF (Start to Finish) </a:t>
            </a:r>
            <a:r>
              <a:rPr lang="en-US" altLang="zh-TW" dirty="0">
                <a:hlinkClick r:id="rId3"/>
              </a:rPr>
              <a:t>https://www.projectup.net/article/view/id/6037</a:t>
            </a:r>
            <a:endParaRPr lang="zh-TW" altLang="en-US" dirty="0"/>
          </a:p>
        </p:txBody>
      </p:sp>
      <p:sp>
        <p:nvSpPr>
          <p:cNvPr id="4" name="投影片編號版面配置區 3"/>
          <p:cNvSpPr>
            <a:spLocks noGrp="1"/>
          </p:cNvSpPr>
          <p:nvPr>
            <p:ph type="sldNum" sz="quarter" idx="5"/>
          </p:nvPr>
        </p:nvSpPr>
        <p:spPr/>
        <p:txBody>
          <a:bodyPr/>
          <a:lstStyle/>
          <a:p>
            <a:fld id="{E5C26C61-5F31-47C4-9082-97355FA63596}" type="slidenum">
              <a:rPr lang="en-US" altLang="zh-TW" smtClean="0"/>
              <a:pPr/>
              <a:t>40</a:t>
            </a:fld>
            <a:endParaRPr lang="en-US" altLang="zh-TW"/>
          </a:p>
        </p:txBody>
      </p:sp>
    </p:spTree>
    <p:extLst>
      <p:ext uri="{BB962C8B-B14F-4D97-AF65-F5344CB8AC3E}">
        <p14:creationId xmlns:p14="http://schemas.microsoft.com/office/powerpoint/2010/main" val="695103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zh-TW" altLang="en-US" dirty="0"/>
              <a:t>資料來源： </a:t>
            </a:r>
            <a:r>
              <a:rPr lang="en-US" altLang="zh-TW" dirty="0"/>
              <a:t>http://www.izenbridge.com/blog/understanding-the-differences-between-resourceleveling-and-resource-smoothing/, accessed 2018/1/21.</a:t>
            </a:r>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fld id="{E5C26C61-5F31-47C4-9082-97355FA63596}" type="slidenum">
              <a:rPr lang="en-US" altLang="zh-TW" smtClean="0"/>
              <a:pPr/>
              <a:t>89</a:t>
            </a:fld>
            <a:endParaRPr lang="en-US" altLang="zh-TW"/>
          </a:p>
        </p:txBody>
      </p:sp>
    </p:spTree>
    <p:extLst>
      <p:ext uri="{BB962C8B-B14F-4D97-AF65-F5344CB8AC3E}">
        <p14:creationId xmlns:p14="http://schemas.microsoft.com/office/powerpoint/2010/main" val="1547072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In this example, there is a 10% probability that the project will finish on or before the target date of May 13, while there is a 90% probability of completing the project by May 28.</a:t>
            </a:r>
            <a:endParaRPr lang="zh-TW" altLang="en-US" dirty="0"/>
          </a:p>
        </p:txBody>
      </p:sp>
      <p:sp>
        <p:nvSpPr>
          <p:cNvPr id="4" name="投影片編號版面配置區 3"/>
          <p:cNvSpPr>
            <a:spLocks noGrp="1"/>
          </p:cNvSpPr>
          <p:nvPr>
            <p:ph type="sldNum" sz="quarter" idx="5"/>
          </p:nvPr>
        </p:nvSpPr>
        <p:spPr/>
        <p:txBody>
          <a:bodyPr/>
          <a:lstStyle/>
          <a:p>
            <a:fld id="{E5C26C61-5F31-47C4-9082-97355FA63596}" type="slidenum">
              <a:rPr lang="en-US" altLang="zh-TW" smtClean="0"/>
              <a:pPr/>
              <a:t>93</a:t>
            </a:fld>
            <a:endParaRPr lang="en-US" altLang="zh-TW"/>
          </a:p>
        </p:txBody>
      </p:sp>
    </p:spTree>
    <p:extLst>
      <p:ext uri="{BB962C8B-B14F-4D97-AF65-F5344CB8AC3E}">
        <p14:creationId xmlns:p14="http://schemas.microsoft.com/office/powerpoint/2010/main" val="3984455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zh-TW" altLang="en-US" dirty="0"/>
              <a:t>資料來源：</a:t>
            </a:r>
            <a:r>
              <a:rPr lang="en-US" altLang="zh-TW" dirty="0"/>
              <a:t>PMBOK 6th ed., 2017, p. 218.</a:t>
            </a:r>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fld id="{E5C26C61-5F31-47C4-9082-97355FA63596}" type="slidenum">
              <a:rPr lang="en-US" altLang="zh-TW" smtClean="0"/>
              <a:pPr/>
              <a:t>95</a:t>
            </a:fld>
            <a:endParaRPr lang="en-US" altLang="zh-TW"/>
          </a:p>
        </p:txBody>
      </p:sp>
    </p:spTree>
    <p:extLst>
      <p:ext uri="{BB962C8B-B14F-4D97-AF65-F5344CB8AC3E}">
        <p14:creationId xmlns:p14="http://schemas.microsoft.com/office/powerpoint/2010/main" val="2135467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450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378D85B2-BC9C-4FD8-BD17-ECCE531B176B}" type="slidenum">
              <a:rPr lang="en-US" altLang="zh-TW" smtClean="0"/>
              <a:pPr/>
              <a:t>‹#›</a:t>
            </a:fld>
            <a:endParaRPr lang="en-US" altLang="zh-TW"/>
          </a:p>
        </p:txBody>
      </p:sp>
    </p:spTree>
    <p:extLst>
      <p:ext uri="{BB962C8B-B14F-4D97-AF65-F5344CB8AC3E}">
        <p14:creationId xmlns:p14="http://schemas.microsoft.com/office/powerpoint/2010/main" val="3181799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8F2CBA80-3883-441B-88AD-953567710696}" type="slidenum">
              <a:rPr lang="en-US" altLang="zh-TW" smtClean="0"/>
              <a:pPr/>
              <a:t>‹#›</a:t>
            </a:fld>
            <a:endParaRPr lang="en-US" altLang="zh-TW"/>
          </a:p>
        </p:txBody>
      </p:sp>
    </p:spTree>
    <p:extLst>
      <p:ext uri="{BB962C8B-B14F-4D97-AF65-F5344CB8AC3E}">
        <p14:creationId xmlns:p14="http://schemas.microsoft.com/office/powerpoint/2010/main" val="3758332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0362"/>
            <a:ext cx="2628900" cy="5811838"/>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838201" y="360364"/>
            <a:ext cx="7734300" cy="5811837"/>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654B1899-1EC0-4301-97E2-E12AABC2BBDD}" type="slidenum">
              <a:rPr lang="en-US" altLang="zh-TW" smtClean="0"/>
              <a:pPr/>
              <a:t>‹#›</a:t>
            </a:fld>
            <a:endParaRPr lang="en-US" altLang="zh-TW"/>
          </a:p>
        </p:txBody>
      </p:sp>
    </p:spTree>
    <p:extLst>
      <p:ext uri="{BB962C8B-B14F-4D97-AF65-F5344CB8AC3E}">
        <p14:creationId xmlns:p14="http://schemas.microsoft.com/office/powerpoint/2010/main" val="57151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2"/>
            <a:ext cx="515620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4" name="Content Placeholder 3"/>
          <p:cNvSpPr>
            <a:spLocks noGrp="1"/>
          </p:cNvSpPr>
          <p:nvPr>
            <p:ph sz="half" idx="2"/>
          </p:nvPr>
        </p:nvSpPr>
        <p:spPr>
          <a:xfrm>
            <a:off x="845127" y="2507552"/>
            <a:ext cx="5156200"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1" y="1681851"/>
            <a:ext cx="51816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6" name="Content Placeholder 5"/>
          <p:cNvSpPr>
            <a:spLocks noGrp="1"/>
          </p:cNvSpPr>
          <p:nvPr>
            <p:ph sz="quarter" idx="4"/>
          </p:nvPr>
        </p:nvSpPr>
        <p:spPr>
          <a:xfrm>
            <a:off x="6172201" y="2507552"/>
            <a:ext cx="5181601"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9" name="Slide Number Placeholder 8"/>
          <p:cNvSpPr>
            <a:spLocks noGrp="1"/>
          </p:cNvSpPr>
          <p:nvPr>
            <p:ph type="sldNum" sz="quarter" idx="12"/>
          </p:nvPr>
        </p:nvSpPr>
        <p:spPr/>
        <p:txBody>
          <a:bodyPr/>
          <a:lstStyle/>
          <a:p>
            <a:fld id="{06AFB70A-E524-49E4-8F5C-48BFBE4381EC}" type="slidenum">
              <a:rPr lang="en-US" altLang="zh-TW" smtClean="0"/>
              <a:pPr/>
              <a:t>‹#›</a:t>
            </a:fld>
            <a:endParaRPr lang="en-US" altLang="zh-TW"/>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169001760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450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378D85B2-BC9C-4FD8-BD17-ECCE531B176B}" type="slidenum">
              <a:rPr lang="en-US" altLang="zh-TW" smtClean="0"/>
              <a:pPr/>
              <a:t>‹#›</a:t>
            </a:fld>
            <a:endParaRPr lang="en-US" altLang="zh-TW"/>
          </a:p>
        </p:txBody>
      </p:sp>
    </p:spTree>
    <p:extLst>
      <p:ext uri="{BB962C8B-B14F-4D97-AF65-F5344CB8AC3E}">
        <p14:creationId xmlns:p14="http://schemas.microsoft.com/office/powerpoint/2010/main" val="8881569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954421325"/>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1" y="1712423"/>
            <a:ext cx="10515600" cy="2851208"/>
          </a:xfrm>
        </p:spPr>
        <p:txBody>
          <a:bodyPr anchor="b">
            <a:normAutofit/>
          </a:bodyPr>
          <a:lstStyle>
            <a:lvl1pPr>
              <a:defRPr sz="45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1" y="4552635"/>
            <a:ext cx="105156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8F42EFD9-195D-4827-84D3-0A96B5393742}" type="slidenum">
              <a:rPr lang="en-US" altLang="zh-TW" smtClean="0"/>
              <a:pPr/>
              <a:t>‹#›</a:t>
            </a:fld>
            <a:endParaRPr lang="en-US" altLang="zh-TW"/>
          </a:p>
        </p:txBody>
      </p:sp>
    </p:spTree>
    <p:extLst>
      <p:ext uri="{BB962C8B-B14F-4D97-AF65-F5344CB8AC3E}">
        <p14:creationId xmlns:p14="http://schemas.microsoft.com/office/powerpoint/2010/main" val="9190126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45127" y="1828802"/>
            <a:ext cx="5181600" cy="435133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1828802"/>
            <a:ext cx="5181600" cy="435133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531874237"/>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2"/>
            <a:ext cx="515620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4" name="Content Placeholder 3"/>
          <p:cNvSpPr>
            <a:spLocks noGrp="1"/>
          </p:cNvSpPr>
          <p:nvPr>
            <p:ph sz="half" idx="2"/>
          </p:nvPr>
        </p:nvSpPr>
        <p:spPr>
          <a:xfrm>
            <a:off x="845127" y="2507552"/>
            <a:ext cx="5156200"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1" y="1681851"/>
            <a:ext cx="51816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6" name="Content Placeholder 5"/>
          <p:cNvSpPr>
            <a:spLocks noGrp="1"/>
          </p:cNvSpPr>
          <p:nvPr>
            <p:ph sz="quarter" idx="4"/>
          </p:nvPr>
        </p:nvSpPr>
        <p:spPr>
          <a:xfrm>
            <a:off x="6172201" y="2507552"/>
            <a:ext cx="5181601"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9" name="Slide Number Placeholder 8"/>
          <p:cNvSpPr>
            <a:spLocks noGrp="1"/>
          </p:cNvSpPr>
          <p:nvPr>
            <p:ph type="sldNum" sz="quarter" idx="12"/>
          </p:nvPr>
        </p:nvSpPr>
        <p:spPr/>
        <p:txBody>
          <a:bodyPr/>
          <a:lstStyle/>
          <a:p>
            <a:fld id="{06AFB70A-E524-49E4-8F5C-48BFBE4381EC}" type="slidenum">
              <a:rPr lang="en-US" altLang="zh-TW" smtClean="0"/>
              <a:pPr/>
              <a:t>‹#›</a:t>
            </a:fld>
            <a:endParaRPr lang="en-US" altLang="zh-TW"/>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2352190330"/>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ltLang="zh-TW"/>
          </a:p>
        </p:txBody>
      </p:sp>
      <p:sp>
        <p:nvSpPr>
          <p:cNvPr id="4" name="Footer Placeholder 3"/>
          <p:cNvSpPr>
            <a:spLocks noGrp="1"/>
          </p:cNvSpPr>
          <p:nvPr>
            <p:ph type="ftr" sz="quarter" idx="11"/>
          </p:nvPr>
        </p:nvSpPr>
        <p:spPr/>
        <p:txBody>
          <a:bodyPr/>
          <a:lstStyle/>
          <a:p>
            <a:endParaRPr lang="en-US" altLang="zh-TW"/>
          </a:p>
        </p:txBody>
      </p:sp>
      <p:sp>
        <p:nvSpPr>
          <p:cNvPr id="5" name="Slide Number Placeholder 4"/>
          <p:cNvSpPr>
            <a:spLocks noGrp="1"/>
          </p:cNvSpPr>
          <p:nvPr>
            <p:ph type="sldNum" sz="quarter" idx="12"/>
          </p:nvPr>
        </p:nvSpPr>
        <p:spPr/>
        <p:txBody>
          <a:bodyPr/>
          <a:lstStyle/>
          <a:p>
            <a:fld id="{0BC55746-04A1-42DC-A0BC-1E09A8E18DBD}" type="slidenum">
              <a:rPr lang="en-US" altLang="zh-TW" smtClean="0"/>
              <a:pPr/>
              <a:t>‹#›</a:t>
            </a:fld>
            <a:endParaRPr lang="en-US" altLang="zh-TW"/>
          </a:p>
        </p:txBody>
      </p:sp>
      <p:sp>
        <p:nvSpPr>
          <p:cNvPr id="6" name="Title 5"/>
          <p:cNvSpPr>
            <a:spLocks noGrp="1"/>
          </p:cNvSpPr>
          <p:nvPr>
            <p:ph type="title"/>
          </p:nvPr>
        </p:nvSpPr>
        <p:spPr/>
        <p:txBody>
          <a:bodyPr/>
          <a:lstStyle/>
          <a:p>
            <a:r>
              <a:rPr lang="zh-TW" altLang="en-US"/>
              <a:t>按一下以編輯母片標題樣式</a:t>
            </a:r>
            <a:endParaRPr lang="en-US"/>
          </a:p>
        </p:txBody>
      </p:sp>
    </p:spTree>
    <p:extLst>
      <p:ext uri="{BB962C8B-B14F-4D97-AF65-F5344CB8AC3E}">
        <p14:creationId xmlns:p14="http://schemas.microsoft.com/office/powerpoint/2010/main" val="7648354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TW"/>
          </a:p>
        </p:txBody>
      </p:sp>
      <p:sp>
        <p:nvSpPr>
          <p:cNvPr id="3" name="Footer Placeholder 2"/>
          <p:cNvSpPr>
            <a:spLocks noGrp="1"/>
          </p:cNvSpPr>
          <p:nvPr>
            <p:ph type="ftr" sz="quarter" idx="11"/>
          </p:nvPr>
        </p:nvSpPr>
        <p:spPr/>
        <p:txBody>
          <a:bodyPr/>
          <a:lstStyle/>
          <a:p>
            <a:endParaRPr lang="en-US" altLang="zh-TW"/>
          </a:p>
        </p:txBody>
      </p:sp>
      <p:sp>
        <p:nvSpPr>
          <p:cNvPr id="4" name="Slide Number Placeholder 3"/>
          <p:cNvSpPr>
            <a:spLocks noGrp="1"/>
          </p:cNvSpPr>
          <p:nvPr>
            <p:ph type="sldNum" sz="quarter" idx="12"/>
          </p:nvPr>
        </p:nvSpPr>
        <p:spPr/>
        <p:txBody>
          <a:bodyPr/>
          <a:lstStyle/>
          <a:p>
            <a:fld id="{F5266956-B1F5-4385-B837-32E585D3D944}" type="slidenum">
              <a:rPr lang="en-US" altLang="zh-TW" smtClean="0"/>
              <a:pPr/>
              <a:t>‹#›</a:t>
            </a:fld>
            <a:endParaRPr lang="en-US" altLang="zh-TW"/>
          </a:p>
        </p:txBody>
      </p:sp>
    </p:spTree>
    <p:extLst>
      <p:ext uri="{BB962C8B-B14F-4D97-AF65-F5344CB8AC3E}">
        <p14:creationId xmlns:p14="http://schemas.microsoft.com/office/powerpoint/2010/main" val="2915775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21C75E21-BEE4-4CF1-8A21-EACBB0756E63}" type="slidenum">
              <a:rPr lang="en-US" altLang="zh-TW" smtClean="0"/>
              <a:pPr/>
              <a:t>‹#›</a:t>
            </a:fld>
            <a:endParaRPr lang="en-US" altLang="zh-TW"/>
          </a:p>
        </p:txBody>
      </p:sp>
    </p:spTree>
    <p:extLst>
      <p:ext uri="{BB962C8B-B14F-4D97-AF65-F5344CB8AC3E}">
        <p14:creationId xmlns:p14="http://schemas.microsoft.com/office/powerpoint/2010/main" val="20025787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2"/>
            <a:ext cx="3931920" cy="1600197"/>
          </a:xfrm>
        </p:spPr>
        <p:txBody>
          <a:bodyPr anchor="b">
            <a:normAutofit/>
          </a:bodyPr>
          <a:lstStyle>
            <a:lvl1pPr>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622108913"/>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2400" b="0"/>
            </a:lvl1pPr>
          </a:lstStyle>
          <a:p>
            <a:r>
              <a:rPr lang="zh-TW" altLang="en-US"/>
              <a:t>按一下以編輯母片標題樣式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TW" altLang="en-US"/>
              <a:t>按一下圖示以新增圖片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44388269"/>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1010289469"/>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0362"/>
            <a:ext cx="2628900" cy="5811838"/>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838201" y="360364"/>
            <a:ext cx="7734300" cy="5811837"/>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023083706"/>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TW" altLang="en-US"/>
              <a:t>按一下以編輯母片標題樣式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78D85B2-BC9C-4FD8-BD17-ECCE531B176B}" type="slidenum">
              <a:rPr lang="en-US" altLang="zh-TW" smtClean="0"/>
              <a:pPr/>
              <a:t>‹#›</a:t>
            </a:fld>
            <a:endParaRPr lang="en-US" altLang="zh-TW"/>
          </a:p>
        </p:txBody>
      </p:sp>
    </p:spTree>
    <p:extLst>
      <p:ext uri="{BB962C8B-B14F-4D97-AF65-F5344CB8AC3E}">
        <p14:creationId xmlns:p14="http://schemas.microsoft.com/office/powerpoint/2010/main" val="13150510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TW" altLang="en-US"/>
              <a:t>按一下以編輯母片標題樣式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789131750"/>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F42EFD9-195D-4827-84D3-0A96B5393742}" type="slidenum">
              <a:rPr lang="en-US" altLang="zh-TW" smtClean="0"/>
              <a:pPr/>
              <a:t>‹#›</a:t>
            </a:fld>
            <a:endParaRPr lang="en-US" altLang="zh-TW"/>
          </a:p>
        </p:txBody>
      </p:sp>
    </p:spTree>
    <p:extLst>
      <p:ext uri="{BB962C8B-B14F-4D97-AF65-F5344CB8AC3E}">
        <p14:creationId xmlns:p14="http://schemas.microsoft.com/office/powerpoint/2010/main" val="304797036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1348811188"/>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4204259585"/>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endParaRPr lang="en-US" altLang="zh-TW"/>
          </a:p>
        </p:txBody>
      </p:sp>
      <p:sp>
        <p:nvSpPr>
          <p:cNvPr id="4" name="Footer Placeholder 3"/>
          <p:cNvSpPr>
            <a:spLocks noGrp="1"/>
          </p:cNvSpPr>
          <p:nvPr>
            <p:ph type="ftr" sz="quarter" idx="11"/>
          </p:nvPr>
        </p:nvSpPr>
        <p:spPr/>
        <p:txBody>
          <a:bodyPr/>
          <a:lstStyle/>
          <a:p>
            <a:endParaRPr lang="en-US" altLang="zh-TW"/>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BC55746-04A1-42DC-A0BC-1E09A8E18DBD}" type="slidenum">
              <a:rPr lang="en-US" altLang="zh-TW" smtClean="0"/>
              <a:pPr/>
              <a:t>‹#›</a:t>
            </a:fld>
            <a:endParaRPr lang="en-US" altLang="zh-TW"/>
          </a:p>
        </p:txBody>
      </p:sp>
    </p:spTree>
    <p:extLst>
      <p:ext uri="{BB962C8B-B14F-4D97-AF65-F5344CB8AC3E}">
        <p14:creationId xmlns:p14="http://schemas.microsoft.com/office/powerpoint/2010/main" val="442244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1" y="1712423"/>
            <a:ext cx="10515600" cy="2851208"/>
          </a:xfrm>
        </p:spPr>
        <p:txBody>
          <a:bodyPr anchor="b">
            <a:normAutofit/>
          </a:bodyPr>
          <a:lstStyle>
            <a:lvl1pPr>
              <a:defRPr sz="45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1" y="4552635"/>
            <a:ext cx="105156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8F42EFD9-195D-4827-84D3-0A96B5393742}" type="slidenum">
              <a:rPr lang="en-US" altLang="zh-TW" smtClean="0"/>
              <a:pPr/>
              <a:t>‹#›</a:t>
            </a:fld>
            <a:endParaRPr lang="en-US" altLang="zh-TW"/>
          </a:p>
        </p:txBody>
      </p:sp>
    </p:spTree>
    <p:extLst>
      <p:ext uri="{BB962C8B-B14F-4D97-AF65-F5344CB8AC3E}">
        <p14:creationId xmlns:p14="http://schemas.microsoft.com/office/powerpoint/2010/main" val="768628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TW"/>
          </a:p>
        </p:txBody>
      </p:sp>
      <p:sp>
        <p:nvSpPr>
          <p:cNvPr id="3" name="Footer Placeholder 2"/>
          <p:cNvSpPr>
            <a:spLocks noGrp="1"/>
          </p:cNvSpPr>
          <p:nvPr>
            <p:ph type="ftr" sz="quarter" idx="11"/>
          </p:nvPr>
        </p:nvSpPr>
        <p:spPr/>
        <p:txBody>
          <a:bodyPr/>
          <a:lstStyle/>
          <a:p>
            <a:endParaRPr lang="en-US" altLang="zh-TW"/>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5266956-B1F5-4385-B837-32E585D3D944}" type="slidenum">
              <a:rPr lang="en-US" altLang="zh-TW" smtClean="0"/>
              <a:pPr/>
              <a:t>‹#›</a:t>
            </a:fld>
            <a:endParaRPr lang="en-US" altLang="zh-TW"/>
          </a:p>
        </p:txBody>
      </p:sp>
    </p:spTree>
    <p:extLst>
      <p:ext uri="{BB962C8B-B14F-4D97-AF65-F5344CB8AC3E}">
        <p14:creationId xmlns:p14="http://schemas.microsoft.com/office/powerpoint/2010/main" val="201249265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TW" altLang="en-US"/>
              <a:t>按一下以編輯母片標題樣式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818624576"/>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97059516"/>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標題與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1150011590"/>
      </p:ext>
    </p:extLst>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a:t>按一下以編輯母片標題樣式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6AFB70A-E524-49E4-8F5C-48BFBE4381EC}" type="slidenum">
              <a:rPr lang="en-US" altLang="zh-TW" smtClean="0"/>
              <a:pPr/>
              <a:t>‹#›</a:t>
            </a:fld>
            <a:endParaRPr lang="en-US" altLang="zh-TW"/>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11525849"/>
      </p:ext>
    </p:extLst>
  </p:cSld>
  <p:clrMapOvr>
    <a:masterClrMapping/>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1508275641"/>
      </p:ext>
    </p:extLst>
  </p:cSld>
  <p:clrMapOvr>
    <a:masterClrMapping/>
  </p:clrMapOvr>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6AFB70A-E524-49E4-8F5C-48BFBE4381EC}" type="slidenum">
              <a:rPr lang="en-US" altLang="zh-TW" smtClean="0"/>
              <a:pPr/>
              <a:t>‹#›</a:t>
            </a:fld>
            <a:endParaRPr lang="en-US" altLang="zh-TW"/>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70835287"/>
      </p:ext>
    </p:extLst>
  </p:cSld>
  <p:clrMapOvr>
    <a:masterClrMapping/>
  </p:clrMapOvr>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TW" altLang="en-US"/>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183273232"/>
      </p:ext>
    </p:extLst>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F2CBA80-3883-441B-88AD-953567710696}" type="slidenum">
              <a:rPr lang="en-US" altLang="zh-TW" smtClean="0"/>
              <a:pPr/>
              <a:t>‹#›</a:t>
            </a:fld>
            <a:endParaRPr lang="en-US" altLang="zh-TW"/>
          </a:p>
        </p:txBody>
      </p:sp>
    </p:spTree>
    <p:extLst>
      <p:ext uri="{BB962C8B-B14F-4D97-AF65-F5344CB8AC3E}">
        <p14:creationId xmlns:p14="http://schemas.microsoft.com/office/powerpoint/2010/main" val="204047383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54B1899-1EC0-4301-97E2-E12AABC2BBDD}" type="slidenum">
              <a:rPr lang="en-US" altLang="zh-TW" smtClean="0"/>
              <a:pPr/>
              <a:t>‹#›</a:t>
            </a:fld>
            <a:endParaRPr lang="en-US" altLang="zh-TW"/>
          </a:p>
        </p:txBody>
      </p:sp>
    </p:spTree>
    <p:extLst>
      <p:ext uri="{BB962C8B-B14F-4D97-AF65-F5344CB8AC3E}">
        <p14:creationId xmlns:p14="http://schemas.microsoft.com/office/powerpoint/2010/main" val="56254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45127" y="1828802"/>
            <a:ext cx="5181600" cy="435133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1828802"/>
            <a:ext cx="5181600" cy="435133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C4051CCB-DE00-4AB8-A2F3-F6180568AB4B}" type="slidenum">
              <a:rPr lang="en-US" altLang="zh-TW" smtClean="0"/>
              <a:pPr/>
              <a:t>‹#›</a:t>
            </a:fld>
            <a:endParaRPr lang="en-US" altLang="zh-TW"/>
          </a:p>
        </p:txBody>
      </p:sp>
    </p:spTree>
    <p:extLst>
      <p:ext uri="{BB962C8B-B14F-4D97-AF65-F5344CB8AC3E}">
        <p14:creationId xmlns:p14="http://schemas.microsoft.com/office/powerpoint/2010/main" val="159094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對">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2"/>
            <a:ext cx="515620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4" name="Content Placeholder 3"/>
          <p:cNvSpPr>
            <a:spLocks noGrp="1"/>
          </p:cNvSpPr>
          <p:nvPr>
            <p:ph sz="half" idx="2"/>
          </p:nvPr>
        </p:nvSpPr>
        <p:spPr>
          <a:xfrm>
            <a:off x="845127" y="2507552"/>
            <a:ext cx="5156200" cy="368052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1" y="1681851"/>
            <a:ext cx="51816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6" name="Content Placeholder 5"/>
          <p:cNvSpPr>
            <a:spLocks noGrp="1"/>
          </p:cNvSpPr>
          <p:nvPr>
            <p:ph sz="quarter" idx="4"/>
          </p:nvPr>
        </p:nvSpPr>
        <p:spPr>
          <a:xfrm>
            <a:off x="6172201" y="2507552"/>
            <a:ext cx="5181601" cy="368052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9" name="Slide Number Placeholder 8"/>
          <p:cNvSpPr>
            <a:spLocks noGrp="1"/>
          </p:cNvSpPr>
          <p:nvPr>
            <p:ph type="sldNum" sz="quarter" idx="12"/>
          </p:nvPr>
        </p:nvSpPr>
        <p:spPr/>
        <p:txBody>
          <a:bodyPr/>
          <a:lstStyle/>
          <a:p>
            <a:fld id="{2A39D077-81B7-49AF-BDB3-D40E5AC4638C}" type="slidenum">
              <a:rPr lang="en-US" altLang="zh-TW" smtClean="0"/>
              <a:pPr/>
              <a:t>‹#›</a:t>
            </a:fld>
            <a:endParaRPr lang="en-US" altLang="zh-TW"/>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4081768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ltLang="zh-TW"/>
          </a:p>
        </p:txBody>
      </p:sp>
      <p:sp>
        <p:nvSpPr>
          <p:cNvPr id="4" name="Footer Placeholder 3"/>
          <p:cNvSpPr>
            <a:spLocks noGrp="1"/>
          </p:cNvSpPr>
          <p:nvPr>
            <p:ph type="ftr" sz="quarter" idx="11"/>
          </p:nvPr>
        </p:nvSpPr>
        <p:spPr/>
        <p:txBody>
          <a:bodyPr/>
          <a:lstStyle/>
          <a:p>
            <a:endParaRPr lang="en-US" altLang="zh-TW"/>
          </a:p>
        </p:txBody>
      </p:sp>
      <p:sp>
        <p:nvSpPr>
          <p:cNvPr id="5" name="Slide Number Placeholder 4"/>
          <p:cNvSpPr>
            <a:spLocks noGrp="1"/>
          </p:cNvSpPr>
          <p:nvPr>
            <p:ph type="sldNum" sz="quarter" idx="12"/>
          </p:nvPr>
        </p:nvSpPr>
        <p:spPr/>
        <p:txBody>
          <a:bodyPr/>
          <a:lstStyle/>
          <a:p>
            <a:fld id="{0BC55746-04A1-42DC-A0BC-1E09A8E18DBD}" type="slidenum">
              <a:rPr lang="en-US" altLang="zh-TW" smtClean="0"/>
              <a:pPr/>
              <a:t>‹#›</a:t>
            </a:fld>
            <a:endParaRPr lang="en-US" altLang="zh-TW"/>
          </a:p>
        </p:txBody>
      </p:sp>
      <p:sp>
        <p:nvSpPr>
          <p:cNvPr id="6" name="Title 5"/>
          <p:cNvSpPr>
            <a:spLocks noGrp="1"/>
          </p:cNvSpPr>
          <p:nvPr>
            <p:ph type="title"/>
          </p:nvPr>
        </p:nvSpPr>
        <p:spPr/>
        <p:txBody>
          <a:bodyPr/>
          <a:lstStyle/>
          <a:p>
            <a:r>
              <a:rPr lang="zh-TW" altLang="en-US"/>
              <a:t>按一下以編輯母片標題樣式</a:t>
            </a:r>
            <a:endParaRPr lang="en-US"/>
          </a:p>
        </p:txBody>
      </p:sp>
    </p:spTree>
    <p:extLst>
      <p:ext uri="{BB962C8B-B14F-4D97-AF65-F5344CB8AC3E}">
        <p14:creationId xmlns:p14="http://schemas.microsoft.com/office/powerpoint/2010/main" val="3759360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TW"/>
          </a:p>
        </p:txBody>
      </p:sp>
      <p:sp>
        <p:nvSpPr>
          <p:cNvPr id="3" name="Footer Placeholder 2"/>
          <p:cNvSpPr>
            <a:spLocks noGrp="1"/>
          </p:cNvSpPr>
          <p:nvPr>
            <p:ph type="ftr" sz="quarter" idx="11"/>
          </p:nvPr>
        </p:nvSpPr>
        <p:spPr/>
        <p:txBody>
          <a:bodyPr/>
          <a:lstStyle/>
          <a:p>
            <a:endParaRPr lang="en-US" altLang="zh-TW"/>
          </a:p>
        </p:txBody>
      </p:sp>
      <p:sp>
        <p:nvSpPr>
          <p:cNvPr id="4" name="Slide Number Placeholder 3"/>
          <p:cNvSpPr>
            <a:spLocks noGrp="1"/>
          </p:cNvSpPr>
          <p:nvPr>
            <p:ph type="sldNum" sz="quarter" idx="12"/>
          </p:nvPr>
        </p:nvSpPr>
        <p:spPr/>
        <p:txBody>
          <a:bodyPr/>
          <a:lstStyle/>
          <a:p>
            <a:fld id="{F5266956-B1F5-4385-B837-32E585D3D944}" type="slidenum">
              <a:rPr lang="en-US" altLang="zh-TW" smtClean="0"/>
              <a:pPr/>
              <a:t>‹#›</a:t>
            </a:fld>
            <a:endParaRPr lang="en-US" altLang="zh-TW"/>
          </a:p>
        </p:txBody>
      </p:sp>
    </p:spTree>
    <p:extLst>
      <p:ext uri="{BB962C8B-B14F-4D97-AF65-F5344CB8AC3E}">
        <p14:creationId xmlns:p14="http://schemas.microsoft.com/office/powerpoint/2010/main" val="187693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2"/>
            <a:ext cx="3931920" cy="1600197"/>
          </a:xfrm>
        </p:spPr>
        <p:txBody>
          <a:bodyPr anchor="b">
            <a:normAutofit/>
          </a:bodyPr>
          <a:lstStyle>
            <a:lvl1pPr>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BABDBC93-0F08-4AB7-8D83-38ED83DBEB96}" type="slidenum">
              <a:rPr lang="en-US" altLang="zh-TW" smtClean="0"/>
              <a:pPr/>
              <a:t>‹#›</a:t>
            </a:fld>
            <a:endParaRPr lang="en-US" altLang="zh-TW"/>
          </a:p>
        </p:txBody>
      </p:sp>
    </p:spTree>
    <p:extLst>
      <p:ext uri="{BB962C8B-B14F-4D97-AF65-F5344CB8AC3E}">
        <p14:creationId xmlns:p14="http://schemas.microsoft.com/office/powerpoint/2010/main" val="3154488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2400" b="0"/>
            </a:lvl1pPr>
          </a:lstStyle>
          <a:p>
            <a:r>
              <a:rPr lang="zh-TW" altLang="en-US"/>
              <a:t>按一下以編輯母片標題樣式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TW" altLang="en-US"/>
              <a:t>按一下圖示以新增圖片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8851742D-6054-4A72-BE3D-513F6E111B3B}" type="slidenum">
              <a:rPr lang="en-US" altLang="zh-TW" smtClean="0"/>
              <a:pPr/>
              <a:t>‹#›</a:t>
            </a:fld>
            <a:endParaRPr lang="en-US" altLang="zh-TW"/>
          </a:p>
        </p:txBody>
      </p:sp>
    </p:spTree>
    <p:extLst>
      <p:ext uri="{BB962C8B-B14F-4D97-AF65-F5344CB8AC3E}">
        <p14:creationId xmlns:p14="http://schemas.microsoft.com/office/powerpoint/2010/main" val="551372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theme" Target="../theme/theme3.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45127" y="1828802"/>
            <a:ext cx="10515600" cy="4351337"/>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endParaRPr lang="en-US" altLang="zh-TW"/>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ltLang="zh-TW"/>
          </a:p>
        </p:txBody>
      </p:sp>
      <p:sp>
        <p:nvSpPr>
          <p:cNvPr id="6" name="Slide Number Placeholder 5"/>
          <p:cNvSpPr>
            <a:spLocks noGrp="1"/>
          </p:cNvSpPr>
          <p:nvPr>
            <p:ph type="sldNum" sz="quarter" idx="4"/>
          </p:nvPr>
        </p:nvSpPr>
        <p:spPr>
          <a:xfrm>
            <a:off x="8617527" y="6356352"/>
            <a:ext cx="27432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166730226"/>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837" r:id="rId1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45127" y="1828802"/>
            <a:ext cx="10515600" cy="4351337"/>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endParaRPr lang="en-US" altLang="zh-TW"/>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ltLang="zh-TW"/>
          </a:p>
        </p:txBody>
      </p:sp>
      <p:sp>
        <p:nvSpPr>
          <p:cNvPr id="6" name="Slide Number Placeholder 5"/>
          <p:cNvSpPr>
            <a:spLocks noGrp="1"/>
          </p:cNvSpPr>
          <p:nvPr>
            <p:ph type="sldNum" sz="quarter" idx="4"/>
          </p:nvPr>
        </p:nvSpPr>
        <p:spPr>
          <a:xfrm>
            <a:off x="8617527" y="6356352"/>
            <a:ext cx="27432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4112843405"/>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ltLang="zh-TW"/>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ltLang="zh-TW"/>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4123972424"/>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 id="2147483922" r:id="rId8"/>
    <p:sldLayoutId id="2147483923" r:id="rId9"/>
    <p:sldLayoutId id="2147483924" r:id="rId10"/>
    <p:sldLayoutId id="2147483925" r:id="rId11"/>
    <p:sldLayoutId id="2147483926" r:id="rId12"/>
    <p:sldLayoutId id="2147483927" r:id="rId13"/>
    <p:sldLayoutId id="2147483928" r:id="rId14"/>
    <p:sldLayoutId id="2147483929" r:id="rId15"/>
    <p:sldLayoutId id="2147483930"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9.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0.xml"/></Relationships>
</file>

<file path=ppt/slides/_rels/slide10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0.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5.xml"/></Relationships>
</file>

<file path=ppt/slides/_rels/slide10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9.xml"/></Relationships>
</file>

<file path=ppt/slides/_rels/slide11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9.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9.xml"/></Relationships>
</file>

<file path=ppt/slides/_rels/slide5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5.xml"/></Relationships>
</file>

<file path=ppt/slides/_rels/slide5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0.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3.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9.xml"/></Relationships>
</file>

<file path=ppt/slides/_rels/slide74.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29.xml"/></Relationships>
</file>

<file path=ppt/slides/_rels/slide75.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9.xml"/></Relationships>
</file>

<file path=ppt/slides/_rels/slide7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emf"/><Relationship Id="rId1" Type="http://schemas.openxmlformats.org/officeDocument/2006/relationships/slideLayout" Target="../slideLayouts/slideLayout29.xml"/><Relationship Id="rId4" Type="http://schemas.openxmlformats.org/officeDocument/2006/relationships/image" Target="../media/image26.png"/></Relationships>
</file>

<file path=ppt/slides/_rels/slide7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5.emf"/><Relationship Id="rId1" Type="http://schemas.openxmlformats.org/officeDocument/2006/relationships/slideLayout" Target="../slideLayouts/slideLayout29.xml"/><Relationship Id="rId4" Type="http://schemas.openxmlformats.org/officeDocument/2006/relationships/image" Target="../media/image29.png"/></Relationships>
</file>

<file path=ppt/slides/_rels/slide7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9.xml"/></Relationships>
</file>

<file path=ppt/slides/_rels/slide8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5.xml"/></Relationships>
</file>

<file path=ppt/slides/_rels/slide8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0.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0.xml"/></Relationships>
</file>

<file path=ppt/slides/_rels/slide8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9.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0.xml"/></Relationships>
</file>

<file path=ppt/slides/_rels/slide9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9.xml"/></Relationships>
</file>

<file path=ppt/slides/_rels/slide9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normAutofit fontScale="90000"/>
          </a:bodyPr>
          <a:lstStyle/>
          <a:p>
            <a:r>
              <a:rPr lang="zh-TW" altLang="en-US" dirty="0"/>
              <a:t>專案時程管理</a:t>
            </a:r>
            <a:br>
              <a:rPr lang="en-US" altLang="zh-TW" dirty="0"/>
            </a:br>
            <a:r>
              <a:rPr lang="en-US" altLang="zh-TW" dirty="0"/>
              <a:t>Project Schedule Management</a:t>
            </a:r>
            <a:endParaRPr lang="zh-TW" altLang="en-US" dirty="0"/>
          </a:p>
        </p:txBody>
      </p:sp>
      <p:sp>
        <p:nvSpPr>
          <p:cNvPr id="2051" name="Rectangle 3"/>
          <p:cNvSpPr>
            <a:spLocks noGrp="1" noChangeArrowheads="1"/>
          </p:cNvSpPr>
          <p:nvPr>
            <p:ph type="subTitle" idx="1"/>
          </p:nvPr>
        </p:nvSpPr>
        <p:spPr/>
        <p:txBody>
          <a:bodyPr/>
          <a:lstStyle/>
          <a:p>
            <a:r>
              <a:rPr lang="en-US" altLang="zh-TW" dirty="0"/>
              <a:t>Joseph Deng</a:t>
            </a:r>
            <a:endParaRPr lang="zh-TW" altLang="en-US" dirty="0"/>
          </a:p>
          <a:p>
            <a:r>
              <a:rPr lang="en-US" altLang="zh-TW" dirty="0"/>
              <a:t>josephdeng@g2.usc.edu.tw</a:t>
            </a:r>
          </a:p>
        </p:txBody>
      </p:sp>
      <p:sp>
        <p:nvSpPr>
          <p:cNvPr id="6" name="Rectangle 16"/>
          <p:cNvSpPr>
            <a:spLocks noGrp="1" noChangeArrowheads="1"/>
          </p:cNvSpPr>
          <p:nvPr>
            <p:ph type="sldNum" sz="quarter" idx="12"/>
          </p:nvPr>
        </p:nvSpPr>
        <p:spPr/>
        <p:txBody>
          <a:bodyPr/>
          <a:lstStyle/>
          <a:p>
            <a:fld id="{206ADF68-3803-4CF3-9916-FA3C4404E545}" type="slidenum">
              <a:rPr lang="en-US" altLang="zh-TW"/>
              <a:pPr/>
              <a:t>1</a:t>
            </a:fld>
            <a:endParaRPr lang="en-US" altLang="zh-TW"/>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47995E-5E52-44F7-A41B-2A7658BC928C}"/>
              </a:ext>
            </a:extLst>
          </p:cNvPr>
          <p:cNvSpPr>
            <a:spLocks noGrp="1"/>
          </p:cNvSpPr>
          <p:nvPr>
            <p:ph type="title"/>
          </p:nvPr>
        </p:nvSpPr>
        <p:spPr/>
        <p:txBody>
          <a:bodyPr>
            <a:normAutofit/>
          </a:bodyPr>
          <a:lstStyle/>
          <a:p>
            <a:r>
              <a:rPr lang="zh-TW" altLang="en-US" dirty="0"/>
              <a:t>量身定做之考量因素</a:t>
            </a:r>
            <a:br>
              <a:rPr lang="en-US" altLang="zh-TW" dirty="0"/>
            </a:br>
            <a:r>
              <a:rPr lang="zh-TW" altLang="en-US" sz="2700" dirty="0"/>
              <a:t>依專案的特徵決定專案時程管理過程該採取或調整的方法</a:t>
            </a:r>
          </a:p>
        </p:txBody>
      </p:sp>
      <p:sp>
        <p:nvSpPr>
          <p:cNvPr id="8" name="內容版面配置區 7">
            <a:extLst>
              <a:ext uri="{FF2B5EF4-FFF2-40B4-BE49-F238E27FC236}">
                <a16:creationId xmlns:a16="http://schemas.microsoft.com/office/drawing/2014/main" id="{B716D25C-73AF-4F54-B56B-51F27515BB11}"/>
              </a:ext>
            </a:extLst>
          </p:cNvPr>
          <p:cNvSpPr>
            <a:spLocks noGrp="1"/>
          </p:cNvSpPr>
          <p:nvPr>
            <p:ph idx="1"/>
          </p:nvPr>
        </p:nvSpPr>
        <p:spPr/>
        <p:txBody>
          <a:bodyPr>
            <a:normAutofit lnSpcReduction="10000"/>
          </a:bodyPr>
          <a:lstStyle/>
          <a:p>
            <a:r>
              <a:rPr lang="zh-TW" altLang="en-US" dirty="0"/>
              <a:t>專案管理生命週期模式（</a:t>
            </a:r>
            <a:r>
              <a:rPr lang="en-US" altLang="zh-TW" dirty="0"/>
              <a:t>PMLC model</a:t>
            </a:r>
            <a:r>
              <a:rPr lang="zh-TW" altLang="en-US" dirty="0"/>
              <a:t>）：</a:t>
            </a:r>
            <a:endParaRPr lang="en-US" altLang="zh-TW" dirty="0"/>
          </a:p>
          <a:p>
            <a:pPr lvl="1"/>
            <a:r>
              <a:rPr lang="zh-TW" altLang="en-US" dirty="0"/>
              <a:t>不同專案類型其所適用的</a:t>
            </a:r>
            <a:r>
              <a:rPr lang="en-US" altLang="zh-TW" dirty="0"/>
              <a:t>PMLC</a:t>
            </a:r>
            <a:r>
              <a:rPr lang="zh-TW" altLang="en-US" dirty="0"/>
              <a:t>模式是不同的。</a:t>
            </a:r>
          </a:p>
          <a:p>
            <a:r>
              <a:rPr lang="zh-TW" altLang="en-US" dirty="0"/>
              <a:t>資源可獲得性：</a:t>
            </a:r>
            <a:endParaRPr lang="en-US" altLang="zh-TW" dirty="0"/>
          </a:p>
          <a:p>
            <a:pPr lvl="1"/>
            <a:r>
              <a:rPr lang="zh-TW" altLang="en-US" dirty="0"/>
              <a:t>哪些資源因素會影響到專案工期或活動工期？獲得適當的資源和生產力，是決定專案工期或活動工期的重要因素。</a:t>
            </a:r>
          </a:p>
          <a:p>
            <a:r>
              <a:rPr lang="zh-TW" altLang="en-US" dirty="0"/>
              <a:t>專案面向（</a:t>
            </a:r>
            <a:r>
              <a:rPr lang="en-US" altLang="zh-TW" dirty="0"/>
              <a:t>project dimensions</a:t>
            </a:r>
            <a:r>
              <a:rPr lang="zh-TW" altLang="en-US" dirty="0"/>
              <a:t>）：</a:t>
            </a:r>
            <a:endParaRPr lang="en-US" altLang="zh-TW" dirty="0"/>
          </a:p>
          <a:p>
            <a:pPr lvl="1"/>
            <a:r>
              <a:rPr lang="zh-TW" altLang="en-US" dirty="0"/>
              <a:t>專案複雜度、技術不確定度、產品的新穎度、執行進度節拍、和採用進度追蹤方法都會影響到管制的期望水準。</a:t>
            </a:r>
          </a:p>
          <a:p>
            <a:r>
              <a:rPr lang="zh-TW" altLang="en-US" dirty="0"/>
              <a:t>技術支援：</a:t>
            </a:r>
            <a:endParaRPr lang="en-US" altLang="zh-TW" dirty="0"/>
          </a:p>
          <a:p>
            <a:pPr lvl="1"/>
            <a:r>
              <a:rPr lang="zh-TW" altLang="en-US" dirty="0"/>
              <a:t>用以發展、記錄、發送、接受、和儲存專案時程資訊的技術或系統（如</a:t>
            </a:r>
            <a:r>
              <a:rPr lang="en-US" altLang="zh-TW" dirty="0"/>
              <a:t>PMIS</a:t>
            </a:r>
            <a:r>
              <a:rPr lang="zh-TW" altLang="en-US" dirty="0"/>
              <a:t>）是否可以獲得？</a:t>
            </a:r>
          </a:p>
          <a:p>
            <a:endParaRPr lang="zh-TW" altLang="en-US" dirty="0"/>
          </a:p>
        </p:txBody>
      </p:sp>
      <p:sp>
        <p:nvSpPr>
          <p:cNvPr id="7" name="投影片編號版面配置區 6">
            <a:extLst>
              <a:ext uri="{FF2B5EF4-FFF2-40B4-BE49-F238E27FC236}">
                <a16:creationId xmlns:a16="http://schemas.microsoft.com/office/drawing/2014/main" id="{A8DDB7D3-C165-44B9-8202-9ABC5C216DD4}"/>
              </a:ext>
            </a:extLst>
          </p:cNvPr>
          <p:cNvSpPr>
            <a:spLocks noGrp="1"/>
          </p:cNvSpPr>
          <p:nvPr>
            <p:ph type="sldNum" sz="quarter" idx="12"/>
          </p:nvPr>
        </p:nvSpPr>
        <p:spPr/>
        <p:txBody>
          <a:bodyPr/>
          <a:lstStyle/>
          <a:p>
            <a:fld id="{06AFB70A-E524-49E4-8F5C-48BFBE4381EC}" type="slidenum">
              <a:rPr lang="en-US" altLang="zh-TW" smtClean="0"/>
              <a:pPr/>
              <a:t>10</a:t>
            </a:fld>
            <a:endParaRPr lang="en-US" altLang="zh-TW"/>
          </a:p>
        </p:txBody>
      </p:sp>
    </p:spTree>
    <p:extLst>
      <p:ext uri="{BB962C8B-B14F-4D97-AF65-F5344CB8AC3E}">
        <p14:creationId xmlns:p14="http://schemas.microsoft.com/office/powerpoint/2010/main" val="199151052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B8E7AEC7-68C4-4A3F-A66F-9C12264B6A4F}"/>
              </a:ext>
            </a:extLst>
          </p:cNvPr>
          <p:cNvSpPr>
            <a:spLocks noGrp="1"/>
          </p:cNvSpPr>
          <p:nvPr>
            <p:ph type="title"/>
          </p:nvPr>
        </p:nvSpPr>
        <p:spPr/>
        <p:txBody>
          <a:bodyPr/>
          <a:lstStyle/>
          <a:p>
            <a:r>
              <a:rPr lang="en-US" altLang="zh-TW" dirty="0"/>
              <a:t>Project Schedule Presentations—Example Summary Schedule</a:t>
            </a:r>
            <a:endParaRPr lang="zh-TW" altLang="en-US" dirty="0"/>
          </a:p>
        </p:txBody>
      </p:sp>
      <p:sp>
        <p:nvSpPr>
          <p:cNvPr id="2" name="投影片編號版面配置區 1">
            <a:extLst>
              <a:ext uri="{FF2B5EF4-FFF2-40B4-BE49-F238E27FC236}">
                <a16:creationId xmlns:a16="http://schemas.microsoft.com/office/drawing/2014/main" id="{FC684994-9A8E-4872-8AF3-D2207682CF67}"/>
              </a:ext>
            </a:extLst>
          </p:cNvPr>
          <p:cNvSpPr>
            <a:spLocks noGrp="1"/>
          </p:cNvSpPr>
          <p:nvPr>
            <p:ph type="sldNum" sz="quarter" idx="12"/>
          </p:nvPr>
        </p:nvSpPr>
        <p:spPr/>
        <p:txBody>
          <a:bodyPr/>
          <a:lstStyle/>
          <a:p>
            <a:fld id="{F5266956-B1F5-4385-B837-32E585D3D944}" type="slidenum">
              <a:rPr lang="en-US" altLang="zh-TW" smtClean="0"/>
              <a:pPr/>
              <a:t>100</a:t>
            </a:fld>
            <a:endParaRPr lang="en-US" altLang="zh-TW"/>
          </a:p>
        </p:txBody>
      </p:sp>
      <p:pic>
        <p:nvPicPr>
          <p:cNvPr id="4" name="圖片 3">
            <a:extLst>
              <a:ext uri="{FF2B5EF4-FFF2-40B4-BE49-F238E27FC236}">
                <a16:creationId xmlns:a16="http://schemas.microsoft.com/office/drawing/2014/main" id="{672D345B-1F25-4E3E-9134-319B319FB76A}"/>
              </a:ext>
            </a:extLst>
          </p:cNvPr>
          <p:cNvPicPr>
            <a:picLocks noChangeAspect="1"/>
          </p:cNvPicPr>
          <p:nvPr/>
        </p:nvPicPr>
        <p:blipFill>
          <a:blip r:embed="rId2"/>
          <a:stretch>
            <a:fillRect/>
          </a:stretch>
        </p:blipFill>
        <p:spPr>
          <a:xfrm>
            <a:off x="1934966" y="0"/>
            <a:ext cx="8322068" cy="6858000"/>
          </a:xfrm>
          <a:prstGeom prst="rect">
            <a:avLst/>
          </a:prstGeom>
        </p:spPr>
      </p:pic>
    </p:spTree>
    <p:extLst>
      <p:ext uri="{BB962C8B-B14F-4D97-AF65-F5344CB8AC3E}">
        <p14:creationId xmlns:p14="http://schemas.microsoft.com/office/powerpoint/2010/main" val="261088893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3CF9B5CD-C607-4A64-BD0F-7F2EBABB90DA}"/>
              </a:ext>
            </a:extLst>
          </p:cNvPr>
          <p:cNvSpPr>
            <a:spLocks noGrp="1"/>
          </p:cNvSpPr>
          <p:nvPr>
            <p:ph type="title"/>
          </p:nvPr>
        </p:nvSpPr>
        <p:spPr/>
        <p:txBody>
          <a:bodyPr/>
          <a:lstStyle/>
          <a:p>
            <a:r>
              <a:rPr lang="zh-TW" altLang="en-US" dirty="0"/>
              <a:t>建立時程：輸出（續）</a:t>
            </a:r>
          </a:p>
        </p:txBody>
      </p:sp>
      <p:sp>
        <p:nvSpPr>
          <p:cNvPr id="4" name="內容版面配置區 3">
            <a:extLst>
              <a:ext uri="{FF2B5EF4-FFF2-40B4-BE49-F238E27FC236}">
                <a16:creationId xmlns:a16="http://schemas.microsoft.com/office/drawing/2014/main" id="{BF98B4CF-44DD-49D4-ADB1-AC78CAA95D5F}"/>
              </a:ext>
            </a:extLst>
          </p:cNvPr>
          <p:cNvSpPr>
            <a:spLocks noGrp="1"/>
          </p:cNvSpPr>
          <p:nvPr>
            <p:ph idx="1"/>
          </p:nvPr>
        </p:nvSpPr>
        <p:spPr/>
        <p:txBody>
          <a:bodyPr/>
          <a:lstStyle/>
          <a:p>
            <a:r>
              <a:rPr lang="zh-TW" altLang="en-US" dirty="0"/>
              <a:t>時程資料</a:t>
            </a:r>
            <a:r>
              <a:rPr lang="en-US" altLang="zh-TW" dirty="0"/>
              <a:t> Schedule Data</a:t>
            </a:r>
          </a:p>
          <a:p>
            <a:pPr lvl="1"/>
            <a:r>
              <a:rPr lang="zh-TW" altLang="en-US" dirty="0"/>
              <a:t>專案時程模式（</a:t>
            </a:r>
            <a:r>
              <a:rPr lang="en-US" altLang="zh-TW" dirty="0"/>
              <a:t>Project Schedule Model</a:t>
            </a:r>
            <a:r>
              <a:rPr lang="zh-TW" altLang="en-US" dirty="0"/>
              <a:t>）的時程資料</a:t>
            </a:r>
            <a:endParaRPr lang="en-US" altLang="zh-TW" dirty="0"/>
          </a:p>
          <a:p>
            <a:r>
              <a:rPr lang="zh-TW" altLang="en-US" dirty="0"/>
              <a:t>專案日曆：</a:t>
            </a:r>
            <a:endParaRPr lang="en-US" altLang="zh-TW" dirty="0"/>
          </a:p>
          <a:p>
            <a:pPr lvl="1"/>
            <a:r>
              <a:rPr lang="zh-TW" altLang="en-US" dirty="0"/>
              <a:t>專案日曆是識別專案活動可使用的工作天和班別。</a:t>
            </a:r>
          </a:p>
          <a:p>
            <a:r>
              <a:rPr lang="zh-TW" altLang="en-US" dirty="0"/>
              <a:t>專案管理計畫書更新：</a:t>
            </a:r>
            <a:endParaRPr lang="en-US" altLang="zh-TW" dirty="0"/>
          </a:p>
          <a:p>
            <a:pPr lvl="1"/>
            <a:r>
              <a:rPr lang="zh-TW" altLang="en-US" dirty="0"/>
              <a:t>時程基線和時程管理計畫書可能更新。</a:t>
            </a:r>
          </a:p>
          <a:p>
            <a:r>
              <a:rPr lang="zh-TW" altLang="en-US" dirty="0"/>
              <a:t>專案文件更新：</a:t>
            </a:r>
            <a:endParaRPr lang="en-US" altLang="zh-TW" dirty="0"/>
          </a:p>
          <a:p>
            <a:pPr lvl="1"/>
            <a:r>
              <a:rPr lang="zh-TW" altLang="en-US" dirty="0"/>
              <a:t>可能更新的專案文件包括活動屬性、假設日誌、工期估計、資源需求、風險登記簿、和經驗學習檔案等。</a:t>
            </a:r>
          </a:p>
        </p:txBody>
      </p:sp>
      <p:sp>
        <p:nvSpPr>
          <p:cNvPr id="2" name="投影片編號版面配置區 1">
            <a:extLst>
              <a:ext uri="{FF2B5EF4-FFF2-40B4-BE49-F238E27FC236}">
                <a16:creationId xmlns:a16="http://schemas.microsoft.com/office/drawing/2014/main" id="{C3C49669-D7E8-4C88-A20C-677278767B95}"/>
              </a:ext>
            </a:extLst>
          </p:cNvPr>
          <p:cNvSpPr>
            <a:spLocks noGrp="1"/>
          </p:cNvSpPr>
          <p:nvPr>
            <p:ph type="sldNum" sz="quarter" idx="12"/>
          </p:nvPr>
        </p:nvSpPr>
        <p:spPr/>
        <p:txBody>
          <a:bodyPr/>
          <a:lstStyle/>
          <a:p>
            <a:fld id="{F5266956-B1F5-4385-B837-32E585D3D944}" type="slidenum">
              <a:rPr lang="en-US" altLang="zh-TW" smtClean="0"/>
              <a:pPr/>
              <a:t>101</a:t>
            </a:fld>
            <a:endParaRPr lang="en-US" altLang="zh-TW"/>
          </a:p>
        </p:txBody>
      </p:sp>
    </p:spTree>
    <p:extLst>
      <p:ext uri="{BB962C8B-B14F-4D97-AF65-F5344CB8AC3E}">
        <p14:creationId xmlns:p14="http://schemas.microsoft.com/office/powerpoint/2010/main" val="158938180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6BF78C44-FE8B-4780-B8F1-E4885EA2C659}"/>
              </a:ext>
            </a:extLst>
          </p:cNvPr>
          <p:cNvSpPr>
            <a:spLocks noGrp="1"/>
          </p:cNvSpPr>
          <p:nvPr>
            <p:ph type="title"/>
          </p:nvPr>
        </p:nvSpPr>
        <p:spPr/>
        <p:txBody>
          <a:bodyPr/>
          <a:lstStyle/>
          <a:p>
            <a:r>
              <a:rPr lang="zh-TW" altLang="en-US" dirty="0"/>
              <a:t>管制時程</a:t>
            </a:r>
            <a:br>
              <a:rPr lang="en-US" altLang="zh-TW" dirty="0"/>
            </a:br>
            <a:r>
              <a:rPr lang="en-US" altLang="zh-TW" dirty="0"/>
              <a:t>Control Schedule</a:t>
            </a:r>
            <a:endParaRPr lang="zh-TW" altLang="en-US" dirty="0"/>
          </a:p>
        </p:txBody>
      </p:sp>
      <p:sp>
        <p:nvSpPr>
          <p:cNvPr id="4" name="內容版面配置區 3">
            <a:extLst>
              <a:ext uri="{FF2B5EF4-FFF2-40B4-BE49-F238E27FC236}">
                <a16:creationId xmlns:a16="http://schemas.microsoft.com/office/drawing/2014/main" id="{BEB5DD89-E23F-41EE-A9CC-ED775BD03EFB}"/>
              </a:ext>
            </a:extLst>
          </p:cNvPr>
          <p:cNvSpPr>
            <a:spLocks noGrp="1"/>
          </p:cNvSpPr>
          <p:nvPr>
            <p:ph idx="1"/>
          </p:nvPr>
        </p:nvSpPr>
        <p:spPr/>
        <p:txBody>
          <a:bodyPr/>
          <a:lstStyle/>
          <a:p>
            <a:r>
              <a:rPr lang="zh-TW" altLang="zh-TW" dirty="0"/>
              <a:t>監視專案現況以更新專案時程</a:t>
            </a:r>
            <a:endParaRPr lang="en-US" altLang="zh-TW" dirty="0"/>
          </a:p>
          <a:p>
            <a:r>
              <a:rPr lang="zh-TW" altLang="zh-TW" dirty="0"/>
              <a:t>管理涉及到時程基線的變更</a:t>
            </a:r>
            <a:endParaRPr lang="en-US" altLang="zh-TW" dirty="0"/>
          </a:p>
          <a:p>
            <a:r>
              <a:rPr lang="zh-TW" altLang="zh-TW" dirty="0"/>
              <a:t>目的</a:t>
            </a:r>
            <a:r>
              <a:rPr lang="zh-TW" altLang="zh-TW" b="1" dirty="0"/>
              <a:t>在整個專案過程中維護時程基線</a:t>
            </a:r>
            <a:endParaRPr lang="en-US" altLang="zh-TW" b="1" dirty="0"/>
          </a:p>
          <a:p>
            <a:pPr lvl="1"/>
            <a:r>
              <a:rPr lang="zh-TW" altLang="en-US" dirty="0"/>
              <a:t>確認專案時程現況</a:t>
            </a:r>
            <a:endParaRPr lang="en-US" altLang="zh-TW" dirty="0"/>
          </a:p>
          <a:p>
            <a:pPr lvl="1"/>
            <a:r>
              <a:rPr lang="zh-TW" altLang="en-US" dirty="0"/>
              <a:t>影響任何可能產生時程改變的因子</a:t>
            </a:r>
            <a:endParaRPr lang="en-US" altLang="zh-TW" dirty="0"/>
          </a:p>
          <a:p>
            <a:pPr lvl="1"/>
            <a:r>
              <a:rPr lang="zh-TW" altLang="en-US" dirty="0"/>
              <a:t>估算預留的時程（</a:t>
            </a:r>
            <a:r>
              <a:rPr lang="en-US" altLang="zh-TW" dirty="0"/>
              <a:t>Schedule Reserve</a:t>
            </a:r>
            <a:r>
              <a:rPr lang="zh-TW" altLang="en-US" dirty="0"/>
              <a:t>）是否足夠？</a:t>
            </a:r>
            <a:endParaRPr lang="en-US" altLang="zh-TW" dirty="0"/>
          </a:p>
          <a:p>
            <a:pPr lvl="1"/>
            <a:r>
              <a:rPr lang="zh-TW" altLang="en-US" dirty="0"/>
              <a:t>專案時程是否已經發生改變？</a:t>
            </a:r>
            <a:endParaRPr lang="en-US" altLang="zh-TW" dirty="0"/>
          </a:p>
          <a:p>
            <a:pPr lvl="1"/>
            <a:r>
              <a:rPr lang="zh-TW" altLang="en-US" dirty="0"/>
              <a:t>當專案時程實際變更時，管理這些變更</a:t>
            </a:r>
            <a:endParaRPr lang="en-US" altLang="zh-TW" dirty="0"/>
          </a:p>
        </p:txBody>
      </p:sp>
      <p:sp>
        <p:nvSpPr>
          <p:cNvPr id="2" name="投影片編號版面配置區 1">
            <a:extLst>
              <a:ext uri="{FF2B5EF4-FFF2-40B4-BE49-F238E27FC236}">
                <a16:creationId xmlns:a16="http://schemas.microsoft.com/office/drawing/2014/main" id="{E4E124DA-482B-4D6F-B0A1-DBB535EB77A8}"/>
              </a:ext>
            </a:extLst>
          </p:cNvPr>
          <p:cNvSpPr>
            <a:spLocks noGrp="1"/>
          </p:cNvSpPr>
          <p:nvPr>
            <p:ph type="sldNum" sz="quarter" idx="12"/>
          </p:nvPr>
        </p:nvSpPr>
        <p:spPr/>
        <p:txBody>
          <a:bodyPr/>
          <a:lstStyle/>
          <a:p>
            <a:fld id="{F5266956-B1F5-4385-B837-32E585D3D944}" type="slidenum">
              <a:rPr lang="en-US" altLang="zh-TW" smtClean="0"/>
              <a:pPr/>
              <a:t>102</a:t>
            </a:fld>
            <a:endParaRPr lang="en-US" altLang="zh-TW"/>
          </a:p>
        </p:txBody>
      </p:sp>
    </p:spTree>
    <p:extLst>
      <p:ext uri="{BB962C8B-B14F-4D97-AF65-F5344CB8AC3E}">
        <p14:creationId xmlns:p14="http://schemas.microsoft.com/office/powerpoint/2010/main" val="395825036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6BF78C44-FE8B-4780-B8F1-E4885EA2C659}"/>
              </a:ext>
            </a:extLst>
          </p:cNvPr>
          <p:cNvSpPr>
            <a:spLocks noGrp="1"/>
          </p:cNvSpPr>
          <p:nvPr>
            <p:ph type="title"/>
          </p:nvPr>
        </p:nvSpPr>
        <p:spPr/>
        <p:txBody>
          <a:bodyPr/>
          <a:lstStyle/>
          <a:p>
            <a:r>
              <a:rPr lang="zh-TW" altLang="en-US" dirty="0"/>
              <a:t>敏捷專案管制時程</a:t>
            </a:r>
            <a:br>
              <a:rPr lang="en-US" altLang="zh-TW" dirty="0"/>
            </a:br>
            <a:r>
              <a:rPr lang="en-US" altLang="zh-TW" dirty="0"/>
              <a:t>Control Schedule</a:t>
            </a:r>
            <a:endParaRPr lang="zh-TW" altLang="en-US" dirty="0"/>
          </a:p>
        </p:txBody>
      </p:sp>
      <p:sp>
        <p:nvSpPr>
          <p:cNvPr id="4" name="內容版面配置區 3">
            <a:extLst>
              <a:ext uri="{FF2B5EF4-FFF2-40B4-BE49-F238E27FC236}">
                <a16:creationId xmlns:a16="http://schemas.microsoft.com/office/drawing/2014/main" id="{BEB5DD89-E23F-41EE-A9CC-ED775BD03EFB}"/>
              </a:ext>
            </a:extLst>
          </p:cNvPr>
          <p:cNvSpPr>
            <a:spLocks noGrp="1"/>
          </p:cNvSpPr>
          <p:nvPr>
            <p:ph idx="1"/>
          </p:nvPr>
        </p:nvSpPr>
        <p:spPr/>
        <p:txBody>
          <a:bodyPr/>
          <a:lstStyle/>
          <a:p>
            <a:r>
              <a:rPr lang="zh-TW" altLang="en-US" dirty="0"/>
              <a:t>判斷專案目前進度</a:t>
            </a:r>
            <a:endParaRPr lang="en-US" altLang="zh-TW" dirty="0"/>
          </a:p>
          <a:p>
            <a:pPr lvl="1"/>
            <a:r>
              <a:rPr lang="zh-TW" altLang="en-US" dirty="0"/>
              <a:t>比較</a:t>
            </a:r>
            <a:r>
              <a:rPr lang="zh-TW" altLang="zh-TW" dirty="0"/>
              <a:t>已交付和被接受的工作總量與已執行過的反覆或循環之預計完成工作總量</a:t>
            </a:r>
          </a:p>
          <a:p>
            <a:r>
              <a:rPr lang="zh-TW" altLang="zh-TW" dirty="0"/>
              <a:t>執行已排定審查會議以記錄經驗學習檔案之回顧審查會議（</a:t>
            </a:r>
            <a:r>
              <a:rPr lang="en-US" altLang="zh-TW" dirty="0"/>
              <a:t>Retrospectives</a:t>
            </a:r>
            <a:r>
              <a:rPr lang="zh-TW" altLang="zh-TW" dirty="0"/>
              <a:t>）必要時矯正和改善流程。</a:t>
            </a:r>
          </a:p>
          <a:p>
            <a:r>
              <a:rPr lang="zh-TW" altLang="zh-TW" dirty="0"/>
              <a:t>重新排序待辦事項清單（</a:t>
            </a:r>
            <a:r>
              <a:rPr lang="en-US" altLang="zh-TW" dirty="0"/>
              <a:t>Backlog</a:t>
            </a:r>
            <a:r>
              <a:rPr lang="zh-TW" altLang="zh-TW" dirty="0"/>
              <a:t>）</a:t>
            </a:r>
            <a:endParaRPr lang="en-US" altLang="zh-TW" dirty="0"/>
          </a:p>
          <a:p>
            <a:r>
              <a:rPr lang="zh-TW" altLang="zh-TW" dirty="0"/>
              <a:t>對每一反覆／循環所給定的時間，決定交付標的物之開發、驗證、和接受的速率</a:t>
            </a:r>
            <a:endParaRPr lang="en-US" altLang="zh-TW" dirty="0"/>
          </a:p>
          <a:p>
            <a:pPr lvl="1"/>
            <a:r>
              <a:rPr lang="zh-TW" altLang="zh-TW" dirty="0"/>
              <a:t>每一反覆／循環之所需時間，通常是</a:t>
            </a:r>
            <a:r>
              <a:rPr lang="en-US" altLang="zh-TW" dirty="0"/>
              <a:t>1-4</a:t>
            </a:r>
            <a:r>
              <a:rPr lang="zh-TW" altLang="zh-TW" dirty="0"/>
              <a:t>週</a:t>
            </a:r>
          </a:p>
          <a:p>
            <a:r>
              <a:rPr lang="zh-TW" altLang="zh-TW" dirty="0"/>
              <a:t>確認專案時程是否已經變更</a:t>
            </a:r>
            <a:endParaRPr lang="en-US" altLang="zh-TW" dirty="0"/>
          </a:p>
          <a:p>
            <a:pPr lvl="1"/>
            <a:r>
              <a:rPr lang="zh-TW" altLang="zh-TW" dirty="0"/>
              <a:t>當專案時程實際變更時，管理這些變更</a:t>
            </a:r>
            <a:endParaRPr lang="en-US" altLang="zh-TW" dirty="0"/>
          </a:p>
          <a:p>
            <a:endParaRPr lang="zh-TW" altLang="zh-TW" dirty="0"/>
          </a:p>
        </p:txBody>
      </p:sp>
      <p:sp>
        <p:nvSpPr>
          <p:cNvPr id="2" name="投影片編號版面配置區 1">
            <a:extLst>
              <a:ext uri="{FF2B5EF4-FFF2-40B4-BE49-F238E27FC236}">
                <a16:creationId xmlns:a16="http://schemas.microsoft.com/office/drawing/2014/main" id="{E4E124DA-482B-4D6F-B0A1-DBB535EB77A8}"/>
              </a:ext>
            </a:extLst>
          </p:cNvPr>
          <p:cNvSpPr>
            <a:spLocks noGrp="1"/>
          </p:cNvSpPr>
          <p:nvPr>
            <p:ph type="sldNum" sz="quarter" idx="12"/>
          </p:nvPr>
        </p:nvSpPr>
        <p:spPr/>
        <p:txBody>
          <a:bodyPr/>
          <a:lstStyle/>
          <a:p>
            <a:fld id="{F5266956-B1F5-4385-B837-32E585D3D944}" type="slidenum">
              <a:rPr lang="en-US" altLang="zh-TW" smtClean="0"/>
              <a:pPr/>
              <a:t>103</a:t>
            </a:fld>
            <a:endParaRPr lang="en-US" altLang="zh-TW"/>
          </a:p>
        </p:txBody>
      </p:sp>
    </p:spTree>
    <p:extLst>
      <p:ext uri="{BB962C8B-B14F-4D97-AF65-F5344CB8AC3E}">
        <p14:creationId xmlns:p14="http://schemas.microsoft.com/office/powerpoint/2010/main" val="424019680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9870A8F6-0248-44C6-8DF1-A26A709FEF8E}"/>
              </a:ext>
            </a:extLst>
          </p:cNvPr>
          <p:cNvSpPr>
            <a:spLocks noGrp="1"/>
          </p:cNvSpPr>
          <p:nvPr>
            <p:ph type="sldNum" sz="quarter" idx="12"/>
          </p:nvPr>
        </p:nvSpPr>
        <p:spPr/>
        <p:txBody>
          <a:bodyPr/>
          <a:lstStyle/>
          <a:p>
            <a:fld id="{06AFB70A-E524-49E4-8F5C-48BFBE4381EC}" type="slidenum">
              <a:rPr lang="en-US" altLang="zh-TW" smtClean="0"/>
              <a:pPr/>
              <a:t>104</a:t>
            </a:fld>
            <a:endParaRPr lang="en-US" altLang="zh-TW"/>
          </a:p>
        </p:txBody>
      </p:sp>
      <p:pic>
        <p:nvPicPr>
          <p:cNvPr id="5" name="圖片 4">
            <a:extLst>
              <a:ext uri="{FF2B5EF4-FFF2-40B4-BE49-F238E27FC236}">
                <a16:creationId xmlns:a16="http://schemas.microsoft.com/office/drawing/2014/main" id="{DE5BDD75-6EF5-491C-B3BD-00C587D670DD}"/>
              </a:ext>
            </a:extLst>
          </p:cNvPr>
          <p:cNvPicPr>
            <a:picLocks noChangeAspect="1"/>
          </p:cNvPicPr>
          <p:nvPr/>
        </p:nvPicPr>
        <p:blipFill>
          <a:blip r:embed="rId2"/>
          <a:stretch>
            <a:fillRect/>
          </a:stretch>
        </p:blipFill>
        <p:spPr>
          <a:xfrm>
            <a:off x="148110" y="0"/>
            <a:ext cx="11895779" cy="6858000"/>
          </a:xfrm>
          <a:prstGeom prst="rect">
            <a:avLst/>
          </a:prstGeom>
        </p:spPr>
      </p:pic>
      <p:sp>
        <p:nvSpPr>
          <p:cNvPr id="6" name="矩形 5">
            <a:extLst>
              <a:ext uri="{FF2B5EF4-FFF2-40B4-BE49-F238E27FC236}">
                <a16:creationId xmlns:a16="http://schemas.microsoft.com/office/drawing/2014/main" id="{385FBDF1-DE6C-4F30-971F-A3CCFD601844}"/>
              </a:ext>
            </a:extLst>
          </p:cNvPr>
          <p:cNvSpPr/>
          <p:nvPr/>
        </p:nvSpPr>
        <p:spPr>
          <a:xfrm>
            <a:off x="335360" y="6165304"/>
            <a:ext cx="6840760" cy="369332"/>
          </a:xfrm>
          <a:prstGeom prst="rect">
            <a:avLst/>
          </a:prstGeom>
        </p:spPr>
        <p:txBody>
          <a:bodyPr wrap="square">
            <a:spAutoFit/>
          </a:bodyPr>
          <a:lstStyle/>
          <a:p>
            <a:r>
              <a:rPr lang="zh-TW" altLang="en-US" dirty="0"/>
              <a:t>Control Schedule: Inputs, Tools &amp; Techniques, and Outputs</a:t>
            </a:r>
          </a:p>
        </p:txBody>
      </p:sp>
    </p:spTree>
    <p:extLst>
      <p:ext uri="{BB962C8B-B14F-4D97-AF65-F5344CB8AC3E}">
        <p14:creationId xmlns:p14="http://schemas.microsoft.com/office/powerpoint/2010/main" val="157749889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97DDBD55-3567-4294-9ABC-3985852B730F}"/>
              </a:ext>
            </a:extLst>
          </p:cNvPr>
          <p:cNvSpPr>
            <a:spLocks noGrp="1"/>
          </p:cNvSpPr>
          <p:nvPr>
            <p:ph type="sldNum" sz="quarter" idx="12"/>
          </p:nvPr>
        </p:nvSpPr>
        <p:spPr/>
        <p:txBody>
          <a:bodyPr/>
          <a:lstStyle/>
          <a:p>
            <a:fld id="{F5266956-B1F5-4385-B837-32E585D3D944}" type="slidenum">
              <a:rPr lang="en-US" altLang="zh-TW" smtClean="0"/>
              <a:pPr/>
              <a:t>105</a:t>
            </a:fld>
            <a:endParaRPr lang="en-US" altLang="zh-TW"/>
          </a:p>
        </p:txBody>
      </p:sp>
      <p:pic>
        <p:nvPicPr>
          <p:cNvPr id="3" name="圖片 2">
            <a:extLst>
              <a:ext uri="{FF2B5EF4-FFF2-40B4-BE49-F238E27FC236}">
                <a16:creationId xmlns:a16="http://schemas.microsoft.com/office/drawing/2014/main" id="{412E26C8-4C9F-4361-A4CC-FE8FE3EE50CA}"/>
              </a:ext>
            </a:extLst>
          </p:cNvPr>
          <p:cNvPicPr>
            <a:picLocks noChangeAspect="1"/>
          </p:cNvPicPr>
          <p:nvPr/>
        </p:nvPicPr>
        <p:blipFill>
          <a:blip r:embed="rId2"/>
          <a:stretch>
            <a:fillRect/>
          </a:stretch>
        </p:blipFill>
        <p:spPr>
          <a:xfrm>
            <a:off x="2288970" y="0"/>
            <a:ext cx="7614060" cy="6858000"/>
          </a:xfrm>
          <a:prstGeom prst="rect">
            <a:avLst/>
          </a:prstGeom>
        </p:spPr>
      </p:pic>
      <p:sp>
        <p:nvSpPr>
          <p:cNvPr id="4" name="矩形 3">
            <a:extLst>
              <a:ext uri="{FF2B5EF4-FFF2-40B4-BE49-F238E27FC236}">
                <a16:creationId xmlns:a16="http://schemas.microsoft.com/office/drawing/2014/main" id="{E9A4BA34-9568-4E69-A4E3-58F75ABDF513}"/>
              </a:ext>
            </a:extLst>
          </p:cNvPr>
          <p:cNvSpPr/>
          <p:nvPr/>
        </p:nvSpPr>
        <p:spPr>
          <a:xfrm>
            <a:off x="7176120" y="107340"/>
            <a:ext cx="4421403" cy="369332"/>
          </a:xfrm>
          <a:prstGeom prst="rect">
            <a:avLst/>
          </a:prstGeom>
        </p:spPr>
        <p:txBody>
          <a:bodyPr wrap="none">
            <a:spAutoFit/>
          </a:bodyPr>
          <a:lstStyle/>
          <a:p>
            <a:r>
              <a:rPr lang="zh-TW" altLang="en-US" dirty="0"/>
              <a:t>Control Schedule: Data Flow Diagram</a:t>
            </a:r>
          </a:p>
        </p:txBody>
      </p:sp>
    </p:spTree>
    <p:extLst>
      <p:ext uri="{BB962C8B-B14F-4D97-AF65-F5344CB8AC3E}">
        <p14:creationId xmlns:p14="http://schemas.microsoft.com/office/powerpoint/2010/main" val="310292326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5D15CE7-6A80-441C-AE8E-EB9BE401B7A0}"/>
              </a:ext>
            </a:extLst>
          </p:cNvPr>
          <p:cNvSpPr>
            <a:spLocks noGrp="1"/>
          </p:cNvSpPr>
          <p:nvPr>
            <p:ph type="title"/>
          </p:nvPr>
        </p:nvSpPr>
        <p:spPr/>
        <p:txBody>
          <a:bodyPr/>
          <a:lstStyle/>
          <a:p>
            <a:r>
              <a:rPr lang="zh-TW" altLang="en-US" dirty="0"/>
              <a:t>管制時程：輸入</a:t>
            </a:r>
          </a:p>
        </p:txBody>
      </p:sp>
      <p:sp>
        <p:nvSpPr>
          <p:cNvPr id="4" name="內容版面配置區 3">
            <a:extLst>
              <a:ext uri="{FF2B5EF4-FFF2-40B4-BE49-F238E27FC236}">
                <a16:creationId xmlns:a16="http://schemas.microsoft.com/office/drawing/2014/main" id="{DF4BB373-4F6D-49CB-AE97-CCEA7FE6841B}"/>
              </a:ext>
            </a:extLst>
          </p:cNvPr>
          <p:cNvSpPr>
            <a:spLocks noGrp="1"/>
          </p:cNvSpPr>
          <p:nvPr>
            <p:ph idx="1"/>
          </p:nvPr>
        </p:nvSpPr>
        <p:spPr/>
        <p:txBody>
          <a:bodyPr/>
          <a:lstStyle/>
          <a:p>
            <a:r>
              <a:rPr lang="zh-TW" altLang="zh-TW" dirty="0"/>
              <a:t>專案管理計畫書：</a:t>
            </a:r>
            <a:endParaRPr lang="en-US" altLang="zh-TW" dirty="0"/>
          </a:p>
          <a:p>
            <a:pPr lvl="1"/>
            <a:r>
              <a:rPr lang="zh-TW" altLang="en-US" dirty="0"/>
              <a:t>包括</a:t>
            </a:r>
            <a:r>
              <a:rPr lang="zh-TW" altLang="zh-TW" dirty="0"/>
              <a:t>範疇基線</a:t>
            </a:r>
            <a:r>
              <a:rPr lang="zh-TW" altLang="en-US" dirty="0"/>
              <a:t>、</a:t>
            </a:r>
            <a:r>
              <a:rPr lang="zh-TW" altLang="zh-TW" dirty="0"/>
              <a:t>時程基線</a:t>
            </a:r>
            <a:r>
              <a:rPr lang="zh-TW" altLang="en-US" dirty="0"/>
              <a:t>、</a:t>
            </a:r>
            <a:r>
              <a:rPr lang="zh-TW" altLang="zh-TW" dirty="0"/>
              <a:t>績效衡量基線。</a:t>
            </a:r>
          </a:p>
          <a:p>
            <a:r>
              <a:rPr lang="zh-TW" altLang="zh-TW" dirty="0"/>
              <a:t>專案文件：</a:t>
            </a:r>
            <a:endParaRPr lang="en-US" altLang="zh-TW" dirty="0"/>
          </a:p>
          <a:p>
            <a:pPr lvl="1"/>
            <a:r>
              <a:rPr lang="zh-TW" altLang="en-US" dirty="0"/>
              <a:t>包括</a:t>
            </a:r>
            <a:r>
              <a:rPr lang="zh-TW" altLang="zh-TW" dirty="0"/>
              <a:t>經驗學習檔案</a:t>
            </a:r>
            <a:r>
              <a:rPr lang="zh-TW" altLang="en-US" dirty="0"/>
              <a:t>、</a:t>
            </a:r>
            <a:r>
              <a:rPr lang="zh-TW" altLang="zh-TW" dirty="0"/>
              <a:t>專案日曆</a:t>
            </a:r>
            <a:r>
              <a:rPr lang="zh-TW" altLang="en-US" dirty="0"/>
              <a:t>、</a:t>
            </a:r>
            <a:r>
              <a:rPr lang="zh-TW" altLang="zh-TW" dirty="0"/>
              <a:t>專案時程</a:t>
            </a:r>
            <a:r>
              <a:rPr lang="zh-TW" altLang="en-US" dirty="0"/>
              <a:t>、</a:t>
            </a:r>
            <a:r>
              <a:rPr lang="zh-TW" altLang="zh-TW" dirty="0"/>
              <a:t>資源日曆</a:t>
            </a:r>
            <a:r>
              <a:rPr lang="zh-TW" altLang="en-US" dirty="0"/>
              <a:t>、</a:t>
            </a:r>
            <a:r>
              <a:rPr lang="zh-TW" altLang="zh-TW" dirty="0"/>
              <a:t>時程資料</a:t>
            </a:r>
            <a:r>
              <a:rPr lang="zh-TW" altLang="en-US" dirty="0"/>
              <a:t>等。</a:t>
            </a:r>
            <a:endParaRPr lang="zh-TW" altLang="zh-TW" dirty="0"/>
          </a:p>
          <a:p>
            <a:r>
              <a:rPr lang="zh-TW" altLang="zh-TW" dirty="0"/>
              <a:t>工作績效資料：</a:t>
            </a:r>
            <a:endParaRPr lang="en-US" altLang="zh-TW" dirty="0"/>
          </a:p>
          <a:p>
            <a:pPr lvl="1"/>
            <a:r>
              <a:rPr lang="zh-TW" altLang="zh-TW" dirty="0"/>
              <a:t>工作績效資料包含專案現況的資料，例如哪些活動已經開始及其進度，以及哪些活動已經完成。</a:t>
            </a:r>
          </a:p>
          <a:p>
            <a:r>
              <a:rPr lang="zh-TW" altLang="zh-TW" dirty="0"/>
              <a:t>組織流程資產：</a:t>
            </a:r>
            <a:endParaRPr lang="en-US" altLang="zh-TW" dirty="0"/>
          </a:p>
          <a:p>
            <a:pPr lvl="1"/>
            <a:r>
              <a:rPr lang="zh-TW" altLang="zh-TW" dirty="0"/>
              <a:t>與管制時程相關之組織流程資產包括時程管制規定、軟體工具、和所使用的監視與報告方法。</a:t>
            </a:r>
            <a:endParaRPr lang="zh-TW" altLang="en-US" dirty="0"/>
          </a:p>
          <a:p>
            <a:endParaRPr lang="zh-TW" altLang="en-US" dirty="0"/>
          </a:p>
        </p:txBody>
      </p:sp>
      <p:sp>
        <p:nvSpPr>
          <p:cNvPr id="3" name="投影片編號版面配置區 2">
            <a:extLst>
              <a:ext uri="{FF2B5EF4-FFF2-40B4-BE49-F238E27FC236}">
                <a16:creationId xmlns:a16="http://schemas.microsoft.com/office/drawing/2014/main" id="{0B669033-1077-4A49-A552-6FFDBDFDE37D}"/>
              </a:ext>
            </a:extLst>
          </p:cNvPr>
          <p:cNvSpPr>
            <a:spLocks noGrp="1"/>
          </p:cNvSpPr>
          <p:nvPr>
            <p:ph type="sldNum" sz="quarter" idx="12"/>
          </p:nvPr>
        </p:nvSpPr>
        <p:spPr/>
        <p:txBody>
          <a:bodyPr/>
          <a:lstStyle/>
          <a:p>
            <a:fld id="{0BC55746-04A1-42DC-A0BC-1E09A8E18DBD}" type="slidenum">
              <a:rPr lang="en-US" altLang="zh-TW" smtClean="0"/>
              <a:pPr/>
              <a:t>106</a:t>
            </a:fld>
            <a:endParaRPr lang="en-US" altLang="zh-TW"/>
          </a:p>
        </p:txBody>
      </p:sp>
    </p:spTree>
    <p:extLst>
      <p:ext uri="{BB962C8B-B14F-4D97-AF65-F5344CB8AC3E}">
        <p14:creationId xmlns:p14="http://schemas.microsoft.com/office/powerpoint/2010/main" val="10338664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B6621EA-AA4A-45FA-8EEF-C4504DA679F1}"/>
              </a:ext>
            </a:extLst>
          </p:cNvPr>
          <p:cNvSpPr>
            <a:spLocks noGrp="1"/>
          </p:cNvSpPr>
          <p:nvPr>
            <p:ph type="title"/>
          </p:nvPr>
        </p:nvSpPr>
        <p:spPr/>
        <p:txBody>
          <a:bodyPr/>
          <a:lstStyle/>
          <a:p>
            <a:r>
              <a:rPr lang="zh-TW" altLang="en-US" dirty="0"/>
              <a:t>管制時程：工具和技術</a:t>
            </a:r>
            <a:br>
              <a:rPr lang="en-US" altLang="zh-TW" dirty="0"/>
            </a:br>
            <a:r>
              <a:rPr lang="en-US" altLang="zh-TW" dirty="0"/>
              <a:t>Control Schedule Tools &amp; Techniques</a:t>
            </a:r>
            <a:endParaRPr lang="zh-TW" altLang="en-US" dirty="0"/>
          </a:p>
        </p:txBody>
      </p:sp>
      <p:sp>
        <p:nvSpPr>
          <p:cNvPr id="3" name="內容版面配置區 2">
            <a:extLst>
              <a:ext uri="{FF2B5EF4-FFF2-40B4-BE49-F238E27FC236}">
                <a16:creationId xmlns:a16="http://schemas.microsoft.com/office/drawing/2014/main" id="{ADDF4137-6607-4482-B5C1-1A602F5779D6}"/>
              </a:ext>
            </a:extLst>
          </p:cNvPr>
          <p:cNvSpPr>
            <a:spLocks noGrp="1"/>
          </p:cNvSpPr>
          <p:nvPr>
            <p:ph idx="1"/>
          </p:nvPr>
        </p:nvSpPr>
        <p:spPr/>
        <p:txBody>
          <a:bodyPr>
            <a:normAutofit/>
          </a:bodyPr>
          <a:lstStyle/>
          <a:p>
            <a:r>
              <a:rPr lang="zh-TW" altLang="en-US" dirty="0"/>
              <a:t>資料分析 </a:t>
            </a:r>
            <a:r>
              <a:rPr lang="en-US" altLang="zh-TW" dirty="0"/>
              <a:t>Data Analysis</a:t>
            </a:r>
            <a:endParaRPr lang="zh-TW" altLang="en-US" dirty="0"/>
          </a:p>
          <a:p>
            <a:pPr lvl="1"/>
            <a:r>
              <a:rPr lang="zh-TW" altLang="en-US" dirty="0"/>
              <a:t>實獲值分析 </a:t>
            </a:r>
            <a:r>
              <a:rPr lang="en-US" altLang="zh-TW" dirty="0"/>
              <a:t>Earned Value Analysis</a:t>
            </a:r>
          </a:p>
          <a:p>
            <a:pPr lvl="2"/>
            <a:r>
              <a:rPr lang="zh-TW" altLang="en-US" dirty="0"/>
              <a:t>時程差異（</a:t>
            </a:r>
            <a:r>
              <a:rPr lang="en-US" altLang="zh-TW" dirty="0"/>
              <a:t>Schedule Variance, SV</a:t>
            </a:r>
            <a:r>
              <a:rPr lang="zh-TW" altLang="en-US" dirty="0"/>
              <a:t>）</a:t>
            </a:r>
            <a:endParaRPr lang="en-US" altLang="zh-TW" dirty="0"/>
          </a:p>
          <a:p>
            <a:pPr lvl="2"/>
            <a:r>
              <a:rPr lang="zh-TW" altLang="en-US" dirty="0"/>
              <a:t>時程績效指數（</a:t>
            </a:r>
            <a:r>
              <a:rPr lang="en-US" altLang="zh-TW" dirty="0"/>
              <a:t>Schedule Performance Index, SPI</a:t>
            </a:r>
            <a:r>
              <a:rPr lang="zh-TW" altLang="en-US" dirty="0"/>
              <a:t>）</a:t>
            </a:r>
          </a:p>
          <a:p>
            <a:pPr lvl="1"/>
            <a:r>
              <a:rPr lang="zh-TW" altLang="en-US" dirty="0"/>
              <a:t>燃盡圖 </a:t>
            </a:r>
            <a:r>
              <a:rPr lang="en-US" altLang="zh-TW" dirty="0"/>
              <a:t>Iteration Burndown Chart</a:t>
            </a:r>
            <a:endParaRPr lang="zh-TW" altLang="en-US" dirty="0"/>
          </a:p>
          <a:p>
            <a:pPr lvl="1"/>
            <a:r>
              <a:rPr lang="zh-TW" altLang="en-US" dirty="0"/>
              <a:t>績效審查 </a:t>
            </a:r>
            <a:r>
              <a:rPr lang="en-US" altLang="zh-TW" dirty="0"/>
              <a:t>Performance Reviews</a:t>
            </a:r>
          </a:p>
          <a:p>
            <a:pPr lvl="2"/>
            <a:r>
              <a:rPr lang="zh-TW" altLang="en-US" dirty="0"/>
              <a:t>實際時程 </a:t>
            </a:r>
            <a:r>
              <a:rPr lang="en-US" altLang="zh-TW" dirty="0"/>
              <a:t>VS </a:t>
            </a:r>
            <a:r>
              <a:rPr lang="zh-TW" altLang="en-US" dirty="0"/>
              <a:t>時程基線：量測、比較、分析</a:t>
            </a:r>
          </a:p>
          <a:p>
            <a:pPr lvl="1"/>
            <a:r>
              <a:rPr lang="zh-TW" altLang="en-US" dirty="0"/>
              <a:t>趨勢分析 </a:t>
            </a:r>
            <a:r>
              <a:rPr lang="en-US" altLang="zh-TW" dirty="0"/>
              <a:t>Trend Analysis</a:t>
            </a:r>
            <a:endParaRPr lang="zh-TW" altLang="en-US" dirty="0"/>
          </a:p>
          <a:p>
            <a:pPr lvl="1"/>
            <a:r>
              <a:rPr lang="zh-TW" altLang="en-US" dirty="0"/>
              <a:t>差異分析 </a:t>
            </a:r>
            <a:r>
              <a:rPr lang="en-US" altLang="zh-TW" dirty="0"/>
              <a:t>Variance Analysis</a:t>
            </a:r>
            <a:endParaRPr lang="zh-TW" altLang="en-US" dirty="0"/>
          </a:p>
          <a:p>
            <a:pPr lvl="1"/>
            <a:r>
              <a:rPr lang="zh-TW" altLang="en-US" dirty="0"/>
              <a:t>假設情境分析 </a:t>
            </a:r>
            <a:r>
              <a:rPr lang="en-US" altLang="zh-TW" dirty="0"/>
              <a:t>What-if Scenario Analysis</a:t>
            </a:r>
          </a:p>
          <a:p>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8396D1B7-8A4E-426C-AA69-F05EA7ABB018}"/>
              </a:ext>
            </a:extLst>
          </p:cNvPr>
          <p:cNvSpPr>
            <a:spLocks noGrp="1"/>
          </p:cNvSpPr>
          <p:nvPr>
            <p:ph type="sldNum" sz="quarter" idx="12"/>
          </p:nvPr>
        </p:nvSpPr>
        <p:spPr/>
        <p:txBody>
          <a:bodyPr/>
          <a:lstStyle/>
          <a:p>
            <a:fld id="{06AFB70A-E524-49E4-8F5C-48BFBE4381EC}" type="slidenum">
              <a:rPr lang="en-US" altLang="zh-TW" smtClean="0"/>
              <a:pPr/>
              <a:t>107</a:t>
            </a:fld>
            <a:endParaRPr lang="en-US" altLang="zh-TW"/>
          </a:p>
        </p:txBody>
      </p:sp>
    </p:spTree>
    <p:extLst>
      <p:ext uri="{BB962C8B-B14F-4D97-AF65-F5344CB8AC3E}">
        <p14:creationId xmlns:p14="http://schemas.microsoft.com/office/powerpoint/2010/main" val="166598240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6BF78C44-FE8B-4780-B8F1-E4885EA2C659}"/>
              </a:ext>
            </a:extLst>
          </p:cNvPr>
          <p:cNvSpPr>
            <a:spLocks noGrp="1"/>
          </p:cNvSpPr>
          <p:nvPr>
            <p:ph type="title"/>
          </p:nvPr>
        </p:nvSpPr>
        <p:spPr/>
        <p:txBody>
          <a:bodyPr/>
          <a:lstStyle/>
          <a:p>
            <a:r>
              <a:rPr lang="zh-TW" altLang="en-US" dirty="0"/>
              <a:t>管制時程工具</a:t>
            </a:r>
            <a:br>
              <a:rPr lang="en-US" altLang="zh-TW" dirty="0"/>
            </a:br>
            <a:r>
              <a:rPr lang="zh-TW" altLang="en-US" dirty="0"/>
              <a:t>燃盡圖（</a:t>
            </a:r>
            <a:r>
              <a:rPr lang="en-US" altLang="zh-TW" dirty="0"/>
              <a:t>Burndown Chart</a:t>
            </a:r>
            <a:r>
              <a:rPr lang="zh-TW" altLang="en-US" dirty="0"/>
              <a:t>）</a:t>
            </a:r>
          </a:p>
        </p:txBody>
      </p:sp>
      <p:sp>
        <p:nvSpPr>
          <p:cNvPr id="4" name="內容版面配置區 3">
            <a:extLst>
              <a:ext uri="{FF2B5EF4-FFF2-40B4-BE49-F238E27FC236}">
                <a16:creationId xmlns:a16="http://schemas.microsoft.com/office/drawing/2014/main" id="{BEB5DD89-E23F-41EE-A9CC-ED775BD03EFB}"/>
              </a:ext>
            </a:extLst>
          </p:cNvPr>
          <p:cNvSpPr>
            <a:spLocks noGrp="1"/>
          </p:cNvSpPr>
          <p:nvPr>
            <p:ph idx="1"/>
          </p:nvPr>
        </p:nvSpPr>
        <p:spPr/>
        <p:txBody>
          <a:bodyPr/>
          <a:lstStyle/>
          <a:p>
            <a:r>
              <a:rPr lang="zh-TW" altLang="en-US" dirty="0"/>
              <a:t>燃盡圖用以顯示專案團隊以多快的速度燒盡（完成）專案工作</a:t>
            </a:r>
          </a:p>
          <a:p>
            <a:r>
              <a:rPr lang="zh-TW" altLang="en-US" dirty="0"/>
              <a:t>理想中的走勢應該是以團隊固定的速率如實線一樣的斜率</a:t>
            </a:r>
            <a:endParaRPr lang="en-US" altLang="zh-TW" dirty="0"/>
          </a:p>
          <a:p>
            <a:pPr lvl="1"/>
            <a:r>
              <a:rPr lang="zh-TW" altLang="en-US" dirty="0"/>
              <a:t>假設專案工作共有</a:t>
            </a:r>
            <a:r>
              <a:rPr lang="en-US" altLang="zh-TW" dirty="0"/>
              <a:t>100 pts </a:t>
            </a:r>
            <a:r>
              <a:rPr lang="zh-TW" altLang="en-US" dirty="0"/>
              <a:t>之工作量，每次衝刺以</a:t>
            </a:r>
            <a:r>
              <a:rPr lang="en-US" altLang="zh-TW" dirty="0"/>
              <a:t>10 pts</a:t>
            </a:r>
            <a:r>
              <a:rPr lang="zh-TW" altLang="en-US" dirty="0"/>
              <a:t>速度完成，共經</a:t>
            </a:r>
            <a:r>
              <a:rPr lang="en-US" altLang="zh-TW" dirty="0"/>
              <a:t>10</a:t>
            </a:r>
            <a:r>
              <a:rPr lang="zh-TW" altLang="en-US" dirty="0"/>
              <a:t>次衝刺，專案工作如期完成。</a:t>
            </a:r>
          </a:p>
        </p:txBody>
      </p:sp>
      <p:sp>
        <p:nvSpPr>
          <p:cNvPr id="2" name="投影片編號版面配置區 1">
            <a:extLst>
              <a:ext uri="{FF2B5EF4-FFF2-40B4-BE49-F238E27FC236}">
                <a16:creationId xmlns:a16="http://schemas.microsoft.com/office/drawing/2014/main" id="{E4E124DA-482B-4D6F-B0A1-DBB535EB77A8}"/>
              </a:ext>
            </a:extLst>
          </p:cNvPr>
          <p:cNvSpPr>
            <a:spLocks noGrp="1"/>
          </p:cNvSpPr>
          <p:nvPr>
            <p:ph type="sldNum" sz="quarter" idx="12"/>
          </p:nvPr>
        </p:nvSpPr>
        <p:spPr/>
        <p:txBody>
          <a:bodyPr/>
          <a:lstStyle/>
          <a:p>
            <a:fld id="{F5266956-B1F5-4385-B837-32E585D3D944}" type="slidenum">
              <a:rPr lang="en-US" altLang="zh-TW" smtClean="0"/>
              <a:pPr/>
              <a:t>108</a:t>
            </a:fld>
            <a:endParaRPr lang="en-US" altLang="zh-TW"/>
          </a:p>
        </p:txBody>
      </p:sp>
      <p:pic>
        <p:nvPicPr>
          <p:cNvPr id="5" name="圖片 4">
            <a:extLst>
              <a:ext uri="{FF2B5EF4-FFF2-40B4-BE49-F238E27FC236}">
                <a16:creationId xmlns:a16="http://schemas.microsoft.com/office/drawing/2014/main" id="{3C2B2D53-49A2-4EF9-B108-A3C48819059A}"/>
              </a:ext>
            </a:extLst>
          </p:cNvPr>
          <p:cNvPicPr>
            <a:picLocks noChangeAspect="1"/>
          </p:cNvPicPr>
          <p:nvPr/>
        </p:nvPicPr>
        <p:blipFill>
          <a:blip r:embed="rId2"/>
          <a:stretch>
            <a:fillRect/>
          </a:stretch>
        </p:blipFill>
        <p:spPr>
          <a:xfrm>
            <a:off x="2927648" y="3495766"/>
            <a:ext cx="7488832" cy="3284037"/>
          </a:xfrm>
          <a:prstGeom prst="rect">
            <a:avLst/>
          </a:prstGeom>
        </p:spPr>
      </p:pic>
    </p:spTree>
    <p:extLst>
      <p:ext uri="{BB962C8B-B14F-4D97-AF65-F5344CB8AC3E}">
        <p14:creationId xmlns:p14="http://schemas.microsoft.com/office/powerpoint/2010/main" val="179360833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08020DEC-1C81-4E3A-9363-E2205FA4816D}"/>
              </a:ext>
            </a:extLst>
          </p:cNvPr>
          <p:cNvSpPr>
            <a:spLocks noGrp="1"/>
          </p:cNvSpPr>
          <p:nvPr>
            <p:ph type="sldNum" sz="quarter" idx="12"/>
          </p:nvPr>
        </p:nvSpPr>
        <p:spPr/>
        <p:txBody>
          <a:bodyPr/>
          <a:lstStyle/>
          <a:p>
            <a:fld id="{06AFB70A-E524-49E4-8F5C-48BFBE4381EC}" type="slidenum">
              <a:rPr lang="en-US" altLang="zh-TW" smtClean="0"/>
              <a:pPr/>
              <a:t>109</a:t>
            </a:fld>
            <a:endParaRPr lang="en-US" altLang="zh-TW"/>
          </a:p>
        </p:txBody>
      </p:sp>
      <p:pic>
        <p:nvPicPr>
          <p:cNvPr id="5" name="Picture 3">
            <a:extLst>
              <a:ext uri="{FF2B5EF4-FFF2-40B4-BE49-F238E27FC236}">
                <a16:creationId xmlns:a16="http://schemas.microsoft.com/office/drawing/2014/main" id="{ABF3F8A8-8E17-4078-8A4E-0062FA61C127}"/>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11184" y="188640"/>
            <a:ext cx="10273448" cy="6657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8810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A0B7E88-43F9-41EA-9DCD-D28A9E314061}"/>
              </a:ext>
            </a:extLst>
          </p:cNvPr>
          <p:cNvSpPr>
            <a:spLocks noGrp="1"/>
          </p:cNvSpPr>
          <p:nvPr>
            <p:ph type="title"/>
          </p:nvPr>
        </p:nvSpPr>
        <p:spPr/>
        <p:txBody>
          <a:bodyPr/>
          <a:lstStyle/>
          <a:p>
            <a:r>
              <a:rPr lang="zh-TW" altLang="en-US" dirty="0"/>
              <a:t>敏捷／適應環境之考量</a:t>
            </a:r>
          </a:p>
        </p:txBody>
      </p:sp>
      <p:sp>
        <p:nvSpPr>
          <p:cNvPr id="3" name="內容版面配置區 2">
            <a:extLst>
              <a:ext uri="{FF2B5EF4-FFF2-40B4-BE49-F238E27FC236}">
                <a16:creationId xmlns:a16="http://schemas.microsoft.com/office/drawing/2014/main" id="{3C83174F-36B5-4AD3-AFC7-12756AA3A0B6}"/>
              </a:ext>
            </a:extLst>
          </p:cNvPr>
          <p:cNvSpPr>
            <a:spLocks noGrp="1"/>
          </p:cNvSpPr>
          <p:nvPr>
            <p:ph idx="1"/>
          </p:nvPr>
        </p:nvSpPr>
        <p:spPr/>
        <p:txBody>
          <a:bodyPr/>
          <a:lstStyle/>
          <a:p>
            <a:r>
              <a:rPr lang="zh-TW" altLang="en-US" dirty="0"/>
              <a:t>反覆或適應的手法是使用短週期來執行工作、審查結果、和做必要的調整。這些多次之短週期可快速對交付標物產生回饋意見，採用方法包括反覆排程和隨選排程。</a:t>
            </a:r>
          </a:p>
          <a:p>
            <a:r>
              <a:rPr lang="zh-TW" altLang="en-US" dirty="0"/>
              <a:t>對於要發展一個大型、跨及公司全面的系統，可能有必要採用線性、反覆、或適應的</a:t>
            </a:r>
            <a:r>
              <a:rPr lang="en-US" altLang="zh-TW" dirty="0"/>
              <a:t>PMLC</a:t>
            </a:r>
            <a:r>
              <a:rPr lang="zh-TW" altLang="en-US" dirty="0"/>
              <a:t>模式或者是混合模式。</a:t>
            </a:r>
          </a:p>
          <a:p>
            <a:r>
              <a:rPr lang="zh-TW" altLang="en-US" dirty="0"/>
              <a:t>專案經理的角色並不會因管理</a:t>
            </a:r>
            <a:r>
              <a:rPr lang="en-US" altLang="zh-TW" dirty="0"/>
              <a:t>TPM</a:t>
            </a:r>
            <a:r>
              <a:rPr lang="zh-TW" altLang="en-US" dirty="0"/>
              <a:t>專案、</a:t>
            </a:r>
            <a:r>
              <a:rPr lang="en-US" altLang="zh-TW" dirty="0"/>
              <a:t>APM</a:t>
            </a:r>
            <a:r>
              <a:rPr lang="zh-TW" altLang="en-US" dirty="0"/>
              <a:t>專案、或</a:t>
            </a:r>
            <a:r>
              <a:rPr lang="en-US" altLang="zh-TW" dirty="0" err="1"/>
              <a:t>xPM</a:t>
            </a:r>
            <a:r>
              <a:rPr lang="zh-TW" altLang="en-US" dirty="0"/>
              <a:t>專案的不同而有所改變。只是為能成功使用反覆或適應</a:t>
            </a:r>
            <a:r>
              <a:rPr lang="en-US" altLang="zh-TW" dirty="0"/>
              <a:t>PMLC</a:t>
            </a:r>
            <a:r>
              <a:rPr lang="zh-TW" altLang="en-US" dirty="0"/>
              <a:t>模式，專案經理必須熟悉這些工具和技術以了解如何能有效地運用。</a:t>
            </a:r>
          </a:p>
          <a:p>
            <a:endParaRPr lang="zh-TW" altLang="en-US" dirty="0"/>
          </a:p>
        </p:txBody>
      </p:sp>
      <p:sp>
        <p:nvSpPr>
          <p:cNvPr id="4" name="投影片編號版面配置區 3">
            <a:extLst>
              <a:ext uri="{FF2B5EF4-FFF2-40B4-BE49-F238E27FC236}">
                <a16:creationId xmlns:a16="http://schemas.microsoft.com/office/drawing/2014/main" id="{A6A620DC-A19B-414E-8FD1-A3C605EF4992}"/>
              </a:ext>
            </a:extLst>
          </p:cNvPr>
          <p:cNvSpPr>
            <a:spLocks noGrp="1"/>
          </p:cNvSpPr>
          <p:nvPr>
            <p:ph type="sldNum" sz="quarter" idx="12"/>
          </p:nvPr>
        </p:nvSpPr>
        <p:spPr/>
        <p:txBody>
          <a:bodyPr/>
          <a:lstStyle/>
          <a:p>
            <a:fld id="{06AFB70A-E524-49E4-8F5C-48BFBE4381EC}" type="slidenum">
              <a:rPr lang="en-US" altLang="zh-TW" smtClean="0"/>
              <a:pPr/>
              <a:t>11</a:t>
            </a:fld>
            <a:endParaRPr lang="en-US" altLang="zh-TW"/>
          </a:p>
        </p:txBody>
      </p:sp>
    </p:spTree>
    <p:extLst>
      <p:ext uri="{BB962C8B-B14F-4D97-AF65-F5344CB8AC3E}">
        <p14:creationId xmlns:p14="http://schemas.microsoft.com/office/powerpoint/2010/main" val="80269713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D80EB3A0-501D-4012-82C8-C3FBE1B61405}"/>
              </a:ext>
            </a:extLst>
          </p:cNvPr>
          <p:cNvSpPr>
            <a:spLocks noGrp="1"/>
          </p:cNvSpPr>
          <p:nvPr>
            <p:ph type="title"/>
          </p:nvPr>
        </p:nvSpPr>
        <p:spPr>
          <a:xfrm>
            <a:off x="1559496" y="44624"/>
            <a:ext cx="8911687" cy="1280890"/>
          </a:xfrm>
        </p:spPr>
        <p:txBody>
          <a:bodyPr/>
          <a:lstStyle/>
          <a:p>
            <a:r>
              <a:rPr lang="zh-TW" altLang="zh-TW" dirty="0">
                <a:solidFill>
                  <a:srgbClr val="C00000"/>
                </a:solidFill>
              </a:rPr>
              <a:t>理想</a:t>
            </a:r>
            <a:r>
              <a:rPr lang="zh-TW" altLang="en-US" dirty="0">
                <a:solidFill>
                  <a:srgbClr val="C00000"/>
                </a:solidFill>
              </a:rPr>
              <a:t>燃盡圖</a:t>
            </a:r>
            <a:endParaRPr lang="zh-TW" altLang="en-US" dirty="0"/>
          </a:p>
        </p:txBody>
      </p:sp>
      <p:sp>
        <p:nvSpPr>
          <p:cNvPr id="2" name="投影片編號版面配置區 1">
            <a:extLst>
              <a:ext uri="{FF2B5EF4-FFF2-40B4-BE49-F238E27FC236}">
                <a16:creationId xmlns:a16="http://schemas.microsoft.com/office/drawing/2014/main" id="{637BB595-0E9D-460F-8D0C-A2FC6618E332}"/>
              </a:ext>
            </a:extLst>
          </p:cNvPr>
          <p:cNvSpPr>
            <a:spLocks noGrp="1"/>
          </p:cNvSpPr>
          <p:nvPr>
            <p:ph type="sldNum" sz="quarter" idx="12"/>
          </p:nvPr>
        </p:nvSpPr>
        <p:spPr/>
        <p:txBody>
          <a:bodyPr/>
          <a:lstStyle/>
          <a:p>
            <a:fld id="{F5266956-B1F5-4385-B837-32E585D3D944}" type="slidenum">
              <a:rPr lang="en-US" altLang="zh-TW" smtClean="0"/>
              <a:pPr/>
              <a:t>110</a:t>
            </a:fld>
            <a:endParaRPr lang="en-US" altLang="zh-TW"/>
          </a:p>
        </p:txBody>
      </p:sp>
      <p:pic>
        <p:nvPicPr>
          <p:cNvPr id="4" name="Picture 4">
            <a:extLst>
              <a:ext uri="{FF2B5EF4-FFF2-40B4-BE49-F238E27FC236}">
                <a16:creationId xmlns:a16="http://schemas.microsoft.com/office/drawing/2014/main" id="{D3DB75BE-1C95-4434-86C3-DDB900B8F0B6}"/>
              </a:ext>
            </a:extLst>
          </p:cNvPr>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63752" y="-45720"/>
            <a:ext cx="7315200" cy="6949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067772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09AB781-2296-4DDD-9A8B-2EED84191EE4}"/>
              </a:ext>
            </a:extLst>
          </p:cNvPr>
          <p:cNvSpPr>
            <a:spLocks noGrp="1"/>
          </p:cNvSpPr>
          <p:nvPr>
            <p:ph type="title"/>
          </p:nvPr>
        </p:nvSpPr>
        <p:spPr>
          <a:xfrm>
            <a:off x="1559496" y="147337"/>
            <a:ext cx="8911687" cy="1280890"/>
          </a:xfrm>
        </p:spPr>
        <p:txBody>
          <a:bodyPr/>
          <a:lstStyle/>
          <a:p>
            <a:r>
              <a:rPr lang="zh-TW" altLang="en-US" dirty="0">
                <a:solidFill>
                  <a:srgbClr val="C00000"/>
                </a:solidFill>
              </a:rPr>
              <a:t>不如預期燃盡圖</a:t>
            </a:r>
            <a:endParaRPr lang="zh-TW" altLang="en-US" dirty="0"/>
          </a:p>
        </p:txBody>
      </p:sp>
      <p:sp>
        <p:nvSpPr>
          <p:cNvPr id="3" name="投影片編號版面配置區 2">
            <a:extLst>
              <a:ext uri="{FF2B5EF4-FFF2-40B4-BE49-F238E27FC236}">
                <a16:creationId xmlns:a16="http://schemas.microsoft.com/office/drawing/2014/main" id="{4B1CD289-836D-414F-AD54-E04C51C00BC6}"/>
              </a:ext>
            </a:extLst>
          </p:cNvPr>
          <p:cNvSpPr>
            <a:spLocks noGrp="1"/>
          </p:cNvSpPr>
          <p:nvPr>
            <p:ph type="sldNum" sz="quarter" idx="12"/>
          </p:nvPr>
        </p:nvSpPr>
        <p:spPr/>
        <p:txBody>
          <a:bodyPr/>
          <a:lstStyle/>
          <a:p>
            <a:fld id="{0BC55746-04A1-42DC-A0BC-1E09A8E18DBD}" type="slidenum">
              <a:rPr lang="en-US" altLang="zh-TW" smtClean="0"/>
              <a:pPr/>
              <a:t>111</a:t>
            </a:fld>
            <a:endParaRPr lang="en-US" altLang="zh-TW"/>
          </a:p>
        </p:txBody>
      </p:sp>
      <p:pic>
        <p:nvPicPr>
          <p:cNvPr id="4" name="Picture 5">
            <a:extLst>
              <a:ext uri="{FF2B5EF4-FFF2-40B4-BE49-F238E27FC236}">
                <a16:creationId xmlns:a16="http://schemas.microsoft.com/office/drawing/2014/main" id="{C5C50E30-C09B-4430-9982-6609D6D9CC0E}"/>
              </a:ext>
            </a:extLst>
          </p:cNvPr>
          <p:cNvPicPr>
            <a:picLocks noGrp="1" noChangeAspect="1" noChangeArrowheads="1"/>
          </p:cNvPicPr>
          <p:nvPr>
            <p:ph sz="half" idx="2"/>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287688" y="965521"/>
            <a:ext cx="6697980"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048582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B6621EA-AA4A-45FA-8EEF-C4504DA679F1}"/>
              </a:ext>
            </a:extLst>
          </p:cNvPr>
          <p:cNvSpPr>
            <a:spLocks noGrp="1"/>
          </p:cNvSpPr>
          <p:nvPr>
            <p:ph type="title"/>
          </p:nvPr>
        </p:nvSpPr>
        <p:spPr/>
        <p:txBody>
          <a:bodyPr/>
          <a:lstStyle/>
          <a:p>
            <a:r>
              <a:rPr lang="zh-TW" altLang="en-US" dirty="0"/>
              <a:t>管制時程：工具和技術（續）</a:t>
            </a:r>
            <a:br>
              <a:rPr lang="en-US" altLang="zh-TW" dirty="0"/>
            </a:br>
            <a:r>
              <a:rPr lang="en-US" altLang="zh-TW" dirty="0"/>
              <a:t>Control Schedule Tools &amp; Techniques</a:t>
            </a:r>
            <a:endParaRPr lang="zh-TW" altLang="en-US" dirty="0"/>
          </a:p>
        </p:txBody>
      </p:sp>
      <p:sp>
        <p:nvSpPr>
          <p:cNvPr id="3" name="內容版面配置區 2">
            <a:extLst>
              <a:ext uri="{FF2B5EF4-FFF2-40B4-BE49-F238E27FC236}">
                <a16:creationId xmlns:a16="http://schemas.microsoft.com/office/drawing/2014/main" id="{ADDF4137-6607-4482-B5C1-1A602F5779D6}"/>
              </a:ext>
            </a:extLst>
          </p:cNvPr>
          <p:cNvSpPr>
            <a:spLocks noGrp="1"/>
          </p:cNvSpPr>
          <p:nvPr>
            <p:ph idx="1"/>
          </p:nvPr>
        </p:nvSpPr>
        <p:spPr/>
        <p:txBody>
          <a:bodyPr>
            <a:normAutofit/>
          </a:bodyPr>
          <a:lstStyle/>
          <a:p>
            <a:r>
              <a:rPr lang="zh-TW" altLang="en-US" dirty="0"/>
              <a:t>要徑法 </a:t>
            </a:r>
            <a:r>
              <a:rPr lang="en-US" altLang="zh-TW" dirty="0"/>
              <a:t>Critical Path Method</a:t>
            </a:r>
          </a:p>
          <a:p>
            <a:r>
              <a:rPr lang="zh-TW" altLang="en-US" dirty="0"/>
              <a:t>專案管理資訊系統 </a:t>
            </a:r>
            <a:r>
              <a:rPr lang="en-US" altLang="zh-TW" dirty="0"/>
              <a:t>Project Management Information System (PMIS)</a:t>
            </a:r>
          </a:p>
          <a:p>
            <a:r>
              <a:rPr lang="zh-TW" altLang="en-US" dirty="0"/>
              <a:t>資源最佳化 </a:t>
            </a:r>
            <a:r>
              <a:rPr lang="en-US" altLang="zh-TW" dirty="0"/>
              <a:t>Resource Optimization</a:t>
            </a:r>
          </a:p>
          <a:p>
            <a:r>
              <a:rPr lang="zh-TW" altLang="en-US" dirty="0"/>
              <a:t>調整提前量和延後量 </a:t>
            </a:r>
            <a:r>
              <a:rPr lang="en-US" altLang="zh-TW" dirty="0"/>
              <a:t>Leads &amp; Lags</a:t>
            </a:r>
          </a:p>
          <a:p>
            <a:r>
              <a:rPr lang="zh-TW" altLang="en-US" dirty="0"/>
              <a:t>時程壓縮 </a:t>
            </a:r>
            <a:r>
              <a:rPr lang="en-US" altLang="zh-TW" dirty="0"/>
              <a:t>Schedule Compression</a:t>
            </a:r>
          </a:p>
          <a:p>
            <a:pPr lvl="1"/>
            <a:r>
              <a:rPr lang="en-US" altLang="zh-TW" dirty="0"/>
              <a:t>Fast Tracking</a:t>
            </a:r>
          </a:p>
          <a:p>
            <a:pPr lvl="1"/>
            <a:r>
              <a:rPr lang="en-US" altLang="zh-TW" dirty="0"/>
              <a:t>Crashing</a:t>
            </a:r>
          </a:p>
          <a:p>
            <a:pPr lvl="1"/>
            <a:endParaRPr lang="zh-TW" altLang="en-US" dirty="0"/>
          </a:p>
        </p:txBody>
      </p:sp>
      <p:sp>
        <p:nvSpPr>
          <p:cNvPr id="4" name="投影片編號版面配置區 3">
            <a:extLst>
              <a:ext uri="{FF2B5EF4-FFF2-40B4-BE49-F238E27FC236}">
                <a16:creationId xmlns:a16="http://schemas.microsoft.com/office/drawing/2014/main" id="{8396D1B7-8A4E-426C-AA69-F05EA7ABB018}"/>
              </a:ext>
            </a:extLst>
          </p:cNvPr>
          <p:cNvSpPr>
            <a:spLocks noGrp="1"/>
          </p:cNvSpPr>
          <p:nvPr>
            <p:ph type="sldNum" sz="quarter" idx="12"/>
          </p:nvPr>
        </p:nvSpPr>
        <p:spPr/>
        <p:txBody>
          <a:bodyPr/>
          <a:lstStyle/>
          <a:p>
            <a:fld id="{06AFB70A-E524-49E4-8F5C-48BFBE4381EC}" type="slidenum">
              <a:rPr lang="en-US" altLang="zh-TW" smtClean="0"/>
              <a:pPr/>
              <a:t>112</a:t>
            </a:fld>
            <a:endParaRPr lang="en-US" altLang="zh-TW"/>
          </a:p>
        </p:txBody>
      </p:sp>
    </p:spTree>
    <p:extLst>
      <p:ext uri="{BB962C8B-B14F-4D97-AF65-F5344CB8AC3E}">
        <p14:creationId xmlns:p14="http://schemas.microsoft.com/office/powerpoint/2010/main" val="29188555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746C0AD-BFC9-49E3-9DDB-321FF88198B9}"/>
              </a:ext>
            </a:extLst>
          </p:cNvPr>
          <p:cNvSpPr>
            <a:spLocks noGrp="1"/>
          </p:cNvSpPr>
          <p:nvPr>
            <p:ph type="title"/>
          </p:nvPr>
        </p:nvSpPr>
        <p:spPr/>
        <p:txBody>
          <a:bodyPr/>
          <a:lstStyle/>
          <a:p>
            <a:r>
              <a:rPr lang="zh-TW" altLang="en-US" dirty="0"/>
              <a:t>管制時程：輸出</a:t>
            </a:r>
          </a:p>
        </p:txBody>
      </p:sp>
      <p:sp>
        <p:nvSpPr>
          <p:cNvPr id="3" name="內容版面配置區 2">
            <a:extLst>
              <a:ext uri="{FF2B5EF4-FFF2-40B4-BE49-F238E27FC236}">
                <a16:creationId xmlns:a16="http://schemas.microsoft.com/office/drawing/2014/main" id="{CE1D8329-DFE6-4698-9EBA-512C3AB6611D}"/>
              </a:ext>
            </a:extLst>
          </p:cNvPr>
          <p:cNvSpPr>
            <a:spLocks noGrp="1"/>
          </p:cNvSpPr>
          <p:nvPr>
            <p:ph idx="1"/>
          </p:nvPr>
        </p:nvSpPr>
        <p:spPr/>
        <p:txBody>
          <a:bodyPr/>
          <a:lstStyle/>
          <a:p>
            <a:r>
              <a:rPr lang="zh-TW" altLang="en-US" dirty="0"/>
              <a:t>工作績效資訊</a:t>
            </a:r>
          </a:p>
          <a:p>
            <a:r>
              <a:rPr lang="zh-TW" altLang="en-US" dirty="0"/>
              <a:t>時程預測</a:t>
            </a:r>
          </a:p>
          <a:p>
            <a:r>
              <a:rPr lang="zh-TW" altLang="en-US" dirty="0"/>
              <a:t>時程變更請求</a:t>
            </a:r>
          </a:p>
          <a:p>
            <a:r>
              <a:rPr lang="zh-TW" altLang="en-US" dirty="0"/>
              <a:t>專案管理計畫書更新</a:t>
            </a:r>
            <a:endParaRPr lang="en-US" altLang="zh-TW" dirty="0"/>
          </a:p>
          <a:p>
            <a:r>
              <a:rPr lang="zh-TW" altLang="en-US" dirty="0"/>
              <a:t>專案文件更新</a:t>
            </a:r>
          </a:p>
          <a:p>
            <a:r>
              <a:rPr lang="zh-TW" altLang="en-US" dirty="0"/>
              <a:t>組織流程資產更新</a:t>
            </a:r>
          </a:p>
        </p:txBody>
      </p:sp>
      <p:sp>
        <p:nvSpPr>
          <p:cNvPr id="4" name="投影片編號版面配置區 3">
            <a:extLst>
              <a:ext uri="{FF2B5EF4-FFF2-40B4-BE49-F238E27FC236}">
                <a16:creationId xmlns:a16="http://schemas.microsoft.com/office/drawing/2014/main" id="{E6338009-A342-421F-A781-8633D2EADB8E}"/>
              </a:ext>
            </a:extLst>
          </p:cNvPr>
          <p:cNvSpPr>
            <a:spLocks noGrp="1"/>
          </p:cNvSpPr>
          <p:nvPr>
            <p:ph type="sldNum" sz="quarter" idx="12"/>
          </p:nvPr>
        </p:nvSpPr>
        <p:spPr/>
        <p:txBody>
          <a:bodyPr/>
          <a:lstStyle/>
          <a:p>
            <a:fld id="{06AFB70A-E524-49E4-8F5C-48BFBE4381EC}" type="slidenum">
              <a:rPr lang="en-US" altLang="zh-TW" smtClean="0"/>
              <a:pPr/>
              <a:t>113</a:t>
            </a:fld>
            <a:endParaRPr lang="en-US" altLang="zh-TW"/>
          </a:p>
        </p:txBody>
      </p:sp>
    </p:spTree>
    <p:extLst>
      <p:ext uri="{BB962C8B-B14F-4D97-AF65-F5344CB8AC3E}">
        <p14:creationId xmlns:p14="http://schemas.microsoft.com/office/powerpoint/2010/main" val="248218888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9A94CC-18EA-47F7-9519-7EB31B23179F}"/>
              </a:ext>
            </a:extLst>
          </p:cNvPr>
          <p:cNvSpPr>
            <a:spLocks noGrp="1"/>
          </p:cNvSpPr>
          <p:nvPr>
            <p:ph type="title"/>
          </p:nvPr>
        </p:nvSpPr>
        <p:spPr/>
        <p:txBody>
          <a:bodyPr/>
          <a:lstStyle/>
          <a:p>
            <a:r>
              <a:rPr lang="en-US" altLang="zh-TW" dirty="0"/>
              <a:t>Wrap Up</a:t>
            </a:r>
            <a:endParaRPr lang="zh-TW" altLang="en-US" dirty="0"/>
          </a:p>
        </p:txBody>
      </p:sp>
      <p:sp>
        <p:nvSpPr>
          <p:cNvPr id="4" name="內容版面配置區 3">
            <a:extLst>
              <a:ext uri="{FF2B5EF4-FFF2-40B4-BE49-F238E27FC236}">
                <a16:creationId xmlns:a16="http://schemas.microsoft.com/office/drawing/2014/main" id="{F4455607-487B-4BAA-ADBC-DD732BD1ED7D}"/>
              </a:ext>
            </a:extLst>
          </p:cNvPr>
          <p:cNvSpPr>
            <a:spLocks noGrp="1"/>
          </p:cNvSpPr>
          <p:nvPr>
            <p:ph idx="1"/>
          </p:nvPr>
        </p:nvSpPr>
        <p:spPr/>
        <p:txBody>
          <a:bodyPr/>
          <a:lstStyle/>
          <a:p>
            <a:r>
              <a:rPr lang="zh-TW" altLang="en-US" dirty="0"/>
              <a:t>專案時程管理過程的目的在教導專案團隊建立專案時程</a:t>
            </a:r>
            <a:endParaRPr lang="en-US" altLang="zh-TW" dirty="0"/>
          </a:p>
          <a:p>
            <a:pPr lvl="1"/>
            <a:r>
              <a:rPr lang="zh-TW" altLang="en-US" dirty="0"/>
              <a:t>建立專案時程基線，作為專案時程管制的基礎</a:t>
            </a:r>
            <a:endParaRPr lang="en-US" altLang="zh-TW" dirty="0"/>
          </a:p>
          <a:p>
            <a:r>
              <a:rPr lang="zh-TW" altLang="en-US" dirty="0"/>
              <a:t>辨識各項交付標的物以及品質目標</a:t>
            </a:r>
            <a:endParaRPr lang="en-US" altLang="zh-TW" dirty="0"/>
          </a:p>
          <a:p>
            <a:r>
              <a:rPr lang="zh-TW" altLang="en-US" dirty="0"/>
              <a:t>工作分解結構、定義活動、建立活動清單</a:t>
            </a:r>
            <a:endParaRPr lang="en-US" altLang="zh-TW" dirty="0"/>
          </a:p>
          <a:p>
            <a:r>
              <a:rPr lang="zh-TW" altLang="en-US" dirty="0"/>
              <a:t>排定活動先後順序、估算活動時間</a:t>
            </a:r>
            <a:endParaRPr lang="en-US" altLang="zh-TW" dirty="0"/>
          </a:p>
          <a:p>
            <a:r>
              <a:rPr lang="zh-TW" altLang="en-US" dirty="0"/>
              <a:t>甘特圖</a:t>
            </a:r>
            <a:endParaRPr lang="en-US" altLang="zh-TW" dirty="0"/>
          </a:p>
          <a:p>
            <a:r>
              <a:rPr lang="zh-TW" altLang="en-US" dirty="0"/>
              <a:t>網路圖</a:t>
            </a:r>
            <a:endParaRPr lang="en-US" altLang="zh-TW" dirty="0"/>
          </a:p>
          <a:p>
            <a:r>
              <a:rPr lang="zh-TW" altLang="en-US" dirty="0"/>
              <a:t>要徑法</a:t>
            </a:r>
            <a:endParaRPr lang="en-US" altLang="zh-TW" dirty="0"/>
          </a:p>
          <a:p>
            <a:endParaRPr lang="zh-TW" altLang="en-US" dirty="0"/>
          </a:p>
        </p:txBody>
      </p:sp>
      <p:sp>
        <p:nvSpPr>
          <p:cNvPr id="3" name="投影片編號版面配置區 2">
            <a:extLst>
              <a:ext uri="{FF2B5EF4-FFF2-40B4-BE49-F238E27FC236}">
                <a16:creationId xmlns:a16="http://schemas.microsoft.com/office/drawing/2014/main" id="{FC68D03B-1775-4682-8063-BF01335DD00C}"/>
              </a:ext>
            </a:extLst>
          </p:cNvPr>
          <p:cNvSpPr>
            <a:spLocks noGrp="1"/>
          </p:cNvSpPr>
          <p:nvPr>
            <p:ph type="sldNum" sz="quarter" idx="12"/>
          </p:nvPr>
        </p:nvSpPr>
        <p:spPr/>
        <p:txBody>
          <a:bodyPr/>
          <a:lstStyle/>
          <a:p>
            <a:fld id="{0BC55746-04A1-42DC-A0BC-1E09A8E18DBD}" type="slidenum">
              <a:rPr lang="en-US" altLang="zh-TW" smtClean="0"/>
              <a:pPr/>
              <a:t>114</a:t>
            </a:fld>
            <a:endParaRPr lang="en-US" altLang="zh-TW"/>
          </a:p>
        </p:txBody>
      </p:sp>
    </p:spTree>
    <p:extLst>
      <p:ext uri="{BB962C8B-B14F-4D97-AF65-F5344CB8AC3E}">
        <p14:creationId xmlns:p14="http://schemas.microsoft.com/office/powerpoint/2010/main" val="207601140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902E19-FA30-4281-841B-1FA995320EB7}"/>
              </a:ext>
            </a:extLst>
          </p:cNvPr>
          <p:cNvSpPr>
            <a:spLocks noGrp="1"/>
          </p:cNvSpPr>
          <p:nvPr>
            <p:ph type="title"/>
          </p:nvPr>
        </p:nvSpPr>
        <p:spPr/>
        <p:txBody>
          <a:bodyPr/>
          <a:lstStyle/>
          <a:p>
            <a:r>
              <a:rPr lang="zh-TW" altLang="zh-TW" dirty="0"/>
              <a:t>專案時程包括主時程表和細部時程，試說明兩者間之區別</a:t>
            </a:r>
            <a:endParaRPr lang="zh-TW" altLang="en-US" dirty="0"/>
          </a:p>
        </p:txBody>
      </p:sp>
      <p:sp>
        <p:nvSpPr>
          <p:cNvPr id="3" name="內容版面配置區 2">
            <a:extLst>
              <a:ext uri="{FF2B5EF4-FFF2-40B4-BE49-F238E27FC236}">
                <a16:creationId xmlns:a16="http://schemas.microsoft.com/office/drawing/2014/main" id="{68A07931-1BF5-4A0A-9739-6B920F10E87D}"/>
              </a:ext>
            </a:extLst>
          </p:cNvPr>
          <p:cNvSpPr>
            <a:spLocks noGrp="1"/>
          </p:cNvSpPr>
          <p:nvPr>
            <p:ph idx="1"/>
          </p:nvPr>
        </p:nvSpPr>
        <p:spPr/>
        <p:txBody>
          <a:bodyPr/>
          <a:lstStyle/>
          <a:p>
            <a:r>
              <a:rPr lang="zh-TW" altLang="zh-TW" dirty="0"/>
              <a:t>專案時程通常包括主時程表和細部時程。</a:t>
            </a:r>
            <a:endParaRPr lang="en-US" altLang="zh-TW" dirty="0"/>
          </a:p>
          <a:p>
            <a:r>
              <a:rPr lang="zh-TW" altLang="zh-TW" dirty="0"/>
              <a:t>專案主時程表在於呈現專案主要交付標的物重要里程碑，如軟體開發系統之系統分析、程式設計、操作手冊、和移轉等主要交付標的物之時程全貌，</a:t>
            </a:r>
            <a:endParaRPr lang="en-US" altLang="zh-TW" dirty="0"/>
          </a:p>
          <a:p>
            <a:r>
              <a:rPr lang="zh-TW" altLang="zh-TW" dirty="0"/>
              <a:t>而細部時程表則是以主要交付標的物之時程再細部展開的時程。</a:t>
            </a:r>
          </a:p>
        </p:txBody>
      </p:sp>
      <p:sp>
        <p:nvSpPr>
          <p:cNvPr id="4" name="投影片編號版面配置區 3">
            <a:extLst>
              <a:ext uri="{FF2B5EF4-FFF2-40B4-BE49-F238E27FC236}">
                <a16:creationId xmlns:a16="http://schemas.microsoft.com/office/drawing/2014/main" id="{063E97C4-2ABA-4330-9822-647A20080554}"/>
              </a:ext>
            </a:extLst>
          </p:cNvPr>
          <p:cNvSpPr>
            <a:spLocks noGrp="1"/>
          </p:cNvSpPr>
          <p:nvPr>
            <p:ph type="sldNum" sz="quarter" idx="12"/>
          </p:nvPr>
        </p:nvSpPr>
        <p:spPr/>
        <p:txBody>
          <a:bodyPr/>
          <a:lstStyle/>
          <a:p>
            <a:fld id="{06AFB70A-E524-49E4-8F5C-48BFBE4381EC}" type="slidenum">
              <a:rPr lang="en-US" altLang="zh-TW" smtClean="0"/>
              <a:pPr/>
              <a:t>115</a:t>
            </a:fld>
            <a:endParaRPr lang="en-US" altLang="zh-TW"/>
          </a:p>
        </p:txBody>
      </p:sp>
    </p:spTree>
    <p:extLst>
      <p:ext uri="{BB962C8B-B14F-4D97-AF65-F5344CB8AC3E}">
        <p14:creationId xmlns:p14="http://schemas.microsoft.com/office/powerpoint/2010/main" val="419758894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AF20DB-0716-486D-971F-E47A0E035280}"/>
              </a:ext>
            </a:extLst>
          </p:cNvPr>
          <p:cNvSpPr>
            <a:spLocks noGrp="1"/>
          </p:cNvSpPr>
          <p:nvPr>
            <p:ph type="title"/>
          </p:nvPr>
        </p:nvSpPr>
        <p:spPr/>
        <p:txBody>
          <a:bodyPr/>
          <a:lstStyle/>
          <a:p>
            <a:r>
              <a:rPr lang="zh-TW" altLang="zh-TW" dirty="0"/>
              <a:t>何謂滾動式規劃，試說明之</a:t>
            </a:r>
            <a:endParaRPr lang="zh-TW" altLang="en-US" dirty="0"/>
          </a:p>
        </p:txBody>
      </p:sp>
      <p:sp>
        <p:nvSpPr>
          <p:cNvPr id="7" name="內容版面配置區 6">
            <a:extLst>
              <a:ext uri="{FF2B5EF4-FFF2-40B4-BE49-F238E27FC236}">
                <a16:creationId xmlns:a16="http://schemas.microsoft.com/office/drawing/2014/main" id="{FEF8D533-6DE6-478D-8D4E-28BABE758785}"/>
              </a:ext>
            </a:extLst>
          </p:cNvPr>
          <p:cNvSpPr>
            <a:spLocks noGrp="1"/>
          </p:cNvSpPr>
          <p:nvPr>
            <p:ph idx="1"/>
          </p:nvPr>
        </p:nvSpPr>
        <p:spPr/>
        <p:txBody>
          <a:bodyPr/>
          <a:lstStyle/>
          <a:p>
            <a:r>
              <a:rPr lang="zh-TW" altLang="zh-TW" dirty="0"/>
              <a:t>滾動式規劃是一種漸進明確的規劃方式，對於近期要完成的工作進行詳細規劃，而對於遠期工作則暫時只在</a:t>
            </a:r>
            <a:r>
              <a:rPr lang="en-US" altLang="zh-TW" dirty="0"/>
              <a:t>WBS</a:t>
            </a:r>
            <a:r>
              <a:rPr lang="zh-TW" altLang="zh-TW" dirty="0"/>
              <a:t>較高層次進行粗略規劃。</a:t>
            </a:r>
            <a:endParaRPr lang="en-US" altLang="zh-TW" dirty="0"/>
          </a:p>
          <a:p>
            <a:r>
              <a:rPr lang="zh-TW" altLang="zh-TW" dirty="0"/>
              <a:t>適用於新產品開發、資訊系統、和其他技術開發專案。</a:t>
            </a:r>
            <a:endParaRPr lang="zh-TW" altLang="en-US" dirty="0"/>
          </a:p>
        </p:txBody>
      </p:sp>
      <p:sp>
        <p:nvSpPr>
          <p:cNvPr id="4" name="投影片編號版面配置區 3">
            <a:extLst>
              <a:ext uri="{FF2B5EF4-FFF2-40B4-BE49-F238E27FC236}">
                <a16:creationId xmlns:a16="http://schemas.microsoft.com/office/drawing/2014/main" id="{058810FC-33CB-422C-AA24-B62B2BB5D421}"/>
              </a:ext>
            </a:extLst>
          </p:cNvPr>
          <p:cNvSpPr>
            <a:spLocks noGrp="1"/>
          </p:cNvSpPr>
          <p:nvPr>
            <p:ph type="sldNum" sz="quarter" idx="12"/>
          </p:nvPr>
        </p:nvSpPr>
        <p:spPr/>
        <p:txBody>
          <a:bodyPr/>
          <a:lstStyle/>
          <a:p>
            <a:fld id="{06AFB70A-E524-49E4-8F5C-48BFBE4381EC}" type="slidenum">
              <a:rPr lang="en-US" altLang="zh-TW" smtClean="0"/>
              <a:pPr/>
              <a:t>116</a:t>
            </a:fld>
            <a:endParaRPr lang="en-US" altLang="zh-TW"/>
          </a:p>
        </p:txBody>
      </p:sp>
    </p:spTree>
    <p:extLst>
      <p:ext uri="{BB962C8B-B14F-4D97-AF65-F5344CB8AC3E}">
        <p14:creationId xmlns:p14="http://schemas.microsoft.com/office/powerpoint/2010/main" val="175805888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653BE9A-0369-470F-A21A-51ED3A534917}"/>
              </a:ext>
            </a:extLst>
          </p:cNvPr>
          <p:cNvSpPr>
            <a:spLocks noGrp="1"/>
          </p:cNvSpPr>
          <p:nvPr>
            <p:ph type="title"/>
          </p:nvPr>
        </p:nvSpPr>
        <p:spPr/>
        <p:txBody>
          <a:bodyPr/>
          <a:lstStyle/>
          <a:p>
            <a:r>
              <a:rPr lang="zh-TW" altLang="zh-TW" dirty="0"/>
              <a:t>何謂里程碑，試說明之</a:t>
            </a:r>
            <a:endParaRPr lang="zh-TW" altLang="en-US" dirty="0"/>
          </a:p>
        </p:txBody>
      </p:sp>
      <p:sp>
        <p:nvSpPr>
          <p:cNvPr id="7" name="內容版面配置區 6">
            <a:extLst>
              <a:ext uri="{FF2B5EF4-FFF2-40B4-BE49-F238E27FC236}">
                <a16:creationId xmlns:a16="http://schemas.microsoft.com/office/drawing/2014/main" id="{4023486A-5577-4569-BDD7-7E255C798E98}"/>
              </a:ext>
            </a:extLst>
          </p:cNvPr>
          <p:cNvSpPr>
            <a:spLocks noGrp="1"/>
          </p:cNvSpPr>
          <p:nvPr>
            <p:ph idx="1"/>
          </p:nvPr>
        </p:nvSpPr>
        <p:spPr/>
        <p:txBody>
          <a:bodyPr/>
          <a:lstStyle/>
          <a:p>
            <a:r>
              <a:rPr lang="zh-TW" altLang="zh-TW" dirty="0"/>
              <a:t>里程碑是指專案的重要事件和事件之時間點，它不是個活動所以不會有作業時間，也不會使用資源或成本。</a:t>
            </a:r>
            <a:endParaRPr lang="en-US" altLang="zh-TW" dirty="0"/>
          </a:p>
          <a:p>
            <a:r>
              <a:rPr lang="zh-TW" altLang="zh-TW" dirty="0"/>
              <a:t>如客戶對某一交付標的物的要求期限，如何時該完成工廠設計圖，即可視為一個里程碑。</a:t>
            </a:r>
          </a:p>
        </p:txBody>
      </p:sp>
      <p:sp>
        <p:nvSpPr>
          <p:cNvPr id="4" name="投影片編號版面配置區 3">
            <a:extLst>
              <a:ext uri="{FF2B5EF4-FFF2-40B4-BE49-F238E27FC236}">
                <a16:creationId xmlns:a16="http://schemas.microsoft.com/office/drawing/2014/main" id="{0A0A661E-1F15-4D01-AE18-B09DE3C79632}"/>
              </a:ext>
            </a:extLst>
          </p:cNvPr>
          <p:cNvSpPr>
            <a:spLocks noGrp="1"/>
          </p:cNvSpPr>
          <p:nvPr>
            <p:ph type="sldNum" sz="quarter" idx="12"/>
          </p:nvPr>
        </p:nvSpPr>
        <p:spPr/>
        <p:txBody>
          <a:bodyPr/>
          <a:lstStyle/>
          <a:p>
            <a:fld id="{06AFB70A-E524-49E4-8F5C-48BFBE4381EC}" type="slidenum">
              <a:rPr lang="en-US" altLang="zh-TW" smtClean="0"/>
              <a:pPr/>
              <a:t>117</a:t>
            </a:fld>
            <a:endParaRPr lang="en-US" altLang="zh-TW"/>
          </a:p>
        </p:txBody>
      </p:sp>
    </p:spTree>
    <p:extLst>
      <p:ext uri="{BB962C8B-B14F-4D97-AF65-F5344CB8AC3E}">
        <p14:creationId xmlns:p14="http://schemas.microsoft.com/office/powerpoint/2010/main" val="179319481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FEE905-0D75-4EBF-8D03-D85DE0B699B3}"/>
              </a:ext>
            </a:extLst>
          </p:cNvPr>
          <p:cNvSpPr>
            <a:spLocks noGrp="1"/>
          </p:cNvSpPr>
          <p:nvPr>
            <p:ph type="title"/>
          </p:nvPr>
        </p:nvSpPr>
        <p:spPr/>
        <p:txBody>
          <a:bodyPr/>
          <a:lstStyle/>
          <a:p>
            <a:r>
              <a:rPr lang="zh-TW" altLang="zh-TW" dirty="0"/>
              <a:t>試分別說明工作量和工期的含義</a:t>
            </a:r>
            <a:endParaRPr lang="zh-TW" altLang="en-US" dirty="0"/>
          </a:p>
        </p:txBody>
      </p:sp>
      <p:sp>
        <p:nvSpPr>
          <p:cNvPr id="7" name="內容版面配置區 6">
            <a:extLst>
              <a:ext uri="{FF2B5EF4-FFF2-40B4-BE49-F238E27FC236}">
                <a16:creationId xmlns:a16="http://schemas.microsoft.com/office/drawing/2014/main" id="{D12CEC33-3598-4250-A5E3-2EAC88370405}"/>
              </a:ext>
            </a:extLst>
          </p:cNvPr>
          <p:cNvSpPr>
            <a:spLocks noGrp="1"/>
          </p:cNvSpPr>
          <p:nvPr>
            <p:ph idx="1"/>
          </p:nvPr>
        </p:nvSpPr>
        <p:spPr/>
        <p:txBody>
          <a:bodyPr/>
          <a:lstStyle/>
          <a:p>
            <a:r>
              <a:rPr lang="zh-TW" altLang="zh-TW" dirty="0"/>
              <a:t>工作量係定義為完成某項工作所需的人天數（</a:t>
            </a:r>
            <a:r>
              <a:rPr lang="en-US" altLang="zh-TW" dirty="0"/>
              <a:t>person-day</a:t>
            </a:r>
            <a:r>
              <a:rPr lang="zh-TW" altLang="zh-TW" dirty="0"/>
              <a:t>）或人時數（</a:t>
            </a:r>
            <a:r>
              <a:rPr lang="en-US" altLang="zh-TW" dirty="0"/>
              <a:t>person-hour</a:t>
            </a:r>
            <a:r>
              <a:rPr lang="zh-TW" altLang="zh-TW" dirty="0"/>
              <a:t>）。</a:t>
            </a:r>
            <a:endParaRPr lang="en-US" altLang="zh-TW" dirty="0"/>
          </a:p>
          <a:p>
            <a:r>
              <a:rPr lang="zh-TW" altLang="zh-TW" dirty="0"/>
              <a:t>如</a:t>
            </a:r>
            <a:r>
              <a:rPr lang="en-US" altLang="zh-TW" dirty="0"/>
              <a:t>8</a:t>
            </a:r>
            <a:r>
              <a:rPr lang="zh-TW" altLang="zh-TW" dirty="0"/>
              <a:t>小時的工作量係指一個人持續不停地做此工作，</a:t>
            </a:r>
            <a:r>
              <a:rPr lang="en-US" altLang="zh-TW" dirty="0"/>
              <a:t>8</a:t>
            </a:r>
            <a:r>
              <a:rPr lang="zh-TW" altLang="zh-TW" dirty="0"/>
              <a:t>個小時可以完成，也就是說，如果兩個具有同樣能力的人來做，那此工作則只需要</a:t>
            </a:r>
            <a:r>
              <a:rPr lang="en-US" altLang="zh-TW" dirty="0"/>
              <a:t>4</a:t>
            </a:r>
            <a:r>
              <a:rPr lang="zh-TW" altLang="zh-TW" dirty="0"/>
              <a:t>個小時就可以完成。而工期（</a:t>
            </a:r>
            <a:r>
              <a:rPr lang="en-US" altLang="zh-TW" dirty="0"/>
              <a:t>duration</a:t>
            </a:r>
            <a:r>
              <a:rPr lang="zh-TW" altLang="zh-TW" dirty="0"/>
              <a:t>）則定義為完成某項工作所需的時間數（</a:t>
            </a:r>
            <a:r>
              <a:rPr lang="en-US" altLang="zh-TW" dirty="0"/>
              <a:t>time periods</a:t>
            </a:r>
            <a:r>
              <a:rPr lang="zh-TW" altLang="zh-TW" dirty="0"/>
              <a:t>）。</a:t>
            </a:r>
            <a:endParaRPr lang="en-US" altLang="zh-TW" dirty="0"/>
          </a:p>
          <a:p>
            <a:r>
              <a:rPr lang="zh-TW" altLang="zh-TW" dirty="0"/>
              <a:t>例如我們說</a:t>
            </a:r>
            <a:r>
              <a:rPr lang="en-US" altLang="zh-TW" dirty="0"/>
              <a:t>8</a:t>
            </a:r>
            <a:r>
              <a:rPr lang="zh-TW" altLang="zh-TW" dirty="0"/>
              <a:t>小時工期意指此工作將在</a:t>
            </a:r>
            <a:r>
              <a:rPr lang="en-US" altLang="zh-TW" dirty="0"/>
              <a:t>8</a:t>
            </a:r>
            <a:r>
              <a:rPr lang="zh-TW" altLang="zh-TW" dirty="0"/>
              <a:t>個小時內完成，此敘述並未說明有多少人做此工作。它可能是有</a:t>
            </a:r>
            <a:r>
              <a:rPr lang="en-US" altLang="zh-TW" dirty="0"/>
              <a:t>3</a:t>
            </a:r>
            <a:r>
              <a:rPr lang="zh-TW" altLang="zh-TW" dirty="0"/>
              <a:t>個人各做</a:t>
            </a:r>
            <a:r>
              <a:rPr lang="en-US" altLang="zh-TW" dirty="0"/>
              <a:t>5</a:t>
            </a:r>
            <a:r>
              <a:rPr lang="zh-TW" altLang="zh-TW" dirty="0"/>
              <a:t>小時工作量，但在整體在</a:t>
            </a:r>
            <a:r>
              <a:rPr lang="en-US" altLang="zh-TW" dirty="0"/>
              <a:t>8</a:t>
            </a:r>
            <a:r>
              <a:rPr lang="zh-TW" altLang="zh-TW" dirty="0"/>
              <a:t>個小時內完成（總工作量</a:t>
            </a:r>
            <a:r>
              <a:rPr lang="en-US" altLang="zh-TW" dirty="0"/>
              <a:t>15</a:t>
            </a:r>
            <a:r>
              <a:rPr lang="zh-TW" altLang="zh-TW" dirty="0"/>
              <a:t>小時）。</a:t>
            </a:r>
          </a:p>
          <a:p>
            <a:endParaRPr lang="zh-TW" altLang="en-US" dirty="0"/>
          </a:p>
        </p:txBody>
      </p:sp>
      <p:sp>
        <p:nvSpPr>
          <p:cNvPr id="4" name="投影片編號版面配置區 3">
            <a:extLst>
              <a:ext uri="{FF2B5EF4-FFF2-40B4-BE49-F238E27FC236}">
                <a16:creationId xmlns:a16="http://schemas.microsoft.com/office/drawing/2014/main" id="{C163660F-4C5A-462B-8366-2D1D42A56D8D}"/>
              </a:ext>
            </a:extLst>
          </p:cNvPr>
          <p:cNvSpPr>
            <a:spLocks noGrp="1"/>
          </p:cNvSpPr>
          <p:nvPr>
            <p:ph type="sldNum" sz="quarter" idx="12"/>
          </p:nvPr>
        </p:nvSpPr>
        <p:spPr/>
        <p:txBody>
          <a:bodyPr/>
          <a:lstStyle/>
          <a:p>
            <a:fld id="{06AFB70A-E524-49E4-8F5C-48BFBE4381EC}" type="slidenum">
              <a:rPr lang="en-US" altLang="zh-TW" smtClean="0"/>
              <a:pPr/>
              <a:t>118</a:t>
            </a:fld>
            <a:endParaRPr lang="en-US" altLang="zh-TW"/>
          </a:p>
        </p:txBody>
      </p:sp>
    </p:spTree>
    <p:extLst>
      <p:ext uri="{BB962C8B-B14F-4D97-AF65-F5344CB8AC3E}">
        <p14:creationId xmlns:p14="http://schemas.microsoft.com/office/powerpoint/2010/main" val="371298919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9468E58-630B-45A1-A055-3070812241BA}"/>
              </a:ext>
            </a:extLst>
          </p:cNvPr>
          <p:cNvSpPr>
            <a:spLocks noGrp="1"/>
          </p:cNvSpPr>
          <p:nvPr>
            <p:ph type="title"/>
          </p:nvPr>
        </p:nvSpPr>
        <p:spPr/>
        <p:txBody>
          <a:bodyPr>
            <a:normAutofit fontScale="90000"/>
          </a:bodyPr>
          <a:lstStyle/>
          <a:p>
            <a:r>
              <a:rPr lang="zh-TW" altLang="zh-TW" dirty="0"/>
              <a:t>何謂提前量和延後量，專案團隊如何利用它們管理專案？</a:t>
            </a:r>
            <a:br>
              <a:rPr lang="zh-TW" altLang="zh-TW" dirty="0"/>
            </a:br>
            <a:endParaRPr lang="zh-TW" altLang="en-US" dirty="0"/>
          </a:p>
        </p:txBody>
      </p:sp>
      <p:sp>
        <p:nvSpPr>
          <p:cNvPr id="7" name="內容版面配置區 6">
            <a:extLst>
              <a:ext uri="{FF2B5EF4-FFF2-40B4-BE49-F238E27FC236}">
                <a16:creationId xmlns:a16="http://schemas.microsoft.com/office/drawing/2014/main" id="{8F014012-7FA5-40D7-9EF3-5389B729ADC0}"/>
              </a:ext>
            </a:extLst>
          </p:cNvPr>
          <p:cNvSpPr>
            <a:spLocks noGrp="1"/>
          </p:cNvSpPr>
          <p:nvPr>
            <p:ph idx="1"/>
          </p:nvPr>
        </p:nvSpPr>
        <p:spPr/>
        <p:txBody>
          <a:bodyPr/>
          <a:lstStyle/>
          <a:p>
            <a:r>
              <a:rPr lang="zh-TW" altLang="zh-TW" dirty="0"/>
              <a:t>提前量（</a:t>
            </a:r>
            <a:r>
              <a:rPr lang="en-US" altLang="zh-TW" dirty="0"/>
              <a:t>lead</a:t>
            </a:r>
            <a:r>
              <a:rPr lang="zh-TW" altLang="zh-TW" dirty="0"/>
              <a:t>）：後續活動在前置活動未結束前即提前一段時間開始執行，目的是為了加速活動速度。</a:t>
            </a:r>
            <a:endParaRPr lang="en-US" altLang="zh-TW" dirty="0"/>
          </a:p>
          <a:p>
            <a:pPr lvl="1"/>
            <a:r>
              <a:rPr lang="zh-TW" altLang="zh-TW" dirty="0"/>
              <a:t>我們可以把提前量視為</a:t>
            </a:r>
            <a:r>
              <a:rPr lang="en-US" altLang="zh-TW" dirty="0"/>
              <a:t>”</a:t>
            </a:r>
            <a:r>
              <a:rPr lang="zh-TW" altLang="zh-TW" dirty="0"/>
              <a:t>負的</a:t>
            </a:r>
            <a:r>
              <a:rPr lang="en-US" altLang="zh-TW" dirty="0"/>
              <a:t>”</a:t>
            </a:r>
            <a:r>
              <a:rPr lang="zh-TW" altLang="zh-TW" dirty="0"/>
              <a:t>時間，因為提前量允許本來是序列的（</a:t>
            </a:r>
            <a:r>
              <a:rPr lang="en-US" altLang="zh-TW" dirty="0"/>
              <a:t>sequential</a:t>
            </a:r>
            <a:r>
              <a:rPr lang="zh-TW" altLang="zh-TW" dirty="0"/>
              <a:t>）活動成為並行的（</a:t>
            </a:r>
            <a:r>
              <a:rPr lang="en-US" altLang="zh-TW" dirty="0"/>
              <a:t>parallel</a:t>
            </a:r>
            <a:r>
              <a:rPr lang="zh-TW" altLang="zh-TW" dirty="0"/>
              <a:t>）活動。</a:t>
            </a:r>
            <a:endParaRPr lang="en-US" altLang="zh-TW" dirty="0"/>
          </a:p>
          <a:p>
            <a:pPr lvl="1"/>
            <a:r>
              <a:rPr lang="zh-TW" altLang="zh-TW" dirty="0"/>
              <a:t>最常見的例子是接力賽跑，下一個跑者會在前一位跑者還未跑到時就先開始暖身甚至於上前接棒。</a:t>
            </a:r>
          </a:p>
          <a:p>
            <a:r>
              <a:rPr lang="zh-TW" altLang="zh-TW" dirty="0"/>
              <a:t>延後量（</a:t>
            </a:r>
            <a:r>
              <a:rPr lang="en-US" altLang="zh-TW" dirty="0"/>
              <a:t>lag</a:t>
            </a:r>
            <a:r>
              <a:rPr lang="zh-TW" altLang="zh-TW" dirty="0"/>
              <a:t>）：後續活動在前置活動結束後再等候一段時間才開始。</a:t>
            </a:r>
            <a:endParaRPr lang="en-US" altLang="zh-TW" dirty="0"/>
          </a:p>
          <a:p>
            <a:pPr lvl="1"/>
            <a:r>
              <a:rPr lang="zh-TW" altLang="zh-TW"/>
              <a:t>延</a:t>
            </a:r>
            <a:r>
              <a:rPr lang="zh-TW" altLang="zh-TW" dirty="0"/>
              <a:t>後量類似等候時間，如地磚鋪設完成之後必須等待一天水泥乾涸後再進行地面清洗活動。</a:t>
            </a:r>
          </a:p>
          <a:p>
            <a:endParaRPr lang="zh-TW" altLang="en-US" dirty="0"/>
          </a:p>
        </p:txBody>
      </p:sp>
      <p:sp>
        <p:nvSpPr>
          <p:cNvPr id="4" name="投影片編號版面配置區 3">
            <a:extLst>
              <a:ext uri="{FF2B5EF4-FFF2-40B4-BE49-F238E27FC236}">
                <a16:creationId xmlns:a16="http://schemas.microsoft.com/office/drawing/2014/main" id="{C7450013-7C29-416A-A19E-751AF9F69AA4}"/>
              </a:ext>
            </a:extLst>
          </p:cNvPr>
          <p:cNvSpPr>
            <a:spLocks noGrp="1"/>
          </p:cNvSpPr>
          <p:nvPr>
            <p:ph type="sldNum" sz="quarter" idx="12"/>
          </p:nvPr>
        </p:nvSpPr>
        <p:spPr/>
        <p:txBody>
          <a:bodyPr/>
          <a:lstStyle/>
          <a:p>
            <a:fld id="{06AFB70A-E524-49E4-8F5C-48BFBE4381EC}" type="slidenum">
              <a:rPr lang="en-US" altLang="zh-TW" smtClean="0"/>
              <a:pPr/>
              <a:t>119</a:t>
            </a:fld>
            <a:endParaRPr lang="en-US" altLang="zh-TW"/>
          </a:p>
        </p:txBody>
      </p:sp>
    </p:spTree>
    <p:extLst>
      <p:ext uri="{BB962C8B-B14F-4D97-AF65-F5344CB8AC3E}">
        <p14:creationId xmlns:p14="http://schemas.microsoft.com/office/powerpoint/2010/main" val="415109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3065901-E468-48DC-9F67-B6AD441E33B5}"/>
              </a:ext>
            </a:extLst>
          </p:cNvPr>
          <p:cNvSpPr>
            <a:spLocks noGrp="1"/>
          </p:cNvSpPr>
          <p:nvPr>
            <p:ph type="title"/>
          </p:nvPr>
        </p:nvSpPr>
        <p:spPr/>
        <p:txBody>
          <a:bodyPr/>
          <a:lstStyle/>
          <a:p>
            <a:r>
              <a:rPr lang="zh-TW" altLang="en-US" dirty="0"/>
              <a:t>規劃時程管理</a:t>
            </a:r>
            <a:br>
              <a:rPr lang="en-US" altLang="zh-TW" dirty="0"/>
            </a:br>
            <a:r>
              <a:rPr lang="en-US" altLang="zh-TW" dirty="0"/>
              <a:t>Plan Schedule Management</a:t>
            </a:r>
            <a:endParaRPr lang="zh-TW" altLang="en-US" dirty="0"/>
          </a:p>
        </p:txBody>
      </p:sp>
      <p:sp>
        <p:nvSpPr>
          <p:cNvPr id="3" name="內容版面配置區 2">
            <a:extLst>
              <a:ext uri="{FF2B5EF4-FFF2-40B4-BE49-F238E27FC236}">
                <a16:creationId xmlns:a16="http://schemas.microsoft.com/office/drawing/2014/main" id="{D4815CE2-D5F2-4E7B-BEF3-F4B1711BED58}"/>
              </a:ext>
            </a:extLst>
          </p:cNvPr>
          <p:cNvSpPr>
            <a:spLocks noGrp="1"/>
          </p:cNvSpPr>
          <p:nvPr>
            <p:ph idx="1"/>
          </p:nvPr>
        </p:nvSpPr>
        <p:spPr/>
        <p:txBody>
          <a:bodyPr/>
          <a:lstStyle/>
          <a:p>
            <a:r>
              <a:rPr lang="zh-TW" altLang="zh-TW" dirty="0"/>
              <a:t>規劃時程管理係為規劃、發展、管理、執行、和控制專案活動時程，建立組織政策、作法、和文件的過程。</a:t>
            </a:r>
            <a:endParaRPr lang="en-US" altLang="zh-TW" dirty="0"/>
          </a:p>
          <a:p>
            <a:r>
              <a:rPr lang="zh-TW" altLang="zh-TW" dirty="0"/>
              <a:t>這個過程的目的在於提供整個專案中如何管理專案時程的指引和方向。</a:t>
            </a:r>
            <a:endParaRPr lang="en-US" altLang="zh-TW" dirty="0"/>
          </a:p>
          <a:p>
            <a:r>
              <a:rPr lang="zh-TW" altLang="zh-TW" dirty="0"/>
              <a:t>這個過程在</a:t>
            </a:r>
            <a:r>
              <a:rPr lang="en-US" altLang="zh-TW" dirty="0"/>
              <a:t>TPM</a:t>
            </a:r>
            <a:r>
              <a:rPr lang="zh-TW" altLang="zh-TW" dirty="0"/>
              <a:t>專案只被執行一次，而在</a:t>
            </a:r>
            <a:r>
              <a:rPr lang="en-US" altLang="zh-TW" dirty="0"/>
              <a:t>APM</a:t>
            </a:r>
            <a:r>
              <a:rPr lang="zh-TW" altLang="zh-TW" dirty="0"/>
              <a:t>專案的一組預定時間點執行多次。</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3B64BC70-A303-4E9D-9054-ABF6C34DE5E0}"/>
              </a:ext>
            </a:extLst>
          </p:cNvPr>
          <p:cNvSpPr>
            <a:spLocks noGrp="1"/>
          </p:cNvSpPr>
          <p:nvPr>
            <p:ph type="sldNum" sz="quarter" idx="12"/>
          </p:nvPr>
        </p:nvSpPr>
        <p:spPr/>
        <p:txBody>
          <a:bodyPr/>
          <a:lstStyle/>
          <a:p>
            <a:fld id="{06AFB70A-E524-49E4-8F5C-48BFBE4381EC}" type="slidenum">
              <a:rPr lang="en-US" altLang="zh-TW" smtClean="0"/>
              <a:pPr/>
              <a:t>12</a:t>
            </a:fld>
            <a:endParaRPr lang="en-US" altLang="zh-TW"/>
          </a:p>
        </p:txBody>
      </p:sp>
    </p:spTree>
    <p:extLst>
      <p:ext uri="{BB962C8B-B14F-4D97-AF65-F5344CB8AC3E}">
        <p14:creationId xmlns:p14="http://schemas.microsoft.com/office/powerpoint/2010/main" val="464418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95300575-6C2D-4D05-B32B-290CFE4E25EB}"/>
              </a:ext>
            </a:extLst>
          </p:cNvPr>
          <p:cNvSpPr>
            <a:spLocks noGrp="1"/>
          </p:cNvSpPr>
          <p:nvPr>
            <p:ph type="title"/>
          </p:nvPr>
        </p:nvSpPr>
        <p:spPr/>
        <p:txBody>
          <a:bodyPr/>
          <a:lstStyle/>
          <a:p>
            <a:r>
              <a:rPr lang="en-US" altLang="zh-TW" dirty="0"/>
              <a:t>Plan Schedule Management: Inputs, Tools &amp; Techniques, and Outputs</a:t>
            </a:r>
            <a:endParaRPr lang="zh-TW" altLang="en-US" dirty="0"/>
          </a:p>
        </p:txBody>
      </p:sp>
      <p:sp>
        <p:nvSpPr>
          <p:cNvPr id="4" name="投影片編號版面配置區 3">
            <a:extLst>
              <a:ext uri="{FF2B5EF4-FFF2-40B4-BE49-F238E27FC236}">
                <a16:creationId xmlns:a16="http://schemas.microsoft.com/office/drawing/2014/main" id="{599A990D-5C3E-4A5E-9252-A8337C6C938A}"/>
              </a:ext>
            </a:extLst>
          </p:cNvPr>
          <p:cNvSpPr>
            <a:spLocks noGrp="1"/>
          </p:cNvSpPr>
          <p:nvPr>
            <p:ph type="sldNum" sz="quarter" idx="12"/>
          </p:nvPr>
        </p:nvSpPr>
        <p:spPr/>
        <p:txBody>
          <a:bodyPr/>
          <a:lstStyle/>
          <a:p>
            <a:fld id="{06AFB70A-E524-49E4-8F5C-48BFBE4381EC}" type="slidenum">
              <a:rPr lang="en-US" altLang="zh-TW" smtClean="0"/>
              <a:pPr/>
              <a:t>13</a:t>
            </a:fld>
            <a:endParaRPr lang="en-US" altLang="zh-TW"/>
          </a:p>
        </p:txBody>
      </p:sp>
      <p:pic>
        <p:nvPicPr>
          <p:cNvPr id="6" name="圖片 5">
            <a:extLst>
              <a:ext uri="{FF2B5EF4-FFF2-40B4-BE49-F238E27FC236}">
                <a16:creationId xmlns:a16="http://schemas.microsoft.com/office/drawing/2014/main" id="{CE69D906-F132-43E3-87EB-DDC146EF5D9A}"/>
              </a:ext>
            </a:extLst>
          </p:cNvPr>
          <p:cNvPicPr>
            <a:picLocks noChangeAspect="1"/>
          </p:cNvPicPr>
          <p:nvPr/>
        </p:nvPicPr>
        <p:blipFill>
          <a:blip r:embed="rId2"/>
          <a:stretch>
            <a:fillRect/>
          </a:stretch>
        </p:blipFill>
        <p:spPr>
          <a:xfrm>
            <a:off x="0" y="2089604"/>
            <a:ext cx="12192000" cy="3931684"/>
          </a:xfrm>
          <a:prstGeom prst="rect">
            <a:avLst/>
          </a:prstGeom>
        </p:spPr>
      </p:pic>
    </p:spTree>
    <p:extLst>
      <p:ext uri="{BB962C8B-B14F-4D97-AF65-F5344CB8AC3E}">
        <p14:creationId xmlns:p14="http://schemas.microsoft.com/office/powerpoint/2010/main" val="3671649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ECAFE6-482B-4564-A825-72F4584A3D8A}"/>
              </a:ext>
            </a:extLst>
          </p:cNvPr>
          <p:cNvSpPr>
            <a:spLocks noGrp="1"/>
          </p:cNvSpPr>
          <p:nvPr>
            <p:ph type="title"/>
          </p:nvPr>
        </p:nvSpPr>
        <p:spPr/>
        <p:txBody>
          <a:bodyPr/>
          <a:lstStyle/>
          <a:p>
            <a:endParaRPr lang="zh-TW" altLang="en-US"/>
          </a:p>
        </p:txBody>
      </p:sp>
      <p:sp>
        <p:nvSpPr>
          <p:cNvPr id="3" name="投影片編號版面配置區 2">
            <a:extLst>
              <a:ext uri="{FF2B5EF4-FFF2-40B4-BE49-F238E27FC236}">
                <a16:creationId xmlns:a16="http://schemas.microsoft.com/office/drawing/2014/main" id="{DAB3952E-6BB5-402A-ADF9-C2B2DB8F4292}"/>
              </a:ext>
            </a:extLst>
          </p:cNvPr>
          <p:cNvSpPr>
            <a:spLocks noGrp="1"/>
          </p:cNvSpPr>
          <p:nvPr>
            <p:ph type="sldNum" sz="quarter" idx="12"/>
          </p:nvPr>
        </p:nvSpPr>
        <p:spPr/>
        <p:txBody>
          <a:bodyPr/>
          <a:lstStyle/>
          <a:p>
            <a:fld id="{0BC55746-04A1-42DC-A0BC-1E09A8E18DBD}" type="slidenum">
              <a:rPr lang="en-US" altLang="zh-TW" smtClean="0"/>
              <a:pPr/>
              <a:t>14</a:t>
            </a:fld>
            <a:endParaRPr lang="en-US" altLang="zh-TW"/>
          </a:p>
        </p:txBody>
      </p:sp>
      <p:pic>
        <p:nvPicPr>
          <p:cNvPr id="4" name="圖片 3">
            <a:extLst>
              <a:ext uri="{FF2B5EF4-FFF2-40B4-BE49-F238E27FC236}">
                <a16:creationId xmlns:a16="http://schemas.microsoft.com/office/drawing/2014/main" id="{26572255-5548-4B2F-9DAB-C849806F999F}"/>
              </a:ext>
            </a:extLst>
          </p:cNvPr>
          <p:cNvPicPr>
            <a:picLocks noChangeAspect="1"/>
          </p:cNvPicPr>
          <p:nvPr/>
        </p:nvPicPr>
        <p:blipFill>
          <a:blip r:embed="rId2"/>
          <a:stretch>
            <a:fillRect/>
          </a:stretch>
        </p:blipFill>
        <p:spPr>
          <a:xfrm>
            <a:off x="756492" y="261495"/>
            <a:ext cx="10679015" cy="6335009"/>
          </a:xfrm>
          <a:prstGeom prst="rect">
            <a:avLst/>
          </a:prstGeom>
        </p:spPr>
      </p:pic>
      <p:sp>
        <p:nvSpPr>
          <p:cNvPr id="5" name="矩形 4">
            <a:extLst>
              <a:ext uri="{FF2B5EF4-FFF2-40B4-BE49-F238E27FC236}">
                <a16:creationId xmlns:a16="http://schemas.microsoft.com/office/drawing/2014/main" id="{E4E21ADD-8852-47AC-ABDE-E9081C0C1A01}"/>
              </a:ext>
            </a:extLst>
          </p:cNvPr>
          <p:cNvSpPr/>
          <p:nvPr/>
        </p:nvSpPr>
        <p:spPr>
          <a:xfrm>
            <a:off x="5591944" y="434903"/>
            <a:ext cx="5702202" cy="369332"/>
          </a:xfrm>
          <a:prstGeom prst="rect">
            <a:avLst/>
          </a:prstGeom>
        </p:spPr>
        <p:txBody>
          <a:bodyPr wrap="none">
            <a:spAutoFit/>
          </a:bodyPr>
          <a:lstStyle/>
          <a:p>
            <a:r>
              <a:rPr lang="zh-TW" altLang="en-US" dirty="0"/>
              <a:t>Plan Schedule Management: Data Flow Diagram</a:t>
            </a:r>
          </a:p>
        </p:txBody>
      </p:sp>
    </p:spTree>
    <p:extLst>
      <p:ext uri="{BB962C8B-B14F-4D97-AF65-F5344CB8AC3E}">
        <p14:creationId xmlns:p14="http://schemas.microsoft.com/office/powerpoint/2010/main" val="3647832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1B76563-596A-4B64-A560-B0B7B0EF1B7F}"/>
              </a:ext>
            </a:extLst>
          </p:cNvPr>
          <p:cNvSpPr>
            <a:spLocks noGrp="1"/>
          </p:cNvSpPr>
          <p:nvPr>
            <p:ph type="title"/>
          </p:nvPr>
        </p:nvSpPr>
        <p:spPr/>
        <p:txBody>
          <a:bodyPr/>
          <a:lstStyle/>
          <a:p>
            <a:r>
              <a:rPr lang="zh-TW" altLang="en-US" dirty="0"/>
              <a:t>規劃時程管理：輸入</a:t>
            </a:r>
          </a:p>
        </p:txBody>
      </p:sp>
      <p:sp>
        <p:nvSpPr>
          <p:cNvPr id="3" name="內容版面配置區 2">
            <a:extLst>
              <a:ext uri="{FF2B5EF4-FFF2-40B4-BE49-F238E27FC236}">
                <a16:creationId xmlns:a16="http://schemas.microsoft.com/office/drawing/2014/main" id="{E1A6172F-0C80-4A19-A0C8-A21465C76AC0}"/>
              </a:ext>
            </a:extLst>
          </p:cNvPr>
          <p:cNvSpPr>
            <a:spLocks noGrp="1"/>
          </p:cNvSpPr>
          <p:nvPr>
            <p:ph idx="1"/>
          </p:nvPr>
        </p:nvSpPr>
        <p:spPr/>
        <p:txBody>
          <a:bodyPr/>
          <a:lstStyle/>
          <a:p>
            <a:r>
              <a:rPr lang="zh-TW" altLang="zh-TW" dirty="0"/>
              <a:t>專案章程</a:t>
            </a:r>
            <a:r>
              <a:rPr lang="en-US" altLang="zh-TW" dirty="0"/>
              <a:t> project charter</a:t>
            </a:r>
          </a:p>
          <a:p>
            <a:pPr lvl="1"/>
            <a:r>
              <a:rPr lang="zh-TW" altLang="zh-TW" dirty="0"/>
              <a:t>專案章程定義了將影響專案時程管理的總里程碑時程。</a:t>
            </a:r>
          </a:p>
          <a:p>
            <a:r>
              <a:rPr lang="zh-TW" altLang="zh-TW" dirty="0"/>
              <a:t>專案管理計畫書</a:t>
            </a:r>
            <a:r>
              <a:rPr lang="en-US" altLang="zh-TW" dirty="0"/>
              <a:t> Project management plan</a:t>
            </a:r>
          </a:p>
          <a:p>
            <a:pPr lvl="1"/>
            <a:r>
              <a:rPr lang="zh-TW" altLang="zh-TW" dirty="0"/>
              <a:t>範疇管理計畫書</a:t>
            </a:r>
            <a:r>
              <a:rPr lang="en-US" altLang="zh-TW" dirty="0"/>
              <a:t> Scope management plan</a:t>
            </a:r>
          </a:p>
          <a:p>
            <a:pPr lvl="1"/>
            <a:r>
              <a:rPr lang="zh-TW" altLang="zh-TW" dirty="0"/>
              <a:t>產品開發手法</a:t>
            </a:r>
            <a:r>
              <a:rPr lang="en-US" altLang="zh-TW" dirty="0"/>
              <a:t> Development approach</a:t>
            </a:r>
          </a:p>
          <a:p>
            <a:r>
              <a:rPr lang="zh-TW" altLang="zh-TW" dirty="0"/>
              <a:t>企業環境因素</a:t>
            </a:r>
            <a:r>
              <a:rPr lang="en-US" altLang="zh-TW" dirty="0"/>
              <a:t> enterprise environmental factors</a:t>
            </a:r>
          </a:p>
          <a:p>
            <a:pPr lvl="1"/>
            <a:r>
              <a:rPr lang="zh-TW" altLang="zh-TW" dirty="0"/>
              <a:t>包括組織文化、資源和技術可獲得程度、排程軟體、資源生產力相關資訊、和公司工作授權系統。</a:t>
            </a:r>
            <a:endParaRPr lang="en-US" altLang="zh-TW" dirty="0"/>
          </a:p>
          <a:p>
            <a:r>
              <a:rPr lang="zh-TW" altLang="zh-TW" dirty="0"/>
              <a:t>組織流程資產</a:t>
            </a:r>
            <a:r>
              <a:rPr lang="en-US" altLang="zh-TW" dirty="0"/>
              <a:t> organizational process assets</a:t>
            </a:r>
          </a:p>
          <a:p>
            <a:pPr lvl="1"/>
            <a:r>
              <a:rPr lang="zh-TW" altLang="zh-TW" dirty="0"/>
              <a:t>包括時程管制工具、過去專案範例、和過去類似活動實際執行時間之相關歷史資料等。</a:t>
            </a:r>
            <a:endParaRPr lang="zh-TW" altLang="en-US" dirty="0"/>
          </a:p>
          <a:p>
            <a:endParaRPr lang="zh-TW" altLang="en-US" dirty="0"/>
          </a:p>
        </p:txBody>
      </p:sp>
      <p:sp>
        <p:nvSpPr>
          <p:cNvPr id="4" name="投影片編號版面配置區 3">
            <a:extLst>
              <a:ext uri="{FF2B5EF4-FFF2-40B4-BE49-F238E27FC236}">
                <a16:creationId xmlns:a16="http://schemas.microsoft.com/office/drawing/2014/main" id="{A5A3CE1B-F8A5-4B10-9808-F2CE99FAE331}"/>
              </a:ext>
            </a:extLst>
          </p:cNvPr>
          <p:cNvSpPr>
            <a:spLocks noGrp="1"/>
          </p:cNvSpPr>
          <p:nvPr>
            <p:ph type="sldNum" sz="quarter" idx="12"/>
          </p:nvPr>
        </p:nvSpPr>
        <p:spPr/>
        <p:txBody>
          <a:bodyPr/>
          <a:lstStyle/>
          <a:p>
            <a:fld id="{06AFB70A-E524-49E4-8F5C-48BFBE4381EC}" type="slidenum">
              <a:rPr lang="en-US" altLang="zh-TW" smtClean="0"/>
              <a:pPr/>
              <a:t>15</a:t>
            </a:fld>
            <a:endParaRPr lang="en-US" altLang="zh-TW"/>
          </a:p>
        </p:txBody>
      </p:sp>
    </p:spTree>
    <p:extLst>
      <p:ext uri="{BB962C8B-B14F-4D97-AF65-F5344CB8AC3E}">
        <p14:creationId xmlns:p14="http://schemas.microsoft.com/office/powerpoint/2010/main" val="158107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1A0BF83-C41A-4BF1-A59C-35B2647AADCD}"/>
              </a:ext>
            </a:extLst>
          </p:cNvPr>
          <p:cNvSpPr>
            <a:spLocks noGrp="1"/>
          </p:cNvSpPr>
          <p:nvPr>
            <p:ph type="title"/>
          </p:nvPr>
        </p:nvSpPr>
        <p:spPr/>
        <p:txBody>
          <a:bodyPr/>
          <a:lstStyle/>
          <a:p>
            <a:r>
              <a:rPr lang="zh-TW" altLang="en-US" dirty="0"/>
              <a:t>規劃時程管理：工具和技術</a:t>
            </a:r>
          </a:p>
        </p:txBody>
      </p:sp>
      <p:sp>
        <p:nvSpPr>
          <p:cNvPr id="3" name="內容版面配置區 2">
            <a:extLst>
              <a:ext uri="{FF2B5EF4-FFF2-40B4-BE49-F238E27FC236}">
                <a16:creationId xmlns:a16="http://schemas.microsoft.com/office/drawing/2014/main" id="{075166AE-C2FF-42A2-8A8D-1C591990AF3A}"/>
              </a:ext>
            </a:extLst>
          </p:cNvPr>
          <p:cNvSpPr>
            <a:spLocks noGrp="1"/>
          </p:cNvSpPr>
          <p:nvPr>
            <p:ph idx="1"/>
          </p:nvPr>
        </p:nvSpPr>
        <p:spPr/>
        <p:txBody>
          <a:bodyPr/>
          <a:lstStyle/>
          <a:p>
            <a:r>
              <a:rPr lang="zh-TW" altLang="en-US" dirty="0"/>
              <a:t>專家判斷：</a:t>
            </a:r>
            <a:endParaRPr lang="en-US" altLang="zh-TW" dirty="0"/>
          </a:p>
          <a:p>
            <a:pPr lvl="1"/>
            <a:r>
              <a:rPr lang="zh-TW" altLang="en-US" dirty="0"/>
              <a:t>應考慮具有以前類似專案的專業知識或培訓經驗的個人或團體。</a:t>
            </a:r>
          </a:p>
          <a:p>
            <a:r>
              <a:rPr lang="zh-TW" altLang="en-US" dirty="0"/>
              <a:t>替代方案分析：</a:t>
            </a:r>
            <a:endParaRPr lang="en-US" altLang="zh-TW" dirty="0"/>
          </a:p>
          <a:p>
            <a:pPr lvl="1"/>
            <a:r>
              <a:rPr lang="zh-TW" altLang="en-US" dirty="0"/>
              <a:t>包括決定使用哪種時程方法或各種方法組合、決定時程的詳細程度、滾動規劃之波浪時間長度、以及審查和更新的頻率。</a:t>
            </a:r>
          </a:p>
          <a:p>
            <a:r>
              <a:rPr lang="zh-TW" altLang="en-US" dirty="0"/>
              <a:t>分析技術：</a:t>
            </a:r>
            <a:endParaRPr lang="en-US" altLang="zh-TW" dirty="0"/>
          </a:p>
          <a:p>
            <a:pPr lvl="1"/>
            <a:r>
              <a:rPr lang="zh-TW" altLang="en-US" dirty="0"/>
              <a:t>包括採用何種時間估計和專案排程，如排程工具和技術。</a:t>
            </a:r>
          </a:p>
          <a:p>
            <a:r>
              <a:rPr lang="zh-TW" altLang="en-US" dirty="0"/>
              <a:t>會議：</a:t>
            </a:r>
            <a:endParaRPr lang="en-US" altLang="zh-TW" dirty="0"/>
          </a:p>
          <a:p>
            <a:pPr lvl="1"/>
            <a:r>
              <a:rPr lang="zh-TW" altLang="en-US" dirty="0"/>
              <a:t>專案團隊可舉行時程規劃會議來制定進度管理計畫。</a:t>
            </a:r>
          </a:p>
          <a:p>
            <a:endParaRPr lang="zh-TW" altLang="en-US" dirty="0"/>
          </a:p>
        </p:txBody>
      </p:sp>
      <p:sp>
        <p:nvSpPr>
          <p:cNvPr id="4" name="投影片編號版面配置區 3">
            <a:extLst>
              <a:ext uri="{FF2B5EF4-FFF2-40B4-BE49-F238E27FC236}">
                <a16:creationId xmlns:a16="http://schemas.microsoft.com/office/drawing/2014/main" id="{CB63358D-FA3B-409F-80FB-1159F329B44D}"/>
              </a:ext>
            </a:extLst>
          </p:cNvPr>
          <p:cNvSpPr>
            <a:spLocks noGrp="1"/>
          </p:cNvSpPr>
          <p:nvPr>
            <p:ph type="sldNum" sz="quarter" idx="12"/>
          </p:nvPr>
        </p:nvSpPr>
        <p:spPr/>
        <p:txBody>
          <a:bodyPr/>
          <a:lstStyle/>
          <a:p>
            <a:fld id="{06AFB70A-E524-49E4-8F5C-48BFBE4381EC}" type="slidenum">
              <a:rPr lang="en-US" altLang="zh-TW" smtClean="0"/>
              <a:pPr/>
              <a:t>16</a:t>
            </a:fld>
            <a:endParaRPr lang="en-US" altLang="zh-TW"/>
          </a:p>
        </p:txBody>
      </p:sp>
    </p:spTree>
    <p:extLst>
      <p:ext uri="{BB962C8B-B14F-4D97-AF65-F5344CB8AC3E}">
        <p14:creationId xmlns:p14="http://schemas.microsoft.com/office/powerpoint/2010/main" val="3473592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89BB34-FCEE-406C-B0B8-EEFB33BF8EE9}"/>
              </a:ext>
            </a:extLst>
          </p:cNvPr>
          <p:cNvSpPr>
            <a:spLocks noGrp="1"/>
          </p:cNvSpPr>
          <p:nvPr>
            <p:ph type="title"/>
          </p:nvPr>
        </p:nvSpPr>
        <p:spPr/>
        <p:txBody>
          <a:bodyPr/>
          <a:lstStyle/>
          <a:p>
            <a:r>
              <a:rPr lang="zh-TW" altLang="en-US" dirty="0"/>
              <a:t>規劃時程管理：輸出</a:t>
            </a:r>
            <a:br>
              <a:rPr lang="en-US" altLang="zh-TW" dirty="0"/>
            </a:br>
            <a:r>
              <a:rPr lang="zh-TW" altLang="en-US" dirty="0"/>
              <a:t>時程管理計畫書</a:t>
            </a:r>
          </a:p>
        </p:txBody>
      </p:sp>
      <p:sp>
        <p:nvSpPr>
          <p:cNvPr id="3" name="內容版面配置區 2">
            <a:extLst>
              <a:ext uri="{FF2B5EF4-FFF2-40B4-BE49-F238E27FC236}">
                <a16:creationId xmlns:a16="http://schemas.microsoft.com/office/drawing/2014/main" id="{0414BAEB-747E-425F-AF88-ECE999D8D05A}"/>
              </a:ext>
            </a:extLst>
          </p:cNvPr>
          <p:cNvSpPr>
            <a:spLocks noGrp="1"/>
          </p:cNvSpPr>
          <p:nvPr>
            <p:ph idx="1"/>
          </p:nvPr>
        </p:nvSpPr>
        <p:spPr/>
        <p:txBody>
          <a:bodyPr>
            <a:normAutofit/>
          </a:bodyPr>
          <a:lstStyle/>
          <a:p>
            <a:r>
              <a:rPr lang="zh-TW" altLang="en-US" dirty="0"/>
              <a:t>角色和責任</a:t>
            </a:r>
            <a:endParaRPr lang="en-US" altLang="zh-TW" dirty="0"/>
          </a:p>
          <a:p>
            <a:pPr lvl="1"/>
            <a:r>
              <a:rPr lang="zh-TW" altLang="en-US" dirty="0"/>
              <a:t>誰負責蒐集、維護、更新、核准、發布專案時程</a:t>
            </a:r>
          </a:p>
          <a:p>
            <a:r>
              <a:rPr lang="zh-TW" altLang="en-US" dirty="0"/>
              <a:t>專案時程模式發展 </a:t>
            </a:r>
            <a:r>
              <a:rPr lang="en-US" altLang="zh-TW" dirty="0"/>
              <a:t>Project schedule model development</a:t>
            </a:r>
          </a:p>
          <a:p>
            <a:r>
              <a:rPr lang="zh-TW" altLang="en-US" dirty="0"/>
              <a:t>釋出和反覆長度 </a:t>
            </a:r>
            <a:r>
              <a:rPr lang="en-US" altLang="zh-TW" dirty="0"/>
              <a:t>Release and iteration length</a:t>
            </a:r>
          </a:p>
          <a:p>
            <a:pPr lvl="1"/>
            <a:r>
              <a:rPr lang="zh-TW" altLang="en-US" dirty="0"/>
              <a:t>框架期間長度 </a:t>
            </a:r>
            <a:r>
              <a:rPr lang="en-US" altLang="zh-TW" dirty="0"/>
              <a:t>Time-box Periods</a:t>
            </a:r>
          </a:p>
          <a:p>
            <a:pPr lvl="2"/>
            <a:r>
              <a:rPr lang="zh-TW" altLang="en-US" dirty="0"/>
              <a:t>團隊穩步朝目標完成的持續時間</a:t>
            </a:r>
            <a:endParaRPr lang="en-US" altLang="zh-TW" dirty="0"/>
          </a:p>
          <a:p>
            <a:pPr lvl="2"/>
            <a:r>
              <a:rPr lang="zh-TW" altLang="en-US" dirty="0"/>
              <a:t>期間長度有助於最小化範疇蔓延</a:t>
            </a:r>
            <a:endParaRPr lang="en-US" altLang="zh-TW" dirty="0"/>
          </a:p>
          <a:p>
            <a:pPr lvl="2"/>
            <a:r>
              <a:rPr lang="zh-TW" altLang="en-US" dirty="0"/>
              <a:t>迫使團隊優先處理基本功能，在時間允許的情況下處理其他功能</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9269CAE8-79EE-4B84-9AB3-B0398F41F548}"/>
              </a:ext>
            </a:extLst>
          </p:cNvPr>
          <p:cNvSpPr>
            <a:spLocks noGrp="1"/>
          </p:cNvSpPr>
          <p:nvPr>
            <p:ph type="sldNum" sz="quarter" idx="12"/>
          </p:nvPr>
        </p:nvSpPr>
        <p:spPr/>
        <p:txBody>
          <a:bodyPr/>
          <a:lstStyle/>
          <a:p>
            <a:fld id="{06AFB70A-E524-49E4-8F5C-48BFBE4381EC}" type="slidenum">
              <a:rPr lang="en-US" altLang="zh-TW" smtClean="0"/>
              <a:pPr/>
              <a:t>17</a:t>
            </a:fld>
            <a:endParaRPr lang="en-US" altLang="zh-TW"/>
          </a:p>
        </p:txBody>
      </p:sp>
    </p:spTree>
    <p:extLst>
      <p:ext uri="{BB962C8B-B14F-4D97-AF65-F5344CB8AC3E}">
        <p14:creationId xmlns:p14="http://schemas.microsoft.com/office/powerpoint/2010/main" val="3347135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89BB34-FCEE-406C-B0B8-EEFB33BF8EE9}"/>
              </a:ext>
            </a:extLst>
          </p:cNvPr>
          <p:cNvSpPr>
            <a:spLocks noGrp="1"/>
          </p:cNvSpPr>
          <p:nvPr>
            <p:ph type="title"/>
          </p:nvPr>
        </p:nvSpPr>
        <p:spPr/>
        <p:txBody>
          <a:bodyPr/>
          <a:lstStyle/>
          <a:p>
            <a:r>
              <a:rPr lang="zh-TW" altLang="en-US" dirty="0"/>
              <a:t>規劃時程管理：輸出（續）</a:t>
            </a:r>
            <a:br>
              <a:rPr lang="en-US" altLang="zh-TW" dirty="0"/>
            </a:br>
            <a:r>
              <a:rPr lang="zh-TW" altLang="en-US" dirty="0"/>
              <a:t>時程管理計畫書</a:t>
            </a:r>
          </a:p>
        </p:txBody>
      </p:sp>
      <p:sp>
        <p:nvSpPr>
          <p:cNvPr id="3" name="內容版面配置區 2">
            <a:extLst>
              <a:ext uri="{FF2B5EF4-FFF2-40B4-BE49-F238E27FC236}">
                <a16:creationId xmlns:a16="http://schemas.microsoft.com/office/drawing/2014/main" id="{0414BAEB-747E-425F-AF88-ECE999D8D05A}"/>
              </a:ext>
            </a:extLst>
          </p:cNvPr>
          <p:cNvSpPr>
            <a:spLocks noGrp="1"/>
          </p:cNvSpPr>
          <p:nvPr>
            <p:ph idx="1"/>
          </p:nvPr>
        </p:nvSpPr>
        <p:spPr/>
        <p:txBody>
          <a:bodyPr/>
          <a:lstStyle/>
          <a:p>
            <a:r>
              <a:rPr lang="zh-TW" altLang="en-US" dirty="0"/>
              <a:t>準確等級 </a:t>
            </a:r>
            <a:r>
              <a:rPr lang="en-US" altLang="zh-TW" dirty="0"/>
              <a:t>Level of accuracy</a:t>
            </a:r>
          </a:p>
          <a:p>
            <a:pPr lvl="1"/>
            <a:r>
              <a:rPr lang="zh-TW" altLang="en-US" dirty="0"/>
              <a:t>工期估計的時間單位：以日</a:t>
            </a:r>
            <a:r>
              <a:rPr lang="en-US" altLang="zh-TW" dirty="0"/>
              <a:t>/</a:t>
            </a:r>
            <a:r>
              <a:rPr lang="zh-TW" altLang="en-US" dirty="0"/>
              <a:t>週</a:t>
            </a:r>
            <a:r>
              <a:rPr lang="en-US" altLang="zh-TW" dirty="0"/>
              <a:t>/</a:t>
            </a:r>
            <a:r>
              <a:rPr lang="zh-TW" altLang="en-US" dirty="0"/>
              <a:t>月計算</a:t>
            </a:r>
            <a:endParaRPr lang="en-US" altLang="zh-TW" dirty="0"/>
          </a:p>
          <a:p>
            <a:pPr lvl="1"/>
            <a:r>
              <a:rPr lang="zh-TW" altLang="en-US" dirty="0"/>
              <a:t>規定專案估計和管制的程度。</a:t>
            </a:r>
          </a:p>
          <a:p>
            <a:r>
              <a:rPr lang="zh-TW" altLang="en-US" dirty="0"/>
              <a:t>衡量單位 </a:t>
            </a:r>
            <a:r>
              <a:rPr lang="en-US" altLang="zh-TW" dirty="0"/>
              <a:t>Units of measure</a:t>
            </a:r>
          </a:p>
          <a:p>
            <a:pPr lvl="1"/>
            <a:r>
              <a:rPr lang="zh-TW" altLang="en-US" dirty="0"/>
              <a:t>各種資源使用之衡量單位</a:t>
            </a:r>
            <a:endParaRPr lang="en-US" altLang="zh-TW" dirty="0"/>
          </a:p>
          <a:p>
            <a:pPr lvl="2"/>
            <a:r>
              <a:rPr lang="zh-TW" altLang="en-US" dirty="0"/>
              <a:t>人時（</a:t>
            </a:r>
            <a:r>
              <a:rPr lang="en-US" altLang="zh-TW" dirty="0"/>
              <a:t>man-hour</a:t>
            </a:r>
            <a:r>
              <a:rPr lang="zh-TW" altLang="en-US" dirty="0"/>
              <a:t>）</a:t>
            </a:r>
            <a:endParaRPr lang="en-US" altLang="zh-TW" dirty="0"/>
          </a:p>
          <a:p>
            <a:pPr lvl="2"/>
            <a:r>
              <a:rPr lang="zh-TW" altLang="en-US" dirty="0"/>
              <a:t>人週（</a:t>
            </a:r>
            <a:r>
              <a:rPr lang="en-US" altLang="zh-TW" dirty="0"/>
              <a:t>man-week</a:t>
            </a:r>
            <a:r>
              <a:rPr lang="zh-TW" altLang="en-US" dirty="0"/>
              <a:t>）</a:t>
            </a:r>
            <a:endParaRPr lang="en-US" altLang="zh-TW" dirty="0"/>
          </a:p>
          <a:p>
            <a:pPr lvl="2"/>
            <a:r>
              <a:rPr lang="zh-TW" altLang="en-US" dirty="0"/>
              <a:t>人月（</a:t>
            </a:r>
            <a:r>
              <a:rPr lang="en-US" altLang="zh-TW" dirty="0"/>
              <a:t>man-month</a:t>
            </a:r>
            <a:r>
              <a:rPr lang="zh-TW" altLang="en-US" dirty="0"/>
              <a:t>）</a:t>
            </a:r>
          </a:p>
        </p:txBody>
      </p:sp>
      <p:sp>
        <p:nvSpPr>
          <p:cNvPr id="4" name="投影片編號版面配置區 3">
            <a:extLst>
              <a:ext uri="{FF2B5EF4-FFF2-40B4-BE49-F238E27FC236}">
                <a16:creationId xmlns:a16="http://schemas.microsoft.com/office/drawing/2014/main" id="{9269CAE8-79EE-4B84-9AB3-B0398F41F548}"/>
              </a:ext>
            </a:extLst>
          </p:cNvPr>
          <p:cNvSpPr>
            <a:spLocks noGrp="1"/>
          </p:cNvSpPr>
          <p:nvPr>
            <p:ph type="sldNum" sz="quarter" idx="12"/>
          </p:nvPr>
        </p:nvSpPr>
        <p:spPr/>
        <p:txBody>
          <a:bodyPr/>
          <a:lstStyle/>
          <a:p>
            <a:fld id="{06AFB70A-E524-49E4-8F5C-48BFBE4381EC}" type="slidenum">
              <a:rPr lang="en-US" altLang="zh-TW" smtClean="0"/>
              <a:pPr/>
              <a:t>18</a:t>
            </a:fld>
            <a:endParaRPr lang="en-US" altLang="zh-TW"/>
          </a:p>
        </p:txBody>
      </p:sp>
    </p:spTree>
    <p:extLst>
      <p:ext uri="{BB962C8B-B14F-4D97-AF65-F5344CB8AC3E}">
        <p14:creationId xmlns:p14="http://schemas.microsoft.com/office/powerpoint/2010/main" val="11322253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89BB34-FCEE-406C-B0B8-EEFB33BF8EE9}"/>
              </a:ext>
            </a:extLst>
          </p:cNvPr>
          <p:cNvSpPr>
            <a:spLocks noGrp="1"/>
          </p:cNvSpPr>
          <p:nvPr>
            <p:ph type="title"/>
          </p:nvPr>
        </p:nvSpPr>
        <p:spPr/>
        <p:txBody>
          <a:bodyPr>
            <a:normAutofit/>
          </a:bodyPr>
          <a:lstStyle/>
          <a:p>
            <a:r>
              <a:rPr lang="zh-TW" altLang="en-US" dirty="0"/>
              <a:t>規劃時程管理：輸出（續）</a:t>
            </a:r>
            <a:br>
              <a:rPr lang="en-US" altLang="zh-TW" dirty="0"/>
            </a:br>
            <a:r>
              <a:rPr lang="zh-TW" altLang="en-US" dirty="0"/>
              <a:t>時程管理計畫書</a:t>
            </a:r>
          </a:p>
        </p:txBody>
      </p:sp>
      <p:sp>
        <p:nvSpPr>
          <p:cNvPr id="3" name="內容版面配置區 2">
            <a:extLst>
              <a:ext uri="{FF2B5EF4-FFF2-40B4-BE49-F238E27FC236}">
                <a16:creationId xmlns:a16="http://schemas.microsoft.com/office/drawing/2014/main" id="{0414BAEB-747E-425F-AF88-ECE999D8D05A}"/>
              </a:ext>
            </a:extLst>
          </p:cNvPr>
          <p:cNvSpPr>
            <a:spLocks noGrp="1"/>
          </p:cNvSpPr>
          <p:nvPr>
            <p:ph idx="1"/>
          </p:nvPr>
        </p:nvSpPr>
        <p:spPr/>
        <p:txBody>
          <a:bodyPr/>
          <a:lstStyle/>
          <a:p>
            <a:r>
              <a:rPr lang="zh-TW" altLang="en-US" dirty="0"/>
              <a:t>時程狀態更新頻率 </a:t>
            </a:r>
            <a:endParaRPr lang="en-US" altLang="zh-TW" dirty="0"/>
          </a:p>
          <a:p>
            <a:pPr lvl="1"/>
            <a:r>
              <a:rPr lang="zh-TW" altLang="en-US" dirty="0"/>
              <a:t>定期更新最新進度：每週</a:t>
            </a:r>
            <a:r>
              <a:rPr lang="en-US" altLang="zh-TW" dirty="0"/>
              <a:t>/</a:t>
            </a:r>
            <a:r>
              <a:rPr lang="zh-TW" altLang="en-US" dirty="0"/>
              <a:t>雙週</a:t>
            </a:r>
            <a:endParaRPr lang="en-US" altLang="zh-TW" dirty="0"/>
          </a:p>
          <a:p>
            <a:r>
              <a:rPr lang="zh-TW" altLang="en-US" dirty="0"/>
              <a:t>時程變更審查</a:t>
            </a:r>
            <a:endParaRPr lang="en-US" altLang="zh-TW" dirty="0"/>
          </a:p>
          <a:p>
            <a:pPr lvl="1"/>
            <a:r>
              <a:rPr lang="zh-TW" altLang="en-US" dirty="0"/>
              <a:t>專案時程變更時，應經由何種變更管制過程？誰有權核准變更？</a:t>
            </a:r>
            <a:endParaRPr lang="en-US" altLang="zh-TW" dirty="0"/>
          </a:p>
          <a:p>
            <a:pPr lvl="1"/>
            <a:r>
              <a:rPr lang="zh-TW" altLang="en-US" dirty="0"/>
              <a:t>核准變更後應立即修正時程基線</a:t>
            </a:r>
            <a:endParaRPr lang="en-US" altLang="zh-TW" dirty="0"/>
          </a:p>
          <a:p>
            <a:r>
              <a:rPr lang="zh-TW" altLang="en-US" dirty="0"/>
              <a:t>組織程序連結 </a:t>
            </a:r>
            <a:r>
              <a:rPr lang="en-US" altLang="zh-TW" dirty="0"/>
              <a:t>Organizational procedures links</a:t>
            </a:r>
          </a:p>
          <a:p>
            <a:pPr lvl="1"/>
            <a:r>
              <a:rPr lang="zh-TW" altLang="en-US" dirty="0"/>
              <a:t>各項活動的工期由誰估計？估計完成後如何轉換為專案時程？</a:t>
            </a:r>
            <a:endParaRPr lang="en-US" altLang="zh-TW" dirty="0"/>
          </a:p>
          <a:p>
            <a:pPr lvl="1"/>
            <a:r>
              <a:rPr lang="zh-TW" altLang="en-US" dirty="0"/>
              <a:t>專案 </a:t>
            </a:r>
            <a:r>
              <a:rPr lang="en-US" altLang="zh-TW" dirty="0"/>
              <a:t>WBS </a:t>
            </a:r>
            <a:r>
              <a:rPr lang="zh-TW" altLang="en-US" dirty="0"/>
              <a:t>架構是預估活動工時和排定專案時程的依據</a:t>
            </a:r>
            <a:endParaRPr lang="en-US" altLang="zh-TW" dirty="0"/>
          </a:p>
          <a:p>
            <a:pPr lvl="1"/>
            <a:endParaRPr lang="zh-TW" altLang="en-US" dirty="0"/>
          </a:p>
        </p:txBody>
      </p:sp>
      <p:sp>
        <p:nvSpPr>
          <p:cNvPr id="4" name="投影片編號版面配置區 3">
            <a:extLst>
              <a:ext uri="{FF2B5EF4-FFF2-40B4-BE49-F238E27FC236}">
                <a16:creationId xmlns:a16="http://schemas.microsoft.com/office/drawing/2014/main" id="{9269CAE8-79EE-4B84-9AB3-B0398F41F548}"/>
              </a:ext>
            </a:extLst>
          </p:cNvPr>
          <p:cNvSpPr>
            <a:spLocks noGrp="1"/>
          </p:cNvSpPr>
          <p:nvPr>
            <p:ph type="sldNum" sz="quarter" idx="12"/>
          </p:nvPr>
        </p:nvSpPr>
        <p:spPr/>
        <p:txBody>
          <a:bodyPr/>
          <a:lstStyle/>
          <a:p>
            <a:fld id="{06AFB70A-E524-49E4-8F5C-48BFBE4381EC}" type="slidenum">
              <a:rPr lang="en-US" altLang="zh-TW" smtClean="0"/>
              <a:pPr/>
              <a:t>19</a:t>
            </a:fld>
            <a:endParaRPr lang="en-US" altLang="zh-TW"/>
          </a:p>
        </p:txBody>
      </p:sp>
    </p:spTree>
    <p:extLst>
      <p:ext uri="{BB962C8B-B14F-4D97-AF65-F5344CB8AC3E}">
        <p14:creationId xmlns:p14="http://schemas.microsoft.com/office/powerpoint/2010/main" val="2847069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AC0B5CA-1DB5-4374-B6E7-177461FBBB8F}"/>
              </a:ext>
            </a:extLst>
          </p:cNvPr>
          <p:cNvSpPr>
            <a:spLocks noGrp="1"/>
          </p:cNvSpPr>
          <p:nvPr>
            <p:ph type="title"/>
          </p:nvPr>
        </p:nvSpPr>
        <p:spPr/>
        <p:txBody>
          <a:bodyPr/>
          <a:lstStyle/>
          <a:p>
            <a:r>
              <a:rPr lang="zh-TW" altLang="en-US" dirty="0"/>
              <a:t>大綱</a:t>
            </a:r>
          </a:p>
        </p:txBody>
      </p:sp>
      <p:sp>
        <p:nvSpPr>
          <p:cNvPr id="3" name="內容版面配置區 2">
            <a:extLst>
              <a:ext uri="{FF2B5EF4-FFF2-40B4-BE49-F238E27FC236}">
                <a16:creationId xmlns:a16="http://schemas.microsoft.com/office/drawing/2014/main" id="{6E76662F-0ABD-43EA-847C-EFB1762AD130}"/>
              </a:ext>
            </a:extLst>
          </p:cNvPr>
          <p:cNvSpPr>
            <a:spLocks noGrp="1"/>
          </p:cNvSpPr>
          <p:nvPr>
            <p:ph idx="1"/>
          </p:nvPr>
        </p:nvSpPr>
        <p:spPr/>
        <p:txBody>
          <a:bodyPr/>
          <a:lstStyle/>
          <a:p>
            <a:r>
              <a:rPr lang="zh-TW" altLang="en-US" dirty="0"/>
              <a:t>規劃時程管理 </a:t>
            </a:r>
            <a:r>
              <a:rPr lang="en-US" altLang="zh-TW" dirty="0"/>
              <a:t>Plan Schedule Management</a:t>
            </a:r>
            <a:endParaRPr lang="zh-TW" altLang="en-US" dirty="0"/>
          </a:p>
          <a:p>
            <a:r>
              <a:rPr lang="zh-TW" altLang="en-US" dirty="0"/>
              <a:t>定義活動 </a:t>
            </a:r>
            <a:r>
              <a:rPr lang="en-US" altLang="zh-TW" dirty="0"/>
              <a:t>Define Activities</a:t>
            </a:r>
            <a:endParaRPr lang="zh-TW" altLang="en-US" dirty="0"/>
          </a:p>
          <a:p>
            <a:r>
              <a:rPr lang="zh-TW" altLang="en-US" dirty="0"/>
              <a:t>排序活動 </a:t>
            </a:r>
            <a:r>
              <a:rPr lang="en-US" altLang="zh-TW" dirty="0"/>
              <a:t>Sequence Activities</a:t>
            </a:r>
            <a:endParaRPr lang="zh-TW" altLang="en-US" dirty="0"/>
          </a:p>
          <a:p>
            <a:r>
              <a:rPr lang="zh-TW" altLang="en-US" dirty="0"/>
              <a:t>估計活動工期 </a:t>
            </a:r>
            <a:r>
              <a:rPr lang="en-US" altLang="zh-TW" dirty="0"/>
              <a:t>Estimate Activity Durations</a:t>
            </a:r>
            <a:endParaRPr lang="zh-TW" altLang="en-US" dirty="0"/>
          </a:p>
          <a:p>
            <a:r>
              <a:rPr lang="zh-TW" altLang="en-US" dirty="0"/>
              <a:t>建立時程 </a:t>
            </a:r>
            <a:r>
              <a:rPr lang="en-US" altLang="zh-TW" dirty="0"/>
              <a:t>Develop Schedule</a:t>
            </a:r>
            <a:endParaRPr lang="zh-TW" altLang="en-US" dirty="0"/>
          </a:p>
          <a:p>
            <a:r>
              <a:rPr lang="zh-TW" altLang="en-US" dirty="0"/>
              <a:t>管制時程 </a:t>
            </a:r>
            <a:r>
              <a:rPr lang="en-US" altLang="zh-TW" dirty="0"/>
              <a:t>Control Schedule</a:t>
            </a:r>
            <a:endParaRPr lang="zh-TW" altLang="en-US" dirty="0"/>
          </a:p>
        </p:txBody>
      </p:sp>
      <p:sp>
        <p:nvSpPr>
          <p:cNvPr id="4" name="投影片編號版面配置區 3">
            <a:extLst>
              <a:ext uri="{FF2B5EF4-FFF2-40B4-BE49-F238E27FC236}">
                <a16:creationId xmlns:a16="http://schemas.microsoft.com/office/drawing/2014/main" id="{747C0C72-ED20-4FBB-8F24-3FEDE3E8DD8A}"/>
              </a:ext>
            </a:extLst>
          </p:cNvPr>
          <p:cNvSpPr>
            <a:spLocks noGrp="1"/>
          </p:cNvSpPr>
          <p:nvPr>
            <p:ph type="sldNum" sz="quarter" idx="12"/>
          </p:nvPr>
        </p:nvSpPr>
        <p:spPr/>
        <p:txBody>
          <a:bodyPr/>
          <a:lstStyle/>
          <a:p>
            <a:fld id="{06AFB70A-E524-49E4-8F5C-48BFBE4381EC}" type="slidenum">
              <a:rPr lang="en-US" altLang="zh-TW" smtClean="0"/>
              <a:pPr/>
              <a:t>2</a:t>
            </a:fld>
            <a:endParaRPr lang="en-US" altLang="zh-TW"/>
          </a:p>
        </p:txBody>
      </p:sp>
    </p:spTree>
    <p:extLst>
      <p:ext uri="{BB962C8B-B14F-4D97-AF65-F5344CB8AC3E}">
        <p14:creationId xmlns:p14="http://schemas.microsoft.com/office/powerpoint/2010/main" val="6493346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89BB34-FCEE-406C-B0B8-EEFB33BF8EE9}"/>
              </a:ext>
            </a:extLst>
          </p:cNvPr>
          <p:cNvSpPr>
            <a:spLocks noGrp="1"/>
          </p:cNvSpPr>
          <p:nvPr>
            <p:ph type="title"/>
          </p:nvPr>
        </p:nvSpPr>
        <p:spPr/>
        <p:txBody>
          <a:bodyPr/>
          <a:lstStyle/>
          <a:p>
            <a:r>
              <a:rPr lang="zh-TW" altLang="en-US" dirty="0"/>
              <a:t>規劃時程管理：輸出（續）</a:t>
            </a:r>
            <a:br>
              <a:rPr lang="en-US" altLang="zh-TW" dirty="0"/>
            </a:br>
            <a:r>
              <a:rPr lang="zh-TW" altLang="en-US" dirty="0"/>
              <a:t>時程管理計畫書</a:t>
            </a:r>
          </a:p>
        </p:txBody>
      </p:sp>
      <p:sp>
        <p:nvSpPr>
          <p:cNvPr id="3" name="內容版面配置區 2">
            <a:extLst>
              <a:ext uri="{FF2B5EF4-FFF2-40B4-BE49-F238E27FC236}">
                <a16:creationId xmlns:a16="http://schemas.microsoft.com/office/drawing/2014/main" id="{0414BAEB-747E-425F-AF88-ECE999D8D05A}"/>
              </a:ext>
            </a:extLst>
          </p:cNvPr>
          <p:cNvSpPr>
            <a:spLocks noGrp="1"/>
          </p:cNvSpPr>
          <p:nvPr>
            <p:ph idx="1"/>
          </p:nvPr>
        </p:nvSpPr>
        <p:spPr/>
        <p:txBody>
          <a:bodyPr/>
          <a:lstStyle/>
          <a:p>
            <a:r>
              <a:rPr lang="zh-TW" altLang="en-US" dirty="0"/>
              <a:t>管制門檻 </a:t>
            </a:r>
            <a:r>
              <a:rPr lang="en-US" altLang="zh-TW" dirty="0"/>
              <a:t>Control thresholds</a:t>
            </a:r>
          </a:p>
          <a:p>
            <a:pPr lvl="1"/>
            <a:r>
              <a:rPr lang="zh-TW" altLang="en-US" dirty="0"/>
              <a:t>實際進度和預期進度的差異超過多少百分比時應執行差異分析和採取矯正措施</a:t>
            </a:r>
            <a:endParaRPr lang="en-US" altLang="zh-TW" dirty="0"/>
          </a:p>
          <a:p>
            <a:r>
              <a:rPr lang="zh-TW" altLang="en-US" dirty="0"/>
              <a:t>績效衡量規則 </a:t>
            </a:r>
            <a:r>
              <a:rPr lang="en-US" altLang="zh-TW" dirty="0"/>
              <a:t>Rules of performance measurement</a:t>
            </a:r>
          </a:p>
          <a:p>
            <a:pPr lvl="1"/>
            <a:r>
              <a:rPr lang="en-US" altLang="zh-TW" dirty="0"/>
              <a:t>EVM</a:t>
            </a:r>
            <a:r>
              <a:rPr lang="zh-TW" altLang="en-US" dirty="0"/>
              <a:t>（</a:t>
            </a:r>
            <a:r>
              <a:rPr lang="en-US" altLang="zh-TW" dirty="0"/>
              <a:t>Earned Value Management</a:t>
            </a:r>
            <a:r>
              <a:rPr lang="zh-TW" altLang="en-US" dirty="0"/>
              <a:t>）</a:t>
            </a:r>
            <a:endParaRPr lang="en-US" altLang="zh-TW" dirty="0"/>
          </a:p>
          <a:p>
            <a:pPr lvl="1"/>
            <a:r>
              <a:rPr lang="zh-TW" altLang="en-US" dirty="0"/>
              <a:t>對那些 </a:t>
            </a:r>
            <a:r>
              <a:rPr lang="en-US" altLang="zh-TW" dirty="0"/>
              <a:t>WBS </a:t>
            </a:r>
            <a:r>
              <a:rPr lang="zh-TW" altLang="en-US" dirty="0"/>
              <a:t>點依實際進度衡量其實獲值（</a:t>
            </a:r>
            <a:r>
              <a:rPr lang="en-US" altLang="zh-TW" dirty="0"/>
              <a:t>EV</a:t>
            </a:r>
            <a:r>
              <a:rPr lang="zh-TW" altLang="en-US" dirty="0"/>
              <a:t>）、實獲時程（</a:t>
            </a:r>
            <a:r>
              <a:rPr lang="en-US" altLang="zh-TW" dirty="0"/>
              <a:t>ES</a:t>
            </a:r>
            <a:r>
              <a:rPr lang="zh-TW" altLang="en-US" dirty="0"/>
              <a:t>）值，計算時程進度績效（如 </a:t>
            </a:r>
            <a:r>
              <a:rPr lang="en-US" altLang="zh-TW" dirty="0"/>
              <a:t>SPI</a:t>
            </a:r>
            <a:r>
              <a:rPr lang="zh-TW" altLang="en-US" dirty="0"/>
              <a:t>、</a:t>
            </a:r>
            <a:r>
              <a:rPr lang="en-US" altLang="zh-TW" dirty="0"/>
              <a:t>SV</a:t>
            </a:r>
            <a:r>
              <a:rPr lang="zh-TW" altLang="en-US" dirty="0"/>
              <a:t>等）和完成百分比</a:t>
            </a:r>
            <a:endParaRPr lang="en-US" altLang="zh-TW" dirty="0"/>
          </a:p>
          <a:p>
            <a:pPr lvl="1"/>
            <a:r>
              <a:rPr lang="en-US" altLang="zh-TW" dirty="0"/>
              <a:t>schedule performance index (SPI)</a:t>
            </a:r>
          </a:p>
          <a:p>
            <a:pPr lvl="1"/>
            <a:r>
              <a:rPr lang="en-US" altLang="zh-TW" dirty="0"/>
              <a:t>schedule variance (SV)</a:t>
            </a:r>
          </a:p>
          <a:p>
            <a:r>
              <a:rPr lang="zh-TW" altLang="en-US" dirty="0"/>
              <a:t>績效報告格式 </a:t>
            </a:r>
            <a:r>
              <a:rPr lang="en-US" altLang="zh-TW" dirty="0"/>
              <a:t>Reporting formats</a:t>
            </a:r>
          </a:p>
          <a:p>
            <a:pPr lvl="1"/>
            <a:r>
              <a:rPr lang="zh-TW" altLang="en-US" dirty="0"/>
              <a:t>時程進度報告的格式和頻率</a:t>
            </a:r>
          </a:p>
        </p:txBody>
      </p:sp>
      <p:sp>
        <p:nvSpPr>
          <p:cNvPr id="4" name="投影片編號版面配置區 3">
            <a:extLst>
              <a:ext uri="{FF2B5EF4-FFF2-40B4-BE49-F238E27FC236}">
                <a16:creationId xmlns:a16="http://schemas.microsoft.com/office/drawing/2014/main" id="{9269CAE8-79EE-4B84-9AB3-B0398F41F548}"/>
              </a:ext>
            </a:extLst>
          </p:cNvPr>
          <p:cNvSpPr>
            <a:spLocks noGrp="1"/>
          </p:cNvSpPr>
          <p:nvPr>
            <p:ph type="sldNum" sz="quarter" idx="12"/>
          </p:nvPr>
        </p:nvSpPr>
        <p:spPr/>
        <p:txBody>
          <a:bodyPr/>
          <a:lstStyle/>
          <a:p>
            <a:fld id="{06AFB70A-E524-49E4-8F5C-48BFBE4381EC}" type="slidenum">
              <a:rPr lang="en-US" altLang="zh-TW" smtClean="0"/>
              <a:pPr/>
              <a:t>20</a:t>
            </a:fld>
            <a:endParaRPr lang="en-US" altLang="zh-TW"/>
          </a:p>
        </p:txBody>
      </p:sp>
    </p:spTree>
    <p:extLst>
      <p:ext uri="{BB962C8B-B14F-4D97-AF65-F5344CB8AC3E}">
        <p14:creationId xmlns:p14="http://schemas.microsoft.com/office/powerpoint/2010/main" val="3408049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679595-625B-45C5-AAC4-5C58C916D661}"/>
              </a:ext>
            </a:extLst>
          </p:cNvPr>
          <p:cNvSpPr>
            <a:spLocks noGrp="1"/>
          </p:cNvSpPr>
          <p:nvPr>
            <p:ph type="title"/>
          </p:nvPr>
        </p:nvSpPr>
        <p:spPr/>
        <p:txBody>
          <a:bodyPr/>
          <a:lstStyle/>
          <a:p>
            <a:r>
              <a:rPr lang="zh-TW" altLang="en-US" dirty="0"/>
              <a:t>定義活動</a:t>
            </a:r>
            <a:br>
              <a:rPr lang="en-US" altLang="zh-TW" dirty="0"/>
            </a:br>
            <a:r>
              <a:rPr lang="en-US" altLang="zh-TW" dirty="0"/>
              <a:t>Define Activities</a:t>
            </a:r>
            <a:endParaRPr lang="zh-TW" altLang="en-US" dirty="0"/>
          </a:p>
        </p:txBody>
      </p:sp>
      <p:sp>
        <p:nvSpPr>
          <p:cNvPr id="3" name="內容版面配置區 2">
            <a:extLst>
              <a:ext uri="{FF2B5EF4-FFF2-40B4-BE49-F238E27FC236}">
                <a16:creationId xmlns:a16="http://schemas.microsoft.com/office/drawing/2014/main" id="{447C3C84-49B2-4FBA-8DAD-DDD027F144AA}"/>
              </a:ext>
            </a:extLst>
          </p:cNvPr>
          <p:cNvSpPr>
            <a:spLocks noGrp="1"/>
          </p:cNvSpPr>
          <p:nvPr>
            <p:ph idx="1"/>
          </p:nvPr>
        </p:nvSpPr>
        <p:spPr/>
        <p:txBody>
          <a:bodyPr/>
          <a:lstStyle/>
          <a:p>
            <a:r>
              <a:rPr lang="zh-TW" altLang="en-US" dirty="0"/>
              <a:t>定義活動是識別為完成專案交付標的物而需採取特定行動的過程。</a:t>
            </a:r>
          </a:p>
          <a:p>
            <a:r>
              <a:rPr lang="zh-TW" altLang="en-US" dirty="0"/>
              <a:t>為了估計活動時間，須將工作包（即</a:t>
            </a:r>
            <a:r>
              <a:rPr lang="en-US" altLang="zh-TW" dirty="0"/>
              <a:t>WBS</a:t>
            </a:r>
            <a:r>
              <a:rPr lang="zh-TW" altLang="en-US" dirty="0"/>
              <a:t>最底層）再分解成數個可控制的細項工作，稱為活動。</a:t>
            </a:r>
          </a:p>
          <a:p>
            <a:r>
              <a:rPr lang="zh-TW" altLang="en-US" dirty="0"/>
              <a:t>活動是專案中會耗用時間的元素，它可能是實際工作或是等待，但不一定需要資源。</a:t>
            </a:r>
          </a:p>
          <a:p>
            <a:r>
              <a:rPr lang="zh-TW" altLang="en-US" dirty="0"/>
              <a:t>定義活動是整個專案管理的核心工作，取決於對專案交付標的物之品質水準要求。</a:t>
            </a:r>
          </a:p>
          <a:p>
            <a:r>
              <a:rPr lang="zh-TW" altLang="en-US" dirty="0"/>
              <a:t>同一活動會因活動定義的不同而有不同的活動工期和資源需求。</a:t>
            </a:r>
          </a:p>
          <a:p>
            <a:endParaRPr lang="zh-TW" altLang="en-US" dirty="0"/>
          </a:p>
        </p:txBody>
      </p:sp>
      <p:sp>
        <p:nvSpPr>
          <p:cNvPr id="4" name="投影片編號版面配置區 3">
            <a:extLst>
              <a:ext uri="{FF2B5EF4-FFF2-40B4-BE49-F238E27FC236}">
                <a16:creationId xmlns:a16="http://schemas.microsoft.com/office/drawing/2014/main" id="{8436F2C7-F515-437D-AEBA-A1A0941C773C}"/>
              </a:ext>
            </a:extLst>
          </p:cNvPr>
          <p:cNvSpPr>
            <a:spLocks noGrp="1"/>
          </p:cNvSpPr>
          <p:nvPr>
            <p:ph type="sldNum" sz="quarter" idx="12"/>
          </p:nvPr>
        </p:nvSpPr>
        <p:spPr/>
        <p:txBody>
          <a:bodyPr/>
          <a:lstStyle/>
          <a:p>
            <a:fld id="{06AFB70A-E524-49E4-8F5C-48BFBE4381EC}" type="slidenum">
              <a:rPr lang="en-US" altLang="zh-TW" smtClean="0"/>
              <a:pPr/>
              <a:t>21</a:t>
            </a:fld>
            <a:endParaRPr lang="en-US" altLang="zh-TW"/>
          </a:p>
        </p:txBody>
      </p:sp>
    </p:spTree>
    <p:extLst>
      <p:ext uri="{BB962C8B-B14F-4D97-AF65-F5344CB8AC3E}">
        <p14:creationId xmlns:p14="http://schemas.microsoft.com/office/powerpoint/2010/main" val="7283893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CC1A995E-356A-4D94-81EE-08B1E1D18FD4}"/>
              </a:ext>
            </a:extLst>
          </p:cNvPr>
          <p:cNvSpPr>
            <a:spLocks noGrp="1"/>
          </p:cNvSpPr>
          <p:nvPr>
            <p:ph type="title"/>
          </p:nvPr>
        </p:nvSpPr>
        <p:spPr/>
        <p:txBody>
          <a:bodyPr/>
          <a:lstStyle/>
          <a:p>
            <a:r>
              <a:rPr lang="en-US" altLang="zh-TW" dirty="0"/>
              <a:t>Define Activities: Inputs, Tools &amp; Techniques, and Outputs</a:t>
            </a:r>
            <a:endParaRPr lang="zh-TW" altLang="en-US" dirty="0"/>
          </a:p>
        </p:txBody>
      </p:sp>
      <p:sp>
        <p:nvSpPr>
          <p:cNvPr id="4" name="投影片編號版面配置區 3">
            <a:extLst>
              <a:ext uri="{FF2B5EF4-FFF2-40B4-BE49-F238E27FC236}">
                <a16:creationId xmlns:a16="http://schemas.microsoft.com/office/drawing/2014/main" id="{792AF399-8F07-4793-8742-9AEB3ADB2ED4}"/>
              </a:ext>
            </a:extLst>
          </p:cNvPr>
          <p:cNvSpPr>
            <a:spLocks noGrp="1"/>
          </p:cNvSpPr>
          <p:nvPr>
            <p:ph type="sldNum" sz="quarter" idx="12"/>
          </p:nvPr>
        </p:nvSpPr>
        <p:spPr/>
        <p:txBody>
          <a:bodyPr/>
          <a:lstStyle/>
          <a:p>
            <a:fld id="{06AFB70A-E524-49E4-8F5C-48BFBE4381EC}" type="slidenum">
              <a:rPr lang="en-US" altLang="zh-TW" smtClean="0"/>
              <a:pPr/>
              <a:t>22</a:t>
            </a:fld>
            <a:endParaRPr lang="en-US" altLang="zh-TW"/>
          </a:p>
        </p:txBody>
      </p:sp>
      <p:pic>
        <p:nvPicPr>
          <p:cNvPr id="6" name="圖片 5">
            <a:extLst>
              <a:ext uri="{FF2B5EF4-FFF2-40B4-BE49-F238E27FC236}">
                <a16:creationId xmlns:a16="http://schemas.microsoft.com/office/drawing/2014/main" id="{AF2BEDD9-F2EF-418B-BEA7-6DE5732076A2}"/>
              </a:ext>
            </a:extLst>
          </p:cNvPr>
          <p:cNvPicPr>
            <a:picLocks noChangeAspect="1"/>
          </p:cNvPicPr>
          <p:nvPr/>
        </p:nvPicPr>
        <p:blipFill>
          <a:blip r:embed="rId2"/>
          <a:stretch>
            <a:fillRect/>
          </a:stretch>
        </p:blipFill>
        <p:spPr>
          <a:xfrm>
            <a:off x="0" y="2041400"/>
            <a:ext cx="12192000" cy="4123904"/>
          </a:xfrm>
          <a:prstGeom prst="rect">
            <a:avLst/>
          </a:prstGeom>
        </p:spPr>
      </p:pic>
    </p:spTree>
    <p:extLst>
      <p:ext uri="{BB962C8B-B14F-4D97-AF65-F5344CB8AC3E}">
        <p14:creationId xmlns:p14="http://schemas.microsoft.com/office/powerpoint/2010/main" val="39872072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6BC4DC0-CB9B-4E7E-9E37-F8100C92E360}"/>
              </a:ext>
            </a:extLst>
          </p:cNvPr>
          <p:cNvSpPr>
            <a:spLocks noGrp="1"/>
          </p:cNvSpPr>
          <p:nvPr>
            <p:ph type="title"/>
          </p:nvPr>
        </p:nvSpPr>
        <p:spPr/>
        <p:txBody>
          <a:bodyPr/>
          <a:lstStyle/>
          <a:p>
            <a:endParaRPr lang="zh-TW" altLang="en-US"/>
          </a:p>
        </p:txBody>
      </p:sp>
      <p:sp>
        <p:nvSpPr>
          <p:cNvPr id="3" name="投影片編號版面配置區 2">
            <a:extLst>
              <a:ext uri="{FF2B5EF4-FFF2-40B4-BE49-F238E27FC236}">
                <a16:creationId xmlns:a16="http://schemas.microsoft.com/office/drawing/2014/main" id="{C160A536-7EDA-4777-A22D-C0F05E8618FE}"/>
              </a:ext>
            </a:extLst>
          </p:cNvPr>
          <p:cNvSpPr>
            <a:spLocks noGrp="1"/>
          </p:cNvSpPr>
          <p:nvPr>
            <p:ph type="sldNum" sz="quarter" idx="12"/>
          </p:nvPr>
        </p:nvSpPr>
        <p:spPr/>
        <p:txBody>
          <a:bodyPr/>
          <a:lstStyle/>
          <a:p>
            <a:fld id="{0BC55746-04A1-42DC-A0BC-1E09A8E18DBD}" type="slidenum">
              <a:rPr lang="en-US" altLang="zh-TW" smtClean="0"/>
              <a:pPr/>
              <a:t>23</a:t>
            </a:fld>
            <a:endParaRPr lang="en-US" altLang="zh-TW"/>
          </a:p>
        </p:txBody>
      </p:sp>
      <p:pic>
        <p:nvPicPr>
          <p:cNvPr id="4" name="圖片 3">
            <a:extLst>
              <a:ext uri="{FF2B5EF4-FFF2-40B4-BE49-F238E27FC236}">
                <a16:creationId xmlns:a16="http://schemas.microsoft.com/office/drawing/2014/main" id="{AECB1AD0-249B-4772-805D-B01702F711EE}"/>
              </a:ext>
            </a:extLst>
          </p:cNvPr>
          <p:cNvPicPr>
            <a:picLocks noChangeAspect="1"/>
          </p:cNvPicPr>
          <p:nvPr/>
        </p:nvPicPr>
        <p:blipFill>
          <a:blip r:embed="rId2"/>
          <a:stretch>
            <a:fillRect/>
          </a:stretch>
        </p:blipFill>
        <p:spPr>
          <a:xfrm>
            <a:off x="81816" y="787782"/>
            <a:ext cx="12062856" cy="5809570"/>
          </a:xfrm>
          <a:prstGeom prst="rect">
            <a:avLst/>
          </a:prstGeom>
        </p:spPr>
      </p:pic>
      <p:sp>
        <p:nvSpPr>
          <p:cNvPr id="5" name="矩形 4">
            <a:extLst>
              <a:ext uri="{FF2B5EF4-FFF2-40B4-BE49-F238E27FC236}">
                <a16:creationId xmlns:a16="http://schemas.microsoft.com/office/drawing/2014/main" id="{11BD9247-EC61-42CE-AC1E-07A3BCAFECE6}"/>
              </a:ext>
            </a:extLst>
          </p:cNvPr>
          <p:cNvSpPr/>
          <p:nvPr/>
        </p:nvSpPr>
        <p:spPr>
          <a:xfrm>
            <a:off x="3287688" y="597583"/>
            <a:ext cx="4262705" cy="369332"/>
          </a:xfrm>
          <a:prstGeom prst="rect">
            <a:avLst/>
          </a:prstGeom>
        </p:spPr>
        <p:txBody>
          <a:bodyPr wrap="none">
            <a:spAutoFit/>
          </a:bodyPr>
          <a:lstStyle/>
          <a:p>
            <a:r>
              <a:rPr lang="zh-TW" altLang="en-US" dirty="0"/>
              <a:t>Define Activities: Data Flow Diagram</a:t>
            </a:r>
          </a:p>
        </p:txBody>
      </p:sp>
    </p:spTree>
    <p:extLst>
      <p:ext uri="{BB962C8B-B14F-4D97-AF65-F5344CB8AC3E}">
        <p14:creationId xmlns:p14="http://schemas.microsoft.com/office/powerpoint/2010/main" val="1433502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2B72E1-476A-4DD3-8A42-5E48AC26643C}"/>
              </a:ext>
            </a:extLst>
          </p:cNvPr>
          <p:cNvSpPr>
            <a:spLocks noGrp="1"/>
          </p:cNvSpPr>
          <p:nvPr>
            <p:ph type="title"/>
          </p:nvPr>
        </p:nvSpPr>
        <p:spPr/>
        <p:txBody>
          <a:bodyPr/>
          <a:lstStyle/>
          <a:p>
            <a:r>
              <a:rPr lang="zh-TW" altLang="en-US" dirty="0"/>
              <a:t>定義活動：輸入</a:t>
            </a:r>
          </a:p>
        </p:txBody>
      </p:sp>
      <p:sp>
        <p:nvSpPr>
          <p:cNvPr id="3" name="內容版面配置區 2">
            <a:extLst>
              <a:ext uri="{FF2B5EF4-FFF2-40B4-BE49-F238E27FC236}">
                <a16:creationId xmlns:a16="http://schemas.microsoft.com/office/drawing/2014/main" id="{391CAEEE-30C8-4FA1-9527-DD360F0A5157}"/>
              </a:ext>
            </a:extLst>
          </p:cNvPr>
          <p:cNvSpPr>
            <a:spLocks noGrp="1"/>
          </p:cNvSpPr>
          <p:nvPr>
            <p:ph idx="1"/>
          </p:nvPr>
        </p:nvSpPr>
        <p:spPr/>
        <p:txBody>
          <a:bodyPr/>
          <a:lstStyle/>
          <a:p>
            <a:r>
              <a:rPr lang="zh-TW" altLang="zh-TW" dirty="0"/>
              <a:t>專案管理計畫書</a:t>
            </a:r>
            <a:r>
              <a:rPr lang="en-US" altLang="zh-TW" dirty="0"/>
              <a:t> Project management plan</a:t>
            </a:r>
          </a:p>
          <a:p>
            <a:pPr lvl="1"/>
            <a:r>
              <a:rPr lang="zh-TW" altLang="zh-TW" dirty="0"/>
              <a:t>時程管理計畫書</a:t>
            </a:r>
            <a:r>
              <a:rPr lang="en-US" altLang="zh-TW" dirty="0"/>
              <a:t> Schedule management plan</a:t>
            </a:r>
          </a:p>
          <a:p>
            <a:pPr lvl="1"/>
            <a:r>
              <a:rPr lang="zh-TW" altLang="zh-TW" dirty="0"/>
              <a:t>範疇基線</a:t>
            </a:r>
            <a:r>
              <a:rPr lang="en-US" altLang="zh-TW" dirty="0"/>
              <a:t> Scope baseline</a:t>
            </a:r>
            <a:endParaRPr lang="zh-TW" altLang="zh-TW" dirty="0"/>
          </a:p>
          <a:p>
            <a:r>
              <a:rPr lang="zh-TW" altLang="zh-TW" dirty="0"/>
              <a:t>企業環境因素</a:t>
            </a:r>
            <a:r>
              <a:rPr lang="en-US" altLang="zh-TW" dirty="0"/>
              <a:t> Enterprise environmental factors</a:t>
            </a:r>
          </a:p>
          <a:p>
            <a:pPr lvl="1"/>
            <a:r>
              <a:rPr lang="zh-TW" altLang="zh-TW" dirty="0"/>
              <a:t>包含任何會影響或限制定義活動的因素等。</a:t>
            </a:r>
          </a:p>
          <a:p>
            <a:r>
              <a:rPr lang="zh-TW" altLang="zh-TW" dirty="0"/>
              <a:t>組織流程資產</a:t>
            </a:r>
            <a:r>
              <a:rPr lang="en-US" altLang="zh-TW" dirty="0"/>
              <a:t> organizational process assets</a:t>
            </a:r>
          </a:p>
          <a:p>
            <a:pPr lvl="1"/>
            <a:r>
              <a:rPr lang="zh-TW" altLang="zh-TW" dirty="0"/>
              <a:t>包括過去執行過類似專案之歷史資訊，以及組織現有正式和非正式活動規劃的政策、程序、和指引。</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41F6034B-44B5-428C-AF67-563C6A1D83EC}"/>
              </a:ext>
            </a:extLst>
          </p:cNvPr>
          <p:cNvSpPr>
            <a:spLocks noGrp="1"/>
          </p:cNvSpPr>
          <p:nvPr>
            <p:ph type="sldNum" sz="quarter" idx="12"/>
          </p:nvPr>
        </p:nvSpPr>
        <p:spPr/>
        <p:txBody>
          <a:bodyPr/>
          <a:lstStyle/>
          <a:p>
            <a:fld id="{06AFB70A-E524-49E4-8F5C-48BFBE4381EC}" type="slidenum">
              <a:rPr lang="en-US" altLang="zh-TW" smtClean="0"/>
              <a:pPr/>
              <a:t>24</a:t>
            </a:fld>
            <a:endParaRPr lang="en-US" altLang="zh-TW"/>
          </a:p>
        </p:txBody>
      </p:sp>
    </p:spTree>
    <p:extLst>
      <p:ext uri="{BB962C8B-B14F-4D97-AF65-F5344CB8AC3E}">
        <p14:creationId xmlns:p14="http://schemas.microsoft.com/office/powerpoint/2010/main" val="37566608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5EF45F7-72E3-4FF4-B3F8-7138D99C86F3}"/>
              </a:ext>
            </a:extLst>
          </p:cNvPr>
          <p:cNvSpPr>
            <a:spLocks noGrp="1"/>
          </p:cNvSpPr>
          <p:nvPr>
            <p:ph type="title"/>
          </p:nvPr>
        </p:nvSpPr>
        <p:spPr/>
        <p:txBody>
          <a:bodyPr/>
          <a:lstStyle/>
          <a:p>
            <a:r>
              <a:rPr lang="zh-TW" altLang="en-US" dirty="0"/>
              <a:t>定義活動：工具和技術</a:t>
            </a:r>
          </a:p>
        </p:txBody>
      </p:sp>
      <p:sp>
        <p:nvSpPr>
          <p:cNvPr id="3" name="內容版面配置區 2">
            <a:extLst>
              <a:ext uri="{FF2B5EF4-FFF2-40B4-BE49-F238E27FC236}">
                <a16:creationId xmlns:a16="http://schemas.microsoft.com/office/drawing/2014/main" id="{0CAFCFC1-30AF-4CEC-8FB8-0807FC5C6D8B}"/>
              </a:ext>
            </a:extLst>
          </p:cNvPr>
          <p:cNvSpPr>
            <a:spLocks noGrp="1"/>
          </p:cNvSpPr>
          <p:nvPr>
            <p:ph idx="1"/>
          </p:nvPr>
        </p:nvSpPr>
        <p:spPr/>
        <p:txBody>
          <a:bodyPr>
            <a:normAutofit lnSpcReduction="10000"/>
          </a:bodyPr>
          <a:lstStyle/>
          <a:p>
            <a:r>
              <a:rPr lang="zh-TW" altLang="en-US" dirty="0"/>
              <a:t>專案判斷 </a:t>
            </a:r>
            <a:r>
              <a:rPr lang="en-US" altLang="zh-TW" dirty="0"/>
              <a:t>Expert Judgement</a:t>
            </a:r>
          </a:p>
          <a:p>
            <a:pPr lvl="1"/>
            <a:r>
              <a:rPr lang="zh-TW" altLang="en-US" dirty="0"/>
              <a:t>藉助具有執行過去類似專案或活動的群體或個人。</a:t>
            </a:r>
          </a:p>
          <a:p>
            <a:r>
              <a:rPr lang="zh-TW" altLang="en-US" dirty="0"/>
              <a:t>分解 </a:t>
            </a:r>
            <a:r>
              <a:rPr lang="en-US" altLang="zh-TW" dirty="0"/>
              <a:t>Decomposition</a:t>
            </a:r>
          </a:p>
          <a:p>
            <a:pPr lvl="1"/>
            <a:r>
              <a:rPr lang="zh-TW" altLang="en-US" dirty="0"/>
              <a:t>建立</a:t>
            </a:r>
            <a:r>
              <a:rPr lang="en-US" altLang="zh-TW" dirty="0"/>
              <a:t>WBS</a:t>
            </a:r>
            <a:r>
              <a:rPr lang="zh-TW" altLang="en-US" dirty="0"/>
              <a:t>過程</a:t>
            </a:r>
            <a:endParaRPr lang="en-US" altLang="zh-TW" dirty="0"/>
          </a:p>
          <a:p>
            <a:pPr lvl="1"/>
            <a:r>
              <a:rPr lang="zh-TW" altLang="en-US" dirty="0"/>
              <a:t>工作被分解到比建立</a:t>
            </a:r>
            <a:r>
              <a:rPr lang="en-US" altLang="zh-TW" dirty="0"/>
              <a:t>WBS</a:t>
            </a:r>
            <a:r>
              <a:rPr lang="zh-TW" altLang="en-US" dirty="0"/>
              <a:t>過程更詳細的層級</a:t>
            </a:r>
          </a:p>
          <a:p>
            <a:r>
              <a:rPr lang="zh-TW" altLang="en-US" dirty="0"/>
              <a:t>滾動式規劃 </a:t>
            </a:r>
            <a:r>
              <a:rPr lang="en-US" altLang="zh-TW" dirty="0"/>
              <a:t>Rolling wave planning</a:t>
            </a:r>
          </a:p>
          <a:p>
            <a:pPr lvl="1"/>
            <a:r>
              <a:rPr lang="zh-TW" altLang="en-US" dirty="0"/>
              <a:t>一種漸進明確的規劃方式，對於近期要完成的工作進行詳細規劃，而對於遠期工作則停留在</a:t>
            </a:r>
            <a:r>
              <a:rPr lang="en-US" altLang="zh-TW" dirty="0"/>
              <a:t>WBS</a:t>
            </a:r>
            <a:r>
              <a:rPr lang="zh-TW" altLang="en-US" dirty="0"/>
              <a:t>較高層次進行粗略規劃。</a:t>
            </a:r>
          </a:p>
          <a:p>
            <a:r>
              <a:rPr lang="zh-TW" altLang="en-US" dirty="0"/>
              <a:t>會議 </a:t>
            </a:r>
            <a:endParaRPr lang="en-US" altLang="zh-TW" dirty="0"/>
          </a:p>
          <a:p>
            <a:pPr lvl="1"/>
            <a:r>
              <a:rPr lang="zh-TW" altLang="en-US" dirty="0"/>
              <a:t>藉由與專案團隊或主題領域專家之面對面、正式、或非正式會議，以討論、定義要完成工作之活動定義。</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79BBE11D-033C-4777-A289-E246FBD2B734}"/>
              </a:ext>
            </a:extLst>
          </p:cNvPr>
          <p:cNvSpPr>
            <a:spLocks noGrp="1"/>
          </p:cNvSpPr>
          <p:nvPr>
            <p:ph type="sldNum" sz="quarter" idx="12"/>
          </p:nvPr>
        </p:nvSpPr>
        <p:spPr/>
        <p:txBody>
          <a:bodyPr/>
          <a:lstStyle/>
          <a:p>
            <a:fld id="{06AFB70A-E524-49E4-8F5C-48BFBE4381EC}" type="slidenum">
              <a:rPr lang="en-US" altLang="zh-TW" smtClean="0"/>
              <a:pPr/>
              <a:t>25</a:t>
            </a:fld>
            <a:endParaRPr lang="en-US" altLang="zh-TW"/>
          </a:p>
        </p:txBody>
      </p:sp>
    </p:spTree>
    <p:extLst>
      <p:ext uri="{BB962C8B-B14F-4D97-AF65-F5344CB8AC3E}">
        <p14:creationId xmlns:p14="http://schemas.microsoft.com/office/powerpoint/2010/main" val="23305075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標題 1">
            <a:extLst>
              <a:ext uri="{FF2B5EF4-FFF2-40B4-BE49-F238E27FC236}">
                <a16:creationId xmlns:a16="http://schemas.microsoft.com/office/drawing/2014/main" id="{363C742F-6C3A-407B-B53D-3D6AB77BCBD1}"/>
              </a:ext>
            </a:extLst>
          </p:cNvPr>
          <p:cNvSpPr>
            <a:spLocks noGrp="1"/>
          </p:cNvSpPr>
          <p:nvPr>
            <p:ph type="title"/>
          </p:nvPr>
        </p:nvSpPr>
        <p:spPr/>
        <p:txBody>
          <a:bodyPr/>
          <a:lstStyle/>
          <a:p>
            <a:r>
              <a:rPr lang="zh-TW" altLang="en-US" dirty="0"/>
              <a:t>分解術 </a:t>
            </a:r>
            <a:br>
              <a:rPr lang="en-US" altLang="zh-TW" dirty="0"/>
            </a:br>
            <a:r>
              <a:rPr lang="en-US" altLang="zh-TW" dirty="0"/>
              <a:t>Decomposition</a:t>
            </a:r>
            <a:endParaRPr lang="zh-TW" altLang="en-US" dirty="0"/>
          </a:p>
        </p:txBody>
      </p:sp>
      <p:sp>
        <p:nvSpPr>
          <p:cNvPr id="8" name="內容版面配置區 7">
            <a:extLst>
              <a:ext uri="{FF2B5EF4-FFF2-40B4-BE49-F238E27FC236}">
                <a16:creationId xmlns:a16="http://schemas.microsoft.com/office/drawing/2014/main" id="{F9BE754A-8A71-48CA-8C2E-E28BA031CAE2}"/>
              </a:ext>
            </a:extLst>
          </p:cNvPr>
          <p:cNvSpPr>
            <a:spLocks noGrp="1"/>
          </p:cNvSpPr>
          <p:nvPr>
            <p:ph idx="1"/>
          </p:nvPr>
        </p:nvSpPr>
        <p:spPr/>
        <p:txBody>
          <a:bodyPr/>
          <a:lstStyle/>
          <a:p>
            <a:r>
              <a:rPr lang="zh-TW" altLang="en-US" dirty="0"/>
              <a:t>將 </a:t>
            </a:r>
            <a:r>
              <a:rPr lang="en-US" altLang="zh-TW" dirty="0"/>
              <a:t>WB S</a:t>
            </a:r>
            <a:r>
              <a:rPr lang="zh-TW" altLang="en-US" dirty="0"/>
              <a:t>最低階之工作包分解成更易執行的活動</a:t>
            </a:r>
          </a:p>
          <a:p>
            <a:r>
              <a:rPr lang="zh-TW" altLang="en-US" dirty="0"/>
              <a:t>分解工作包與定義活動由負責工作包的專案團隊成員負責</a:t>
            </a:r>
          </a:p>
          <a:p>
            <a:endParaRPr lang="zh-TW" altLang="en-US" dirty="0"/>
          </a:p>
        </p:txBody>
      </p:sp>
      <p:sp>
        <p:nvSpPr>
          <p:cNvPr id="19459" name="投影片編號版面配置區 2">
            <a:extLst>
              <a:ext uri="{FF2B5EF4-FFF2-40B4-BE49-F238E27FC236}">
                <a16:creationId xmlns:a16="http://schemas.microsoft.com/office/drawing/2014/main" id="{E7980774-59B1-4E49-B22F-E9C8A77E81E1}"/>
              </a:ext>
            </a:extLst>
          </p:cNvPr>
          <p:cNvSpPr>
            <a:spLocks noGrp="1"/>
          </p:cNvSpPr>
          <p:nvPr>
            <p:ph type="sldNum" sz="quarter" idx="12"/>
          </p:nvPr>
        </p:nvSpPr>
        <p:spPr/>
        <p:txBody>
          <a:bodyPr/>
          <a:lstStyle>
            <a:lvl1pPr>
              <a:spcBef>
                <a:spcPct val="20000"/>
              </a:spcBef>
              <a:defRPr kumimoji="1" sz="2400" b="1">
                <a:solidFill>
                  <a:schemeClr val="tx1"/>
                </a:solidFill>
                <a:latin typeface="Arial" panose="020B0604020202020204" pitchFamily="34" charset="0"/>
                <a:ea typeface="標楷體" panose="03000509000000000000" pitchFamily="65" charset="-120"/>
              </a:defRPr>
            </a:lvl1pPr>
            <a:lvl2pPr marL="742950" indent="-285750">
              <a:spcBef>
                <a:spcPct val="20000"/>
              </a:spcBef>
              <a:defRPr sz="2000">
                <a:solidFill>
                  <a:schemeClr val="tx1"/>
                </a:solidFill>
                <a:latin typeface="Arial" panose="020B0604020202020204" pitchFamily="34" charset="0"/>
                <a:ea typeface="標楷體" panose="03000509000000000000" pitchFamily="65" charset="-120"/>
              </a:defRPr>
            </a:lvl2pPr>
            <a:lvl3pPr marL="1143000" indent="-228600">
              <a:spcBef>
                <a:spcPct val="20000"/>
              </a:spcBef>
              <a:defRPr kumimoji="1">
                <a:solidFill>
                  <a:schemeClr val="tx1"/>
                </a:solidFill>
                <a:latin typeface="Arial" panose="020B0604020202020204" pitchFamily="34" charset="0"/>
                <a:ea typeface="標楷體" panose="03000509000000000000" pitchFamily="65" charset="-120"/>
              </a:defRPr>
            </a:lvl3pPr>
            <a:lvl4pPr marL="1600200" indent="-228600">
              <a:spcBef>
                <a:spcPct val="20000"/>
              </a:spcBef>
              <a:buChar char="–"/>
              <a:defRPr kumimoji="1" sz="2000">
                <a:solidFill>
                  <a:schemeClr val="accent2"/>
                </a:solidFill>
                <a:latin typeface="Arial" panose="020B0604020202020204" pitchFamily="34" charset="0"/>
                <a:ea typeface="標楷體" panose="03000509000000000000" pitchFamily="65" charset="-120"/>
              </a:defRPr>
            </a:lvl4pPr>
            <a:lvl5pPr marL="2057400" indent="-228600">
              <a:spcBef>
                <a:spcPct val="20000"/>
              </a:spcBef>
              <a:buChar char="»"/>
              <a:defRPr kumimoji="1" sz="2000">
                <a:solidFill>
                  <a:schemeClr val="accent2"/>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har char="»"/>
              <a:defRPr kumimoji="1" sz="2000">
                <a:solidFill>
                  <a:schemeClr val="accent2"/>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har char="»"/>
              <a:defRPr kumimoji="1" sz="2000">
                <a:solidFill>
                  <a:schemeClr val="accent2"/>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har char="»"/>
              <a:defRPr kumimoji="1" sz="2000">
                <a:solidFill>
                  <a:schemeClr val="accent2"/>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har char="»"/>
              <a:defRPr kumimoji="1" sz="2000">
                <a:solidFill>
                  <a:schemeClr val="accent2"/>
                </a:solidFill>
                <a:latin typeface="Arial" panose="020B0604020202020204" pitchFamily="34" charset="0"/>
                <a:ea typeface="標楷體" panose="03000509000000000000" pitchFamily="65" charset="-120"/>
              </a:defRPr>
            </a:lvl9pPr>
          </a:lstStyle>
          <a:p>
            <a:fld id="{201449BE-730A-418D-BA71-CF98E892AF20}" type="slidenum">
              <a:rPr lang="en-US" altLang="zh-TW"/>
              <a:pPr/>
              <a:t>26</a:t>
            </a:fld>
            <a:endParaRPr lang="en-US" altLang="zh-TW"/>
          </a:p>
        </p:txBody>
      </p:sp>
      <p:sp>
        <p:nvSpPr>
          <p:cNvPr id="13318" name="Rectangle 6">
            <a:extLst>
              <a:ext uri="{FF2B5EF4-FFF2-40B4-BE49-F238E27FC236}">
                <a16:creationId xmlns:a16="http://schemas.microsoft.com/office/drawing/2014/main" id="{A9D4EF0C-27A2-4A4F-A014-BF8462859918}"/>
              </a:ext>
            </a:extLst>
          </p:cNvPr>
          <p:cNvSpPr>
            <a:spLocks noChangeArrowheads="1"/>
          </p:cNvSpPr>
          <p:nvPr/>
        </p:nvSpPr>
        <p:spPr bwMode="auto">
          <a:xfrm>
            <a:off x="3143672" y="3635308"/>
            <a:ext cx="1728787" cy="863600"/>
          </a:xfrm>
          <a:prstGeom prst="rect">
            <a:avLst/>
          </a:prstGeom>
          <a:solidFill>
            <a:srgbClr val="FFCC00"/>
          </a:solidFill>
          <a:ln w="9525">
            <a:solidFill>
              <a:srgbClr val="FF9900"/>
            </a:solidFill>
            <a:miter lim="800000"/>
            <a:headEnd/>
            <a:tailEnd/>
          </a:ln>
        </p:spPr>
        <p:txBody>
          <a:bodyPr wrap="none" anchor="ctr"/>
          <a:lstStyle>
            <a:lvl1pPr>
              <a:spcBef>
                <a:spcPct val="20000"/>
              </a:spcBef>
              <a:defRPr kumimoji="1" sz="2400" b="1">
                <a:solidFill>
                  <a:schemeClr val="tx1"/>
                </a:solidFill>
                <a:latin typeface="Arial" panose="020B0604020202020204" pitchFamily="34" charset="0"/>
                <a:ea typeface="標楷體" panose="03000509000000000000" pitchFamily="65" charset="-120"/>
              </a:defRPr>
            </a:lvl1pPr>
            <a:lvl2pPr marL="742950" indent="-285750">
              <a:spcBef>
                <a:spcPct val="20000"/>
              </a:spcBef>
              <a:defRPr sz="2000">
                <a:solidFill>
                  <a:schemeClr val="tx1"/>
                </a:solidFill>
                <a:latin typeface="Arial" panose="020B0604020202020204" pitchFamily="34" charset="0"/>
                <a:ea typeface="標楷體" panose="03000509000000000000" pitchFamily="65" charset="-120"/>
              </a:defRPr>
            </a:lvl2pPr>
            <a:lvl3pPr marL="1143000" indent="-228600">
              <a:spcBef>
                <a:spcPct val="20000"/>
              </a:spcBef>
              <a:defRPr kumimoji="1">
                <a:solidFill>
                  <a:schemeClr val="tx1"/>
                </a:solidFill>
                <a:latin typeface="Arial" panose="020B0604020202020204" pitchFamily="34" charset="0"/>
                <a:ea typeface="標楷體" panose="03000509000000000000" pitchFamily="65" charset="-120"/>
              </a:defRPr>
            </a:lvl3pPr>
            <a:lvl4pPr marL="1600200" indent="-228600">
              <a:spcBef>
                <a:spcPct val="20000"/>
              </a:spcBef>
              <a:buChar char="–"/>
              <a:defRPr kumimoji="1" sz="2000">
                <a:solidFill>
                  <a:schemeClr val="accent2"/>
                </a:solidFill>
                <a:latin typeface="Arial" panose="020B0604020202020204" pitchFamily="34" charset="0"/>
                <a:ea typeface="標楷體" panose="03000509000000000000" pitchFamily="65" charset="-120"/>
              </a:defRPr>
            </a:lvl4pPr>
            <a:lvl5pPr marL="2057400" indent="-228600">
              <a:spcBef>
                <a:spcPct val="20000"/>
              </a:spcBef>
              <a:buChar char="»"/>
              <a:defRPr kumimoji="1" sz="2000">
                <a:solidFill>
                  <a:schemeClr val="accent2"/>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har char="»"/>
              <a:defRPr kumimoji="1" sz="2000">
                <a:solidFill>
                  <a:schemeClr val="accent2"/>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har char="»"/>
              <a:defRPr kumimoji="1" sz="2000">
                <a:solidFill>
                  <a:schemeClr val="accent2"/>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har char="»"/>
              <a:defRPr kumimoji="1" sz="2000">
                <a:solidFill>
                  <a:schemeClr val="accent2"/>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har char="»"/>
              <a:defRPr kumimoji="1" sz="2000">
                <a:solidFill>
                  <a:schemeClr val="accent2"/>
                </a:solidFill>
                <a:latin typeface="Arial" panose="020B0604020202020204" pitchFamily="34" charset="0"/>
                <a:ea typeface="標楷體" panose="03000509000000000000" pitchFamily="65" charset="-120"/>
              </a:defRPr>
            </a:lvl9pPr>
          </a:lstStyle>
          <a:p>
            <a:pPr algn="ctr" eaLnBrk="1" hangingPunct="1">
              <a:spcBef>
                <a:spcPct val="0"/>
              </a:spcBef>
            </a:pPr>
            <a:r>
              <a:rPr lang="en-US" altLang="zh-TW" b="0">
                <a:ea typeface="新細明體" panose="02020500000000000000" pitchFamily="18" charset="-120"/>
              </a:rPr>
              <a:t>Scope</a:t>
            </a:r>
          </a:p>
          <a:p>
            <a:pPr algn="ctr" eaLnBrk="1" hangingPunct="1">
              <a:spcBef>
                <a:spcPct val="0"/>
              </a:spcBef>
            </a:pPr>
            <a:r>
              <a:rPr lang="en-US" altLang="zh-TW" b="0">
                <a:ea typeface="新細明體" panose="02020500000000000000" pitchFamily="18" charset="-120"/>
              </a:rPr>
              <a:t>Statement</a:t>
            </a:r>
          </a:p>
        </p:txBody>
      </p:sp>
      <p:sp>
        <p:nvSpPr>
          <p:cNvPr id="13320" name="Rectangle 8">
            <a:extLst>
              <a:ext uri="{FF2B5EF4-FFF2-40B4-BE49-F238E27FC236}">
                <a16:creationId xmlns:a16="http://schemas.microsoft.com/office/drawing/2014/main" id="{1ED39AA6-03CA-4674-B6C7-47A9066D505D}"/>
              </a:ext>
            </a:extLst>
          </p:cNvPr>
          <p:cNvSpPr>
            <a:spLocks noChangeArrowheads="1"/>
          </p:cNvSpPr>
          <p:nvPr/>
        </p:nvSpPr>
        <p:spPr bwMode="auto">
          <a:xfrm>
            <a:off x="5591597" y="4427470"/>
            <a:ext cx="1728787" cy="863600"/>
          </a:xfrm>
          <a:prstGeom prst="rect">
            <a:avLst/>
          </a:prstGeom>
          <a:solidFill>
            <a:srgbClr val="0000FF"/>
          </a:solidFill>
          <a:ln w="9525">
            <a:solidFill>
              <a:srgbClr val="FF9900"/>
            </a:solidFill>
            <a:miter lim="800000"/>
            <a:headEnd/>
            <a:tailEnd/>
          </a:ln>
        </p:spPr>
        <p:txBody>
          <a:bodyPr wrap="none" anchor="ctr"/>
          <a:lstStyle>
            <a:lvl1pPr>
              <a:spcBef>
                <a:spcPct val="20000"/>
              </a:spcBef>
              <a:defRPr kumimoji="1" sz="2400" b="1">
                <a:solidFill>
                  <a:schemeClr val="tx1"/>
                </a:solidFill>
                <a:latin typeface="Arial" panose="020B0604020202020204" pitchFamily="34" charset="0"/>
                <a:ea typeface="標楷體" panose="03000509000000000000" pitchFamily="65" charset="-120"/>
              </a:defRPr>
            </a:lvl1pPr>
            <a:lvl2pPr marL="742950" indent="-285750">
              <a:spcBef>
                <a:spcPct val="20000"/>
              </a:spcBef>
              <a:defRPr sz="2000">
                <a:solidFill>
                  <a:schemeClr val="tx1"/>
                </a:solidFill>
                <a:latin typeface="Arial" panose="020B0604020202020204" pitchFamily="34" charset="0"/>
                <a:ea typeface="標楷體" panose="03000509000000000000" pitchFamily="65" charset="-120"/>
              </a:defRPr>
            </a:lvl2pPr>
            <a:lvl3pPr marL="1143000" indent="-228600">
              <a:spcBef>
                <a:spcPct val="20000"/>
              </a:spcBef>
              <a:defRPr kumimoji="1">
                <a:solidFill>
                  <a:schemeClr val="tx1"/>
                </a:solidFill>
                <a:latin typeface="Arial" panose="020B0604020202020204" pitchFamily="34" charset="0"/>
                <a:ea typeface="標楷體" panose="03000509000000000000" pitchFamily="65" charset="-120"/>
              </a:defRPr>
            </a:lvl3pPr>
            <a:lvl4pPr marL="1600200" indent="-228600">
              <a:spcBef>
                <a:spcPct val="20000"/>
              </a:spcBef>
              <a:buChar char="–"/>
              <a:defRPr kumimoji="1" sz="2000">
                <a:solidFill>
                  <a:schemeClr val="accent2"/>
                </a:solidFill>
                <a:latin typeface="Arial" panose="020B0604020202020204" pitchFamily="34" charset="0"/>
                <a:ea typeface="標楷體" panose="03000509000000000000" pitchFamily="65" charset="-120"/>
              </a:defRPr>
            </a:lvl4pPr>
            <a:lvl5pPr marL="2057400" indent="-228600">
              <a:spcBef>
                <a:spcPct val="20000"/>
              </a:spcBef>
              <a:buChar char="»"/>
              <a:defRPr kumimoji="1" sz="2000">
                <a:solidFill>
                  <a:schemeClr val="accent2"/>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har char="»"/>
              <a:defRPr kumimoji="1" sz="2000">
                <a:solidFill>
                  <a:schemeClr val="accent2"/>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har char="»"/>
              <a:defRPr kumimoji="1" sz="2000">
                <a:solidFill>
                  <a:schemeClr val="accent2"/>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har char="»"/>
              <a:defRPr kumimoji="1" sz="2000">
                <a:solidFill>
                  <a:schemeClr val="accent2"/>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har char="»"/>
              <a:defRPr kumimoji="1" sz="2000">
                <a:solidFill>
                  <a:schemeClr val="accent2"/>
                </a:solidFill>
                <a:latin typeface="Arial" panose="020B0604020202020204" pitchFamily="34" charset="0"/>
                <a:ea typeface="標楷體" panose="03000509000000000000" pitchFamily="65" charset="-120"/>
              </a:defRPr>
            </a:lvl9pPr>
          </a:lstStyle>
          <a:p>
            <a:pPr algn="ctr" eaLnBrk="1" hangingPunct="1">
              <a:spcBef>
                <a:spcPct val="0"/>
              </a:spcBef>
            </a:pPr>
            <a:r>
              <a:rPr lang="en-US" altLang="zh-TW" sz="2800" b="0">
                <a:solidFill>
                  <a:schemeClr val="bg1"/>
                </a:solidFill>
                <a:ea typeface="新細明體" panose="02020500000000000000" pitchFamily="18" charset="-120"/>
              </a:rPr>
              <a:t>WBS</a:t>
            </a:r>
            <a:endParaRPr lang="zh-TW" altLang="en-US" sz="2800" b="0">
              <a:solidFill>
                <a:schemeClr val="bg1"/>
              </a:solidFill>
              <a:ea typeface="新細明體" panose="02020500000000000000" pitchFamily="18" charset="-120"/>
            </a:endParaRPr>
          </a:p>
        </p:txBody>
      </p:sp>
      <p:sp>
        <p:nvSpPr>
          <p:cNvPr id="13322" name="Rectangle 10">
            <a:extLst>
              <a:ext uri="{FF2B5EF4-FFF2-40B4-BE49-F238E27FC236}">
                <a16:creationId xmlns:a16="http://schemas.microsoft.com/office/drawing/2014/main" id="{FD563D77-40D1-431A-83ED-090738EC3E97}"/>
              </a:ext>
            </a:extLst>
          </p:cNvPr>
          <p:cNvSpPr>
            <a:spLocks noChangeArrowheads="1"/>
          </p:cNvSpPr>
          <p:nvPr/>
        </p:nvSpPr>
        <p:spPr bwMode="auto">
          <a:xfrm>
            <a:off x="8183983" y="5291070"/>
            <a:ext cx="1728788" cy="863600"/>
          </a:xfrm>
          <a:prstGeom prst="rect">
            <a:avLst/>
          </a:prstGeom>
          <a:solidFill>
            <a:srgbClr val="00FF00"/>
          </a:solidFill>
          <a:ln w="9525">
            <a:solidFill>
              <a:srgbClr val="FF9900"/>
            </a:solidFill>
            <a:miter lim="800000"/>
            <a:headEnd/>
            <a:tailEnd/>
          </a:ln>
        </p:spPr>
        <p:txBody>
          <a:bodyPr wrap="none" anchor="ctr"/>
          <a:lstStyle>
            <a:lvl1pPr>
              <a:spcBef>
                <a:spcPct val="20000"/>
              </a:spcBef>
              <a:defRPr kumimoji="1" sz="2400" b="1">
                <a:solidFill>
                  <a:schemeClr val="tx1"/>
                </a:solidFill>
                <a:latin typeface="Arial" panose="020B0604020202020204" pitchFamily="34" charset="0"/>
                <a:ea typeface="標楷體" panose="03000509000000000000" pitchFamily="65" charset="-120"/>
              </a:defRPr>
            </a:lvl1pPr>
            <a:lvl2pPr marL="742950" indent="-285750">
              <a:spcBef>
                <a:spcPct val="20000"/>
              </a:spcBef>
              <a:defRPr sz="2000">
                <a:solidFill>
                  <a:schemeClr val="tx1"/>
                </a:solidFill>
                <a:latin typeface="Arial" panose="020B0604020202020204" pitchFamily="34" charset="0"/>
                <a:ea typeface="標楷體" panose="03000509000000000000" pitchFamily="65" charset="-120"/>
              </a:defRPr>
            </a:lvl2pPr>
            <a:lvl3pPr marL="1143000" indent="-228600">
              <a:spcBef>
                <a:spcPct val="20000"/>
              </a:spcBef>
              <a:defRPr kumimoji="1">
                <a:solidFill>
                  <a:schemeClr val="tx1"/>
                </a:solidFill>
                <a:latin typeface="Arial" panose="020B0604020202020204" pitchFamily="34" charset="0"/>
                <a:ea typeface="標楷體" panose="03000509000000000000" pitchFamily="65" charset="-120"/>
              </a:defRPr>
            </a:lvl3pPr>
            <a:lvl4pPr marL="1600200" indent="-228600">
              <a:spcBef>
                <a:spcPct val="20000"/>
              </a:spcBef>
              <a:buChar char="–"/>
              <a:defRPr kumimoji="1" sz="2000">
                <a:solidFill>
                  <a:schemeClr val="accent2"/>
                </a:solidFill>
                <a:latin typeface="Arial" panose="020B0604020202020204" pitchFamily="34" charset="0"/>
                <a:ea typeface="標楷體" panose="03000509000000000000" pitchFamily="65" charset="-120"/>
              </a:defRPr>
            </a:lvl4pPr>
            <a:lvl5pPr marL="2057400" indent="-228600">
              <a:spcBef>
                <a:spcPct val="20000"/>
              </a:spcBef>
              <a:buChar char="»"/>
              <a:defRPr kumimoji="1" sz="2000">
                <a:solidFill>
                  <a:schemeClr val="accent2"/>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har char="»"/>
              <a:defRPr kumimoji="1" sz="2000">
                <a:solidFill>
                  <a:schemeClr val="accent2"/>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har char="»"/>
              <a:defRPr kumimoji="1" sz="2000">
                <a:solidFill>
                  <a:schemeClr val="accent2"/>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har char="»"/>
              <a:defRPr kumimoji="1" sz="2000">
                <a:solidFill>
                  <a:schemeClr val="accent2"/>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har char="»"/>
              <a:defRPr kumimoji="1" sz="2000">
                <a:solidFill>
                  <a:schemeClr val="accent2"/>
                </a:solidFill>
                <a:latin typeface="Arial" panose="020B0604020202020204" pitchFamily="34" charset="0"/>
                <a:ea typeface="標楷體" panose="03000509000000000000" pitchFamily="65" charset="-120"/>
              </a:defRPr>
            </a:lvl9pPr>
          </a:lstStyle>
          <a:p>
            <a:pPr algn="ctr" eaLnBrk="1" hangingPunct="1">
              <a:spcBef>
                <a:spcPct val="0"/>
              </a:spcBef>
            </a:pPr>
            <a:r>
              <a:rPr lang="en-US" altLang="zh-TW" sz="2800" b="0">
                <a:solidFill>
                  <a:srgbClr val="660066"/>
                </a:solidFill>
                <a:ea typeface="新細明體" panose="02020500000000000000" pitchFamily="18" charset="-120"/>
              </a:rPr>
              <a:t>Activities</a:t>
            </a:r>
            <a:endParaRPr lang="zh-TW" altLang="en-US" sz="2800" b="0">
              <a:solidFill>
                <a:srgbClr val="660066"/>
              </a:solidFill>
              <a:ea typeface="新細明體" panose="02020500000000000000" pitchFamily="18" charset="-120"/>
            </a:endParaRPr>
          </a:p>
        </p:txBody>
      </p:sp>
      <p:grpSp>
        <p:nvGrpSpPr>
          <p:cNvPr id="2" name="Group 13">
            <a:extLst>
              <a:ext uri="{FF2B5EF4-FFF2-40B4-BE49-F238E27FC236}">
                <a16:creationId xmlns:a16="http://schemas.microsoft.com/office/drawing/2014/main" id="{DF329439-06E6-4914-94D6-527A1A4ED7A0}"/>
              </a:ext>
            </a:extLst>
          </p:cNvPr>
          <p:cNvGrpSpPr>
            <a:grpSpLocks/>
          </p:cNvGrpSpPr>
          <p:nvPr/>
        </p:nvGrpSpPr>
        <p:grpSpPr bwMode="auto">
          <a:xfrm>
            <a:off x="5015334" y="3201921"/>
            <a:ext cx="1706563" cy="1114425"/>
            <a:chOff x="1610" y="1842"/>
            <a:chExt cx="1075" cy="702"/>
          </a:xfrm>
        </p:grpSpPr>
        <p:sp>
          <p:nvSpPr>
            <p:cNvPr id="19470" name="AutoShape 7">
              <a:extLst>
                <a:ext uri="{FF2B5EF4-FFF2-40B4-BE49-F238E27FC236}">
                  <a16:creationId xmlns:a16="http://schemas.microsoft.com/office/drawing/2014/main" id="{5B1EFB55-9CAE-4EFD-8974-D9A51AE3B91A}"/>
                </a:ext>
              </a:extLst>
            </p:cNvPr>
            <p:cNvSpPr>
              <a:spLocks noChangeArrowheads="1"/>
            </p:cNvSpPr>
            <p:nvPr/>
          </p:nvSpPr>
          <p:spPr bwMode="auto">
            <a:xfrm rot="1335100">
              <a:off x="1610" y="2024"/>
              <a:ext cx="722" cy="520"/>
            </a:xfrm>
            <a:prstGeom prst="curvedDownArrow">
              <a:avLst>
                <a:gd name="adj1" fmla="val 13126"/>
                <a:gd name="adj2" fmla="val 55538"/>
                <a:gd name="adj3" fmla="val 33333"/>
              </a:avLst>
            </a:prstGeom>
            <a:solidFill>
              <a:schemeClr val="accent1"/>
            </a:solidFill>
            <a:ln w="9525">
              <a:solidFill>
                <a:schemeClr val="tx1"/>
              </a:solidFill>
              <a:miter lim="800000"/>
              <a:headEnd/>
              <a:tailEnd/>
            </a:ln>
          </p:spPr>
          <p:txBody>
            <a:bodyPr wrap="none" anchor="ctr"/>
            <a:lstStyle>
              <a:lvl1pPr>
                <a:spcBef>
                  <a:spcPct val="20000"/>
                </a:spcBef>
                <a:defRPr kumimoji="1" sz="2400" b="1">
                  <a:solidFill>
                    <a:schemeClr val="tx1"/>
                  </a:solidFill>
                  <a:latin typeface="Arial" panose="020B0604020202020204" pitchFamily="34" charset="0"/>
                  <a:ea typeface="標楷體" panose="03000509000000000000" pitchFamily="65" charset="-120"/>
                </a:defRPr>
              </a:lvl1pPr>
              <a:lvl2pPr marL="742950" indent="-285750">
                <a:spcBef>
                  <a:spcPct val="20000"/>
                </a:spcBef>
                <a:defRPr sz="2000">
                  <a:solidFill>
                    <a:schemeClr val="tx1"/>
                  </a:solidFill>
                  <a:latin typeface="Arial" panose="020B0604020202020204" pitchFamily="34" charset="0"/>
                  <a:ea typeface="標楷體" panose="03000509000000000000" pitchFamily="65" charset="-120"/>
                </a:defRPr>
              </a:lvl2pPr>
              <a:lvl3pPr marL="1143000" indent="-228600">
                <a:spcBef>
                  <a:spcPct val="20000"/>
                </a:spcBef>
                <a:defRPr kumimoji="1">
                  <a:solidFill>
                    <a:schemeClr val="tx1"/>
                  </a:solidFill>
                  <a:latin typeface="Arial" panose="020B0604020202020204" pitchFamily="34" charset="0"/>
                  <a:ea typeface="標楷體" panose="03000509000000000000" pitchFamily="65" charset="-120"/>
                </a:defRPr>
              </a:lvl3pPr>
              <a:lvl4pPr marL="1600200" indent="-228600">
                <a:spcBef>
                  <a:spcPct val="20000"/>
                </a:spcBef>
                <a:buChar char="–"/>
                <a:defRPr kumimoji="1" sz="2000">
                  <a:solidFill>
                    <a:schemeClr val="accent2"/>
                  </a:solidFill>
                  <a:latin typeface="Arial" panose="020B0604020202020204" pitchFamily="34" charset="0"/>
                  <a:ea typeface="標楷體" panose="03000509000000000000" pitchFamily="65" charset="-120"/>
                </a:defRPr>
              </a:lvl4pPr>
              <a:lvl5pPr marL="2057400" indent="-228600">
                <a:spcBef>
                  <a:spcPct val="20000"/>
                </a:spcBef>
                <a:buChar char="»"/>
                <a:defRPr kumimoji="1" sz="2000">
                  <a:solidFill>
                    <a:schemeClr val="accent2"/>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har char="»"/>
                <a:defRPr kumimoji="1" sz="2000">
                  <a:solidFill>
                    <a:schemeClr val="accent2"/>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har char="»"/>
                <a:defRPr kumimoji="1" sz="2000">
                  <a:solidFill>
                    <a:schemeClr val="accent2"/>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har char="»"/>
                <a:defRPr kumimoji="1" sz="2000">
                  <a:solidFill>
                    <a:schemeClr val="accent2"/>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har char="»"/>
                <a:defRPr kumimoji="1" sz="2000">
                  <a:solidFill>
                    <a:schemeClr val="accent2"/>
                  </a:solidFill>
                  <a:latin typeface="Arial" panose="020B0604020202020204" pitchFamily="34" charset="0"/>
                  <a:ea typeface="標楷體" panose="03000509000000000000" pitchFamily="65" charset="-120"/>
                </a:defRPr>
              </a:lvl9pPr>
            </a:lstStyle>
            <a:p>
              <a:pPr eaLnBrk="1" hangingPunct="1">
                <a:spcBef>
                  <a:spcPct val="0"/>
                </a:spcBef>
              </a:pPr>
              <a:endParaRPr lang="zh-TW" altLang="en-US" sz="1800" b="0">
                <a:ea typeface="新細明體" panose="02020500000000000000" pitchFamily="18" charset="-120"/>
              </a:endParaRPr>
            </a:p>
          </p:txBody>
        </p:sp>
        <p:sp>
          <p:nvSpPr>
            <p:cNvPr id="19471" name="Rectangle 11">
              <a:extLst>
                <a:ext uri="{FF2B5EF4-FFF2-40B4-BE49-F238E27FC236}">
                  <a16:creationId xmlns:a16="http://schemas.microsoft.com/office/drawing/2014/main" id="{098E01C5-9D11-4F9B-9504-5B0357F227D2}"/>
                </a:ext>
              </a:extLst>
            </p:cNvPr>
            <p:cNvSpPr>
              <a:spLocks noChangeArrowheads="1"/>
            </p:cNvSpPr>
            <p:nvPr/>
          </p:nvSpPr>
          <p:spPr bwMode="auto">
            <a:xfrm>
              <a:off x="2109" y="1842"/>
              <a:ext cx="576"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defRPr kumimoji="1" sz="2400" b="1">
                  <a:solidFill>
                    <a:schemeClr val="tx1"/>
                  </a:solidFill>
                  <a:latin typeface="Arial" panose="020B0604020202020204" pitchFamily="34" charset="0"/>
                  <a:ea typeface="標楷體" panose="03000509000000000000" pitchFamily="65" charset="-120"/>
                </a:defRPr>
              </a:lvl1pPr>
              <a:lvl2pPr marL="742950" indent="-285750">
                <a:spcBef>
                  <a:spcPct val="20000"/>
                </a:spcBef>
                <a:defRPr sz="2000">
                  <a:solidFill>
                    <a:schemeClr val="tx1"/>
                  </a:solidFill>
                  <a:latin typeface="Arial" panose="020B0604020202020204" pitchFamily="34" charset="0"/>
                  <a:ea typeface="標楷體" panose="03000509000000000000" pitchFamily="65" charset="-120"/>
                </a:defRPr>
              </a:lvl2pPr>
              <a:lvl3pPr marL="1143000" indent="-228600">
                <a:spcBef>
                  <a:spcPct val="20000"/>
                </a:spcBef>
                <a:defRPr kumimoji="1">
                  <a:solidFill>
                    <a:schemeClr val="tx1"/>
                  </a:solidFill>
                  <a:latin typeface="Arial" panose="020B0604020202020204" pitchFamily="34" charset="0"/>
                  <a:ea typeface="標楷體" panose="03000509000000000000" pitchFamily="65" charset="-120"/>
                </a:defRPr>
              </a:lvl3pPr>
              <a:lvl4pPr marL="1600200" indent="-228600">
                <a:spcBef>
                  <a:spcPct val="20000"/>
                </a:spcBef>
                <a:buChar char="–"/>
                <a:defRPr kumimoji="1" sz="2000">
                  <a:solidFill>
                    <a:schemeClr val="accent2"/>
                  </a:solidFill>
                  <a:latin typeface="Arial" panose="020B0604020202020204" pitchFamily="34" charset="0"/>
                  <a:ea typeface="標楷體" panose="03000509000000000000" pitchFamily="65" charset="-120"/>
                </a:defRPr>
              </a:lvl4pPr>
              <a:lvl5pPr marL="2057400" indent="-228600">
                <a:spcBef>
                  <a:spcPct val="20000"/>
                </a:spcBef>
                <a:buChar char="»"/>
                <a:defRPr kumimoji="1" sz="2000">
                  <a:solidFill>
                    <a:schemeClr val="accent2"/>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har char="»"/>
                <a:defRPr kumimoji="1" sz="2000">
                  <a:solidFill>
                    <a:schemeClr val="accent2"/>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har char="»"/>
                <a:defRPr kumimoji="1" sz="2000">
                  <a:solidFill>
                    <a:schemeClr val="accent2"/>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har char="»"/>
                <a:defRPr kumimoji="1" sz="2000">
                  <a:solidFill>
                    <a:schemeClr val="accent2"/>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har char="»"/>
                <a:defRPr kumimoji="1" sz="2000">
                  <a:solidFill>
                    <a:schemeClr val="accent2"/>
                  </a:solidFill>
                  <a:latin typeface="Arial" panose="020B0604020202020204" pitchFamily="34" charset="0"/>
                  <a:ea typeface="標楷體" panose="03000509000000000000" pitchFamily="65" charset="-120"/>
                </a:defRPr>
              </a:lvl9pPr>
            </a:lstStyle>
            <a:p>
              <a:pPr algn="ctr" eaLnBrk="1" hangingPunct="1">
                <a:spcBef>
                  <a:spcPct val="0"/>
                </a:spcBef>
              </a:pPr>
              <a:r>
                <a:rPr lang="zh-TW" altLang="en-US" sz="2800" b="0"/>
                <a:t>分解</a:t>
              </a:r>
            </a:p>
          </p:txBody>
        </p:sp>
      </p:grpSp>
      <p:grpSp>
        <p:nvGrpSpPr>
          <p:cNvPr id="3" name="Group 14">
            <a:extLst>
              <a:ext uri="{FF2B5EF4-FFF2-40B4-BE49-F238E27FC236}">
                <a16:creationId xmlns:a16="http://schemas.microsoft.com/office/drawing/2014/main" id="{59FB8A87-E48B-4C94-AD6B-C620D95C3DCC}"/>
              </a:ext>
            </a:extLst>
          </p:cNvPr>
          <p:cNvGrpSpPr>
            <a:grpSpLocks/>
          </p:cNvGrpSpPr>
          <p:nvPr/>
        </p:nvGrpSpPr>
        <p:grpSpPr bwMode="auto">
          <a:xfrm>
            <a:off x="7536284" y="3922645"/>
            <a:ext cx="1704975" cy="1257300"/>
            <a:chOff x="3198" y="2296"/>
            <a:chExt cx="1074" cy="792"/>
          </a:xfrm>
        </p:grpSpPr>
        <p:sp>
          <p:nvSpPr>
            <p:cNvPr id="19468" name="AutoShape 9">
              <a:extLst>
                <a:ext uri="{FF2B5EF4-FFF2-40B4-BE49-F238E27FC236}">
                  <a16:creationId xmlns:a16="http://schemas.microsoft.com/office/drawing/2014/main" id="{3AABD984-6A37-4B9F-A54F-C31336E445AC}"/>
                </a:ext>
              </a:extLst>
            </p:cNvPr>
            <p:cNvSpPr>
              <a:spLocks noChangeArrowheads="1"/>
            </p:cNvSpPr>
            <p:nvPr/>
          </p:nvSpPr>
          <p:spPr bwMode="auto">
            <a:xfrm rot="1335100">
              <a:off x="3198" y="2568"/>
              <a:ext cx="722" cy="520"/>
            </a:xfrm>
            <a:prstGeom prst="curvedDownArrow">
              <a:avLst>
                <a:gd name="adj1" fmla="val 13126"/>
                <a:gd name="adj2" fmla="val 55538"/>
                <a:gd name="adj3" fmla="val 33333"/>
              </a:avLst>
            </a:prstGeom>
            <a:solidFill>
              <a:schemeClr val="accent1"/>
            </a:solidFill>
            <a:ln w="9525">
              <a:solidFill>
                <a:schemeClr val="tx1"/>
              </a:solidFill>
              <a:miter lim="800000"/>
              <a:headEnd/>
              <a:tailEnd/>
            </a:ln>
          </p:spPr>
          <p:txBody>
            <a:bodyPr wrap="none" anchor="ctr"/>
            <a:lstStyle>
              <a:lvl1pPr>
                <a:spcBef>
                  <a:spcPct val="20000"/>
                </a:spcBef>
                <a:defRPr kumimoji="1" sz="2400" b="1">
                  <a:solidFill>
                    <a:schemeClr val="tx1"/>
                  </a:solidFill>
                  <a:latin typeface="Arial" panose="020B0604020202020204" pitchFamily="34" charset="0"/>
                  <a:ea typeface="標楷體" panose="03000509000000000000" pitchFamily="65" charset="-120"/>
                </a:defRPr>
              </a:lvl1pPr>
              <a:lvl2pPr marL="742950" indent="-285750">
                <a:spcBef>
                  <a:spcPct val="20000"/>
                </a:spcBef>
                <a:defRPr sz="2000">
                  <a:solidFill>
                    <a:schemeClr val="tx1"/>
                  </a:solidFill>
                  <a:latin typeface="Arial" panose="020B0604020202020204" pitchFamily="34" charset="0"/>
                  <a:ea typeface="標楷體" panose="03000509000000000000" pitchFamily="65" charset="-120"/>
                </a:defRPr>
              </a:lvl2pPr>
              <a:lvl3pPr marL="1143000" indent="-228600">
                <a:spcBef>
                  <a:spcPct val="20000"/>
                </a:spcBef>
                <a:defRPr kumimoji="1">
                  <a:solidFill>
                    <a:schemeClr val="tx1"/>
                  </a:solidFill>
                  <a:latin typeface="Arial" panose="020B0604020202020204" pitchFamily="34" charset="0"/>
                  <a:ea typeface="標楷體" panose="03000509000000000000" pitchFamily="65" charset="-120"/>
                </a:defRPr>
              </a:lvl3pPr>
              <a:lvl4pPr marL="1600200" indent="-228600">
                <a:spcBef>
                  <a:spcPct val="20000"/>
                </a:spcBef>
                <a:buChar char="–"/>
                <a:defRPr kumimoji="1" sz="2000">
                  <a:solidFill>
                    <a:schemeClr val="accent2"/>
                  </a:solidFill>
                  <a:latin typeface="Arial" panose="020B0604020202020204" pitchFamily="34" charset="0"/>
                  <a:ea typeface="標楷體" panose="03000509000000000000" pitchFamily="65" charset="-120"/>
                </a:defRPr>
              </a:lvl4pPr>
              <a:lvl5pPr marL="2057400" indent="-228600">
                <a:spcBef>
                  <a:spcPct val="20000"/>
                </a:spcBef>
                <a:buChar char="»"/>
                <a:defRPr kumimoji="1" sz="2000">
                  <a:solidFill>
                    <a:schemeClr val="accent2"/>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har char="»"/>
                <a:defRPr kumimoji="1" sz="2000">
                  <a:solidFill>
                    <a:schemeClr val="accent2"/>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har char="»"/>
                <a:defRPr kumimoji="1" sz="2000">
                  <a:solidFill>
                    <a:schemeClr val="accent2"/>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har char="»"/>
                <a:defRPr kumimoji="1" sz="2000">
                  <a:solidFill>
                    <a:schemeClr val="accent2"/>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har char="»"/>
                <a:defRPr kumimoji="1" sz="2000">
                  <a:solidFill>
                    <a:schemeClr val="accent2"/>
                  </a:solidFill>
                  <a:latin typeface="Arial" panose="020B0604020202020204" pitchFamily="34" charset="0"/>
                  <a:ea typeface="標楷體" panose="03000509000000000000" pitchFamily="65" charset="-120"/>
                </a:defRPr>
              </a:lvl9pPr>
            </a:lstStyle>
            <a:p>
              <a:pPr eaLnBrk="1" hangingPunct="1">
                <a:spcBef>
                  <a:spcPct val="0"/>
                </a:spcBef>
              </a:pPr>
              <a:endParaRPr lang="zh-TW" altLang="en-US" sz="1800" b="0">
                <a:ea typeface="新細明體" panose="02020500000000000000" pitchFamily="18" charset="-120"/>
              </a:endParaRPr>
            </a:p>
          </p:txBody>
        </p:sp>
        <p:sp>
          <p:nvSpPr>
            <p:cNvPr id="19469" name="Rectangle 12">
              <a:extLst>
                <a:ext uri="{FF2B5EF4-FFF2-40B4-BE49-F238E27FC236}">
                  <a16:creationId xmlns:a16="http://schemas.microsoft.com/office/drawing/2014/main" id="{916A1DBE-0300-45D3-A9DB-A1F54EA3688F}"/>
                </a:ext>
              </a:extLst>
            </p:cNvPr>
            <p:cNvSpPr>
              <a:spLocks noChangeArrowheads="1"/>
            </p:cNvSpPr>
            <p:nvPr/>
          </p:nvSpPr>
          <p:spPr bwMode="auto">
            <a:xfrm>
              <a:off x="3696" y="2296"/>
              <a:ext cx="576"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defRPr kumimoji="1" sz="2400" b="1">
                  <a:solidFill>
                    <a:schemeClr val="tx1"/>
                  </a:solidFill>
                  <a:latin typeface="Arial" panose="020B0604020202020204" pitchFamily="34" charset="0"/>
                  <a:ea typeface="標楷體" panose="03000509000000000000" pitchFamily="65" charset="-120"/>
                </a:defRPr>
              </a:lvl1pPr>
              <a:lvl2pPr marL="742950" indent="-285750">
                <a:spcBef>
                  <a:spcPct val="20000"/>
                </a:spcBef>
                <a:defRPr sz="2000">
                  <a:solidFill>
                    <a:schemeClr val="tx1"/>
                  </a:solidFill>
                  <a:latin typeface="Arial" panose="020B0604020202020204" pitchFamily="34" charset="0"/>
                  <a:ea typeface="標楷體" panose="03000509000000000000" pitchFamily="65" charset="-120"/>
                </a:defRPr>
              </a:lvl2pPr>
              <a:lvl3pPr marL="1143000" indent="-228600">
                <a:spcBef>
                  <a:spcPct val="20000"/>
                </a:spcBef>
                <a:defRPr kumimoji="1">
                  <a:solidFill>
                    <a:schemeClr val="tx1"/>
                  </a:solidFill>
                  <a:latin typeface="Arial" panose="020B0604020202020204" pitchFamily="34" charset="0"/>
                  <a:ea typeface="標楷體" panose="03000509000000000000" pitchFamily="65" charset="-120"/>
                </a:defRPr>
              </a:lvl3pPr>
              <a:lvl4pPr marL="1600200" indent="-228600">
                <a:spcBef>
                  <a:spcPct val="20000"/>
                </a:spcBef>
                <a:buChar char="–"/>
                <a:defRPr kumimoji="1" sz="2000">
                  <a:solidFill>
                    <a:schemeClr val="accent2"/>
                  </a:solidFill>
                  <a:latin typeface="Arial" panose="020B0604020202020204" pitchFamily="34" charset="0"/>
                  <a:ea typeface="標楷體" panose="03000509000000000000" pitchFamily="65" charset="-120"/>
                </a:defRPr>
              </a:lvl4pPr>
              <a:lvl5pPr marL="2057400" indent="-228600">
                <a:spcBef>
                  <a:spcPct val="20000"/>
                </a:spcBef>
                <a:buChar char="»"/>
                <a:defRPr kumimoji="1" sz="2000">
                  <a:solidFill>
                    <a:schemeClr val="accent2"/>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har char="»"/>
                <a:defRPr kumimoji="1" sz="2000">
                  <a:solidFill>
                    <a:schemeClr val="accent2"/>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har char="»"/>
                <a:defRPr kumimoji="1" sz="2000">
                  <a:solidFill>
                    <a:schemeClr val="accent2"/>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har char="»"/>
                <a:defRPr kumimoji="1" sz="2000">
                  <a:solidFill>
                    <a:schemeClr val="accent2"/>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har char="»"/>
                <a:defRPr kumimoji="1" sz="2000">
                  <a:solidFill>
                    <a:schemeClr val="accent2"/>
                  </a:solidFill>
                  <a:latin typeface="Arial" panose="020B0604020202020204" pitchFamily="34" charset="0"/>
                  <a:ea typeface="標楷體" panose="03000509000000000000" pitchFamily="65" charset="-120"/>
                </a:defRPr>
              </a:lvl9pPr>
            </a:lstStyle>
            <a:p>
              <a:pPr algn="ctr" eaLnBrk="1" hangingPunct="1">
                <a:spcBef>
                  <a:spcPct val="0"/>
                </a:spcBef>
              </a:pPr>
              <a:r>
                <a:rPr lang="zh-TW" altLang="en-US" sz="2800" b="0"/>
                <a:t>分解</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318"/>
                                        </p:tgtEl>
                                        <p:attrNameLst>
                                          <p:attrName>style.visibility</p:attrName>
                                        </p:attrNameLst>
                                      </p:cBhvr>
                                      <p:to>
                                        <p:strVal val="visible"/>
                                      </p:to>
                                    </p:set>
                                    <p:animEffect transition="in" filter="box(in)">
                                      <p:cBhvr>
                                        <p:cTn id="7" dur="500"/>
                                        <p:tgtEl>
                                          <p:spTgt spid="133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3320"/>
                                        </p:tgtEl>
                                        <p:attrNameLst>
                                          <p:attrName>style.visibility</p:attrName>
                                        </p:attrNameLst>
                                      </p:cBhvr>
                                      <p:to>
                                        <p:strVal val="visible"/>
                                      </p:to>
                                    </p:set>
                                    <p:animEffect transition="in" filter="box(in)">
                                      <p:cBhvr>
                                        <p:cTn id="17" dur="500"/>
                                        <p:tgtEl>
                                          <p:spTgt spid="1332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ox(in)">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3322"/>
                                        </p:tgtEl>
                                        <p:attrNameLst>
                                          <p:attrName>style.visibility</p:attrName>
                                        </p:attrNameLst>
                                      </p:cBhvr>
                                      <p:to>
                                        <p:strVal val="visible"/>
                                      </p:to>
                                    </p:set>
                                    <p:animEffect transition="in" filter="box(in)">
                                      <p:cBhvr>
                                        <p:cTn id="27" dur="500"/>
                                        <p:tgtEl>
                                          <p:spTgt spid="13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8" grpId="0" animBg="1"/>
      <p:bldP spid="13320" grpId="0" animBg="1"/>
      <p:bldP spid="1332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231B121-7C9E-4F00-8305-705BC022F3E0}"/>
              </a:ext>
            </a:extLst>
          </p:cNvPr>
          <p:cNvSpPr>
            <a:spLocks noGrp="1"/>
          </p:cNvSpPr>
          <p:nvPr>
            <p:ph type="title"/>
          </p:nvPr>
        </p:nvSpPr>
        <p:spPr/>
        <p:txBody>
          <a:bodyPr/>
          <a:lstStyle/>
          <a:p>
            <a:r>
              <a:rPr lang="zh-TW" altLang="en-US" dirty="0"/>
              <a:t>湧浪規劃法 </a:t>
            </a:r>
            <a:br>
              <a:rPr lang="en-US" altLang="zh-TW" dirty="0"/>
            </a:br>
            <a:r>
              <a:rPr lang="en-US" altLang="zh-TW" dirty="0"/>
              <a:t>Rolling Wave Planning</a:t>
            </a:r>
            <a:endParaRPr lang="zh-TW" altLang="en-US" dirty="0"/>
          </a:p>
        </p:txBody>
      </p:sp>
      <p:sp>
        <p:nvSpPr>
          <p:cNvPr id="3" name="內容版面配置區 2">
            <a:extLst>
              <a:ext uri="{FF2B5EF4-FFF2-40B4-BE49-F238E27FC236}">
                <a16:creationId xmlns:a16="http://schemas.microsoft.com/office/drawing/2014/main" id="{01770D18-0207-4990-A99A-5D5D5E1262E9}"/>
              </a:ext>
            </a:extLst>
          </p:cNvPr>
          <p:cNvSpPr>
            <a:spLocks noGrp="1"/>
          </p:cNvSpPr>
          <p:nvPr>
            <p:ph idx="1"/>
          </p:nvPr>
        </p:nvSpPr>
        <p:spPr/>
        <p:txBody>
          <a:bodyPr/>
          <a:lstStyle/>
          <a:p>
            <a:r>
              <a:rPr lang="zh-TW" altLang="en-US" dirty="0"/>
              <a:t>因規劃初期資訊不足</a:t>
            </a:r>
            <a:r>
              <a:rPr lang="en-US" altLang="zh-TW" dirty="0"/>
              <a:t>, </a:t>
            </a:r>
            <a:r>
              <a:rPr lang="zh-TW" altLang="en-US" dirty="0"/>
              <a:t>無法完整的細部完成所有活動</a:t>
            </a:r>
          </a:p>
          <a:p>
            <a:r>
              <a:rPr lang="zh-TW" altLang="en-US" dirty="0"/>
              <a:t>常使用</a:t>
            </a:r>
            <a:r>
              <a:rPr lang="en-US" altLang="zh-TW" dirty="0"/>
              <a:t>WBS</a:t>
            </a:r>
            <a:r>
              <a:rPr lang="zh-TW" altLang="en-US" dirty="0"/>
              <a:t>較低階層之成果來規劃近期的活動</a:t>
            </a:r>
          </a:p>
          <a:p>
            <a:r>
              <a:rPr lang="zh-TW" altLang="en-US" dirty="0"/>
              <a:t>再使用較高之</a:t>
            </a:r>
            <a:r>
              <a:rPr lang="en-US" altLang="zh-TW" dirty="0"/>
              <a:t>WBS</a:t>
            </a:r>
            <a:r>
              <a:rPr lang="zh-TW" altLang="en-US" dirty="0"/>
              <a:t>階層成果來規劃晚期的活動</a:t>
            </a:r>
          </a:p>
          <a:p>
            <a:r>
              <a:rPr lang="zh-TW" altLang="en-US" dirty="0"/>
              <a:t>使規劃工作能逐步完善</a:t>
            </a:r>
          </a:p>
          <a:p>
            <a:endParaRPr lang="zh-TW" altLang="en-US" dirty="0"/>
          </a:p>
          <a:p>
            <a:endParaRPr lang="zh-TW" altLang="en-US" dirty="0"/>
          </a:p>
        </p:txBody>
      </p:sp>
      <p:sp>
        <p:nvSpPr>
          <p:cNvPr id="4" name="投影片編號版面配置區 3">
            <a:extLst>
              <a:ext uri="{FF2B5EF4-FFF2-40B4-BE49-F238E27FC236}">
                <a16:creationId xmlns:a16="http://schemas.microsoft.com/office/drawing/2014/main" id="{3DBAD538-256C-429D-A3B2-454CAFAB10E0}"/>
              </a:ext>
            </a:extLst>
          </p:cNvPr>
          <p:cNvSpPr>
            <a:spLocks noGrp="1"/>
          </p:cNvSpPr>
          <p:nvPr>
            <p:ph type="sldNum" sz="quarter" idx="12"/>
          </p:nvPr>
        </p:nvSpPr>
        <p:spPr/>
        <p:txBody>
          <a:bodyPr/>
          <a:lstStyle/>
          <a:p>
            <a:fld id="{06AFB70A-E524-49E4-8F5C-48BFBE4381EC}" type="slidenum">
              <a:rPr lang="en-US" altLang="zh-TW" smtClean="0"/>
              <a:pPr/>
              <a:t>27</a:t>
            </a:fld>
            <a:endParaRPr lang="en-US" altLang="zh-TW"/>
          </a:p>
        </p:txBody>
      </p:sp>
      <p:graphicFrame>
        <p:nvGraphicFramePr>
          <p:cNvPr id="5" name="Group 47">
            <a:extLst>
              <a:ext uri="{FF2B5EF4-FFF2-40B4-BE49-F238E27FC236}">
                <a16:creationId xmlns:a16="http://schemas.microsoft.com/office/drawing/2014/main" id="{5314EBE2-4442-4F86-963B-8528AAC405D6}"/>
              </a:ext>
            </a:extLst>
          </p:cNvPr>
          <p:cNvGraphicFramePr>
            <a:graphicFrameLocks noGrp="1"/>
          </p:cNvGraphicFramePr>
          <p:nvPr>
            <p:extLst>
              <p:ext uri="{D42A27DB-BD31-4B8C-83A1-F6EECF244321}">
                <p14:modId xmlns:p14="http://schemas.microsoft.com/office/powerpoint/2010/main" val="2655948734"/>
              </p:ext>
            </p:extLst>
          </p:nvPr>
        </p:nvGraphicFramePr>
        <p:xfrm>
          <a:off x="2641276" y="3903203"/>
          <a:ext cx="4464050" cy="2397126"/>
        </p:xfrm>
        <a:graphic>
          <a:graphicData uri="http://schemas.openxmlformats.org/drawingml/2006/table">
            <a:tbl>
              <a:tblPr/>
              <a:tblGrid>
                <a:gridCol w="1368425">
                  <a:extLst>
                    <a:ext uri="{9D8B030D-6E8A-4147-A177-3AD203B41FA5}">
                      <a16:colId xmlns:a16="http://schemas.microsoft.com/office/drawing/2014/main" val="20000"/>
                    </a:ext>
                  </a:extLst>
                </a:gridCol>
                <a:gridCol w="1511300">
                  <a:extLst>
                    <a:ext uri="{9D8B030D-6E8A-4147-A177-3AD203B41FA5}">
                      <a16:colId xmlns:a16="http://schemas.microsoft.com/office/drawing/2014/main" val="20001"/>
                    </a:ext>
                  </a:extLst>
                </a:gridCol>
                <a:gridCol w="1584325">
                  <a:extLst>
                    <a:ext uri="{9D8B030D-6E8A-4147-A177-3AD203B41FA5}">
                      <a16:colId xmlns:a16="http://schemas.microsoft.com/office/drawing/2014/main" val="20002"/>
                    </a:ext>
                  </a:extLst>
                </a:gridCol>
              </a:tblGrid>
              <a:tr h="51812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TW" altLang="en-US" sz="2800" b="0" i="0" u="none" strike="noStrike" cap="none" normalizeH="0" baseline="0">
                          <a:ln>
                            <a:noFill/>
                          </a:ln>
                          <a:solidFill>
                            <a:srgbClr val="660033"/>
                          </a:solidFill>
                          <a:effectLst/>
                          <a:latin typeface="Times New Roman" pitchFamily="18" charset="0"/>
                          <a:ea typeface="標楷體" pitchFamily="65" charset="-120"/>
                        </a:rPr>
                        <a:t>第一年</a:t>
                      </a:r>
                    </a:p>
                  </a:txBody>
                  <a:tcPr marT="45700" marB="4570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TW" altLang="en-US" sz="2800" b="0" i="0" u="none" strike="noStrike" cap="none" normalizeH="0" baseline="0">
                          <a:ln>
                            <a:noFill/>
                          </a:ln>
                          <a:solidFill>
                            <a:srgbClr val="660033"/>
                          </a:solidFill>
                          <a:effectLst/>
                          <a:latin typeface="Times New Roman" pitchFamily="18" charset="0"/>
                          <a:ea typeface="標楷體" pitchFamily="65" charset="-120"/>
                        </a:rPr>
                        <a:t>第二年</a:t>
                      </a:r>
                    </a:p>
                  </a:txBody>
                  <a:tcPr marT="45700" marB="457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TW" altLang="en-US" sz="2800" b="0" i="0" u="none" strike="noStrike" cap="none" normalizeH="0" baseline="0">
                          <a:ln>
                            <a:noFill/>
                          </a:ln>
                          <a:solidFill>
                            <a:srgbClr val="660033"/>
                          </a:solidFill>
                          <a:effectLst/>
                          <a:latin typeface="Times New Roman" pitchFamily="18" charset="0"/>
                          <a:ea typeface="標楷體" pitchFamily="65" charset="-120"/>
                        </a:rPr>
                        <a:t>第三年</a:t>
                      </a:r>
                    </a:p>
                  </a:txBody>
                  <a:tcPr marT="45700" marB="4570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34723">
                <a:tc>
                  <a:txBody>
                    <a:bodyPr/>
                    <a:lstStyle/>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en-US" altLang="zh-TW" sz="1000" b="0" i="0" u="none" strike="noStrike" cap="none" normalizeH="0" baseline="0">
                          <a:ln>
                            <a:noFill/>
                          </a:ln>
                          <a:solidFill>
                            <a:srgbClr val="660033"/>
                          </a:solidFill>
                          <a:effectLst/>
                          <a:latin typeface="Times New Roman" pitchFamily="18" charset="0"/>
                          <a:ea typeface="標楷體" pitchFamily="65" charset="-120"/>
                        </a:rPr>
                        <a:t>Aaaaaa</a:t>
                      </a: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en-US" altLang="zh-TW" sz="1000" b="0" i="0" u="none" strike="noStrike" cap="none" normalizeH="0" baseline="0">
                          <a:ln>
                            <a:noFill/>
                          </a:ln>
                          <a:solidFill>
                            <a:srgbClr val="660033"/>
                          </a:solidFill>
                          <a:effectLst/>
                          <a:latin typeface="Times New Roman" pitchFamily="18" charset="0"/>
                          <a:ea typeface="標楷體" pitchFamily="65" charset="-120"/>
                        </a:rPr>
                        <a:t>Bbbbbb</a:t>
                      </a: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en-US" altLang="zh-TW" sz="1000" b="0" i="0" u="none" strike="noStrike" cap="none" normalizeH="0" baseline="0">
                          <a:ln>
                            <a:noFill/>
                          </a:ln>
                          <a:solidFill>
                            <a:srgbClr val="660033"/>
                          </a:solidFill>
                          <a:effectLst/>
                          <a:latin typeface="Times New Roman" pitchFamily="18" charset="0"/>
                          <a:ea typeface="標楷體" pitchFamily="65" charset="-120"/>
                        </a:rPr>
                        <a:t>Cccccc</a:t>
                      </a:r>
                    </a:p>
                  </a:txBody>
                  <a:tcPr marT="45700" marB="4570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zh-TW" altLang="en-US" sz="1600" b="0" i="0" u="none" strike="noStrike" cap="none" normalizeH="0" baseline="0">
                          <a:ln>
                            <a:noFill/>
                          </a:ln>
                          <a:solidFill>
                            <a:srgbClr val="660033"/>
                          </a:solidFill>
                          <a:effectLst/>
                          <a:latin typeface="Times New Roman" pitchFamily="18" charset="0"/>
                          <a:ea typeface="標楷體" pitchFamily="65" charset="-120"/>
                        </a:rPr>
                        <a:t>一</a:t>
                      </a:r>
                      <a:r>
                        <a:rPr kumimoji="1" lang="en-US" altLang="zh-TW" sz="1600" b="0" i="0" u="none" strike="noStrike" cap="none" normalizeH="0" baseline="0">
                          <a:ln>
                            <a:noFill/>
                          </a:ln>
                          <a:solidFill>
                            <a:srgbClr val="660033"/>
                          </a:solidFill>
                          <a:effectLst/>
                          <a:latin typeface="Times New Roman" pitchFamily="18" charset="0"/>
                          <a:ea typeface="標楷體" pitchFamily="65" charset="-120"/>
                        </a:rPr>
                        <a:t>. AAAAA</a:t>
                      </a:r>
                    </a:p>
                  </a:txBody>
                  <a:tcPr marT="45700" marB="457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zh-TW" altLang="en-US" sz="1600" b="0" i="0" u="none" strike="noStrike" cap="none" normalizeH="0" baseline="0">
                          <a:ln>
                            <a:noFill/>
                          </a:ln>
                          <a:solidFill>
                            <a:srgbClr val="660033"/>
                          </a:solidFill>
                          <a:effectLst/>
                          <a:latin typeface="Times New Roman" pitchFamily="18" charset="0"/>
                          <a:ea typeface="標楷體" pitchFamily="65" charset="-120"/>
                        </a:rPr>
                        <a:t>一</a:t>
                      </a:r>
                      <a:r>
                        <a:rPr kumimoji="1" lang="en-US" altLang="zh-TW" sz="1600" b="0" i="0" u="none" strike="noStrike" cap="none" normalizeH="0" baseline="0">
                          <a:ln>
                            <a:noFill/>
                          </a:ln>
                          <a:solidFill>
                            <a:srgbClr val="660033"/>
                          </a:solidFill>
                          <a:effectLst/>
                          <a:latin typeface="Times New Roman" pitchFamily="18" charset="0"/>
                          <a:ea typeface="標楷體" pitchFamily="65" charset="-120"/>
                        </a:rPr>
                        <a:t>. ABCAC</a:t>
                      </a:r>
                    </a:p>
                  </a:txBody>
                  <a:tcPr marT="45700" marB="4570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34723">
                <a:tc>
                  <a:txBody>
                    <a:bodyPr/>
                    <a:lstStyle/>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en-US" altLang="zh-TW" sz="1000" b="0" i="0" u="none" strike="noStrike" cap="none" normalizeH="0" baseline="0">
                          <a:ln>
                            <a:noFill/>
                          </a:ln>
                          <a:solidFill>
                            <a:srgbClr val="660033"/>
                          </a:solidFill>
                          <a:effectLst/>
                          <a:latin typeface="Times New Roman" pitchFamily="18" charset="0"/>
                          <a:ea typeface="標楷體" pitchFamily="65" charset="-120"/>
                        </a:rPr>
                        <a:t>Ababab</a:t>
                      </a: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en-US" altLang="zh-TW" sz="1000" b="0" i="0" u="none" strike="noStrike" cap="none" normalizeH="0" baseline="0">
                          <a:ln>
                            <a:noFill/>
                          </a:ln>
                          <a:solidFill>
                            <a:srgbClr val="660033"/>
                          </a:solidFill>
                          <a:effectLst/>
                          <a:latin typeface="Times New Roman" pitchFamily="18" charset="0"/>
                          <a:ea typeface="標楷體" pitchFamily="65" charset="-120"/>
                        </a:rPr>
                        <a:t>Cdcdcd</a:t>
                      </a: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en-US" altLang="zh-TW" sz="1000" b="0" i="0" u="none" strike="noStrike" cap="none" normalizeH="0" baseline="0">
                          <a:ln>
                            <a:noFill/>
                          </a:ln>
                          <a:solidFill>
                            <a:srgbClr val="660033"/>
                          </a:solidFill>
                          <a:effectLst/>
                          <a:latin typeface="Times New Roman" pitchFamily="18" charset="0"/>
                          <a:ea typeface="標楷體" pitchFamily="65" charset="-120"/>
                        </a:rPr>
                        <a:t>Efefef</a:t>
                      </a:r>
                    </a:p>
                  </a:txBody>
                  <a:tcPr marT="45700" marB="4570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zh-TW" altLang="en-US" sz="1600" b="0" i="0" u="none" strike="noStrike" cap="none" normalizeH="0" baseline="0">
                          <a:ln>
                            <a:noFill/>
                          </a:ln>
                          <a:solidFill>
                            <a:srgbClr val="660033"/>
                          </a:solidFill>
                          <a:effectLst/>
                          <a:latin typeface="Times New Roman" pitchFamily="18" charset="0"/>
                          <a:ea typeface="標楷體" pitchFamily="65" charset="-120"/>
                        </a:rPr>
                        <a:t>二</a:t>
                      </a:r>
                      <a:r>
                        <a:rPr kumimoji="1" lang="en-US" altLang="zh-TW" sz="1600" b="0" i="0" u="none" strike="noStrike" cap="none" normalizeH="0" baseline="0">
                          <a:ln>
                            <a:noFill/>
                          </a:ln>
                          <a:solidFill>
                            <a:srgbClr val="660033"/>
                          </a:solidFill>
                          <a:effectLst/>
                          <a:latin typeface="Times New Roman" pitchFamily="18" charset="0"/>
                          <a:ea typeface="標楷體" pitchFamily="65" charset="-120"/>
                        </a:rPr>
                        <a:t>. BBBBB</a:t>
                      </a:r>
                    </a:p>
                  </a:txBody>
                  <a:tcPr marT="45700" marB="457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zh-TW" altLang="en-US" sz="1600" b="0" i="0" u="none" strike="noStrike" cap="none" normalizeH="0" baseline="0">
                        <a:ln>
                          <a:noFill/>
                        </a:ln>
                        <a:solidFill>
                          <a:srgbClr val="660033"/>
                        </a:solidFill>
                        <a:effectLst/>
                        <a:latin typeface="Times New Roman" pitchFamily="18" charset="0"/>
                        <a:ea typeface="標楷體" pitchFamily="65" charset="-120"/>
                      </a:endParaRPr>
                    </a:p>
                  </a:txBody>
                  <a:tcPr marT="45700" marB="4570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09560">
                <a:tc>
                  <a:txBody>
                    <a:bodyPr/>
                    <a:lstStyle/>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en-US" altLang="zh-TW" sz="1000" b="0" i="0" u="none" strike="noStrike" cap="none" normalizeH="0" baseline="0">
                          <a:ln>
                            <a:noFill/>
                          </a:ln>
                          <a:solidFill>
                            <a:srgbClr val="660033"/>
                          </a:solidFill>
                          <a:effectLst/>
                          <a:latin typeface="Times New Roman" pitchFamily="18" charset="0"/>
                          <a:ea typeface="標楷體" pitchFamily="65" charset="-120"/>
                        </a:rPr>
                        <a:t>Asdf</a:t>
                      </a: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en-US" altLang="zh-TW" sz="1000" b="0" i="0" u="none" strike="noStrike" cap="none" normalizeH="0" baseline="0">
                          <a:ln>
                            <a:noFill/>
                          </a:ln>
                          <a:solidFill>
                            <a:srgbClr val="660033"/>
                          </a:solidFill>
                          <a:effectLst/>
                          <a:latin typeface="Times New Roman" pitchFamily="18" charset="0"/>
                          <a:ea typeface="標楷體" pitchFamily="65" charset="-120"/>
                        </a:rPr>
                        <a:t>Aqwer</a:t>
                      </a: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en-US" altLang="zh-TW" sz="1000" b="0" i="0" u="none" strike="noStrike" cap="none" normalizeH="0" baseline="0">
                          <a:ln>
                            <a:noFill/>
                          </a:ln>
                          <a:solidFill>
                            <a:srgbClr val="660033"/>
                          </a:solidFill>
                          <a:effectLst/>
                          <a:latin typeface="Times New Roman" pitchFamily="18" charset="0"/>
                          <a:ea typeface="標楷體" pitchFamily="65" charset="-120"/>
                        </a:rPr>
                        <a:t>zxcv</a:t>
                      </a:r>
                    </a:p>
                  </a:txBody>
                  <a:tcPr marT="45700" marB="4570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zh-TW" altLang="en-US" sz="1600" b="0" i="0" u="none" strike="noStrike" cap="none" normalizeH="0" baseline="0">
                          <a:ln>
                            <a:noFill/>
                          </a:ln>
                          <a:solidFill>
                            <a:srgbClr val="660033"/>
                          </a:solidFill>
                          <a:effectLst/>
                          <a:latin typeface="Times New Roman" pitchFamily="18" charset="0"/>
                          <a:ea typeface="標楷體" pitchFamily="65" charset="-120"/>
                        </a:rPr>
                        <a:t>三</a:t>
                      </a:r>
                      <a:r>
                        <a:rPr kumimoji="1" lang="en-US" altLang="zh-TW" sz="1600" b="0" i="0" u="none" strike="noStrike" cap="none" normalizeH="0" baseline="0">
                          <a:ln>
                            <a:noFill/>
                          </a:ln>
                          <a:solidFill>
                            <a:srgbClr val="660033"/>
                          </a:solidFill>
                          <a:effectLst/>
                          <a:latin typeface="Times New Roman" pitchFamily="18" charset="0"/>
                          <a:ea typeface="標楷體" pitchFamily="65" charset="-120"/>
                        </a:rPr>
                        <a:t>. CCCCC</a:t>
                      </a:r>
                    </a:p>
                  </a:txBody>
                  <a:tcPr marT="45700" marB="457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zh-TW" altLang="en-US" sz="1600" b="0" i="0" u="none" strike="noStrike" cap="none" normalizeH="0" baseline="0">
                        <a:ln>
                          <a:noFill/>
                        </a:ln>
                        <a:solidFill>
                          <a:srgbClr val="660033"/>
                        </a:solidFill>
                        <a:effectLst/>
                        <a:latin typeface="Times New Roman" pitchFamily="18" charset="0"/>
                        <a:ea typeface="標楷體" pitchFamily="65" charset="-120"/>
                      </a:endParaRPr>
                    </a:p>
                  </a:txBody>
                  <a:tcPr marT="45700" marB="4570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6" name="Group 80">
            <a:extLst>
              <a:ext uri="{FF2B5EF4-FFF2-40B4-BE49-F238E27FC236}">
                <a16:creationId xmlns:a16="http://schemas.microsoft.com/office/drawing/2014/main" id="{A26D41E8-7737-4E5E-9491-2A70232B6222}"/>
              </a:ext>
            </a:extLst>
          </p:cNvPr>
          <p:cNvGraphicFramePr>
            <a:graphicFrameLocks noGrp="1"/>
          </p:cNvGraphicFramePr>
          <p:nvPr>
            <p:extLst>
              <p:ext uri="{D42A27DB-BD31-4B8C-83A1-F6EECF244321}">
                <p14:modId xmlns:p14="http://schemas.microsoft.com/office/powerpoint/2010/main" val="394685413"/>
              </p:ext>
            </p:extLst>
          </p:nvPr>
        </p:nvGraphicFramePr>
        <p:xfrm>
          <a:off x="7968927" y="3760328"/>
          <a:ext cx="3095625" cy="2621000"/>
        </p:xfrm>
        <a:graphic>
          <a:graphicData uri="http://schemas.openxmlformats.org/drawingml/2006/table">
            <a:tbl>
              <a:tblPr/>
              <a:tblGrid>
                <a:gridCol w="1511300">
                  <a:extLst>
                    <a:ext uri="{9D8B030D-6E8A-4147-A177-3AD203B41FA5}">
                      <a16:colId xmlns:a16="http://schemas.microsoft.com/office/drawing/2014/main" val="20000"/>
                    </a:ext>
                  </a:extLst>
                </a:gridCol>
                <a:gridCol w="1584325">
                  <a:extLst>
                    <a:ext uri="{9D8B030D-6E8A-4147-A177-3AD203B41FA5}">
                      <a16:colId xmlns:a16="http://schemas.microsoft.com/office/drawing/2014/main" val="20001"/>
                    </a:ext>
                  </a:extLst>
                </a:gridCol>
              </a:tblGrid>
              <a:tr h="51808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TW" altLang="en-US" sz="2800" b="0" i="0" u="none" strike="noStrike" cap="none" normalizeH="0" baseline="0">
                          <a:ln>
                            <a:noFill/>
                          </a:ln>
                          <a:solidFill>
                            <a:srgbClr val="660033"/>
                          </a:solidFill>
                          <a:effectLst/>
                          <a:latin typeface="Times New Roman" pitchFamily="18" charset="0"/>
                          <a:ea typeface="標楷體" pitchFamily="65" charset="-120"/>
                        </a:rPr>
                        <a:t>第二年</a:t>
                      </a:r>
                    </a:p>
                  </a:txBody>
                  <a:tcPr marT="45685" marB="4568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TW" altLang="en-US" sz="2800" b="0" i="0" u="none" strike="noStrike" cap="none" normalizeH="0" baseline="0">
                          <a:ln>
                            <a:noFill/>
                          </a:ln>
                          <a:solidFill>
                            <a:srgbClr val="660033"/>
                          </a:solidFill>
                          <a:effectLst/>
                          <a:latin typeface="Times New Roman" pitchFamily="18" charset="0"/>
                          <a:ea typeface="標楷體" pitchFamily="65" charset="-120"/>
                        </a:rPr>
                        <a:t>第三年</a:t>
                      </a:r>
                    </a:p>
                  </a:txBody>
                  <a:tcPr marT="45685" marB="4568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00960">
                <a:tc>
                  <a:txBody>
                    <a:bodyPr/>
                    <a:lstStyle/>
                    <a:p>
                      <a:pPr marL="533400" marR="0" lvl="0" indent="-533400" algn="l" defTabSz="914400" rtl="0" eaLnBrk="0" fontAlgn="base" latinLnBrk="0" hangingPunct="0">
                        <a:lnSpc>
                          <a:spcPct val="100000"/>
                        </a:lnSpc>
                        <a:spcBef>
                          <a:spcPct val="20000"/>
                        </a:spcBef>
                        <a:spcAft>
                          <a:spcPct val="0"/>
                        </a:spcAft>
                        <a:buClrTx/>
                        <a:buSzTx/>
                        <a:buFontTx/>
                        <a:buNone/>
                        <a:tabLst/>
                      </a:pPr>
                      <a:r>
                        <a:rPr kumimoji="1" lang="zh-TW" altLang="en-US" sz="1600" b="0" i="0" u="none" strike="noStrike" cap="none" normalizeH="0" baseline="0">
                          <a:ln>
                            <a:noFill/>
                          </a:ln>
                          <a:solidFill>
                            <a:srgbClr val="660033"/>
                          </a:solidFill>
                          <a:effectLst/>
                          <a:latin typeface="Times New Roman" pitchFamily="18" charset="0"/>
                          <a:ea typeface="標楷體" pitchFamily="65" charset="-120"/>
                        </a:rPr>
                        <a:t>一</a:t>
                      </a:r>
                      <a:r>
                        <a:rPr kumimoji="1" lang="en-US" altLang="zh-TW" sz="1600" b="0" i="0" u="none" strike="noStrike" cap="none" normalizeH="0" baseline="0">
                          <a:ln>
                            <a:noFill/>
                          </a:ln>
                          <a:solidFill>
                            <a:srgbClr val="660033"/>
                          </a:solidFill>
                          <a:effectLst/>
                          <a:latin typeface="Times New Roman" pitchFamily="18" charset="0"/>
                          <a:ea typeface="標楷體" pitchFamily="65" charset="-120"/>
                        </a:rPr>
                        <a:t>. AAAAA</a:t>
                      </a: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en-US" altLang="zh-TW" sz="1000" b="0" i="0" u="none" strike="noStrike" cap="none" normalizeH="0" baseline="0">
                          <a:ln>
                            <a:noFill/>
                          </a:ln>
                          <a:solidFill>
                            <a:srgbClr val="660033"/>
                          </a:solidFill>
                          <a:effectLst/>
                          <a:latin typeface="Times New Roman" pitchFamily="18" charset="0"/>
                          <a:ea typeface="標楷體" pitchFamily="65" charset="-120"/>
                        </a:rPr>
                        <a:t>Aaaaaa</a:t>
                      </a: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en-US" altLang="zh-TW" sz="1000" b="0" i="0" u="none" strike="noStrike" cap="none" normalizeH="0" baseline="0">
                          <a:ln>
                            <a:noFill/>
                          </a:ln>
                          <a:solidFill>
                            <a:srgbClr val="660033"/>
                          </a:solidFill>
                          <a:effectLst/>
                          <a:latin typeface="Times New Roman" pitchFamily="18" charset="0"/>
                          <a:ea typeface="標楷體" pitchFamily="65" charset="-120"/>
                        </a:rPr>
                        <a:t>Bbbb</a:t>
                      </a:r>
                      <a:r>
                        <a:rPr kumimoji="1" lang="zh-TW" altLang="en-US" sz="1000" b="0" i="0" u="none" strike="noStrike" cap="none" normalizeH="0" baseline="0">
                          <a:ln>
                            <a:noFill/>
                          </a:ln>
                          <a:solidFill>
                            <a:srgbClr val="660033"/>
                          </a:solidFill>
                          <a:effectLst/>
                          <a:latin typeface="Times New Roman" pitchFamily="18" charset="0"/>
                          <a:ea typeface="標楷體" pitchFamily="65" charset="-120"/>
                        </a:rPr>
                        <a:t>購</a:t>
                      </a:r>
                      <a:endParaRPr kumimoji="1" lang="zh-TW" altLang="en-US" sz="1600" b="0" i="0" u="none" strike="noStrike" cap="none" normalizeH="0" baseline="0">
                        <a:ln>
                          <a:noFill/>
                        </a:ln>
                        <a:solidFill>
                          <a:srgbClr val="660033"/>
                        </a:solidFill>
                        <a:effectLst/>
                        <a:latin typeface="Times New Roman" pitchFamily="18" charset="0"/>
                        <a:ea typeface="標楷體" pitchFamily="65" charset="-120"/>
                      </a:endParaRPr>
                    </a:p>
                  </a:txBody>
                  <a:tcPr marT="45685" marB="4568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zh-TW" altLang="en-US" sz="1600" b="0" i="0" u="none" strike="noStrike" cap="none" normalizeH="0" baseline="0">
                          <a:ln>
                            <a:noFill/>
                          </a:ln>
                          <a:solidFill>
                            <a:srgbClr val="660033"/>
                          </a:solidFill>
                          <a:effectLst/>
                          <a:latin typeface="Times New Roman" pitchFamily="18" charset="0"/>
                          <a:ea typeface="標楷體" pitchFamily="65" charset="-120"/>
                        </a:rPr>
                        <a:t>一</a:t>
                      </a:r>
                      <a:r>
                        <a:rPr kumimoji="1" lang="en-US" altLang="zh-TW" sz="1600" b="0" i="0" u="none" strike="noStrike" cap="none" normalizeH="0" baseline="0">
                          <a:ln>
                            <a:noFill/>
                          </a:ln>
                          <a:solidFill>
                            <a:srgbClr val="660033"/>
                          </a:solidFill>
                          <a:effectLst/>
                          <a:latin typeface="Times New Roman" pitchFamily="18" charset="0"/>
                          <a:ea typeface="標楷體" pitchFamily="65" charset="-120"/>
                        </a:rPr>
                        <a:t>. ABCAC</a:t>
                      </a:r>
                    </a:p>
                  </a:txBody>
                  <a:tcPr marT="45685" marB="4568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00960">
                <a:tc>
                  <a:txBody>
                    <a:bodyPr/>
                    <a:lstStyle/>
                    <a:p>
                      <a:pPr marL="533400" marR="0" lvl="0" indent="-533400" algn="l" defTabSz="914400" rtl="0" eaLnBrk="0" fontAlgn="base" latinLnBrk="0" hangingPunct="0">
                        <a:lnSpc>
                          <a:spcPct val="100000"/>
                        </a:lnSpc>
                        <a:spcBef>
                          <a:spcPct val="20000"/>
                        </a:spcBef>
                        <a:spcAft>
                          <a:spcPct val="0"/>
                        </a:spcAft>
                        <a:buClrTx/>
                        <a:buSzTx/>
                        <a:buFontTx/>
                        <a:buNone/>
                        <a:tabLst/>
                      </a:pPr>
                      <a:r>
                        <a:rPr kumimoji="1" lang="zh-TW" altLang="en-US" sz="1600" b="0" i="0" u="none" strike="noStrike" cap="none" normalizeH="0" baseline="0">
                          <a:ln>
                            <a:noFill/>
                          </a:ln>
                          <a:solidFill>
                            <a:srgbClr val="660033"/>
                          </a:solidFill>
                          <a:effectLst/>
                          <a:latin typeface="Times New Roman" pitchFamily="18" charset="0"/>
                          <a:ea typeface="標楷體" pitchFamily="65" charset="-120"/>
                        </a:rPr>
                        <a:t>二</a:t>
                      </a:r>
                      <a:r>
                        <a:rPr kumimoji="1" lang="en-US" altLang="zh-TW" sz="1600" b="0" i="0" u="none" strike="noStrike" cap="none" normalizeH="0" baseline="0">
                          <a:ln>
                            <a:noFill/>
                          </a:ln>
                          <a:solidFill>
                            <a:srgbClr val="660033"/>
                          </a:solidFill>
                          <a:effectLst/>
                          <a:latin typeface="Times New Roman" pitchFamily="18" charset="0"/>
                          <a:ea typeface="標楷體" pitchFamily="65" charset="-120"/>
                        </a:rPr>
                        <a:t>. BBBBB</a:t>
                      </a: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en-US" altLang="zh-TW" sz="1000" b="0" i="0" u="none" strike="noStrike" cap="none" normalizeH="0" baseline="0">
                          <a:ln>
                            <a:noFill/>
                          </a:ln>
                          <a:solidFill>
                            <a:srgbClr val="660033"/>
                          </a:solidFill>
                          <a:effectLst/>
                          <a:latin typeface="Times New Roman" pitchFamily="18" charset="0"/>
                          <a:ea typeface="標楷體" pitchFamily="65" charset="-120"/>
                        </a:rPr>
                        <a:t>Ababab</a:t>
                      </a: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en-US" altLang="zh-TW" sz="1000" b="0" i="0" u="none" strike="noStrike" cap="none" normalizeH="0" baseline="0">
                          <a:ln>
                            <a:noFill/>
                          </a:ln>
                          <a:solidFill>
                            <a:srgbClr val="660033"/>
                          </a:solidFill>
                          <a:effectLst/>
                          <a:latin typeface="Times New Roman" pitchFamily="18" charset="0"/>
                          <a:ea typeface="標楷體" pitchFamily="65" charset="-120"/>
                        </a:rPr>
                        <a:t>Cdcdcd</a:t>
                      </a:r>
                      <a:endParaRPr kumimoji="1" lang="en-US" altLang="zh-TW" sz="1600" b="0" i="0" u="none" strike="noStrike" cap="none" normalizeH="0" baseline="0">
                        <a:ln>
                          <a:noFill/>
                        </a:ln>
                        <a:solidFill>
                          <a:srgbClr val="660033"/>
                        </a:solidFill>
                        <a:effectLst/>
                        <a:latin typeface="Times New Roman" pitchFamily="18" charset="0"/>
                        <a:ea typeface="標楷體" pitchFamily="65" charset="-120"/>
                      </a:endParaRPr>
                    </a:p>
                  </a:txBody>
                  <a:tcPr marT="45685" marB="4568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zh-TW" altLang="en-US" sz="1600" b="0" i="0" u="none" strike="noStrike" cap="none" normalizeH="0" baseline="0">
                          <a:ln>
                            <a:noFill/>
                          </a:ln>
                          <a:solidFill>
                            <a:srgbClr val="660033"/>
                          </a:solidFill>
                          <a:effectLst/>
                          <a:latin typeface="Times New Roman" pitchFamily="18" charset="0"/>
                          <a:ea typeface="標楷體" pitchFamily="65" charset="-120"/>
                        </a:rPr>
                        <a:t>二</a:t>
                      </a:r>
                      <a:r>
                        <a:rPr kumimoji="1" lang="en-US" altLang="zh-TW" sz="1600" b="0" i="0" u="none" strike="noStrike" cap="none" normalizeH="0" baseline="0">
                          <a:ln>
                            <a:noFill/>
                          </a:ln>
                          <a:solidFill>
                            <a:srgbClr val="660033"/>
                          </a:solidFill>
                          <a:effectLst/>
                          <a:latin typeface="Times New Roman" pitchFamily="18" charset="0"/>
                          <a:ea typeface="標楷體" pitchFamily="65" charset="-120"/>
                        </a:rPr>
                        <a:t>. BCBCBC</a:t>
                      </a:r>
                      <a:endParaRPr kumimoji="1" lang="zh-TW" altLang="en-US" sz="1600" b="0" i="0" u="none" strike="noStrike" cap="none" normalizeH="0" baseline="0">
                        <a:ln>
                          <a:noFill/>
                        </a:ln>
                        <a:solidFill>
                          <a:srgbClr val="660033"/>
                        </a:solidFill>
                        <a:effectLst/>
                        <a:latin typeface="Times New Roman" pitchFamily="18" charset="0"/>
                        <a:ea typeface="標楷體" pitchFamily="65" charset="-120"/>
                      </a:endParaRPr>
                    </a:p>
                  </a:txBody>
                  <a:tcPr marT="45685" marB="4568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00960">
                <a:tc>
                  <a:txBody>
                    <a:bodyPr/>
                    <a:lstStyle/>
                    <a:p>
                      <a:pPr marL="533400" marR="0" lvl="0" indent="-533400" algn="l" defTabSz="914400" rtl="0" eaLnBrk="0" fontAlgn="base" latinLnBrk="0" hangingPunct="0">
                        <a:lnSpc>
                          <a:spcPct val="100000"/>
                        </a:lnSpc>
                        <a:spcBef>
                          <a:spcPct val="20000"/>
                        </a:spcBef>
                        <a:spcAft>
                          <a:spcPct val="0"/>
                        </a:spcAft>
                        <a:buClrTx/>
                        <a:buSzTx/>
                        <a:buFontTx/>
                        <a:buNone/>
                        <a:tabLst/>
                      </a:pPr>
                      <a:r>
                        <a:rPr kumimoji="1" lang="zh-TW" altLang="en-US" sz="1600" b="0" i="0" u="none" strike="noStrike" cap="none" normalizeH="0" baseline="0">
                          <a:ln>
                            <a:noFill/>
                          </a:ln>
                          <a:solidFill>
                            <a:srgbClr val="660033"/>
                          </a:solidFill>
                          <a:effectLst/>
                          <a:latin typeface="Times New Roman" pitchFamily="18" charset="0"/>
                          <a:ea typeface="標楷體" pitchFamily="65" charset="-120"/>
                        </a:rPr>
                        <a:t>三</a:t>
                      </a:r>
                      <a:r>
                        <a:rPr kumimoji="1" lang="en-US" altLang="zh-TW" sz="1600" b="0" i="0" u="none" strike="noStrike" cap="none" normalizeH="0" baseline="0">
                          <a:ln>
                            <a:noFill/>
                          </a:ln>
                          <a:solidFill>
                            <a:srgbClr val="660033"/>
                          </a:solidFill>
                          <a:effectLst/>
                          <a:latin typeface="Times New Roman" pitchFamily="18" charset="0"/>
                          <a:ea typeface="標楷體" pitchFamily="65" charset="-120"/>
                        </a:rPr>
                        <a:t>. CCCCC</a:t>
                      </a: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en-US" altLang="zh-TW" sz="1000" b="0" i="0" u="none" strike="noStrike" cap="none" normalizeH="0" baseline="0">
                          <a:ln>
                            <a:noFill/>
                          </a:ln>
                          <a:solidFill>
                            <a:srgbClr val="660033"/>
                          </a:solidFill>
                          <a:effectLst/>
                          <a:latin typeface="Times New Roman" pitchFamily="18" charset="0"/>
                          <a:ea typeface="標楷體" pitchFamily="65" charset="-120"/>
                        </a:rPr>
                        <a:t>Asdf</a:t>
                      </a: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en-US" altLang="zh-TW" sz="1000" b="0" i="0" u="none" strike="noStrike" cap="none" normalizeH="0" baseline="0">
                          <a:ln>
                            <a:noFill/>
                          </a:ln>
                          <a:solidFill>
                            <a:srgbClr val="660033"/>
                          </a:solidFill>
                          <a:effectLst/>
                          <a:latin typeface="Times New Roman" pitchFamily="18" charset="0"/>
                          <a:ea typeface="標楷體" pitchFamily="65" charset="-120"/>
                        </a:rPr>
                        <a:t>Aqwer</a:t>
                      </a:r>
                      <a:endParaRPr kumimoji="1" lang="en-US" altLang="zh-TW" sz="1600" b="0" i="0" u="none" strike="noStrike" cap="none" normalizeH="0" baseline="0">
                        <a:ln>
                          <a:noFill/>
                        </a:ln>
                        <a:solidFill>
                          <a:srgbClr val="660033"/>
                        </a:solidFill>
                        <a:effectLst/>
                        <a:latin typeface="Times New Roman" pitchFamily="18" charset="0"/>
                        <a:ea typeface="標楷體" pitchFamily="65" charset="-120"/>
                      </a:endParaRPr>
                    </a:p>
                  </a:txBody>
                  <a:tcPr marT="45685" marB="4568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zh-TW" altLang="en-US" sz="1600" b="0" i="0" u="none" strike="noStrike" cap="none" normalizeH="0" baseline="0" dirty="0">
                          <a:ln>
                            <a:noFill/>
                          </a:ln>
                          <a:solidFill>
                            <a:srgbClr val="660033"/>
                          </a:solidFill>
                          <a:effectLst/>
                          <a:latin typeface="Times New Roman" pitchFamily="18" charset="0"/>
                          <a:ea typeface="標楷體" pitchFamily="65" charset="-120"/>
                        </a:rPr>
                        <a:t>三</a:t>
                      </a:r>
                      <a:r>
                        <a:rPr kumimoji="1" lang="en-US" altLang="zh-TW" sz="1600" b="0" i="0" u="none" strike="noStrike" cap="none" normalizeH="0" baseline="0" dirty="0">
                          <a:ln>
                            <a:noFill/>
                          </a:ln>
                          <a:solidFill>
                            <a:srgbClr val="660033"/>
                          </a:solidFill>
                          <a:effectLst/>
                          <a:latin typeface="Times New Roman" pitchFamily="18" charset="0"/>
                          <a:ea typeface="標楷體" pitchFamily="65" charset="-120"/>
                        </a:rPr>
                        <a:t>. </a:t>
                      </a:r>
                      <a:r>
                        <a:rPr kumimoji="1" lang="en-US" altLang="zh-TW" sz="1600" b="0" i="0" u="none" strike="noStrike" cap="none" normalizeH="0" baseline="0" dirty="0" err="1">
                          <a:ln>
                            <a:noFill/>
                          </a:ln>
                          <a:solidFill>
                            <a:srgbClr val="660033"/>
                          </a:solidFill>
                          <a:effectLst/>
                          <a:latin typeface="Times New Roman" pitchFamily="18" charset="0"/>
                          <a:ea typeface="標楷體" pitchFamily="65" charset="-120"/>
                        </a:rPr>
                        <a:t>dFFDFDE</a:t>
                      </a:r>
                      <a:endParaRPr kumimoji="1" lang="en-US" altLang="zh-TW" sz="1600" b="0" i="0" u="none" strike="noStrike" cap="none" normalizeH="0" baseline="0" dirty="0">
                        <a:ln>
                          <a:noFill/>
                        </a:ln>
                        <a:solidFill>
                          <a:srgbClr val="660033"/>
                        </a:solidFill>
                        <a:effectLst/>
                        <a:latin typeface="Times New Roman" pitchFamily="18" charset="0"/>
                        <a:ea typeface="標楷體" pitchFamily="65" charset="-120"/>
                      </a:endParaRPr>
                    </a:p>
                  </a:txBody>
                  <a:tcPr marT="45685" marB="4568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138127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6E9CCB-A5F2-4C70-96BB-4B20E8CF10F3}"/>
              </a:ext>
            </a:extLst>
          </p:cNvPr>
          <p:cNvSpPr>
            <a:spLocks noGrp="1"/>
          </p:cNvSpPr>
          <p:nvPr>
            <p:ph type="title"/>
          </p:nvPr>
        </p:nvSpPr>
        <p:spPr/>
        <p:txBody>
          <a:bodyPr/>
          <a:lstStyle/>
          <a:p>
            <a:r>
              <a:rPr lang="zh-TW" altLang="en-US" dirty="0"/>
              <a:t>定義活動：輸出</a:t>
            </a:r>
          </a:p>
        </p:txBody>
      </p:sp>
      <p:sp>
        <p:nvSpPr>
          <p:cNvPr id="3" name="內容版面配置區 2">
            <a:extLst>
              <a:ext uri="{FF2B5EF4-FFF2-40B4-BE49-F238E27FC236}">
                <a16:creationId xmlns:a16="http://schemas.microsoft.com/office/drawing/2014/main" id="{BB05ECF3-E3AF-4E27-984E-1B59FFE2DE39}"/>
              </a:ext>
            </a:extLst>
          </p:cNvPr>
          <p:cNvSpPr>
            <a:spLocks noGrp="1"/>
          </p:cNvSpPr>
          <p:nvPr>
            <p:ph idx="1"/>
          </p:nvPr>
        </p:nvSpPr>
        <p:spPr/>
        <p:txBody>
          <a:bodyPr>
            <a:normAutofit/>
          </a:bodyPr>
          <a:lstStyle/>
          <a:p>
            <a:r>
              <a:rPr lang="zh-TW" altLang="en-US" dirty="0"/>
              <a:t>活動清單 </a:t>
            </a:r>
            <a:r>
              <a:rPr lang="en-US" altLang="zh-TW" dirty="0"/>
              <a:t>Activity List</a:t>
            </a:r>
          </a:p>
          <a:p>
            <a:pPr lvl="1"/>
            <a:r>
              <a:rPr lang="zh-TW" altLang="en-US" dirty="0"/>
              <a:t>主要輸出</a:t>
            </a:r>
            <a:endParaRPr lang="en-US" altLang="zh-TW" dirty="0"/>
          </a:p>
          <a:p>
            <a:pPr lvl="1"/>
            <a:r>
              <a:rPr lang="zh-TW" altLang="en-US" dirty="0"/>
              <a:t>將工作包分解為工作細項</a:t>
            </a:r>
          </a:p>
          <a:p>
            <a:r>
              <a:rPr lang="zh-TW" altLang="en-US" dirty="0"/>
              <a:t>活動屬性 </a:t>
            </a:r>
            <a:r>
              <a:rPr lang="en-US" altLang="zh-TW" dirty="0"/>
              <a:t>Activity Attributes</a:t>
            </a:r>
          </a:p>
          <a:p>
            <a:pPr lvl="1"/>
            <a:r>
              <a:rPr lang="zh-TW" altLang="en-US" dirty="0"/>
              <a:t>是活動清單的附屬文件</a:t>
            </a:r>
            <a:endParaRPr lang="en-US" altLang="zh-TW" dirty="0"/>
          </a:p>
          <a:p>
            <a:pPr lvl="1"/>
            <a:r>
              <a:rPr lang="zh-TW" altLang="en-US" dirty="0"/>
              <a:t>活動類型包括下列三類：</a:t>
            </a:r>
            <a:endParaRPr lang="en-US" altLang="zh-TW" dirty="0"/>
          </a:p>
          <a:p>
            <a:pPr lvl="2"/>
            <a:r>
              <a:rPr lang="zh-TW" altLang="en-US" dirty="0"/>
              <a:t>主要型活動 </a:t>
            </a:r>
            <a:r>
              <a:rPr lang="en-US" altLang="zh-TW" dirty="0"/>
              <a:t>Discrete Activity</a:t>
            </a:r>
            <a:r>
              <a:rPr lang="zh-TW" altLang="en-US" dirty="0"/>
              <a:t>：與核心交付標的物直接相關的活動</a:t>
            </a:r>
            <a:endParaRPr lang="en-US" altLang="zh-TW" dirty="0"/>
          </a:p>
          <a:p>
            <a:pPr lvl="2"/>
            <a:r>
              <a:rPr lang="zh-TW" altLang="en-US" dirty="0"/>
              <a:t>支援型活動 </a:t>
            </a:r>
            <a:r>
              <a:rPr lang="en-US" altLang="zh-TW" dirty="0"/>
              <a:t>Level of Effort, LOF</a:t>
            </a:r>
            <a:r>
              <a:rPr lang="zh-TW" altLang="en-US" dirty="0"/>
              <a:t>：由支援人力執行，工作量不易衡量，與核心交付標的物相關</a:t>
            </a:r>
            <a:endParaRPr lang="en-US" altLang="zh-TW" dirty="0"/>
          </a:p>
          <a:p>
            <a:pPr lvl="2"/>
            <a:r>
              <a:rPr lang="zh-TW" altLang="en-US" dirty="0"/>
              <a:t>分攤型活動 </a:t>
            </a:r>
            <a:r>
              <a:rPr lang="en-US" altLang="zh-TW" dirty="0"/>
              <a:t>Apportioned Effort, AE</a:t>
            </a:r>
            <a:r>
              <a:rPr lang="zh-TW" altLang="en-US" dirty="0"/>
              <a:t>：由幕僚人員執行，與專案最終產品獲服務無關</a:t>
            </a:r>
            <a:endParaRPr lang="en-US" altLang="zh-TW" dirty="0"/>
          </a:p>
        </p:txBody>
      </p:sp>
      <p:sp>
        <p:nvSpPr>
          <p:cNvPr id="4" name="投影片編號版面配置區 3">
            <a:extLst>
              <a:ext uri="{FF2B5EF4-FFF2-40B4-BE49-F238E27FC236}">
                <a16:creationId xmlns:a16="http://schemas.microsoft.com/office/drawing/2014/main" id="{3929BD33-2B9A-430B-A531-B7DF752D5870}"/>
              </a:ext>
            </a:extLst>
          </p:cNvPr>
          <p:cNvSpPr>
            <a:spLocks noGrp="1"/>
          </p:cNvSpPr>
          <p:nvPr>
            <p:ph type="sldNum" sz="quarter" idx="12"/>
          </p:nvPr>
        </p:nvSpPr>
        <p:spPr/>
        <p:txBody>
          <a:bodyPr/>
          <a:lstStyle/>
          <a:p>
            <a:fld id="{06AFB70A-E524-49E4-8F5C-48BFBE4381EC}" type="slidenum">
              <a:rPr lang="en-US" altLang="zh-TW" smtClean="0"/>
              <a:pPr/>
              <a:t>28</a:t>
            </a:fld>
            <a:endParaRPr lang="en-US" altLang="zh-TW"/>
          </a:p>
        </p:txBody>
      </p:sp>
    </p:spTree>
    <p:extLst>
      <p:ext uri="{BB962C8B-B14F-4D97-AF65-F5344CB8AC3E}">
        <p14:creationId xmlns:p14="http://schemas.microsoft.com/office/powerpoint/2010/main" val="19422276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6E9CCB-A5F2-4C70-96BB-4B20E8CF10F3}"/>
              </a:ext>
            </a:extLst>
          </p:cNvPr>
          <p:cNvSpPr>
            <a:spLocks noGrp="1"/>
          </p:cNvSpPr>
          <p:nvPr>
            <p:ph type="title"/>
          </p:nvPr>
        </p:nvSpPr>
        <p:spPr/>
        <p:txBody>
          <a:bodyPr/>
          <a:lstStyle/>
          <a:p>
            <a:r>
              <a:rPr lang="zh-TW" altLang="en-US" dirty="0"/>
              <a:t>定義活動：輸出（續）</a:t>
            </a:r>
          </a:p>
        </p:txBody>
      </p:sp>
      <p:sp>
        <p:nvSpPr>
          <p:cNvPr id="3" name="內容版面配置區 2">
            <a:extLst>
              <a:ext uri="{FF2B5EF4-FFF2-40B4-BE49-F238E27FC236}">
                <a16:creationId xmlns:a16="http://schemas.microsoft.com/office/drawing/2014/main" id="{BB05ECF3-E3AF-4E27-984E-1B59FFE2DE39}"/>
              </a:ext>
            </a:extLst>
          </p:cNvPr>
          <p:cNvSpPr>
            <a:spLocks noGrp="1"/>
          </p:cNvSpPr>
          <p:nvPr>
            <p:ph idx="1"/>
          </p:nvPr>
        </p:nvSpPr>
        <p:spPr/>
        <p:txBody>
          <a:bodyPr/>
          <a:lstStyle/>
          <a:p>
            <a:r>
              <a:rPr lang="zh-TW" altLang="en-US" dirty="0"/>
              <a:t>里程碑清單 </a:t>
            </a:r>
            <a:r>
              <a:rPr lang="en-US" altLang="zh-TW" dirty="0"/>
              <a:t>Milestone List</a:t>
            </a:r>
          </a:p>
          <a:p>
            <a:pPr lvl="1"/>
            <a:r>
              <a:rPr lang="zh-TW" altLang="en-US" dirty="0"/>
              <a:t>專案的幾個重要事件時間點</a:t>
            </a:r>
            <a:endParaRPr lang="en-US" altLang="zh-TW" dirty="0"/>
          </a:p>
          <a:p>
            <a:pPr lvl="1"/>
            <a:r>
              <a:rPr lang="zh-TW" altLang="en-US" dirty="0"/>
              <a:t>它不是個活動，所以不會有作業時間，也不會使用資源或成本。</a:t>
            </a:r>
          </a:p>
          <a:p>
            <a:r>
              <a:rPr lang="zh-TW" altLang="en-US" dirty="0"/>
              <a:t>變更請求 </a:t>
            </a:r>
            <a:r>
              <a:rPr lang="en-US" altLang="zh-TW" dirty="0"/>
              <a:t>Change Requests</a:t>
            </a:r>
          </a:p>
          <a:p>
            <a:pPr lvl="1"/>
            <a:r>
              <a:rPr lang="zh-TW" altLang="en-US" dirty="0"/>
              <a:t>對交付標的物逐步說明到活動層次時可能會有工作定義已超過範疇基線之範圍，此時就必須提出變更請求。</a:t>
            </a:r>
          </a:p>
          <a:p>
            <a:r>
              <a:rPr lang="zh-TW" altLang="en-US" dirty="0"/>
              <a:t>專案管理計畫書更新：</a:t>
            </a:r>
            <a:endParaRPr lang="en-US" altLang="zh-TW" dirty="0"/>
          </a:p>
          <a:p>
            <a:pPr lvl="1"/>
            <a:r>
              <a:rPr lang="zh-TW" altLang="en-US" dirty="0"/>
              <a:t>時程基線 </a:t>
            </a:r>
            <a:r>
              <a:rPr lang="en-US" altLang="zh-TW" dirty="0"/>
              <a:t>Schedule Baseline</a:t>
            </a:r>
          </a:p>
          <a:p>
            <a:pPr lvl="1"/>
            <a:r>
              <a:rPr lang="zh-TW" altLang="en-US" dirty="0"/>
              <a:t>成本基線 </a:t>
            </a:r>
            <a:r>
              <a:rPr lang="en-US" altLang="zh-TW" dirty="0"/>
              <a:t>Cost Baseline</a:t>
            </a:r>
            <a:endParaRPr lang="zh-TW" altLang="en-US" dirty="0"/>
          </a:p>
        </p:txBody>
      </p:sp>
      <p:sp>
        <p:nvSpPr>
          <p:cNvPr id="4" name="投影片編號版面配置區 3">
            <a:extLst>
              <a:ext uri="{FF2B5EF4-FFF2-40B4-BE49-F238E27FC236}">
                <a16:creationId xmlns:a16="http://schemas.microsoft.com/office/drawing/2014/main" id="{3929BD33-2B9A-430B-A531-B7DF752D5870}"/>
              </a:ext>
            </a:extLst>
          </p:cNvPr>
          <p:cNvSpPr>
            <a:spLocks noGrp="1"/>
          </p:cNvSpPr>
          <p:nvPr>
            <p:ph type="sldNum" sz="quarter" idx="12"/>
          </p:nvPr>
        </p:nvSpPr>
        <p:spPr/>
        <p:txBody>
          <a:bodyPr/>
          <a:lstStyle/>
          <a:p>
            <a:fld id="{06AFB70A-E524-49E4-8F5C-48BFBE4381EC}" type="slidenum">
              <a:rPr lang="en-US" altLang="zh-TW" smtClean="0"/>
              <a:pPr/>
              <a:t>29</a:t>
            </a:fld>
            <a:endParaRPr lang="en-US" altLang="zh-TW"/>
          </a:p>
        </p:txBody>
      </p:sp>
    </p:spTree>
    <p:extLst>
      <p:ext uri="{BB962C8B-B14F-4D97-AF65-F5344CB8AC3E}">
        <p14:creationId xmlns:p14="http://schemas.microsoft.com/office/powerpoint/2010/main" val="1682793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02F8D119-48E4-43A8-B756-A9B4AB6EA77B}"/>
              </a:ext>
            </a:extLst>
          </p:cNvPr>
          <p:cNvSpPr>
            <a:spLocks noGrp="1"/>
          </p:cNvSpPr>
          <p:nvPr>
            <p:ph type="sldNum" sz="quarter" idx="12"/>
          </p:nvPr>
        </p:nvSpPr>
        <p:spPr/>
        <p:txBody>
          <a:bodyPr/>
          <a:lstStyle/>
          <a:p>
            <a:fld id="{06AFB70A-E524-49E4-8F5C-48BFBE4381EC}" type="slidenum">
              <a:rPr lang="en-US" altLang="zh-TW" smtClean="0"/>
              <a:pPr/>
              <a:t>3</a:t>
            </a:fld>
            <a:endParaRPr lang="en-US" altLang="zh-TW"/>
          </a:p>
        </p:txBody>
      </p:sp>
      <p:pic>
        <p:nvPicPr>
          <p:cNvPr id="5" name="Picture 2">
            <a:extLst>
              <a:ext uri="{FF2B5EF4-FFF2-40B4-BE49-F238E27FC236}">
                <a16:creationId xmlns:a16="http://schemas.microsoft.com/office/drawing/2014/main" id="{EDD41634-C9D7-4635-B79E-EB2C0592013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77729" y="115410"/>
            <a:ext cx="5148781" cy="64714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4063332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標題 1">
            <a:extLst>
              <a:ext uri="{FF2B5EF4-FFF2-40B4-BE49-F238E27FC236}">
                <a16:creationId xmlns:a16="http://schemas.microsoft.com/office/drawing/2014/main" id="{FC724EEA-3944-4522-8F30-CCB6CC01E416}"/>
              </a:ext>
            </a:extLst>
          </p:cNvPr>
          <p:cNvSpPr>
            <a:spLocks noGrp="1"/>
          </p:cNvSpPr>
          <p:nvPr>
            <p:ph type="title"/>
          </p:nvPr>
        </p:nvSpPr>
        <p:spPr/>
        <p:txBody>
          <a:bodyPr/>
          <a:lstStyle/>
          <a:p>
            <a:r>
              <a:rPr lang="zh-TW" altLang="en-US" dirty="0"/>
              <a:t>活動清單</a:t>
            </a:r>
            <a:br>
              <a:rPr lang="en-US" altLang="zh-TW" dirty="0"/>
            </a:br>
            <a:r>
              <a:rPr lang="en-US" altLang="zh-TW" dirty="0"/>
              <a:t>Activity List</a:t>
            </a:r>
            <a:endParaRPr lang="zh-TW" altLang="en-US" dirty="0"/>
          </a:p>
        </p:txBody>
      </p:sp>
      <p:sp>
        <p:nvSpPr>
          <p:cNvPr id="2" name="內容版面配置區 1">
            <a:extLst>
              <a:ext uri="{FF2B5EF4-FFF2-40B4-BE49-F238E27FC236}">
                <a16:creationId xmlns:a16="http://schemas.microsoft.com/office/drawing/2014/main" id="{E8FB41F9-9343-417A-B71C-F0CFE30A6C7A}"/>
              </a:ext>
            </a:extLst>
          </p:cNvPr>
          <p:cNvSpPr>
            <a:spLocks noGrp="1"/>
          </p:cNvSpPr>
          <p:nvPr>
            <p:ph idx="1"/>
          </p:nvPr>
        </p:nvSpPr>
        <p:spPr/>
        <p:txBody>
          <a:bodyPr/>
          <a:lstStyle/>
          <a:p>
            <a:r>
              <a:rPr lang="zh-TW" altLang="en-US" dirty="0"/>
              <a:t>將專案所有活動列於表中。</a:t>
            </a:r>
          </a:p>
          <a:p>
            <a:r>
              <a:rPr lang="zh-TW" altLang="en-US" dirty="0"/>
              <a:t>各活動應有識別碼、前置後續活動、時程及活動內容描述。</a:t>
            </a:r>
            <a:endParaRPr lang="en-US" altLang="zh-TW" dirty="0"/>
          </a:p>
          <a:p>
            <a:r>
              <a:rPr lang="zh-TW" altLang="en-US" dirty="0"/>
              <a:t>活動清單範例如下：</a:t>
            </a:r>
          </a:p>
          <a:p>
            <a:endParaRPr lang="zh-TW" altLang="en-US" dirty="0"/>
          </a:p>
        </p:txBody>
      </p:sp>
      <p:sp>
        <p:nvSpPr>
          <p:cNvPr id="22531" name="投影片編號版面配置區 2">
            <a:extLst>
              <a:ext uri="{FF2B5EF4-FFF2-40B4-BE49-F238E27FC236}">
                <a16:creationId xmlns:a16="http://schemas.microsoft.com/office/drawing/2014/main" id="{A96A595F-9147-4AEB-9B85-BB9C156DDAAD}"/>
              </a:ext>
            </a:extLst>
          </p:cNvPr>
          <p:cNvSpPr>
            <a:spLocks noGrp="1"/>
          </p:cNvSpPr>
          <p:nvPr>
            <p:ph type="sldNum" sz="quarter" idx="12"/>
          </p:nvPr>
        </p:nvSpPr>
        <p:spPr/>
        <p:txBody>
          <a:bodyPr/>
          <a:lstStyle>
            <a:lvl1pPr>
              <a:spcBef>
                <a:spcPct val="20000"/>
              </a:spcBef>
              <a:defRPr kumimoji="1" sz="2400" b="1">
                <a:solidFill>
                  <a:schemeClr val="tx1"/>
                </a:solidFill>
                <a:latin typeface="Arial" panose="020B0604020202020204" pitchFamily="34" charset="0"/>
                <a:ea typeface="標楷體" panose="03000509000000000000" pitchFamily="65" charset="-120"/>
              </a:defRPr>
            </a:lvl1pPr>
            <a:lvl2pPr marL="742950" indent="-285750">
              <a:spcBef>
                <a:spcPct val="20000"/>
              </a:spcBef>
              <a:defRPr sz="2000">
                <a:solidFill>
                  <a:schemeClr val="tx1"/>
                </a:solidFill>
                <a:latin typeface="Arial" panose="020B0604020202020204" pitchFamily="34" charset="0"/>
                <a:ea typeface="標楷體" panose="03000509000000000000" pitchFamily="65" charset="-120"/>
              </a:defRPr>
            </a:lvl2pPr>
            <a:lvl3pPr marL="1143000" indent="-228600">
              <a:spcBef>
                <a:spcPct val="20000"/>
              </a:spcBef>
              <a:defRPr kumimoji="1">
                <a:solidFill>
                  <a:schemeClr val="tx1"/>
                </a:solidFill>
                <a:latin typeface="Arial" panose="020B0604020202020204" pitchFamily="34" charset="0"/>
                <a:ea typeface="標楷體" panose="03000509000000000000" pitchFamily="65" charset="-120"/>
              </a:defRPr>
            </a:lvl3pPr>
            <a:lvl4pPr marL="1600200" indent="-228600">
              <a:spcBef>
                <a:spcPct val="20000"/>
              </a:spcBef>
              <a:buChar char="–"/>
              <a:defRPr kumimoji="1" sz="2000">
                <a:solidFill>
                  <a:schemeClr val="accent2"/>
                </a:solidFill>
                <a:latin typeface="Arial" panose="020B0604020202020204" pitchFamily="34" charset="0"/>
                <a:ea typeface="標楷體" panose="03000509000000000000" pitchFamily="65" charset="-120"/>
              </a:defRPr>
            </a:lvl4pPr>
            <a:lvl5pPr marL="2057400" indent="-228600">
              <a:spcBef>
                <a:spcPct val="20000"/>
              </a:spcBef>
              <a:buChar char="»"/>
              <a:defRPr kumimoji="1" sz="2000">
                <a:solidFill>
                  <a:schemeClr val="accent2"/>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har char="»"/>
              <a:defRPr kumimoji="1" sz="2000">
                <a:solidFill>
                  <a:schemeClr val="accent2"/>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har char="»"/>
              <a:defRPr kumimoji="1" sz="2000">
                <a:solidFill>
                  <a:schemeClr val="accent2"/>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har char="»"/>
              <a:defRPr kumimoji="1" sz="2000">
                <a:solidFill>
                  <a:schemeClr val="accent2"/>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har char="»"/>
              <a:defRPr kumimoji="1" sz="2000">
                <a:solidFill>
                  <a:schemeClr val="accent2"/>
                </a:solidFill>
                <a:latin typeface="Arial" panose="020B0604020202020204" pitchFamily="34" charset="0"/>
                <a:ea typeface="標楷體" panose="03000509000000000000" pitchFamily="65" charset="-120"/>
              </a:defRPr>
            </a:lvl9pPr>
          </a:lstStyle>
          <a:p>
            <a:fld id="{338CD046-0BFC-45E7-A49A-C4FF1E1F8030}" type="slidenum">
              <a:rPr lang="en-US" altLang="zh-TW"/>
              <a:pPr/>
              <a:t>30</a:t>
            </a:fld>
            <a:endParaRPr lang="en-US" altLang="zh-TW"/>
          </a:p>
        </p:txBody>
      </p:sp>
      <p:graphicFrame>
        <p:nvGraphicFramePr>
          <p:cNvPr id="17599" name="Group 191">
            <a:extLst>
              <a:ext uri="{FF2B5EF4-FFF2-40B4-BE49-F238E27FC236}">
                <a16:creationId xmlns:a16="http://schemas.microsoft.com/office/drawing/2014/main" id="{D042EF2E-6572-466A-B94B-3D90B0EB7978}"/>
              </a:ext>
            </a:extLst>
          </p:cNvPr>
          <p:cNvGraphicFramePr>
            <a:graphicFrameLocks noGrp="1"/>
          </p:cNvGraphicFramePr>
          <p:nvPr>
            <p:extLst>
              <p:ext uri="{D42A27DB-BD31-4B8C-83A1-F6EECF244321}">
                <p14:modId xmlns:p14="http://schemas.microsoft.com/office/powerpoint/2010/main" val="1515015685"/>
              </p:ext>
            </p:extLst>
          </p:nvPr>
        </p:nvGraphicFramePr>
        <p:xfrm>
          <a:off x="2565572" y="3429000"/>
          <a:ext cx="8496300" cy="2865447"/>
        </p:xfrm>
        <a:graphic>
          <a:graphicData uri="http://schemas.openxmlformats.org/drawingml/2006/table">
            <a:tbl>
              <a:tblPr>
                <a:effectLst>
                  <a:outerShdw blurRad="50800" dist="38100" dir="2700000" algn="tl" rotWithShape="0">
                    <a:prstClr val="black">
                      <a:alpha val="40000"/>
                    </a:prstClr>
                  </a:outerShdw>
                </a:effectLst>
              </a:tblPr>
              <a:tblGrid>
                <a:gridCol w="935037">
                  <a:extLst>
                    <a:ext uri="{9D8B030D-6E8A-4147-A177-3AD203B41FA5}">
                      <a16:colId xmlns:a16="http://schemas.microsoft.com/office/drawing/2014/main" val="20000"/>
                    </a:ext>
                  </a:extLst>
                </a:gridCol>
                <a:gridCol w="1370013">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935037">
                  <a:extLst>
                    <a:ext uri="{9D8B030D-6E8A-4147-A177-3AD203B41FA5}">
                      <a16:colId xmlns:a16="http://schemas.microsoft.com/office/drawing/2014/main" val="20004"/>
                    </a:ext>
                  </a:extLst>
                </a:gridCol>
                <a:gridCol w="865188">
                  <a:extLst>
                    <a:ext uri="{9D8B030D-6E8A-4147-A177-3AD203B41FA5}">
                      <a16:colId xmlns:a16="http://schemas.microsoft.com/office/drawing/2014/main" val="20005"/>
                    </a:ext>
                  </a:extLst>
                </a:gridCol>
                <a:gridCol w="863600">
                  <a:extLst>
                    <a:ext uri="{9D8B030D-6E8A-4147-A177-3AD203B41FA5}">
                      <a16:colId xmlns:a16="http://schemas.microsoft.com/office/drawing/2014/main" val="20006"/>
                    </a:ext>
                  </a:extLst>
                </a:gridCol>
                <a:gridCol w="936625">
                  <a:extLst>
                    <a:ext uri="{9D8B030D-6E8A-4147-A177-3AD203B41FA5}">
                      <a16:colId xmlns:a16="http://schemas.microsoft.com/office/drawing/2014/main" val="20007"/>
                    </a:ext>
                  </a:extLst>
                </a:gridCol>
              </a:tblGrid>
              <a:tr h="396207">
                <a:tc rowSpan="2">
                  <a:txBody>
                    <a:bodyPr/>
                    <a:lstStyle>
                      <a:lvl1pPr eaLnBrk="0" hangingPunct="0">
                        <a:spcBef>
                          <a:spcPct val="20000"/>
                        </a:spcBef>
                        <a:defRPr kumimoji="1" sz="2800">
                          <a:solidFill>
                            <a:srgbClr val="660033"/>
                          </a:solidFill>
                          <a:latin typeface="Times New Roman" pitchFamily="18" charset="0"/>
                          <a:ea typeface="標楷體" pitchFamily="65" charset="-120"/>
                        </a:defRPr>
                      </a:lvl1pPr>
                      <a:lvl2pPr marL="742950" indent="-285750" eaLnBrk="0" hangingPunct="0">
                        <a:spcBef>
                          <a:spcPct val="20000"/>
                        </a:spcBef>
                        <a:defRPr kumimoji="1" sz="2400">
                          <a:solidFill>
                            <a:srgbClr val="660033"/>
                          </a:solidFill>
                          <a:latin typeface="Times New Roman" pitchFamily="18" charset="0"/>
                          <a:ea typeface="標楷體" pitchFamily="65" charset="-120"/>
                        </a:defRPr>
                      </a:lvl2pPr>
                      <a:lvl3pPr marL="1143000" indent="-228600" eaLnBrk="0" hangingPunct="0">
                        <a:spcBef>
                          <a:spcPct val="20000"/>
                        </a:spcBef>
                        <a:defRPr kumimoji="1" sz="2000">
                          <a:solidFill>
                            <a:srgbClr val="660033"/>
                          </a:solidFill>
                          <a:latin typeface="Times New Roman" pitchFamily="18" charset="0"/>
                          <a:ea typeface="標楷體" pitchFamily="65" charset="-120"/>
                        </a:defRPr>
                      </a:lvl3pPr>
                      <a:lvl4pPr marL="1600200" indent="-228600" eaLnBrk="0" hangingPunct="0">
                        <a:spcBef>
                          <a:spcPct val="20000"/>
                        </a:spcBef>
                        <a:defRPr kumimoji="1">
                          <a:solidFill>
                            <a:srgbClr val="660033"/>
                          </a:solidFill>
                          <a:latin typeface="Times New Roman" pitchFamily="18" charset="0"/>
                          <a:ea typeface="標楷體" pitchFamily="65" charset="-120"/>
                        </a:defRPr>
                      </a:lvl4pPr>
                      <a:lvl5pPr marL="2057400" indent="-228600" eaLnBrk="0" hangingPunct="0">
                        <a:spcBef>
                          <a:spcPct val="20000"/>
                        </a:spcBef>
                        <a:defRPr kumimoji="1">
                          <a:solidFill>
                            <a:srgbClr val="660033"/>
                          </a:solidFill>
                          <a:latin typeface="Times New Roman" pitchFamily="18" charset="0"/>
                          <a:ea typeface="標楷體" pitchFamily="65" charset="-120"/>
                        </a:defRPr>
                      </a:lvl5pPr>
                      <a:lvl6pPr marL="25146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6pPr>
                      <a:lvl7pPr marL="29718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7pPr>
                      <a:lvl8pPr marL="34290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8pPr>
                      <a:lvl9pPr marL="38862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TW" altLang="en-US" sz="2800" b="1" i="0" u="none" strike="noStrike" cap="none" normalizeH="0" baseline="0" dirty="0">
                          <a:ln>
                            <a:noFill/>
                          </a:ln>
                          <a:solidFill>
                            <a:schemeClr val="tx1"/>
                          </a:solidFill>
                          <a:effectLst/>
                          <a:latin typeface="Arial" pitchFamily="34" charset="0"/>
                          <a:ea typeface="標楷體" pitchFamily="65" charset="-120"/>
                        </a:rPr>
                        <a:t>編號</a:t>
                      </a: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eaLnBrk="0" hangingPunct="0">
                        <a:spcBef>
                          <a:spcPct val="20000"/>
                        </a:spcBef>
                        <a:defRPr kumimoji="1" sz="2800">
                          <a:solidFill>
                            <a:srgbClr val="660033"/>
                          </a:solidFill>
                          <a:latin typeface="Times New Roman" pitchFamily="18" charset="0"/>
                          <a:ea typeface="標楷體" pitchFamily="65" charset="-120"/>
                        </a:defRPr>
                      </a:lvl1pPr>
                      <a:lvl2pPr marL="742950" indent="-285750" eaLnBrk="0" hangingPunct="0">
                        <a:spcBef>
                          <a:spcPct val="20000"/>
                        </a:spcBef>
                        <a:defRPr kumimoji="1" sz="2400">
                          <a:solidFill>
                            <a:srgbClr val="660033"/>
                          </a:solidFill>
                          <a:latin typeface="Times New Roman" pitchFamily="18" charset="0"/>
                          <a:ea typeface="標楷體" pitchFamily="65" charset="-120"/>
                        </a:defRPr>
                      </a:lvl2pPr>
                      <a:lvl3pPr marL="1143000" indent="-228600" eaLnBrk="0" hangingPunct="0">
                        <a:spcBef>
                          <a:spcPct val="20000"/>
                        </a:spcBef>
                        <a:defRPr kumimoji="1" sz="2000">
                          <a:solidFill>
                            <a:srgbClr val="660033"/>
                          </a:solidFill>
                          <a:latin typeface="Times New Roman" pitchFamily="18" charset="0"/>
                          <a:ea typeface="標楷體" pitchFamily="65" charset="-120"/>
                        </a:defRPr>
                      </a:lvl3pPr>
                      <a:lvl4pPr marL="1600200" indent="-228600" eaLnBrk="0" hangingPunct="0">
                        <a:spcBef>
                          <a:spcPct val="20000"/>
                        </a:spcBef>
                        <a:defRPr kumimoji="1">
                          <a:solidFill>
                            <a:srgbClr val="660033"/>
                          </a:solidFill>
                          <a:latin typeface="Times New Roman" pitchFamily="18" charset="0"/>
                          <a:ea typeface="標楷體" pitchFamily="65" charset="-120"/>
                        </a:defRPr>
                      </a:lvl4pPr>
                      <a:lvl5pPr marL="2057400" indent="-228600" eaLnBrk="0" hangingPunct="0">
                        <a:spcBef>
                          <a:spcPct val="20000"/>
                        </a:spcBef>
                        <a:defRPr kumimoji="1">
                          <a:solidFill>
                            <a:srgbClr val="660033"/>
                          </a:solidFill>
                          <a:latin typeface="Times New Roman" pitchFamily="18" charset="0"/>
                          <a:ea typeface="標楷體" pitchFamily="65" charset="-120"/>
                        </a:defRPr>
                      </a:lvl5pPr>
                      <a:lvl6pPr marL="25146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6pPr>
                      <a:lvl7pPr marL="29718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7pPr>
                      <a:lvl8pPr marL="34290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8pPr>
                      <a:lvl9pPr marL="38862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TW" altLang="en-US" sz="2800" b="1" i="0" u="none" strike="noStrike" cap="none" normalizeH="0" baseline="0">
                          <a:ln>
                            <a:noFill/>
                          </a:ln>
                          <a:solidFill>
                            <a:schemeClr val="tx1"/>
                          </a:solidFill>
                          <a:effectLst/>
                          <a:latin typeface="Arial" pitchFamily="34" charset="0"/>
                          <a:ea typeface="標楷體" pitchFamily="65" charset="-120"/>
                        </a:rPr>
                        <a:t>作業</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eaLnBrk="0" hangingPunct="0">
                        <a:spcBef>
                          <a:spcPct val="20000"/>
                        </a:spcBef>
                        <a:defRPr kumimoji="1" sz="2800">
                          <a:solidFill>
                            <a:srgbClr val="660033"/>
                          </a:solidFill>
                          <a:latin typeface="Times New Roman" pitchFamily="18" charset="0"/>
                          <a:ea typeface="標楷體" pitchFamily="65" charset="-120"/>
                        </a:defRPr>
                      </a:lvl1pPr>
                      <a:lvl2pPr marL="742950" indent="-285750" eaLnBrk="0" hangingPunct="0">
                        <a:spcBef>
                          <a:spcPct val="20000"/>
                        </a:spcBef>
                        <a:defRPr kumimoji="1" sz="2400">
                          <a:solidFill>
                            <a:srgbClr val="660033"/>
                          </a:solidFill>
                          <a:latin typeface="Times New Roman" pitchFamily="18" charset="0"/>
                          <a:ea typeface="標楷體" pitchFamily="65" charset="-120"/>
                        </a:defRPr>
                      </a:lvl2pPr>
                      <a:lvl3pPr marL="1143000" indent="-228600" eaLnBrk="0" hangingPunct="0">
                        <a:spcBef>
                          <a:spcPct val="20000"/>
                        </a:spcBef>
                        <a:defRPr kumimoji="1" sz="2000">
                          <a:solidFill>
                            <a:srgbClr val="660033"/>
                          </a:solidFill>
                          <a:latin typeface="Times New Roman" pitchFamily="18" charset="0"/>
                          <a:ea typeface="標楷體" pitchFamily="65" charset="-120"/>
                        </a:defRPr>
                      </a:lvl3pPr>
                      <a:lvl4pPr marL="1600200" indent="-228600" eaLnBrk="0" hangingPunct="0">
                        <a:spcBef>
                          <a:spcPct val="20000"/>
                        </a:spcBef>
                        <a:defRPr kumimoji="1">
                          <a:solidFill>
                            <a:srgbClr val="660033"/>
                          </a:solidFill>
                          <a:latin typeface="Times New Roman" pitchFamily="18" charset="0"/>
                          <a:ea typeface="標楷體" pitchFamily="65" charset="-120"/>
                        </a:defRPr>
                      </a:lvl4pPr>
                      <a:lvl5pPr marL="2057400" indent="-228600" eaLnBrk="0" hangingPunct="0">
                        <a:spcBef>
                          <a:spcPct val="20000"/>
                        </a:spcBef>
                        <a:defRPr kumimoji="1">
                          <a:solidFill>
                            <a:srgbClr val="660033"/>
                          </a:solidFill>
                          <a:latin typeface="Times New Roman" pitchFamily="18" charset="0"/>
                          <a:ea typeface="標楷體" pitchFamily="65" charset="-120"/>
                        </a:defRPr>
                      </a:lvl5pPr>
                      <a:lvl6pPr marL="25146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6pPr>
                      <a:lvl7pPr marL="29718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7pPr>
                      <a:lvl8pPr marL="34290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8pPr>
                      <a:lvl9pPr marL="38862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TW" altLang="en-US" sz="2400" b="0" i="0" u="none" strike="noStrike" cap="none" normalizeH="0" baseline="0" dirty="0">
                          <a:ln>
                            <a:noFill/>
                          </a:ln>
                          <a:solidFill>
                            <a:srgbClr val="660033"/>
                          </a:solidFill>
                          <a:effectLst/>
                          <a:latin typeface="Times New Roman" pitchFamily="18" charset="0"/>
                          <a:ea typeface="標楷體" pitchFamily="65" charset="-120"/>
                        </a:rPr>
                        <a:t>負責人</a:t>
                      </a:r>
                    </a:p>
                  </a:txBody>
                  <a:tcPr marT="45704" marB="4570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eaLnBrk="0" hangingPunct="0">
                        <a:spcBef>
                          <a:spcPct val="20000"/>
                        </a:spcBef>
                        <a:defRPr kumimoji="1" sz="2800">
                          <a:solidFill>
                            <a:srgbClr val="660033"/>
                          </a:solidFill>
                          <a:latin typeface="Times New Roman" pitchFamily="18" charset="0"/>
                          <a:ea typeface="標楷體" pitchFamily="65" charset="-120"/>
                        </a:defRPr>
                      </a:lvl1pPr>
                      <a:lvl2pPr marL="742950" indent="-285750" eaLnBrk="0" hangingPunct="0">
                        <a:spcBef>
                          <a:spcPct val="20000"/>
                        </a:spcBef>
                        <a:defRPr kumimoji="1" sz="2400">
                          <a:solidFill>
                            <a:srgbClr val="660033"/>
                          </a:solidFill>
                          <a:latin typeface="Times New Roman" pitchFamily="18" charset="0"/>
                          <a:ea typeface="標楷體" pitchFamily="65" charset="-120"/>
                        </a:defRPr>
                      </a:lvl2pPr>
                      <a:lvl3pPr marL="1143000" indent="-228600" eaLnBrk="0" hangingPunct="0">
                        <a:spcBef>
                          <a:spcPct val="20000"/>
                        </a:spcBef>
                        <a:defRPr kumimoji="1" sz="2000">
                          <a:solidFill>
                            <a:srgbClr val="660033"/>
                          </a:solidFill>
                          <a:latin typeface="Times New Roman" pitchFamily="18" charset="0"/>
                          <a:ea typeface="標楷體" pitchFamily="65" charset="-120"/>
                        </a:defRPr>
                      </a:lvl3pPr>
                      <a:lvl4pPr marL="1600200" indent="-228600" eaLnBrk="0" hangingPunct="0">
                        <a:spcBef>
                          <a:spcPct val="20000"/>
                        </a:spcBef>
                        <a:defRPr kumimoji="1">
                          <a:solidFill>
                            <a:srgbClr val="660033"/>
                          </a:solidFill>
                          <a:latin typeface="Times New Roman" pitchFamily="18" charset="0"/>
                          <a:ea typeface="標楷體" pitchFamily="65" charset="-120"/>
                        </a:defRPr>
                      </a:lvl4pPr>
                      <a:lvl5pPr marL="2057400" indent="-228600" eaLnBrk="0" hangingPunct="0">
                        <a:spcBef>
                          <a:spcPct val="20000"/>
                        </a:spcBef>
                        <a:defRPr kumimoji="1">
                          <a:solidFill>
                            <a:srgbClr val="660033"/>
                          </a:solidFill>
                          <a:latin typeface="Times New Roman" pitchFamily="18" charset="0"/>
                          <a:ea typeface="標楷體" pitchFamily="65" charset="-120"/>
                        </a:defRPr>
                      </a:lvl5pPr>
                      <a:lvl6pPr marL="25146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6pPr>
                      <a:lvl7pPr marL="29718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7pPr>
                      <a:lvl8pPr marL="34290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8pPr>
                      <a:lvl9pPr marL="38862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TW" altLang="en-US" sz="2400" b="0" i="0" u="none" strike="noStrike" cap="none" normalizeH="0" baseline="0">
                          <a:ln>
                            <a:noFill/>
                          </a:ln>
                          <a:solidFill>
                            <a:srgbClr val="660033"/>
                          </a:solidFill>
                          <a:effectLst/>
                          <a:latin typeface="Times New Roman" pitchFamily="18" charset="0"/>
                          <a:ea typeface="標楷體" pitchFamily="65" charset="-120"/>
                        </a:rPr>
                        <a:t>前置</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lvl1pPr eaLnBrk="0" hangingPunct="0">
                        <a:spcBef>
                          <a:spcPct val="20000"/>
                        </a:spcBef>
                        <a:defRPr kumimoji="1" sz="2800">
                          <a:solidFill>
                            <a:srgbClr val="660033"/>
                          </a:solidFill>
                          <a:latin typeface="Times New Roman" pitchFamily="18" charset="0"/>
                          <a:ea typeface="標楷體" pitchFamily="65" charset="-120"/>
                        </a:defRPr>
                      </a:lvl1pPr>
                      <a:lvl2pPr marL="742950" indent="-285750" eaLnBrk="0" hangingPunct="0">
                        <a:spcBef>
                          <a:spcPct val="20000"/>
                        </a:spcBef>
                        <a:defRPr kumimoji="1" sz="2400">
                          <a:solidFill>
                            <a:srgbClr val="660033"/>
                          </a:solidFill>
                          <a:latin typeface="Times New Roman" pitchFamily="18" charset="0"/>
                          <a:ea typeface="標楷體" pitchFamily="65" charset="-120"/>
                        </a:defRPr>
                      </a:lvl2pPr>
                      <a:lvl3pPr marL="1143000" indent="-228600" eaLnBrk="0" hangingPunct="0">
                        <a:spcBef>
                          <a:spcPct val="20000"/>
                        </a:spcBef>
                        <a:defRPr kumimoji="1" sz="2000">
                          <a:solidFill>
                            <a:srgbClr val="660033"/>
                          </a:solidFill>
                          <a:latin typeface="Times New Roman" pitchFamily="18" charset="0"/>
                          <a:ea typeface="標楷體" pitchFamily="65" charset="-120"/>
                        </a:defRPr>
                      </a:lvl3pPr>
                      <a:lvl4pPr marL="1600200" indent="-228600" eaLnBrk="0" hangingPunct="0">
                        <a:spcBef>
                          <a:spcPct val="20000"/>
                        </a:spcBef>
                        <a:defRPr kumimoji="1">
                          <a:solidFill>
                            <a:srgbClr val="660033"/>
                          </a:solidFill>
                          <a:latin typeface="Times New Roman" pitchFamily="18" charset="0"/>
                          <a:ea typeface="標楷體" pitchFamily="65" charset="-120"/>
                        </a:defRPr>
                      </a:lvl4pPr>
                      <a:lvl5pPr marL="2057400" indent="-228600" eaLnBrk="0" hangingPunct="0">
                        <a:spcBef>
                          <a:spcPct val="20000"/>
                        </a:spcBef>
                        <a:defRPr kumimoji="1">
                          <a:solidFill>
                            <a:srgbClr val="660033"/>
                          </a:solidFill>
                          <a:latin typeface="Times New Roman" pitchFamily="18" charset="0"/>
                          <a:ea typeface="標楷體" pitchFamily="65" charset="-120"/>
                        </a:defRPr>
                      </a:lvl5pPr>
                      <a:lvl6pPr marL="25146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6pPr>
                      <a:lvl7pPr marL="29718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7pPr>
                      <a:lvl8pPr marL="34290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8pPr>
                      <a:lvl9pPr marL="38862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TW" altLang="en-US" sz="2000" b="0" i="0" u="none" strike="noStrike" cap="none" normalizeH="0" baseline="0">
                          <a:ln>
                            <a:noFill/>
                          </a:ln>
                          <a:solidFill>
                            <a:srgbClr val="660033"/>
                          </a:solidFill>
                          <a:effectLst/>
                          <a:latin typeface="Times New Roman" pitchFamily="18" charset="0"/>
                          <a:ea typeface="標楷體" pitchFamily="65" charset="-120"/>
                        </a:rPr>
                        <a:t>作業時間</a:t>
                      </a: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000"/>
                  </a:ext>
                </a:extLst>
              </a:tr>
              <a:tr h="396727">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tc>
                  <a:txBody>
                    <a:bodyPr/>
                    <a:lstStyle>
                      <a:lvl1pPr eaLnBrk="0" hangingPunct="0">
                        <a:spcBef>
                          <a:spcPct val="20000"/>
                        </a:spcBef>
                        <a:defRPr kumimoji="1" sz="2800">
                          <a:solidFill>
                            <a:srgbClr val="660033"/>
                          </a:solidFill>
                          <a:latin typeface="Times New Roman" pitchFamily="18" charset="0"/>
                          <a:ea typeface="標楷體" pitchFamily="65" charset="-120"/>
                        </a:defRPr>
                      </a:lvl1pPr>
                      <a:lvl2pPr marL="742950" indent="-285750" eaLnBrk="0" hangingPunct="0">
                        <a:spcBef>
                          <a:spcPct val="20000"/>
                        </a:spcBef>
                        <a:defRPr kumimoji="1" sz="2400">
                          <a:solidFill>
                            <a:srgbClr val="660033"/>
                          </a:solidFill>
                          <a:latin typeface="Times New Roman" pitchFamily="18" charset="0"/>
                          <a:ea typeface="標楷體" pitchFamily="65" charset="-120"/>
                        </a:defRPr>
                      </a:lvl2pPr>
                      <a:lvl3pPr marL="1143000" indent="-228600" eaLnBrk="0" hangingPunct="0">
                        <a:spcBef>
                          <a:spcPct val="20000"/>
                        </a:spcBef>
                        <a:defRPr kumimoji="1" sz="2000">
                          <a:solidFill>
                            <a:srgbClr val="660033"/>
                          </a:solidFill>
                          <a:latin typeface="Times New Roman" pitchFamily="18" charset="0"/>
                          <a:ea typeface="標楷體" pitchFamily="65" charset="-120"/>
                        </a:defRPr>
                      </a:lvl3pPr>
                      <a:lvl4pPr marL="1600200" indent="-228600" eaLnBrk="0" hangingPunct="0">
                        <a:spcBef>
                          <a:spcPct val="20000"/>
                        </a:spcBef>
                        <a:defRPr kumimoji="1">
                          <a:solidFill>
                            <a:srgbClr val="660033"/>
                          </a:solidFill>
                          <a:latin typeface="Times New Roman" pitchFamily="18" charset="0"/>
                          <a:ea typeface="標楷體" pitchFamily="65" charset="-120"/>
                        </a:defRPr>
                      </a:lvl4pPr>
                      <a:lvl5pPr marL="2057400" indent="-228600" eaLnBrk="0" hangingPunct="0">
                        <a:spcBef>
                          <a:spcPct val="20000"/>
                        </a:spcBef>
                        <a:defRPr kumimoji="1">
                          <a:solidFill>
                            <a:srgbClr val="660033"/>
                          </a:solidFill>
                          <a:latin typeface="Times New Roman" pitchFamily="18" charset="0"/>
                          <a:ea typeface="標楷體" pitchFamily="65" charset="-120"/>
                        </a:defRPr>
                      </a:lvl5pPr>
                      <a:lvl6pPr marL="25146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6pPr>
                      <a:lvl7pPr marL="29718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7pPr>
                      <a:lvl8pPr marL="34290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8pPr>
                      <a:lvl9pPr marL="38862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000" b="0" i="0" u="none" strike="noStrike" cap="none" normalizeH="0" baseline="0">
                          <a:ln>
                            <a:noFill/>
                          </a:ln>
                          <a:solidFill>
                            <a:srgbClr val="660033"/>
                          </a:solidFill>
                          <a:effectLst/>
                          <a:latin typeface="Times New Roman" pitchFamily="18" charset="0"/>
                          <a:ea typeface="標楷體" pitchFamily="65" charset="-120"/>
                        </a:rPr>
                        <a:t>O</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rgbClr val="660033"/>
                          </a:solidFill>
                          <a:latin typeface="Times New Roman" pitchFamily="18" charset="0"/>
                          <a:ea typeface="標楷體" pitchFamily="65" charset="-120"/>
                        </a:defRPr>
                      </a:lvl1pPr>
                      <a:lvl2pPr marL="742950" indent="-285750" eaLnBrk="0" hangingPunct="0">
                        <a:spcBef>
                          <a:spcPct val="20000"/>
                        </a:spcBef>
                        <a:defRPr kumimoji="1" sz="2400">
                          <a:solidFill>
                            <a:srgbClr val="660033"/>
                          </a:solidFill>
                          <a:latin typeface="Times New Roman" pitchFamily="18" charset="0"/>
                          <a:ea typeface="標楷體" pitchFamily="65" charset="-120"/>
                        </a:defRPr>
                      </a:lvl2pPr>
                      <a:lvl3pPr marL="1143000" indent="-228600" eaLnBrk="0" hangingPunct="0">
                        <a:spcBef>
                          <a:spcPct val="20000"/>
                        </a:spcBef>
                        <a:defRPr kumimoji="1" sz="2000">
                          <a:solidFill>
                            <a:srgbClr val="660033"/>
                          </a:solidFill>
                          <a:latin typeface="Times New Roman" pitchFamily="18" charset="0"/>
                          <a:ea typeface="標楷體" pitchFamily="65" charset="-120"/>
                        </a:defRPr>
                      </a:lvl3pPr>
                      <a:lvl4pPr marL="1600200" indent="-228600" eaLnBrk="0" hangingPunct="0">
                        <a:spcBef>
                          <a:spcPct val="20000"/>
                        </a:spcBef>
                        <a:defRPr kumimoji="1">
                          <a:solidFill>
                            <a:srgbClr val="660033"/>
                          </a:solidFill>
                          <a:latin typeface="Times New Roman" pitchFamily="18" charset="0"/>
                          <a:ea typeface="標楷體" pitchFamily="65" charset="-120"/>
                        </a:defRPr>
                      </a:lvl4pPr>
                      <a:lvl5pPr marL="2057400" indent="-228600" eaLnBrk="0" hangingPunct="0">
                        <a:spcBef>
                          <a:spcPct val="20000"/>
                        </a:spcBef>
                        <a:defRPr kumimoji="1">
                          <a:solidFill>
                            <a:srgbClr val="660033"/>
                          </a:solidFill>
                          <a:latin typeface="Times New Roman" pitchFamily="18" charset="0"/>
                          <a:ea typeface="標楷體" pitchFamily="65" charset="-120"/>
                        </a:defRPr>
                      </a:lvl5pPr>
                      <a:lvl6pPr marL="25146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6pPr>
                      <a:lvl7pPr marL="29718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7pPr>
                      <a:lvl8pPr marL="34290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8pPr>
                      <a:lvl9pPr marL="38862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000" b="0" i="0" u="none" strike="noStrike" cap="none" normalizeH="0" baseline="0">
                          <a:ln>
                            <a:noFill/>
                          </a:ln>
                          <a:solidFill>
                            <a:srgbClr val="660033"/>
                          </a:solidFill>
                          <a:effectLst/>
                          <a:latin typeface="Times New Roman" pitchFamily="18" charset="0"/>
                          <a:ea typeface="標楷體" pitchFamily="65" charset="-120"/>
                        </a:rPr>
                        <a:t>M</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rgbClr val="660033"/>
                          </a:solidFill>
                          <a:latin typeface="Times New Roman" pitchFamily="18" charset="0"/>
                          <a:ea typeface="標楷體" pitchFamily="65" charset="-120"/>
                        </a:defRPr>
                      </a:lvl1pPr>
                      <a:lvl2pPr marL="742950" indent="-285750" eaLnBrk="0" hangingPunct="0">
                        <a:spcBef>
                          <a:spcPct val="20000"/>
                        </a:spcBef>
                        <a:defRPr kumimoji="1" sz="2400">
                          <a:solidFill>
                            <a:srgbClr val="660033"/>
                          </a:solidFill>
                          <a:latin typeface="Times New Roman" pitchFamily="18" charset="0"/>
                          <a:ea typeface="標楷體" pitchFamily="65" charset="-120"/>
                        </a:defRPr>
                      </a:lvl2pPr>
                      <a:lvl3pPr marL="1143000" indent="-228600" eaLnBrk="0" hangingPunct="0">
                        <a:spcBef>
                          <a:spcPct val="20000"/>
                        </a:spcBef>
                        <a:defRPr kumimoji="1" sz="2000">
                          <a:solidFill>
                            <a:srgbClr val="660033"/>
                          </a:solidFill>
                          <a:latin typeface="Times New Roman" pitchFamily="18" charset="0"/>
                          <a:ea typeface="標楷體" pitchFamily="65" charset="-120"/>
                        </a:defRPr>
                      </a:lvl3pPr>
                      <a:lvl4pPr marL="1600200" indent="-228600" eaLnBrk="0" hangingPunct="0">
                        <a:spcBef>
                          <a:spcPct val="20000"/>
                        </a:spcBef>
                        <a:defRPr kumimoji="1">
                          <a:solidFill>
                            <a:srgbClr val="660033"/>
                          </a:solidFill>
                          <a:latin typeface="Times New Roman" pitchFamily="18" charset="0"/>
                          <a:ea typeface="標楷體" pitchFamily="65" charset="-120"/>
                        </a:defRPr>
                      </a:lvl4pPr>
                      <a:lvl5pPr marL="2057400" indent="-228600" eaLnBrk="0" hangingPunct="0">
                        <a:spcBef>
                          <a:spcPct val="20000"/>
                        </a:spcBef>
                        <a:defRPr kumimoji="1">
                          <a:solidFill>
                            <a:srgbClr val="660033"/>
                          </a:solidFill>
                          <a:latin typeface="Times New Roman" pitchFamily="18" charset="0"/>
                          <a:ea typeface="標楷體" pitchFamily="65" charset="-120"/>
                        </a:defRPr>
                      </a:lvl5pPr>
                      <a:lvl6pPr marL="25146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6pPr>
                      <a:lvl7pPr marL="29718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7pPr>
                      <a:lvl8pPr marL="34290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8pPr>
                      <a:lvl9pPr marL="38862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000" b="0" i="0" u="none" strike="noStrike" cap="none" normalizeH="0" baseline="0">
                          <a:ln>
                            <a:noFill/>
                          </a:ln>
                          <a:solidFill>
                            <a:srgbClr val="660033"/>
                          </a:solidFill>
                          <a:effectLst/>
                          <a:latin typeface="Times New Roman" pitchFamily="18" charset="0"/>
                          <a:ea typeface="標楷體" pitchFamily="65" charset="-120"/>
                        </a:rPr>
                        <a:t>P</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rgbClr val="660033"/>
                          </a:solidFill>
                          <a:latin typeface="Times New Roman" pitchFamily="18" charset="0"/>
                          <a:ea typeface="標楷體" pitchFamily="65" charset="-120"/>
                        </a:defRPr>
                      </a:lvl1pPr>
                      <a:lvl2pPr marL="742950" indent="-285750" eaLnBrk="0" hangingPunct="0">
                        <a:spcBef>
                          <a:spcPct val="20000"/>
                        </a:spcBef>
                        <a:defRPr kumimoji="1" sz="2400">
                          <a:solidFill>
                            <a:srgbClr val="660033"/>
                          </a:solidFill>
                          <a:latin typeface="Times New Roman" pitchFamily="18" charset="0"/>
                          <a:ea typeface="標楷體" pitchFamily="65" charset="-120"/>
                        </a:defRPr>
                      </a:lvl2pPr>
                      <a:lvl3pPr marL="1143000" indent="-228600" eaLnBrk="0" hangingPunct="0">
                        <a:spcBef>
                          <a:spcPct val="20000"/>
                        </a:spcBef>
                        <a:defRPr kumimoji="1" sz="2000">
                          <a:solidFill>
                            <a:srgbClr val="660033"/>
                          </a:solidFill>
                          <a:latin typeface="Times New Roman" pitchFamily="18" charset="0"/>
                          <a:ea typeface="標楷體" pitchFamily="65" charset="-120"/>
                        </a:defRPr>
                      </a:lvl3pPr>
                      <a:lvl4pPr marL="1600200" indent="-228600" eaLnBrk="0" hangingPunct="0">
                        <a:spcBef>
                          <a:spcPct val="20000"/>
                        </a:spcBef>
                        <a:defRPr kumimoji="1">
                          <a:solidFill>
                            <a:srgbClr val="660033"/>
                          </a:solidFill>
                          <a:latin typeface="Times New Roman" pitchFamily="18" charset="0"/>
                          <a:ea typeface="標楷體" pitchFamily="65" charset="-120"/>
                        </a:defRPr>
                      </a:lvl4pPr>
                      <a:lvl5pPr marL="2057400" indent="-228600" eaLnBrk="0" hangingPunct="0">
                        <a:spcBef>
                          <a:spcPct val="20000"/>
                        </a:spcBef>
                        <a:defRPr kumimoji="1">
                          <a:solidFill>
                            <a:srgbClr val="660033"/>
                          </a:solidFill>
                          <a:latin typeface="Times New Roman" pitchFamily="18" charset="0"/>
                          <a:ea typeface="標楷體" pitchFamily="65" charset="-120"/>
                        </a:defRPr>
                      </a:lvl5pPr>
                      <a:lvl6pPr marL="25146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6pPr>
                      <a:lvl7pPr marL="29718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7pPr>
                      <a:lvl8pPr marL="34290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8pPr>
                      <a:lvl9pPr marL="38862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000" b="0" i="0" u="none" strike="noStrike" cap="none" normalizeH="0" baseline="0">
                          <a:ln>
                            <a:noFill/>
                          </a:ln>
                          <a:solidFill>
                            <a:srgbClr val="660033"/>
                          </a:solidFill>
                          <a:effectLst/>
                          <a:latin typeface="Times New Roman" pitchFamily="18" charset="0"/>
                          <a:ea typeface="標楷體" pitchFamily="65" charset="-120"/>
                        </a:rPr>
                        <a:t>E</a:t>
                      </a: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26">
                <a:tc>
                  <a:txBody>
                    <a:bodyPr/>
                    <a:lstStyle>
                      <a:lvl1pPr eaLnBrk="0" hangingPunct="0">
                        <a:spcBef>
                          <a:spcPct val="20000"/>
                        </a:spcBef>
                        <a:defRPr kumimoji="1" sz="2800">
                          <a:solidFill>
                            <a:srgbClr val="660033"/>
                          </a:solidFill>
                          <a:latin typeface="Times New Roman" pitchFamily="18" charset="0"/>
                          <a:ea typeface="標楷體" pitchFamily="65" charset="-120"/>
                        </a:defRPr>
                      </a:lvl1pPr>
                      <a:lvl2pPr marL="742950" indent="-285750" eaLnBrk="0" hangingPunct="0">
                        <a:spcBef>
                          <a:spcPct val="20000"/>
                        </a:spcBef>
                        <a:defRPr kumimoji="1" sz="2400">
                          <a:solidFill>
                            <a:srgbClr val="660033"/>
                          </a:solidFill>
                          <a:latin typeface="Times New Roman" pitchFamily="18" charset="0"/>
                          <a:ea typeface="標楷體" pitchFamily="65" charset="-120"/>
                        </a:defRPr>
                      </a:lvl2pPr>
                      <a:lvl3pPr marL="1143000" indent="-228600" eaLnBrk="0" hangingPunct="0">
                        <a:spcBef>
                          <a:spcPct val="20000"/>
                        </a:spcBef>
                        <a:defRPr kumimoji="1" sz="2000">
                          <a:solidFill>
                            <a:srgbClr val="660033"/>
                          </a:solidFill>
                          <a:latin typeface="Times New Roman" pitchFamily="18" charset="0"/>
                          <a:ea typeface="標楷體" pitchFamily="65" charset="-120"/>
                        </a:defRPr>
                      </a:lvl3pPr>
                      <a:lvl4pPr marL="1600200" indent="-228600" eaLnBrk="0" hangingPunct="0">
                        <a:spcBef>
                          <a:spcPct val="20000"/>
                        </a:spcBef>
                        <a:defRPr kumimoji="1">
                          <a:solidFill>
                            <a:srgbClr val="660033"/>
                          </a:solidFill>
                          <a:latin typeface="Times New Roman" pitchFamily="18" charset="0"/>
                          <a:ea typeface="標楷體" pitchFamily="65" charset="-120"/>
                        </a:defRPr>
                      </a:lvl4pPr>
                      <a:lvl5pPr marL="2057400" indent="-228600" eaLnBrk="0" hangingPunct="0">
                        <a:spcBef>
                          <a:spcPct val="20000"/>
                        </a:spcBef>
                        <a:defRPr kumimoji="1">
                          <a:solidFill>
                            <a:srgbClr val="660033"/>
                          </a:solidFill>
                          <a:latin typeface="Times New Roman" pitchFamily="18" charset="0"/>
                          <a:ea typeface="標楷體" pitchFamily="65" charset="-120"/>
                        </a:defRPr>
                      </a:lvl5pPr>
                      <a:lvl6pPr marL="25146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6pPr>
                      <a:lvl7pPr marL="29718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7pPr>
                      <a:lvl8pPr marL="34290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8pPr>
                      <a:lvl9pPr marL="38862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TW" sz="2800" b="1" i="0" u="none" strike="noStrike" cap="none" normalizeH="0" baseline="0">
                          <a:ln>
                            <a:noFill/>
                          </a:ln>
                          <a:solidFill>
                            <a:schemeClr val="tx1"/>
                          </a:solidFill>
                          <a:effectLst/>
                          <a:latin typeface="Arial" pitchFamily="34" charset="0"/>
                          <a:ea typeface="標楷體" pitchFamily="65" charset="-120"/>
                        </a:rPr>
                        <a:t>A</a:t>
                      </a: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rgbClr val="660033"/>
                          </a:solidFill>
                          <a:latin typeface="Times New Roman" pitchFamily="18" charset="0"/>
                          <a:ea typeface="標楷體" pitchFamily="65" charset="-120"/>
                        </a:defRPr>
                      </a:lvl1pPr>
                      <a:lvl2pPr marL="742950" indent="-285750" eaLnBrk="0" hangingPunct="0">
                        <a:spcBef>
                          <a:spcPct val="20000"/>
                        </a:spcBef>
                        <a:defRPr kumimoji="1" sz="2400">
                          <a:solidFill>
                            <a:srgbClr val="660033"/>
                          </a:solidFill>
                          <a:latin typeface="Times New Roman" pitchFamily="18" charset="0"/>
                          <a:ea typeface="標楷體" pitchFamily="65" charset="-120"/>
                        </a:defRPr>
                      </a:lvl2pPr>
                      <a:lvl3pPr marL="1143000" indent="-228600" eaLnBrk="0" hangingPunct="0">
                        <a:spcBef>
                          <a:spcPct val="20000"/>
                        </a:spcBef>
                        <a:defRPr kumimoji="1" sz="2000">
                          <a:solidFill>
                            <a:srgbClr val="660033"/>
                          </a:solidFill>
                          <a:latin typeface="Times New Roman" pitchFamily="18" charset="0"/>
                          <a:ea typeface="標楷體" pitchFamily="65" charset="-120"/>
                        </a:defRPr>
                      </a:lvl3pPr>
                      <a:lvl4pPr marL="1600200" indent="-228600" eaLnBrk="0" hangingPunct="0">
                        <a:spcBef>
                          <a:spcPct val="20000"/>
                        </a:spcBef>
                        <a:defRPr kumimoji="1">
                          <a:solidFill>
                            <a:srgbClr val="660033"/>
                          </a:solidFill>
                          <a:latin typeface="Times New Roman" pitchFamily="18" charset="0"/>
                          <a:ea typeface="標楷體" pitchFamily="65" charset="-120"/>
                        </a:defRPr>
                      </a:lvl4pPr>
                      <a:lvl5pPr marL="2057400" indent="-228600" eaLnBrk="0" hangingPunct="0">
                        <a:spcBef>
                          <a:spcPct val="20000"/>
                        </a:spcBef>
                        <a:defRPr kumimoji="1">
                          <a:solidFill>
                            <a:srgbClr val="660033"/>
                          </a:solidFill>
                          <a:latin typeface="Times New Roman" pitchFamily="18" charset="0"/>
                          <a:ea typeface="標楷體" pitchFamily="65" charset="-120"/>
                        </a:defRPr>
                      </a:lvl5pPr>
                      <a:lvl6pPr marL="25146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6pPr>
                      <a:lvl7pPr marL="29718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7pPr>
                      <a:lvl8pPr marL="34290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8pPr>
                      <a:lvl9pPr marL="38862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TW" altLang="en-US" sz="2800" b="1" i="0" u="none" strike="noStrike" cap="none" normalizeH="0" baseline="0">
                          <a:ln>
                            <a:noFill/>
                          </a:ln>
                          <a:solidFill>
                            <a:schemeClr val="tx1"/>
                          </a:solidFill>
                          <a:effectLst/>
                          <a:latin typeface="Arial" pitchFamily="34" charset="0"/>
                          <a:ea typeface="標楷體" pitchFamily="65" charset="-120"/>
                        </a:rPr>
                        <a:t>主題</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rgbClr val="660033"/>
                          </a:solidFill>
                          <a:latin typeface="Times New Roman" pitchFamily="18" charset="0"/>
                          <a:ea typeface="標楷體" pitchFamily="65" charset="-120"/>
                        </a:defRPr>
                      </a:lvl1pPr>
                      <a:lvl2pPr marL="742950" indent="-285750" eaLnBrk="0" hangingPunct="0">
                        <a:spcBef>
                          <a:spcPct val="20000"/>
                        </a:spcBef>
                        <a:defRPr kumimoji="1" sz="2400">
                          <a:solidFill>
                            <a:srgbClr val="660033"/>
                          </a:solidFill>
                          <a:latin typeface="Times New Roman" pitchFamily="18" charset="0"/>
                          <a:ea typeface="標楷體" pitchFamily="65" charset="-120"/>
                        </a:defRPr>
                      </a:lvl2pPr>
                      <a:lvl3pPr marL="1143000" indent="-228600" eaLnBrk="0" hangingPunct="0">
                        <a:spcBef>
                          <a:spcPct val="20000"/>
                        </a:spcBef>
                        <a:defRPr kumimoji="1" sz="2000">
                          <a:solidFill>
                            <a:srgbClr val="660033"/>
                          </a:solidFill>
                          <a:latin typeface="Times New Roman" pitchFamily="18" charset="0"/>
                          <a:ea typeface="標楷體" pitchFamily="65" charset="-120"/>
                        </a:defRPr>
                      </a:lvl3pPr>
                      <a:lvl4pPr marL="1600200" indent="-228600" eaLnBrk="0" hangingPunct="0">
                        <a:spcBef>
                          <a:spcPct val="20000"/>
                        </a:spcBef>
                        <a:defRPr kumimoji="1">
                          <a:solidFill>
                            <a:srgbClr val="660033"/>
                          </a:solidFill>
                          <a:latin typeface="Times New Roman" pitchFamily="18" charset="0"/>
                          <a:ea typeface="標楷體" pitchFamily="65" charset="-120"/>
                        </a:defRPr>
                      </a:lvl4pPr>
                      <a:lvl5pPr marL="2057400" indent="-228600" eaLnBrk="0" hangingPunct="0">
                        <a:spcBef>
                          <a:spcPct val="20000"/>
                        </a:spcBef>
                        <a:defRPr kumimoji="1">
                          <a:solidFill>
                            <a:srgbClr val="660033"/>
                          </a:solidFill>
                          <a:latin typeface="Times New Roman" pitchFamily="18" charset="0"/>
                          <a:ea typeface="標楷體" pitchFamily="65" charset="-120"/>
                        </a:defRPr>
                      </a:lvl5pPr>
                      <a:lvl6pPr marL="25146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6pPr>
                      <a:lvl7pPr marL="29718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7pPr>
                      <a:lvl8pPr marL="34290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8pPr>
                      <a:lvl9pPr marL="38862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TW" sz="2400" b="1" i="0" u="none" strike="noStrike" cap="none" normalizeH="0" baseline="0">
                          <a:ln>
                            <a:noFill/>
                          </a:ln>
                          <a:solidFill>
                            <a:srgbClr val="660033"/>
                          </a:solidFill>
                          <a:effectLst/>
                          <a:latin typeface="標楷體" pitchFamily="65" charset="-120"/>
                          <a:ea typeface="標楷體" pitchFamily="65" charset="-120"/>
                        </a:rPr>
                        <a:t>Alan</a:t>
                      </a:r>
                      <a:endParaRPr kumimoji="1" lang="zh-TW" altLang="en-US" sz="2400" b="1" i="0" u="none" strike="noStrike" cap="none" normalizeH="0" baseline="0">
                        <a:ln>
                          <a:noFill/>
                        </a:ln>
                        <a:solidFill>
                          <a:srgbClr val="660033"/>
                        </a:solidFill>
                        <a:effectLst/>
                        <a:latin typeface="標楷體" pitchFamily="65" charset="-120"/>
                        <a:ea typeface="標楷體" pitchFamily="65" charset="-120"/>
                      </a:endParaRPr>
                    </a:p>
                  </a:txBody>
                  <a:tcPr marT="45704" marB="4570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rgbClr val="660033"/>
                          </a:solidFill>
                          <a:latin typeface="Times New Roman" pitchFamily="18" charset="0"/>
                          <a:ea typeface="標楷體" pitchFamily="65" charset="-120"/>
                        </a:defRPr>
                      </a:lvl1pPr>
                      <a:lvl2pPr marL="742950" indent="-285750" eaLnBrk="0" hangingPunct="0">
                        <a:spcBef>
                          <a:spcPct val="20000"/>
                        </a:spcBef>
                        <a:defRPr kumimoji="1" sz="2400">
                          <a:solidFill>
                            <a:srgbClr val="660033"/>
                          </a:solidFill>
                          <a:latin typeface="Times New Roman" pitchFamily="18" charset="0"/>
                          <a:ea typeface="標楷體" pitchFamily="65" charset="-120"/>
                        </a:defRPr>
                      </a:lvl2pPr>
                      <a:lvl3pPr marL="1143000" indent="-228600" eaLnBrk="0" hangingPunct="0">
                        <a:spcBef>
                          <a:spcPct val="20000"/>
                        </a:spcBef>
                        <a:defRPr kumimoji="1" sz="2000">
                          <a:solidFill>
                            <a:srgbClr val="660033"/>
                          </a:solidFill>
                          <a:latin typeface="Times New Roman" pitchFamily="18" charset="0"/>
                          <a:ea typeface="標楷體" pitchFamily="65" charset="-120"/>
                        </a:defRPr>
                      </a:lvl3pPr>
                      <a:lvl4pPr marL="1600200" indent="-228600" eaLnBrk="0" hangingPunct="0">
                        <a:spcBef>
                          <a:spcPct val="20000"/>
                        </a:spcBef>
                        <a:defRPr kumimoji="1">
                          <a:solidFill>
                            <a:srgbClr val="660033"/>
                          </a:solidFill>
                          <a:latin typeface="Times New Roman" pitchFamily="18" charset="0"/>
                          <a:ea typeface="標楷體" pitchFamily="65" charset="-120"/>
                        </a:defRPr>
                      </a:lvl4pPr>
                      <a:lvl5pPr marL="2057400" indent="-228600" eaLnBrk="0" hangingPunct="0">
                        <a:spcBef>
                          <a:spcPct val="20000"/>
                        </a:spcBef>
                        <a:defRPr kumimoji="1">
                          <a:solidFill>
                            <a:srgbClr val="660033"/>
                          </a:solidFill>
                          <a:latin typeface="Times New Roman" pitchFamily="18" charset="0"/>
                          <a:ea typeface="標楷體" pitchFamily="65" charset="-120"/>
                        </a:defRPr>
                      </a:lvl5pPr>
                      <a:lvl6pPr marL="25146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6pPr>
                      <a:lvl7pPr marL="29718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7pPr>
                      <a:lvl8pPr marL="34290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8pPr>
                      <a:lvl9pPr marL="38862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TW" sz="2400" b="0" i="0" u="none" strike="noStrike" cap="none" normalizeH="0" baseline="0">
                          <a:ln>
                            <a:noFill/>
                          </a:ln>
                          <a:solidFill>
                            <a:srgbClr val="660033"/>
                          </a:solidFill>
                          <a:effectLst/>
                          <a:latin typeface="Times New Roman" pitchFamily="18" charset="0"/>
                          <a:ea typeface="標楷體" pitchFamily="65" charset="-120"/>
                        </a:rPr>
                        <a:t>-</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rgbClr val="660033"/>
                          </a:solidFill>
                          <a:latin typeface="Times New Roman" pitchFamily="18" charset="0"/>
                          <a:ea typeface="標楷體" pitchFamily="65" charset="-120"/>
                        </a:defRPr>
                      </a:lvl1pPr>
                      <a:lvl2pPr marL="742950" indent="-285750" eaLnBrk="0" hangingPunct="0">
                        <a:spcBef>
                          <a:spcPct val="20000"/>
                        </a:spcBef>
                        <a:defRPr kumimoji="1" sz="2400">
                          <a:solidFill>
                            <a:srgbClr val="660033"/>
                          </a:solidFill>
                          <a:latin typeface="Times New Roman" pitchFamily="18" charset="0"/>
                          <a:ea typeface="標楷體" pitchFamily="65" charset="-120"/>
                        </a:defRPr>
                      </a:lvl2pPr>
                      <a:lvl3pPr marL="1143000" indent="-228600" eaLnBrk="0" hangingPunct="0">
                        <a:spcBef>
                          <a:spcPct val="20000"/>
                        </a:spcBef>
                        <a:defRPr kumimoji="1" sz="2000">
                          <a:solidFill>
                            <a:srgbClr val="660033"/>
                          </a:solidFill>
                          <a:latin typeface="Times New Roman" pitchFamily="18" charset="0"/>
                          <a:ea typeface="標楷體" pitchFamily="65" charset="-120"/>
                        </a:defRPr>
                      </a:lvl3pPr>
                      <a:lvl4pPr marL="1600200" indent="-228600" eaLnBrk="0" hangingPunct="0">
                        <a:spcBef>
                          <a:spcPct val="20000"/>
                        </a:spcBef>
                        <a:defRPr kumimoji="1">
                          <a:solidFill>
                            <a:srgbClr val="660033"/>
                          </a:solidFill>
                          <a:latin typeface="Times New Roman" pitchFamily="18" charset="0"/>
                          <a:ea typeface="標楷體" pitchFamily="65" charset="-120"/>
                        </a:defRPr>
                      </a:lvl4pPr>
                      <a:lvl5pPr marL="2057400" indent="-228600" eaLnBrk="0" hangingPunct="0">
                        <a:spcBef>
                          <a:spcPct val="20000"/>
                        </a:spcBef>
                        <a:defRPr kumimoji="1">
                          <a:solidFill>
                            <a:srgbClr val="660033"/>
                          </a:solidFill>
                          <a:latin typeface="Times New Roman" pitchFamily="18" charset="0"/>
                          <a:ea typeface="標楷體" pitchFamily="65" charset="-120"/>
                        </a:defRPr>
                      </a:lvl5pPr>
                      <a:lvl6pPr marL="25146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6pPr>
                      <a:lvl7pPr marL="29718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7pPr>
                      <a:lvl8pPr marL="34290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8pPr>
                      <a:lvl9pPr marL="38862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TW" sz="2400" b="0" i="0" u="none" strike="noStrike" cap="none" normalizeH="0" baseline="0">
                          <a:ln>
                            <a:noFill/>
                          </a:ln>
                          <a:solidFill>
                            <a:srgbClr val="660033"/>
                          </a:solidFill>
                          <a:effectLst/>
                          <a:latin typeface="Times New Roman" pitchFamily="18" charset="0"/>
                          <a:ea typeface="標楷體" pitchFamily="65" charset="-120"/>
                        </a:rPr>
                        <a:t>2</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rgbClr val="660033"/>
                          </a:solidFill>
                          <a:latin typeface="Times New Roman" pitchFamily="18" charset="0"/>
                          <a:ea typeface="標楷體" pitchFamily="65" charset="-120"/>
                        </a:defRPr>
                      </a:lvl1pPr>
                      <a:lvl2pPr marL="742950" indent="-285750" eaLnBrk="0" hangingPunct="0">
                        <a:spcBef>
                          <a:spcPct val="20000"/>
                        </a:spcBef>
                        <a:defRPr kumimoji="1" sz="2400">
                          <a:solidFill>
                            <a:srgbClr val="660033"/>
                          </a:solidFill>
                          <a:latin typeface="Times New Roman" pitchFamily="18" charset="0"/>
                          <a:ea typeface="標楷體" pitchFamily="65" charset="-120"/>
                        </a:defRPr>
                      </a:lvl2pPr>
                      <a:lvl3pPr marL="1143000" indent="-228600" eaLnBrk="0" hangingPunct="0">
                        <a:spcBef>
                          <a:spcPct val="20000"/>
                        </a:spcBef>
                        <a:defRPr kumimoji="1" sz="2000">
                          <a:solidFill>
                            <a:srgbClr val="660033"/>
                          </a:solidFill>
                          <a:latin typeface="Times New Roman" pitchFamily="18" charset="0"/>
                          <a:ea typeface="標楷體" pitchFamily="65" charset="-120"/>
                        </a:defRPr>
                      </a:lvl3pPr>
                      <a:lvl4pPr marL="1600200" indent="-228600" eaLnBrk="0" hangingPunct="0">
                        <a:spcBef>
                          <a:spcPct val="20000"/>
                        </a:spcBef>
                        <a:defRPr kumimoji="1">
                          <a:solidFill>
                            <a:srgbClr val="660033"/>
                          </a:solidFill>
                          <a:latin typeface="Times New Roman" pitchFamily="18" charset="0"/>
                          <a:ea typeface="標楷體" pitchFamily="65" charset="-120"/>
                        </a:defRPr>
                      </a:lvl4pPr>
                      <a:lvl5pPr marL="2057400" indent="-228600" eaLnBrk="0" hangingPunct="0">
                        <a:spcBef>
                          <a:spcPct val="20000"/>
                        </a:spcBef>
                        <a:defRPr kumimoji="1">
                          <a:solidFill>
                            <a:srgbClr val="660033"/>
                          </a:solidFill>
                          <a:latin typeface="Times New Roman" pitchFamily="18" charset="0"/>
                          <a:ea typeface="標楷體" pitchFamily="65" charset="-120"/>
                        </a:defRPr>
                      </a:lvl5pPr>
                      <a:lvl6pPr marL="25146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6pPr>
                      <a:lvl7pPr marL="29718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7pPr>
                      <a:lvl8pPr marL="34290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8pPr>
                      <a:lvl9pPr marL="38862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TW" sz="2400" b="0" i="0" u="none" strike="noStrike" cap="none" normalizeH="0" baseline="0">
                          <a:ln>
                            <a:noFill/>
                          </a:ln>
                          <a:solidFill>
                            <a:srgbClr val="660033"/>
                          </a:solidFill>
                          <a:effectLst/>
                          <a:latin typeface="Times New Roman" pitchFamily="18" charset="0"/>
                          <a:ea typeface="標楷體" pitchFamily="65" charset="-120"/>
                        </a:rPr>
                        <a:t>5</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rgbClr val="660033"/>
                          </a:solidFill>
                          <a:latin typeface="Times New Roman" pitchFamily="18" charset="0"/>
                          <a:ea typeface="標楷體" pitchFamily="65" charset="-120"/>
                        </a:defRPr>
                      </a:lvl1pPr>
                      <a:lvl2pPr marL="742950" indent="-285750" eaLnBrk="0" hangingPunct="0">
                        <a:spcBef>
                          <a:spcPct val="20000"/>
                        </a:spcBef>
                        <a:defRPr kumimoji="1" sz="2400">
                          <a:solidFill>
                            <a:srgbClr val="660033"/>
                          </a:solidFill>
                          <a:latin typeface="Times New Roman" pitchFamily="18" charset="0"/>
                          <a:ea typeface="標楷體" pitchFamily="65" charset="-120"/>
                        </a:defRPr>
                      </a:lvl2pPr>
                      <a:lvl3pPr marL="1143000" indent="-228600" eaLnBrk="0" hangingPunct="0">
                        <a:spcBef>
                          <a:spcPct val="20000"/>
                        </a:spcBef>
                        <a:defRPr kumimoji="1" sz="2000">
                          <a:solidFill>
                            <a:srgbClr val="660033"/>
                          </a:solidFill>
                          <a:latin typeface="Times New Roman" pitchFamily="18" charset="0"/>
                          <a:ea typeface="標楷體" pitchFamily="65" charset="-120"/>
                        </a:defRPr>
                      </a:lvl3pPr>
                      <a:lvl4pPr marL="1600200" indent="-228600" eaLnBrk="0" hangingPunct="0">
                        <a:spcBef>
                          <a:spcPct val="20000"/>
                        </a:spcBef>
                        <a:defRPr kumimoji="1">
                          <a:solidFill>
                            <a:srgbClr val="660033"/>
                          </a:solidFill>
                          <a:latin typeface="Times New Roman" pitchFamily="18" charset="0"/>
                          <a:ea typeface="標楷體" pitchFamily="65" charset="-120"/>
                        </a:defRPr>
                      </a:lvl4pPr>
                      <a:lvl5pPr marL="2057400" indent="-228600" eaLnBrk="0" hangingPunct="0">
                        <a:spcBef>
                          <a:spcPct val="20000"/>
                        </a:spcBef>
                        <a:defRPr kumimoji="1">
                          <a:solidFill>
                            <a:srgbClr val="660033"/>
                          </a:solidFill>
                          <a:latin typeface="Times New Roman" pitchFamily="18" charset="0"/>
                          <a:ea typeface="標楷體" pitchFamily="65" charset="-120"/>
                        </a:defRPr>
                      </a:lvl5pPr>
                      <a:lvl6pPr marL="25146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6pPr>
                      <a:lvl7pPr marL="29718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7pPr>
                      <a:lvl8pPr marL="34290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8pPr>
                      <a:lvl9pPr marL="38862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TW" sz="2400" b="0" i="0" u="none" strike="noStrike" cap="none" normalizeH="0" baseline="0">
                          <a:ln>
                            <a:noFill/>
                          </a:ln>
                          <a:solidFill>
                            <a:srgbClr val="660033"/>
                          </a:solidFill>
                          <a:effectLst/>
                          <a:latin typeface="Times New Roman" pitchFamily="18" charset="0"/>
                          <a:ea typeface="標楷體" pitchFamily="65" charset="-120"/>
                        </a:rPr>
                        <a:t>8</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rgbClr val="660033"/>
                          </a:solidFill>
                          <a:latin typeface="Times New Roman" pitchFamily="18" charset="0"/>
                          <a:ea typeface="標楷體" pitchFamily="65" charset="-120"/>
                        </a:defRPr>
                      </a:lvl1pPr>
                      <a:lvl2pPr marL="742950" indent="-285750" eaLnBrk="0" hangingPunct="0">
                        <a:spcBef>
                          <a:spcPct val="20000"/>
                        </a:spcBef>
                        <a:defRPr kumimoji="1" sz="2400">
                          <a:solidFill>
                            <a:srgbClr val="660033"/>
                          </a:solidFill>
                          <a:latin typeface="Times New Roman" pitchFamily="18" charset="0"/>
                          <a:ea typeface="標楷體" pitchFamily="65" charset="-120"/>
                        </a:defRPr>
                      </a:lvl2pPr>
                      <a:lvl3pPr marL="1143000" indent="-228600" eaLnBrk="0" hangingPunct="0">
                        <a:spcBef>
                          <a:spcPct val="20000"/>
                        </a:spcBef>
                        <a:defRPr kumimoji="1" sz="2000">
                          <a:solidFill>
                            <a:srgbClr val="660033"/>
                          </a:solidFill>
                          <a:latin typeface="Times New Roman" pitchFamily="18" charset="0"/>
                          <a:ea typeface="標楷體" pitchFamily="65" charset="-120"/>
                        </a:defRPr>
                      </a:lvl3pPr>
                      <a:lvl4pPr marL="1600200" indent="-228600" eaLnBrk="0" hangingPunct="0">
                        <a:spcBef>
                          <a:spcPct val="20000"/>
                        </a:spcBef>
                        <a:defRPr kumimoji="1">
                          <a:solidFill>
                            <a:srgbClr val="660033"/>
                          </a:solidFill>
                          <a:latin typeface="Times New Roman" pitchFamily="18" charset="0"/>
                          <a:ea typeface="標楷體" pitchFamily="65" charset="-120"/>
                        </a:defRPr>
                      </a:lvl4pPr>
                      <a:lvl5pPr marL="2057400" indent="-228600" eaLnBrk="0" hangingPunct="0">
                        <a:spcBef>
                          <a:spcPct val="20000"/>
                        </a:spcBef>
                        <a:defRPr kumimoji="1">
                          <a:solidFill>
                            <a:srgbClr val="660033"/>
                          </a:solidFill>
                          <a:latin typeface="Times New Roman" pitchFamily="18" charset="0"/>
                          <a:ea typeface="標楷體" pitchFamily="65" charset="-120"/>
                        </a:defRPr>
                      </a:lvl5pPr>
                      <a:lvl6pPr marL="25146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6pPr>
                      <a:lvl7pPr marL="29718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7pPr>
                      <a:lvl8pPr marL="34290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8pPr>
                      <a:lvl9pPr marL="38862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TW" sz="2400" b="1" i="0" u="none" strike="noStrike" cap="none" normalizeH="0" baseline="0">
                          <a:ln>
                            <a:noFill/>
                          </a:ln>
                          <a:solidFill>
                            <a:schemeClr val="tx1"/>
                          </a:solidFill>
                          <a:effectLst/>
                          <a:latin typeface="Times New Roman" pitchFamily="18" charset="0"/>
                          <a:ea typeface="標楷體" pitchFamily="65" charset="-120"/>
                        </a:rPr>
                        <a:t>5</a:t>
                      </a: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126">
                <a:tc>
                  <a:txBody>
                    <a:bodyPr/>
                    <a:lstStyle>
                      <a:lvl1pPr eaLnBrk="0" hangingPunct="0">
                        <a:spcBef>
                          <a:spcPct val="20000"/>
                        </a:spcBef>
                        <a:defRPr kumimoji="1" sz="2800">
                          <a:solidFill>
                            <a:srgbClr val="660033"/>
                          </a:solidFill>
                          <a:latin typeface="Times New Roman" pitchFamily="18" charset="0"/>
                          <a:ea typeface="標楷體" pitchFamily="65" charset="-120"/>
                        </a:defRPr>
                      </a:lvl1pPr>
                      <a:lvl2pPr marL="742950" indent="-285750" eaLnBrk="0" hangingPunct="0">
                        <a:spcBef>
                          <a:spcPct val="20000"/>
                        </a:spcBef>
                        <a:defRPr kumimoji="1" sz="2400">
                          <a:solidFill>
                            <a:srgbClr val="660033"/>
                          </a:solidFill>
                          <a:latin typeface="Times New Roman" pitchFamily="18" charset="0"/>
                          <a:ea typeface="標楷體" pitchFamily="65" charset="-120"/>
                        </a:defRPr>
                      </a:lvl2pPr>
                      <a:lvl3pPr marL="1143000" indent="-228600" eaLnBrk="0" hangingPunct="0">
                        <a:spcBef>
                          <a:spcPct val="20000"/>
                        </a:spcBef>
                        <a:defRPr kumimoji="1" sz="2000">
                          <a:solidFill>
                            <a:srgbClr val="660033"/>
                          </a:solidFill>
                          <a:latin typeface="Times New Roman" pitchFamily="18" charset="0"/>
                          <a:ea typeface="標楷體" pitchFamily="65" charset="-120"/>
                        </a:defRPr>
                      </a:lvl3pPr>
                      <a:lvl4pPr marL="1600200" indent="-228600" eaLnBrk="0" hangingPunct="0">
                        <a:spcBef>
                          <a:spcPct val="20000"/>
                        </a:spcBef>
                        <a:defRPr kumimoji="1">
                          <a:solidFill>
                            <a:srgbClr val="660033"/>
                          </a:solidFill>
                          <a:latin typeface="Times New Roman" pitchFamily="18" charset="0"/>
                          <a:ea typeface="標楷體" pitchFamily="65" charset="-120"/>
                        </a:defRPr>
                      </a:lvl4pPr>
                      <a:lvl5pPr marL="2057400" indent="-228600" eaLnBrk="0" hangingPunct="0">
                        <a:spcBef>
                          <a:spcPct val="20000"/>
                        </a:spcBef>
                        <a:defRPr kumimoji="1">
                          <a:solidFill>
                            <a:srgbClr val="660033"/>
                          </a:solidFill>
                          <a:latin typeface="Times New Roman" pitchFamily="18" charset="0"/>
                          <a:ea typeface="標楷體" pitchFamily="65" charset="-120"/>
                        </a:defRPr>
                      </a:lvl5pPr>
                      <a:lvl6pPr marL="25146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6pPr>
                      <a:lvl7pPr marL="29718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7pPr>
                      <a:lvl8pPr marL="34290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8pPr>
                      <a:lvl9pPr marL="38862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TW" sz="2800" b="1" i="0" u="none" strike="noStrike" cap="none" normalizeH="0" baseline="0">
                          <a:ln>
                            <a:noFill/>
                          </a:ln>
                          <a:solidFill>
                            <a:schemeClr val="tx1"/>
                          </a:solidFill>
                          <a:effectLst/>
                          <a:latin typeface="Arial" pitchFamily="34" charset="0"/>
                          <a:ea typeface="標楷體" pitchFamily="65" charset="-120"/>
                        </a:rPr>
                        <a:t>B</a:t>
                      </a: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rgbClr val="660033"/>
                          </a:solidFill>
                          <a:latin typeface="Times New Roman" pitchFamily="18" charset="0"/>
                          <a:ea typeface="標楷體" pitchFamily="65" charset="-120"/>
                        </a:defRPr>
                      </a:lvl1pPr>
                      <a:lvl2pPr marL="742950" indent="-285750" eaLnBrk="0" hangingPunct="0">
                        <a:spcBef>
                          <a:spcPct val="20000"/>
                        </a:spcBef>
                        <a:defRPr kumimoji="1" sz="2400">
                          <a:solidFill>
                            <a:srgbClr val="660033"/>
                          </a:solidFill>
                          <a:latin typeface="Times New Roman" pitchFamily="18" charset="0"/>
                          <a:ea typeface="標楷體" pitchFamily="65" charset="-120"/>
                        </a:defRPr>
                      </a:lvl2pPr>
                      <a:lvl3pPr marL="1143000" indent="-228600" eaLnBrk="0" hangingPunct="0">
                        <a:spcBef>
                          <a:spcPct val="20000"/>
                        </a:spcBef>
                        <a:defRPr kumimoji="1" sz="2000">
                          <a:solidFill>
                            <a:srgbClr val="660033"/>
                          </a:solidFill>
                          <a:latin typeface="Times New Roman" pitchFamily="18" charset="0"/>
                          <a:ea typeface="標楷體" pitchFamily="65" charset="-120"/>
                        </a:defRPr>
                      </a:lvl3pPr>
                      <a:lvl4pPr marL="1600200" indent="-228600" eaLnBrk="0" hangingPunct="0">
                        <a:spcBef>
                          <a:spcPct val="20000"/>
                        </a:spcBef>
                        <a:defRPr kumimoji="1">
                          <a:solidFill>
                            <a:srgbClr val="660033"/>
                          </a:solidFill>
                          <a:latin typeface="Times New Roman" pitchFamily="18" charset="0"/>
                          <a:ea typeface="標楷體" pitchFamily="65" charset="-120"/>
                        </a:defRPr>
                      </a:lvl4pPr>
                      <a:lvl5pPr marL="2057400" indent="-228600" eaLnBrk="0" hangingPunct="0">
                        <a:spcBef>
                          <a:spcPct val="20000"/>
                        </a:spcBef>
                        <a:defRPr kumimoji="1">
                          <a:solidFill>
                            <a:srgbClr val="660033"/>
                          </a:solidFill>
                          <a:latin typeface="Times New Roman" pitchFamily="18" charset="0"/>
                          <a:ea typeface="標楷體" pitchFamily="65" charset="-120"/>
                        </a:defRPr>
                      </a:lvl5pPr>
                      <a:lvl6pPr marL="25146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6pPr>
                      <a:lvl7pPr marL="29718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7pPr>
                      <a:lvl8pPr marL="34290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8pPr>
                      <a:lvl9pPr marL="38862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TW" altLang="en-US" sz="2800" b="1" i="0" u="none" strike="noStrike" cap="none" normalizeH="0" baseline="0">
                          <a:ln>
                            <a:noFill/>
                          </a:ln>
                          <a:solidFill>
                            <a:schemeClr val="tx1"/>
                          </a:solidFill>
                          <a:effectLst/>
                          <a:latin typeface="Arial" pitchFamily="34" charset="0"/>
                          <a:ea typeface="標楷體" pitchFamily="65" charset="-120"/>
                        </a:rPr>
                        <a:t>日期</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rgbClr val="660033"/>
                          </a:solidFill>
                          <a:latin typeface="Times New Roman" pitchFamily="18" charset="0"/>
                          <a:ea typeface="標楷體" pitchFamily="65" charset="-120"/>
                        </a:defRPr>
                      </a:lvl1pPr>
                      <a:lvl2pPr marL="742950" indent="-285750" eaLnBrk="0" hangingPunct="0">
                        <a:spcBef>
                          <a:spcPct val="20000"/>
                        </a:spcBef>
                        <a:defRPr kumimoji="1" sz="2400">
                          <a:solidFill>
                            <a:srgbClr val="660033"/>
                          </a:solidFill>
                          <a:latin typeface="Times New Roman" pitchFamily="18" charset="0"/>
                          <a:ea typeface="標楷體" pitchFamily="65" charset="-120"/>
                        </a:defRPr>
                      </a:lvl2pPr>
                      <a:lvl3pPr marL="1143000" indent="-228600" eaLnBrk="0" hangingPunct="0">
                        <a:spcBef>
                          <a:spcPct val="20000"/>
                        </a:spcBef>
                        <a:defRPr kumimoji="1" sz="2000">
                          <a:solidFill>
                            <a:srgbClr val="660033"/>
                          </a:solidFill>
                          <a:latin typeface="Times New Roman" pitchFamily="18" charset="0"/>
                          <a:ea typeface="標楷體" pitchFamily="65" charset="-120"/>
                        </a:defRPr>
                      </a:lvl3pPr>
                      <a:lvl4pPr marL="1600200" indent="-228600" eaLnBrk="0" hangingPunct="0">
                        <a:spcBef>
                          <a:spcPct val="20000"/>
                        </a:spcBef>
                        <a:defRPr kumimoji="1">
                          <a:solidFill>
                            <a:srgbClr val="660033"/>
                          </a:solidFill>
                          <a:latin typeface="Times New Roman" pitchFamily="18" charset="0"/>
                          <a:ea typeface="標楷體" pitchFamily="65" charset="-120"/>
                        </a:defRPr>
                      </a:lvl4pPr>
                      <a:lvl5pPr marL="2057400" indent="-228600" eaLnBrk="0" hangingPunct="0">
                        <a:spcBef>
                          <a:spcPct val="20000"/>
                        </a:spcBef>
                        <a:defRPr kumimoji="1">
                          <a:solidFill>
                            <a:srgbClr val="660033"/>
                          </a:solidFill>
                          <a:latin typeface="Times New Roman" pitchFamily="18" charset="0"/>
                          <a:ea typeface="標楷體" pitchFamily="65" charset="-120"/>
                        </a:defRPr>
                      </a:lvl5pPr>
                      <a:lvl6pPr marL="25146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6pPr>
                      <a:lvl7pPr marL="29718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7pPr>
                      <a:lvl8pPr marL="34290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8pPr>
                      <a:lvl9pPr marL="38862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TW" sz="2400" b="1" i="0" u="none" strike="noStrike" cap="none" normalizeH="0" baseline="0">
                          <a:ln>
                            <a:noFill/>
                          </a:ln>
                          <a:solidFill>
                            <a:srgbClr val="660033"/>
                          </a:solidFill>
                          <a:effectLst/>
                          <a:latin typeface="標楷體" pitchFamily="65" charset="-120"/>
                          <a:ea typeface="標楷體" pitchFamily="65" charset="-120"/>
                        </a:rPr>
                        <a:t>Tim</a:t>
                      </a:r>
                    </a:p>
                  </a:txBody>
                  <a:tcPr marT="45704" marB="4570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rgbClr val="660033"/>
                          </a:solidFill>
                          <a:latin typeface="Times New Roman" pitchFamily="18" charset="0"/>
                          <a:ea typeface="標楷體" pitchFamily="65" charset="-120"/>
                        </a:defRPr>
                      </a:lvl1pPr>
                      <a:lvl2pPr marL="742950" indent="-285750" eaLnBrk="0" hangingPunct="0">
                        <a:spcBef>
                          <a:spcPct val="20000"/>
                        </a:spcBef>
                        <a:defRPr kumimoji="1" sz="2400">
                          <a:solidFill>
                            <a:srgbClr val="660033"/>
                          </a:solidFill>
                          <a:latin typeface="Times New Roman" pitchFamily="18" charset="0"/>
                          <a:ea typeface="標楷體" pitchFamily="65" charset="-120"/>
                        </a:defRPr>
                      </a:lvl2pPr>
                      <a:lvl3pPr marL="1143000" indent="-228600" eaLnBrk="0" hangingPunct="0">
                        <a:spcBef>
                          <a:spcPct val="20000"/>
                        </a:spcBef>
                        <a:defRPr kumimoji="1" sz="2000">
                          <a:solidFill>
                            <a:srgbClr val="660033"/>
                          </a:solidFill>
                          <a:latin typeface="Times New Roman" pitchFamily="18" charset="0"/>
                          <a:ea typeface="標楷體" pitchFamily="65" charset="-120"/>
                        </a:defRPr>
                      </a:lvl3pPr>
                      <a:lvl4pPr marL="1600200" indent="-228600" eaLnBrk="0" hangingPunct="0">
                        <a:spcBef>
                          <a:spcPct val="20000"/>
                        </a:spcBef>
                        <a:defRPr kumimoji="1">
                          <a:solidFill>
                            <a:srgbClr val="660033"/>
                          </a:solidFill>
                          <a:latin typeface="Times New Roman" pitchFamily="18" charset="0"/>
                          <a:ea typeface="標楷體" pitchFamily="65" charset="-120"/>
                        </a:defRPr>
                      </a:lvl4pPr>
                      <a:lvl5pPr marL="2057400" indent="-228600" eaLnBrk="0" hangingPunct="0">
                        <a:spcBef>
                          <a:spcPct val="20000"/>
                        </a:spcBef>
                        <a:defRPr kumimoji="1">
                          <a:solidFill>
                            <a:srgbClr val="660033"/>
                          </a:solidFill>
                          <a:latin typeface="Times New Roman" pitchFamily="18" charset="0"/>
                          <a:ea typeface="標楷體" pitchFamily="65" charset="-120"/>
                        </a:defRPr>
                      </a:lvl5pPr>
                      <a:lvl6pPr marL="25146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6pPr>
                      <a:lvl7pPr marL="29718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7pPr>
                      <a:lvl8pPr marL="34290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8pPr>
                      <a:lvl9pPr marL="38862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TW" sz="2400" b="0" i="0" u="none" strike="noStrike" cap="none" normalizeH="0" baseline="0">
                          <a:ln>
                            <a:noFill/>
                          </a:ln>
                          <a:solidFill>
                            <a:srgbClr val="660033"/>
                          </a:solidFill>
                          <a:effectLst/>
                          <a:latin typeface="Times New Roman" pitchFamily="18" charset="0"/>
                          <a:ea typeface="標楷體" pitchFamily="65" charset="-120"/>
                        </a:rPr>
                        <a:t>-</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rgbClr val="660033"/>
                          </a:solidFill>
                          <a:latin typeface="Times New Roman" pitchFamily="18" charset="0"/>
                          <a:ea typeface="標楷體" pitchFamily="65" charset="-120"/>
                        </a:defRPr>
                      </a:lvl1pPr>
                      <a:lvl2pPr marL="742950" indent="-285750" eaLnBrk="0" hangingPunct="0">
                        <a:spcBef>
                          <a:spcPct val="20000"/>
                        </a:spcBef>
                        <a:defRPr kumimoji="1" sz="2400">
                          <a:solidFill>
                            <a:srgbClr val="660033"/>
                          </a:solidFill>
                          <a:latin typeface="Times New Roman" pitchFamily="18" charset="0"/>
                          <a:ea typeface="標楷體" pitchFamily="65" charset="-120"/>
                        </a:defRPr>
                      </a:lvl2pPr>
                      <a:lvl3pPr marL="1143000" indent="-228600" eaLnBrk="0" hangingPunct="0">
                        <a:spcBef>
                          <a:spcPct val="20000"/>
                        </a:spcBef>
                        <a:defRPr kumimoji="1" sz="2000">
                          <a:solidFill>
                            <a:srgbClr val="660033"/>
                          </a:solidFill>
                          <a:latin typeface="Times New Roman" pitchFamily="18" charset="0"/>
                          <a:ea typeface="標楷體" pitchFamily="65" charset="-120"/>
                        </a:defRPr>
                      </a:lvl3pPr>
                      <a:lvl4pPr marL="1600200" indent="-228600" eaLnBrk="0" hangingPunct="0">
                        <a:spcBef>
                          <a:spcPct val="20000"/>
                        </a:spcBef>
                        <a:defRPr kumimoji="1">
                          <a:solidFill>
                            <a:srgbClr val="660033"/>
                          </a:solidFill>
                          <a:latin typeface="Times New Roman" pitchFamily="18" charset="0"/>
                          <a:ea typeface="標楷體" pitchFamily="65" charset="-120"/>
                        </a:defRPr>
                      </a:lvl4pPr>
                      <a:lvl5pPr marL="2057400" indent="-228600" eaLnBrk="0" hangingPunct="0">
                        <a:spcBef>
                          <a:spcPct val="20000"/>
                        </a:spcBef>
                        <a:defRPr kumimoji="1">
                          <a:solidFill>
                            <a:srgbClr val="660033"/>
                          </a:solidFill>
                          <a:latin typeface="Times New Roman" pitchFamily="18" charset="0"/>
                          <a:ea typeface="標楷體" pitchFamily="65" charset="-120"/>
                        </a:defRPr>
                      </a:lvl5pPr>
                      <a:lvl6pPr marL="25146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6pPr>
                      <a:lvl7pPr marL="29718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7pPr>
                      <a:lvl8pPr marL="34290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8pPr>
                      <a:lvl9pPr marL="38862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TW" sz="2400" b="0" i="0" u="none" strike="noStrike" cap="none" normalizeH="0" baseline="0">
                          <a:ln>
                            <a:noFill/>
                          </a:ln>
                          <a:solidFill>
                            <a:srgbClr val="660033"/>
                          </a:solidFill>
                          <a:effectLst/>
                          <a:latin typeface="Times New Roman" pitchFamily="18" charset="0"/>
                          <a:ea typeface="標楷體" pitchFamily="65" charset="-120"/>
                        </a:rPr>
                        <a:t>1</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rgbClr val="660033"/>
                          </a:solidFill>
                          <a:latin typeface="Times New Roman" pitchFamily="18" charset="0"/>
                          <a:ea typeface="標楷體" pitchFamily="65" charset="-120"/>
                        </a:defRPr>
                      </a:lvl1pPr>
                      <a:lvl2pPr marL="742950" indent="-285750" eaLnBrk="0" hangingPunct="0">
                        <a:spcBef>
                          <a:spcPct val="20000"/>
                        </a:spcBef>
                        <a:defRPr kumimoji="1" sz="2400">
                          <a:solidFill>
                            <a:srgbClr val="660033"/>
                          </a:solidFill>
                          <a:latin typeface="Times New Roman" pitchFamily="18" charset="0"/>
                          <a:ea typeface="標楷體" pitchFamily="65" charset="-120"/>
                        </a:defRPr>
                      </a:lvl2pPr>
                      <a:lvl3pPr marL="1143000" indent="-228600" eaLnBrk="0" hangingPunct="0">
                        <a:spcBef>
                          <a:spcPct val="20000"/>
                        </a:spcBef>
                        <a:defRPr kumimoji="1" sz="2000">
                          <a:solidFill>
                            <a:srgbClr val="660033"/>
                          </a:solidFill>
                          <a:latin typeface="Times New Roman" pitchFamily="18" charset="0"/>
                          <a:ea typeface="標楷體" pitchFamily="65" charset="-120"/>
                        </a:defRPr>
                      </a:lvl3pPr>
                      <a:lvl4pPr marL="1600200" indent="-228600" eaLnBrk="0" hangingPunct="0">
                        <a:spcBef>
                          <a:spcPct val="20000"/>
                        </a:spcBef>
                        <a:defRPr kumimoji="1">
                          <a:solidFill>
                            <a:srgbClr val="660033"/>
                          </a:solidFill>
                          <a:latin typeface="Times New Roman" pitchFamily="18" charset="0"/>
                          <a:ea typeface="標楷體" pitchFamily="65" charset="-120"/>
                        </a:defRPr>
                      </a:lvl4pPr>
                      <a:lvl5pPr marL="2057400" indent="-228600" eaLnBrk="0" hangingPunct="0">
                        <a:spcBef>
                          <a:spcPct val="20000"/>
                        </a:spcBef>
                        <a:defRPr kumimoji="1">
                          <a:solidFill>
                            <a:srgbClr val="660033"/>
                          </a:solidFill>
                          <a:latin typeface="Times New Roman" pitchFamily="18" charset="0"/>
                          <a:ea typeface="標楷體" pitchFamily="65" charset="-120"/>
                        </a:defRPr>
                      </a:lvl5pPr>
                      <a:lvl6pPr marL="25146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6pPr>
                      <a:lvl7pPr marL="29718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7pPr>
                      <a:lvl8pPr marL="34290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8pPr>
                      <a:lvl9pPr marL="38862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TW" sz="2400" b="0" i="0" u="none" strike="noStrike" cap="none" normalizeH="0" baseline="0">
                          <a:ln>
                            <a:noFill/>
                          </a:ln>
                          <a:solidFill>
                            <a:srgbClr val="660033"/>
                          </a:solidFill>
                          <a:effectLst/>
                          <a:latin typeface="Times New Roman" pitchFamily="18" charset="0"/>
                          <a:ea typeface="標楷體" pitchFamily="65" charset="-120"/>
                        </a:rPr>
                        <a:t>2</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rgbClr val="660033"/>
                          </a:solidFill>
                          <a:latin typeface="Times New Roman" pitchFamily="18" charset="0"/>
                          <a:ea typeface="標楷體" pitchFamily="65" charset="-120"/>
                        </a:defRPr>
                      </a:lvl1pPr>
                      <a:lvl2pPr marL="742950" indent="-285750" eaLnBrk="0" hangingPunct="0">
                        <a:spcBef>
                          <a:spcPct val="20000"/>
                        </a:spcBef>
                        <a:defRPr kumimoji="1" sz="2400">
                          <a:solidFill>
                            <a:srgbClr val="660033"/>
                          </a:solidFill>
                          <a:latin typeface="Times New Roman" pitchFamily="18" charset="0"/>
                          <a:ea typeface="標楷體" pitchFamily="65" charset="-120"/>
                        </a:defRPr>
                      </a:lvl2pPr>
                      <a:lvl3pPr marL="1143000" indent="-228600" eaLnBrk="0" hangingPunct="0">
                        <a:spcBef>
                          <a:spcPct val="20000"/>
                        </a:spcBef>
                        <a:defRPr kumimoji="1" sz="2000">
                          <a:solidFill>
                            <a:srgbClr val="660033"/>
                          </a:solidFill>
                          <a:latin typeface="Times New Roman" pitchFamily="18" charset="0"/>
                          <a:ea typeface="標楷體" pitchFamily="65" charset="-120"/>
                        </a:defRPr>
                      </a:lvl3pPr>
                      <a:lvl4pPr marL="1600200" indent="-228600" eaLnBrk="0" hangingPunct="0">
                        <a:spcBef>
                          <a:spcPct val="20000"/>
                        </a:spcBef>
                        <a:defRPr kumimoji="1">
                          <a:solidFill>
                            <a:srgbClr val="660033"/>
                          </a:solidFill>
                          <a:latin typeface="Times New Roman" pitchFamily="18" charset="0"/>
                          <a:ea typeface="標楷體" pitchFamily="65" charset="-120"/>
                        </a:defRPr>
                      </a:lvl4pPr>
                      <a:lvl5pPr marL="2057400" indent="-228600" eaLnBrk="0" hangingPunct="0">
                        <a:spcBef>
                          <a:spcPct val="20000"/>
                        </a:spcBef>
                        <a:defRPr kumimoji="1">
                          <a:solidFill>
                            <a:srgbClr val="660033"/>
                          </a:solidFill>
                          <a:latin typeface="Times New Roman" pitchFamily="18" charset="0"/>
                          <a:ea typeface="標楷體" pitchFamily="65" charset="-120"/>
                        </a:defRPr>
                      </a:lvl5pPr>
                      <a:lvl6pPr marL="25146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6pPr>
                      <a:lvl7pPr marL="29718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7pPr>
                      <a:lvl8pPr marL="34290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8pPr>
                      <a:lvl9pPr marL="38862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TW" sz="2400" b="0" i="0" u="none" strike="noStrike" cap="none" normalizeH="0" baseline="0">
                          <a:ln>
                            <a:noFill/>
                          </a:ln>
                          <a:solidFill>
                            <a:srgbClr val="660033"/>
                          </a:solidFill>
                          <a:effectLst/>
                          <a:latin typeface="Times New Roman" pitchFamily="18" charset="0"/>
                          <a:ea typeface="標楷體" pitchFamily="65" charset="-120"/>
                        </a:rPr>
                        <a:t>3</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rgbClr val="660033"/>
                          </a:solidFill>
                          <a:latin typeface="Times New Roman" pitchFamily="18" charset="0"/>
                          <a:ea typeface="標楷體" pitchFamily="65" charset="-120"/>
                        </a:defRPr>
                      </a:lvl1pPr>
                      <a:lvl2pPr marL="742950" indent="-285750" eaLnBrk="0" hangingPunct="0">
                        <a:spcBef>
                          <a:spcPct val="20000"/>
                        </a:spcBef>
                        <a:defRPr kumimoji="1" sz="2400">
                          <a:solidFill>
                            <a:srgbClr val="660033"/>
                          </a:solidFill>
                          <a:latin typeface="Times New Roman" pitchFamily="18" charset="0"/>
                          <a:ea typeface="標楷體" pitchFamily="65" charset="-120"/>
                        </a:defRPr>
                      </a:lvl2pPr>
                      <a:lvl3pPr marL="1143000" indent="-228600" eaLnBrk="0" hangingPunct="0">
                        <a:spcBef>
                          <a:spcPct val="20000"/>
                        </a:spcBef>
                        <a:defRPr kumimoji="1" sz="2000">
                          <a:solidFill>
                            <a:srgbClr val="660033"/>
                          </a:solidFill>
                          <a:latin typeface="Times New Roman" pitchFamily="18" charset="0"/>
                          <a:ea typeface="標楷體" pitchFamily="65" charset="-120"/>
                        </a:defRPr>
                      </a:lvl3pPr>
                      <a:lvl4pPr marL="1600200" indent="-228600" eaLnBrk="0" hangingPunct="0">
                        <a:spcBef>
                          <a:spcPct val="20000"/>
                        </a:spcBef>
                        <a:defRPr kumimoji="1">
                          <a:solidFill>
                            <a:srgbClr val="660033"/>
                          </a:solidFill>
                          <a:latin typeface="Times New Roman" pitchFamily="18" charset="0"/>
                          <a:ea typeface="標楷體" pitchFamily="65" charset="-120"/>
                        </a:defRPr>
                      </a:lvl4pPr>
                      <a:lvl5pPr marL="2057400" indent="-228600" eaLnBrk="0" hangingPunct="0">
                        <a:spcBef>
                          <a:spcPct val="20000"/>
                        </a:spcBef>
                        <a:defRPr kumimoji="1">
                          <a:solidFill>
                            <a:srgbClr val="660033"/>
                          </a:solidFill>
                          <a:latin typeface="Times New Roman" pitchFamily="18" charset="0"/>
                          <a:ea typeface="標楷體" pitchFamily="65" charset="-120"/>
                        </a:defRPr>
                      </a:lvl5pPr>
                      <a:lvl6pPr marL="25146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6pPr>
                      <a:lvl7pPr marL="29718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7pPr>
                      <a:lvl8pPr marL="34290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8pPr>
                      <a:lvl9pPr marL="38862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TW" sz="2400" b="1" i="0" u="none" strike="noStrike" cap="none" normalizeH="0" baseline="0">
                          <a:ln>
                            <a:noFill/>
                          </a:ln>
                          <a:solidFill>
                            <a:schemeClr val="tx1"/>
                          </a:solidFill>
                          <a:effectLst/>
                          <a:latin typeface="Times New Roman" pitchFamily="18" charset="0"/>
                          <a:ea typeface="標楷體" pitchFamily="65" charset="-120"/>
                        </a:rPr>
                        <a:t>2</a:t>
                      </a: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26">
                <a:tc>
                  <a:txBody>
                    <a:bodyPr/>
                    <a:lstStyle>
                      <a:lvl1pPr eaLnBrk="0" hangingPunct="0">
                        <a:spcBef>
                          <a:spcPct val="20000"/>
                        </a:spcBef>
                        <a:defRPr kumimoji="1" sz="2800">
                          <a:solidFill>
                            <a:srgbClr val="660033"/>
                          </a:solidFill>
                          <a:latin typeface="Times New Roman" pitchFamily="18" charset="0"/>
                          <a:ea typeface="標楷體" pitchFamily="65" charset="-120"/>
                        </a:defRPr>
                      </a:lvl1pPr>
                      <a:lvl2pPr marL="742950" indent="-285750" eaLnBrk="0" hangingPunct="0">
                        <a:spcBef>
                          <a:spcPct val="20000"/>
                        </a:spcBef>
                        <a:defRPr kumimoji="1" sz="2400">
                          <a:solidFill>
                            <a:srgbClr val="660033"/>
                          </a:solidFill>
                          <a:latin typeface="Times New Roman" pitchFamily="18" charset="0"/>
                          <a:ea typeface="標楷體" pitchFamily="65" charset="-120"/>
                        </a:defRPr>
                      </a:lvl2pPr>
                      <a:lvl3pPr marL="1143000" indent="-228600" eaLnBrk="0" hangingPunct="0">
                        <a:spcBef>
                          <a:spcPct val="20000"/>
                        </a:spcBef>
                        <a:defRPr kumimoji="1" sz="2000">
                          <a:solidFill>
                            <a:srgbClr val="660033"/>
                          </a:solidFill>
                          <a:latin typeface="Times New Roman" pitchFamily="18" charset="0"/>
                          <a:ea typeface="標楷體" pitchFamily="65" charset="-120"/>
                        </a:defRPr>
                      </a:lvl3pPr>
                      <a:lvl4pPr marL="1600200" indent="-228600" eaLnBrk="0" hangingPunct="0">
                        <a:spcBef>
                          <a:spcPct val="20000"/>
                        </a:spcBef>
                        <a:defRPr kumimoji="1">
                          <a:solidFill>
                            <a:srgbClr val="660033"/>
                          </a:solidFill>
                          <a:latin typeface="Times New Roman" pitchFamily="18" charset="0"/>
                          <a:ea typeface="標楷體" pitchFamily="65" charset="-120"/>
                        </a:defRPr>
                      </a:lvl4pPr>
                      <a:lvl5pPr marL="2057400" indent="-228600" eaLnBrk="0" hangingPunct="0">
                        <a:spcBef>
                          <a:spcPct val="20000"/>
                        </a:spcBef>
                        <a:defRPr kumimoji="1">
                          <a:solidFill>
                            <a:srgbClr val="660033"/>
                          </a:solidFill>
                          <a:latin typeface="Times New Roman" pitchFamily="18" charset="0"/>
                          <a:ea typeface="標楷體" pitchFamily="65" charset="-120"/>
                        </a:defRPr>
                      </a:lvl5pPr>
                      <a:lvl6pPr marL="25146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6pPr>
                      <a:lvl7pPr marL="29718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7pPr>
                      <a:lvl8pPr marL="34290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8pPr>
                      <a:lvl9pPr marL="38862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TW" sz="2800" b="1" i="0" u="none" strike="noStrike" cap="none" normalizeH="0" baseline="0">
                          <a:ln>
                            <a:noFill/>
                          </a:ln>
                          <a:solidFill>
                            <a:schemeClr val="tx1"/>
                          </a:solidFill>
                          <a:effectLst/>
                          <a:latin typeface="Arial" pitchFamily="34" charset="0"/>
                          <a:ea typeface="標楷體" pitchFamily="65" charset="-120"/>
                        </a:rPr>
                        <a:t>C</a:t>
                      </a: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rgbClr val="660033"/>
                          </a:solidFill>
                          <a:latin typeface="Times New Roman" pitchFamily="18" charset="0"/>
                          <a:ea typeface="標楷體" pitchFamily="65" charset="-120"/>
                        </a:defRPr>
                      </a:lvl1pPr>
                      <a:lvl2pPr marL="742950" indent="-285750" eaLnBrk="0" hangingPunct="0">
                        <a:spcBef>
                          <a:spcPct val="20000"/>
                        </a:spcBef>
                        <a:defRPr kumimoji="1" sz="2400">
                          <a:solidFill>
                            <a:srgbClr val="660033"/>
                          </a:solidFill>
                          <a:latin typeface="Times New Roman" pitchFamily="18" charset="0"/>
                          <a:ea typeface="標楷體" pitchFamily="65" charset="-120"/>
                        </a:defRPr>
                      </a:lvl2pPr>
                      <a:lvl3pPr marL="1143000" indent="-228600" eaLnBrk="0" hangingPunct="0">
                        <a:spcBef>
                          <a:spcPct val="20000"/>
                        </a:spcBef>
                        <a:defRPr kumimoji="1" sz="2000">
                          <a:solidFill>
                            <a:srgbClr val="660033"/>
                          </a:solidFill>
                          <a:latin typeface="Times New Roman" pitchFamily="18" charset="0"/>
                          <a:ea typeface="標楷體" pitchFamily="65" charset="-120"/>
                        </a:defRPr>
                      </a:lvl3pPr>
                      <a:lvl4pPr marL="1600200" indent="-228600" eaLnBrk="0" hangingPunct="0">
                        <a:spcBef>
                          <a:spcPct val="20000"/>
                        </a:spcBef>
                        <a:defRPr kumimoji="1">
                          <a:solidFill>
                            <a:srgbClr val="660033"/>
                          </a:solidFill>
                          <a:latin typeface="Times New Roman" pitchFamily="18" charset="0"/>
                          <a:ea typeface="標楷體" pitchFamily="65" charset="-120"/>
                        </a:defRPr>
                      </a:lvl4pPr>
                      <a:lvl5pPr marL="2057400" indent="-228600" eaLnBrk="0" hangingPunct="0">
                        <a:spcBef>
                          <a:spcPct val="20000"/>
                        </a:spcBef>
                        <a:defRPr kumimoji="1">
                          <a:solidFill>
                            <a:srgbClr val="660033"/>
                          </a:solidFill>
                          <a:latin typeface="Times New Roman" pitchFamily="18" charset="0"/>
                          <a:ea typeface="標楷體" pitchFamily="65" charset="-120"/>
                        </a:defRPr>
                      </a:lvl5pPr>
                      <a:lvl6pPr marL="25146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6pPr>
                      <a:lvl7pPr marL="29718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7pPr>
                      <a:lvl8pPr marL="34290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8pPr>
                      <a:lvl9pPr marL="38862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TW" altLang="en-US" sz="2800" b="1" i="0" u="none" strike="noStrike" cap="none" normalizeH="0" baseline="0">
                          <a:ln>
                            <a:noFill/>
                          </a:ln>
                          <a:solidFill>
                            <a:schemeClr val="tx1"/>
                          </a:solidFill>
                          <a:effectLst/>
                          <a:latin typeface="Arial" pitchFamily="34" charset="0"/>
                          <a:ea typeface="標楷體" pitchFamily="65" charset="-120"/>
                        </a:rPr>
                        <a:t>演講者</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rgbClr val="660033"/>
                          </a:solidFill>
                          <a:latin typeface="Times New Roman" pitchFamily="18" charset="0"/>
                          <a:ea typeface="標楷體" pitchFamily="65" charset="-120"/>
                        </a:defRPr>
                      </a:lvl1pPr>
                      <a:lvl2pPr marL="742950" indent="-285750" eaLnBrk="0" hangingPunct="0">
                        <a:spcBef>
                          <a:spcPct val="20000"/>
                        </a:spcBef>
                        <a:defRPr kumimoji="1" sz="2400">
                          <a:solidFill>
                            <a:srgbClr val="660033"/>
                          </a:solidFill>
                          <a:latin typeface="Times New Roman" pitchFamily="18" charset="0"/>
                          <a:ea typeface="標楷體" pitchFamily="65" charset="-120"/>
                        </a:defRPr>
                      </a:lvl2pPr>
                      <a:lvl3pPr marL="1143000" indent="-228600" eaLnBrk="0" hangingPunct="0">
                        <a:spcBef>
                          <a:spcPct val="20000"/>
                        </a:spcBef>
                        <a:defRPr kumimoji="1" sz="2000">
                          <a:solidFill>
                            <a:srgbClr val="660033"/>
                          </a:solidFill>
                          <a:latin typeface="Times New Roman" pitchFamily="18" charset="0"/>
                          <a:ea typeface="標楷體" pitchFamily="65" charset="-120"/>
                        </a:defRPr>
                      </a:lvl3pPr>
                      <a:lvl4pPr marL="1600200" indent="-228600" eaLnBrk="0" hangingPunct="0">
                        <a:spcBef>
                          <a:spcPct val="20000"/>
                        </a:spcBef>
                        <a:defRPr kumimoji="1">
                          <a:solidFill>
                            <a:srgbClr val="660033"/>
                          </a:solidFill>
                          <a:latin typeface="Times New Roman" pitchFamily="18" charset="0"/>
                          <a:ea typeface="標楷體" pitchFamily="65" charset="-120"/>
                        </a:defRPr>
                      </a:lvl4pPr>
                      <a:lvl5pPr marL="2057400" indent="-228600" eaLnBrk="0" hangingPunct="0">
                        <a:spcBef>
                          <a:spcPct val="20000"/>
                        </a:spcBef>
                        <a:defRPr kumimoji="1">
                          <a:solidFill>
                            <a:srgbClr val="660033"/>
                          </a:solidFill>
                          <a:latin typeface="Times New Roman" pitchFamily="18" charset="0"/>
                          <a:ea typeface="標楷體" pitchFamily="65" charset="-120"/>
                        </a:defRPr>
                      </a:lvl5pPr>
                      <a:lvl6pPr marL="25146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6pPr>
                      <a:lvl7pPr marL="29718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7pPr>
                      <a:lvl8pPr marL="34290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8pPr>
                      <a:lvl9pPr marL="38862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TW" sz="2400" b="1" i="0" u="none" strike="noStrike" cap="none" normalizeH="0" baseline="0">
                          <a:ln>
                            <a:noFill/>
                          </a:ln>
                          <a:solidFill>
                            <a:srgbClr val="660033"/>
                          </a:solidFill>
                          <a:effectLst/>
                          <a:latin typeface="標楷體" pitchFamily="65" charset="-120"/>
                          <a:ea typeface="標楷體" pitchFamily="65" charset="-120"/>
                        </a:rPr>
                        <a:t>Linna</a:t>
                      </a:r>
                    </a:p>
                  </a:txBody>
                  <a:tcPr marT="45704" marB="4570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rgbClr val="660033"/>
                          </a:solidFill>
                          <a:latin typeface="Times New Roman" pitchFamily="18" charset="0"/>
                          <a:ea typeface="標楷體" pitchFamily="65" charset="-120"/>
                        </a:defRPr>
                      </a:lvl1pPr>
                      <a:lvl2pPr marL="742950" indent="-285750" eaLnBrk="0" hangingPunct="0">
                        <a:spcBef>
                          <a:spcPct val="20000"/>
                        </a:spcBef>
                        <a:defRPr kumimoji="1" sz="2400">
                          <a:solidFill>
                            <a:srgbClr val="660033"/>
                          </a:solidFill>
                          <a:latin typeface="Times New Roman" pitchFamily="18" charset="0"/>
                          <a:ea typeface="標楷體" pitchFamily="65" charset="-120"/>
                        </a:defRPr>
                      </a:lvl2pPr>
                      <a:lvl3pPr marL="1143000" indent="-228600" eaLnBrk="0" hangingPunct="0">
                        <a:spcBef>
                          <a:spcPct val="20000"/>
                        </a:spcBef>
                        <a:defRPr kumimoji="1" sz="2000">
                          <a:solidFill>
                            <a:srgbClr val="660033"/>
                          </a:solidFill>
                          <a:latin typeface="Times New Roman" pitchFamily="18" charset="0"/>
                          <a:ea typeface="標楷體" pitchFamily="65" charset="-120"/>
                        </a:defRPr>
                      </a:lvl3pPr>
                      <a:lvl4pPr marL="1600200" indent="-228600" eaLnBrk="0" hangingPunct="0">
                        <a:spcBef>
                          <a:spcPct val="20000"/>
                        </a:spcBef>
                        <a:defRPr kumimoji="1">
                          <a:solidFill>
                            <a:srgbClr val="660033"/>
                          </a:solidFill>
                          <a:latin typeface="Times New Roman" pitchFamily="18" charset="0"/>
                          <a:ea typeface="標楷體" pitchFamily="65" charset="-120"/>
                        </a:defRPr>
                      </a:lvl4pPr>
                      <a:lvl5pPr marL="2057400" indent="-228600" eaLnBrk="0" hangingPunct="0">
                        <a:spcBef>
                          <a:spcPct val="20000"/>
                        </a:spcBef>
                        <a:defRPr kumimoji="1">
                          <a:solidFill>
                            <a:srgbClr val="660033"/>
                          </a:solidFill>
                          <a:latin typeface="Times New Roman" pitchFamily="18" charset="0"/>
                          <a:ea typeface="標楷體" pitchFamily="65" charset="-120"/>
                        </a:defRPr>
                      </a:lvl5pPr>
                      <a:lvl6pPr marL="25146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6pPr>
                      <a:lvl7pPr marL="29718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7pPr>
                      <a:lvl8pPr marL="34290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8pPr>
                      <a:lvl9pPr marL="38862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TW" sz="2400" b="0" i="0" u="none" strike="noStrike" cap="none" normalizeH="0" baseline="0">
                          <a:ln>
                            <a:noFill/>
                          </a:ln>
                          <a:solidFill>
                            <a:srgbClr val="660033"/>
                          </a:solidFill>
                          <a:effectLst/>
                          <a:latin typeface="Times New Roman" pitchFamily="18" charset="0"/>
                          <a:ea typeface="標楷體" pitchFamily="65" charset="-120"/>
                        </a:rPr>
                        <a:t>A</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rgbClr val="660033"/>
                          </a:solidFill>
                          <a:latin typeface="Times New Roman" pitchFamily="18" charset="0"/>
                          <a:ea typeface="標楷體" pitchFamily="65" charset="-120"/>
                        </a:defRPr>
                      </a:lvl1pPr>
                      <a:lvl2pPr marL="742950" indent="-285750" eaLnBrk="0" hangingPunct="0">
                        <a:spcBef>
                          <a:spcPct val="20000"/>
                        </a:spcBef>
                        <a:defRPr kumimoji="1" sz="2400">
                          <a:solidFill>
                            <a:srgbClr val="660033"/>
                          </a:solidFill>
                          <a:latin typeface="Times New Roman" pitchFamily="18" charset="0"/>
                          <a:ea typeface="標楷體" pitchFamily="65" charset="-120"/>
                        </a:defRPr>
                      </a:lvl2pPr>
                      <a:lvl3pPr marL="1143000" indent="-228600" eaLnBrk="0" hangingPunct="0">
                        <a:spcBef>
                          <a:spcPct val="20000"/>
                        </a:spcBef>
                        <a:defRPr kumimoji="1" sz="2000">
                          <a:solidFill>
                            <a:srgbClr val="660033"/>
                          </a:solidFill>
                          <a:latin typeface="Times New Roman" pitchFamily="18" charset="0"/>
                          <a:ea typeface="標楷體" pitchFamily="65" charset="-120"/>
                        </a:defRPr>
                      </a:lvl3pPr>
                      <a:lvl4pPr marL="1600200" indent="-228600" eaLnBrk="0" hangingPunct="0">
                        <a:spcBef>
                          <a:spcPct val="20000"/>
                        </a:spcBef>
                        <a:defRPr kumimoji="1">
                          <a:solidFill>
                            <a:srgbClr val="660033"/>
                          </a:solidFill>
                          <a:latin typeface="Times New Roman" pitchFamily="18" charset="0"/>
                          <a:ea typeface="標楷體" pitchFamily="65" charset="-120"/>
                        </a:defRPr>
                      </a:lvl4pPr>
                      <a:lvl5pPr marL="2057400" indent="-228600" eaLnBrk="0" hangingPunct="0">
                        <a:spcBef>
                          <a:spcPct val="20000"/>
                        </a:spcBef>
                        <a:defRPr kumimoji="1">
                          <a:solidFill>
                            <a:srgbClr val="660033"/>
                          </a:solidFill>
                          <a:latin typeface="Times New Roman" pitchFamily="18" charset="0"/>
                          <a:ea typeface="標楷體" pitchFamily="65" charset="-120"/>
                        </a:defRPr>
                      </a:lvl5pPr>
                      <a:lvl6pPr marL="25146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6pPr>
                      <a:lvl7pPr marL="29718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7pPr>
                      <a:lvl8pPr marL="34290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8pPr>
                      <a:lvl9pPr marL="38862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TW" sz="2400" b="0" i="0" u="none" strike="noStrike" cap="none" normalizeH="0" baseline="0">
                          <a:ln>
                            <a:noFill/>
                          </a:ln>
                          <a:solidFill>
                            <a:srgbClr val="660033"/>
                          </a:solidFill>
                          <a:effectLst/>
                          <a:latin typeface="Times New Roman" pitchFamily="18" charset="0"/>
                          <a:ea typeface="標楷體" pitchFamily="65" charset="-120"/>
                        </a:rPr>
                        <a:t>3</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rgbClr val="660033"/>
                          </a:solidFill>
                          <a:latin typeface="Times New Roman" pitchFamily="18" charset="0"/>
                          <a:ea typeface="標楷體" pitchFamily="65" charset="-120"/>
                        </a:defRPr>
                      </a:lvl1pPr>
                      <a:lvl2pPr marL="742950" indent="-285750" eaLnBrk="0" hangingPunct="0">
                        <a:spcBef>
                          <a:spcPct val="20000"/>
                        </a:spcBef>
                        <a:defRPr kumimoji="1" sz="2400">
                          <a:solidFill>
                            <a:srgbClr val="660033"/>
                          </a:solidFill>
                          <a:latin typeface="Times New Roman" pitchFamily="18" charset="0"/>
                          <a:ea typeface="標楷體" pitchFamily="65" charset="-120"/>
                        </a:defRPr>
                      </a:lvl2pPr>
                      <a:lvl3pPr marL="1143000" indent="-228600" eaLnBrk="0" hangingPunct="0">
                        <a:spcBef>
                          <a:spcPct val="20000"/>
                        </a:spcBef>
                        <a:defRPr kumimoji="1" sz="2000">
                          <a:solidFill>
                            <a:srgbClr val="660033"/>
                          </a:solidFill>
                          <a:latin typeface="Times New Roman" pitchFamily="18" charset="0"/>
                          <a:ea typeface="標楷體" pitchFamily="65" charset="-120"/>
                        </a:defRPr>
                      </a:lvl3pPr>
                      <a:lvl4pPr marL="1600200" indent="-228600" eaLnBrk="0" hangingPunct="0">
                        <a:spcBef>
                          <a:spcPct val="20000"/>
                        </a:spcBef>
                        <a:defRPr kumimoji="1">
                          <a:solidFill>
                            <a:srgbClr val="660033"/>
                          </a:solidFill>
                          <a:latin typeface="Times New Roman" pitchFamily="18" charset="0"/>
                          <a:ea typeface="標楷體" pitchFamily="65" charset="-120"/>
                        </a:defRPr>
                      </a:lvl4pPr>
                      <a:lvl5pPr marL="2057400" indent="-228600" eaLnBrk="0" hangingPunct="0">
                        <a:spcBef>
                          <a:spcPct val="20000"/>
                        </a:spcBef>
                        <a:defRPr kumimoji="1">
                          <a:solidFill>
                            <a:srgbClr val="660033"/>
                          </a:solidFill>
                          <a:latin typeface="Times New Roman" pitchFamily="18" charset="0"/>
                          <a:ea typeface="標楷體" pitchFamily="65" charset="-120"/>
                        </a:defRPr>
                      </a:lvl5pPr>
                      <a:lvl6pPr marL="25146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6pPr>
                      <a:lvl7pPr marL="29718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7pPr>
                      <a:lvl8pPr marL="34290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8pPr>
                      <a:lvl9pPr marL="38862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TW" sz="2400" b="0" i="0" u="none" strike="noStrike" cap="none" normalizeH="0" baseline="0">
                          <a:ln>
                            <a:noFill/>
                          </a:ln>
                          <a:solidFill>
                            <a:srgbClr val="660033"/>
                          </a:solidFill>
                          <a:effectLst/>
                          <a:latin typeface="Times New Roman" pitchFamily="18" charset="0"/>
                          <a:ea typeface="標楷體" pitchFamily="65" charset="-120"/>
                        </a:rPr>
                        <a:t>6</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rgbClr val="660033"/>
                          </a:solidFill>
                          <a:latin typeface="Times New Roman" pitchFamily="18" charset="0"/>
                          <a:ea typeface="標楷體" pitchFamily="65" charset="-120"/>
                        </a:defRPr>
                      </a:lvl1pPr>
                      <a:lvl2pPr marL="742950" indent="-285750" eaLnBrk="0" hangingPunct="0">
                        <a:spcBef>
                          <a:spcPct val="20000"/>
                        </a:spcBef>
                        <a:defRPr kumimoji="1" sz="2400">
                          <a:solidFill>
                            <a:srgbClr val="660033"/>
                          </a:solidFill>
                          <a:latin typeface="Times New Roman" pitchFamily="18" charset="0"/>
                          <a:ea typeface="標楷體" pitchFamily="65" charset="-120"/>
                        </a:defRPr>
                      </a:lvl2pPr>
                      <a:lvl3pPr marL="1143000" indent="-228600" eaLnBrk="0" hangingPunct="0">
                        <a:spcBef>
                          <a:spcPct val="20000"/>
                        </a:spcBef>
                        <a:defRPr kumimoji="1" sz="2000">
                          <a:solidFill>
                            <a:srgbClr val="660033"/>
                          </a:solidFill>
                          <a:latin typeface="Times New Roman" pitchFamily="18" charset="0"/>
                          <a:ea typeface="標楷體" pitchFamily="65" charset="-120"/>
                        </a:defRPr>
                      </a:lvl3pPr>
                      <a:lvl4pPr marL="1600200" indent="-228600" eaLnBrk="0" hangingPunct="0">
                        <a:spcBef>
                          <a:spcPct val="20000"/>
                        </a:spcBef>
                        <a:defRPr kumimoji="1">
                          <a:solidFill>
                            <a:srgbClr val="660033"/>
                          </a:solidFill>
                          <a:latin typeface="Times New Roman" pitchFamily="18" charset="0"/>
                          <a:ea typeface="標楷體" pitchFamily="65" charset="-120"/>
                        </a:defRPr>
                      </a:lvl4pPr>
                      <a:lvl5pPr marL="2057400" indent="-228600" eaLnBrk="0" hangingPunct="0">
                        <a:spcBef>
                          <a:spcPct val="20000"/>
                        </a:spcBef>
                        <a:defRPr kumimoji="1">
                          <a:solidFill>
                            <a:srgbClr val="660033"/>
                          </a:solidFill>
                          <a:latin typeface="Times New Roman" pitchFamily="18" charset="0"/>
                          <a:ea typeface="標楷體" pitchFamily="65" charset="-120"/>
                        </a:defRPr>
                      </a:lvl5pPr>
                      <a:lvl6pPr marL="25146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6pPr>
                      <a:lvl7pPr marL="29718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7pPr>
                      <a:lvl8pPr marL="34290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8pPr>
                      <a:lvl9pPr marL="38862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TW" sz="2400" b="0" i="0" u="none" strike="noStrike" cap="none" normalizeH="0" baseline="0">
                          <a:ln>
                            <a:noFill/>
                          </a:ln>
                          <a:solidFill>
                            <a:srgbClr val="660033"/>
                          </a:solidFill>
                          <a:effectLst/>
                          <a:latin typeface="Times New Roman" pitchFamily="18" charset="0"/>
                          <a:ea typeface="標楷體" pitchFamily="65" charset="-120"/>
                        </a:rPr>
                        <a:t>9</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rgbClr val="660033"/>
                          </a:solidFill>
                          <a:latin typeface="Times New Roman" pitchFamily="18" charset="0"/>
                          <a:ea typeface="標楷體" pitchFamily="65" charset="-120"/>
                        </a:defRPr>
                      </a:lvl1pPr>
                      <a:lvl2pPr marL="742950" indent="-285750" eaLnBrk="0" hangingPunct="0">
                        <a:spcBef>
                          <a:spcPct val="20000"/>
                        </a:spcBef>
                        <a:defRPr kumimoji="1" sz="2400">
                          <a:solidFill>
                            <a:srgbClr val="660033"/>
                          </a:solidFill>
                          <a:latin typeface="Times New Roman" pitchFamily="18" charset="0"/>
                          <a:ea typeface="標楷體" pitchFamily="65" charset="-120"/>
                        </a:defRPr>
                      </a:lvl2pPr>
                      <a:lvl3pPr marL="1143000" indent="-228600" eaLnBrk="0" hangingPunct="0">
                        <a:spcBef>
                          <a:spcPct val="20000"/>
                        </a:spcBef>
                        <a:defRPr kumimoji="1" sz="2000">
                          <a:solidFill>
                            <a:srgbClr val="660033"/>
                          </a:solidFill>
                          <a:latin typeface="Times New Roman" pitchFamily="18" charset="0"/>
                          <a:ea typeface="標楷體" pitchFamily="65" charset="-120"/>
                        </a:defRPr>
                      </a:lvl3pPr>
                      <a:lvl4pPr marL="1600200" indent="-228600" eaLnBrk="0" hangingPunct="0">
                        <a:spcBef>
                          <a:spcPct val="20000"/>
                        </a:spcBef>
                        <a:defRPr kumimoji="1">
                          <a:solidFill>
                            <a:srgbClr val="660033"/>
                          </a:solidFill>
                          <a:latin typeface="Times New Roman" pitchFamily="18" charset="0"/>
                          <a:ea typeface="標楷體" pitchFamily="65" charset="-120"/>
                        </a:defRPr>
                      </a:lvl4pPr>
                      <a:lvl5pPr marL="2057400" indent="-228600" eaLnBrk="0" hangingPunct="0">
                        <a:spcBef>
                          <a:spcPct val="20000"/>
                        </a:spcBef>
                        <a:defRPr kumimoji="1">
                          <a:solidFill>
                            <a:srgbClr val="660033"/>
                          </a:solidFill>
                          <a:latin typeface="Times New Roman" pitchFamily="18" charset="0"/>
                          <a:ea typeface="標楷體" pitchFamily="65" charset="-120"/>
                        </a:defRPr>
                      </a:lvl5pPr>
                      <a:lvl6pPr marL="25146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6pPr>
                      <a:lvl7pPr marL="29718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7pPr>
                      <a:lvl8pPr marL="34290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8pPr>
                      <a:lvl9pPr marL="38862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TW" sz="2400" b="1" i="0" u="none" strike="noStrike" cap="none" normalizeH="0" baseline="0">
                          <a:ln>
                            <a:noFill/>
                          </a:ln>
                          <a:solidFill>
                            <a:schemeClr val="tx1"/>
                          </a:solidFill>
                          <a:effectLst/>
                          <a:latin typeface="Times New Roman" pitchFamily="18" charset="0"/>
                          <a:ea typeface="標楷體" pitchFamily="65" charset="-120"/>
                        </a:rPr>
                        <a:t>6</a:t>
                      </a: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8126">
                <a:tc>
                  <a:txBody>
                    <a:bodyPr/>
                    <a:lstStyle>
                      <a:lvl1pPr eaLnBrk="0" hangingPunct="0">
                        <a:spcBef>
                          <a:spcPct val="20000"/>
                        </a:spcBef>
                        <a:defRPr kumimoji="1" sz="2800">
                          <a:solidFill>
                            <a:srgbClr val="660033"/>
                          </a:solidFill>
                          <a:latin typeface="Times New Roman" pitchFamily="18" charset="0"/>
                          <a:ea typeface="標楷體" pitchFamily="65" charset="-120"/>
                        </a:defRPr>
                      </a:lvl1pPr>
                      <a:lvl2pPr marL="742950" indent="-285750" eaLnBrk="0" hangingPunct="0">
                        <a:spcBef>
                          <a:spcPct val="20000"/>
                        </a:spcBef>
                        <a:defRPr kumimoji="1" sz="2400">
                          <a:solidFill>
                            <a:srgbClr val="660033"/>
                          </a:solidFill>
                          <a:latin typeface="Times New Roman" pitchFamily="18" charset="0"/>
                          <a:ea typeface="標楷體" pitchFamily="65" charset="-120"/>
                        </a:defRPr>
                      </a:lvl2pPr>
                      <a:lvl3pPr marL="1143000" indent="-228600" eaLnBrk="0" hangingPunct="0">
                        <a:spcBef>
                          <a:spcPct val="20000"/>
                        </a:spcBef>
                        <a:defRPr kumimoji="1" sz="2000">
                          <a:solidFill>
                            <a:srgbClr val="660033"/>
                          </a:solidFill>
                          <a:latin typeface="Times New Roman" pitchFamily="18" charset="0"/>
                          <a:ea typeface="標楷體" pitchFamily="65" charset="-120"/>
                        </a:defRPr>
                      </a:lvl3pPr>
                      <a:lvl4pPr marL="1600200" indent="-228600" eaLnBrk="0" hangingPunct="0">
                        <a:spcBef>
                          <a:spcPct val="20000"/>
                        </a:spcBef>
                        <a:defRPr kumimoji="1">
                          <a:solidFill>
                            <a:srgbClr val="660033"/>
                          </a:solidFill>
                          <a:latin typeface="Times New Roman" pitchFamily="18" charset="0"/>
                          <a:ea typeface="標楷體" pitchFamily="65" charset="-120"/>
                        </a:defRPr>
                      </a:lvl4pPr>
                      <a:lvl5pPr marL="2057400" indent="-228600" eaLnBrk="0" hangingPunct="0">
                        <a:spcBef>
                          <a:spcPct val="20000"/>
                        </a:spcBef>
                        <a:defRPr kumimoji="1">
                          <a:solidFill>
                            <a:srgbClr val="660033"/>
                          </a:solidFill>
                          <a:latin typeface="Times New Roman" pitchFamily="18" charset="0"/>
                          <a:ea typeface="標楷體" pitchFamily="65" charset="-120"/>
                        </a:defRPr>
                      </a:lvl5pPr>
                      <a:lvl6pPr marL="25146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6pPr>
                      <a:lvl7pPr marL="29718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7pPr>
                      <a:lvl8pPr marL="34290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8pPr>
                      <a:lvl9pPr marL="38862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TW" sz="2800" b="1" i="0" u="none" strike="noStrike" cap="none" normalizeH="0" baseline="0">
                          <a:ln>
                            <a:noFill/>
                          </a:ln>
                          <a:solidFill>
                            <a:schemeClr val="tx1"/>
                          </a:solidFill>
                          <a:effectLst/>
                          <a:latin typeface="Arial" pitchFamily="34" charset="0"/>
                          <a:ea typeface="標楷體" pitchFamily="65" charset="-120"/>
                        </a:rPr>
                        <a:t>D</a:t>
                      </a: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rgbClr val="660033"/>
                          </a:solidFill>
                          <a:latin typeface="Times New Roman" pitchFamily="18" charset="0"/>
                          <a:ea typeface="標楷體" pitchFamily="65" charset="-120"/>
                        </a:defRPr>
                      </a:lvl1pPr>
                      <a:lvl2pPr marL="742950" indent="-285750" eaLnBrk="0" hangingPunct="0">
                        <a:spcBef>
                          <a:spcPct val="20000"/>
                        </a:spcBef>
                        <a:defRPr kumimoji="1" sz="2400">
                          <a:solidFill>
                            <a:srgbClr val="660033"/>
                          </a:solidFill>
                          <a:latin typeface="Times New Roman" pitchFamily="18" charset="0"/>
                          <a:ea typeface="標楷體" pitchFamily="65" charset="-120"/>
                        </a:defRPr>
                      </a:lvl2pPr>
                      <a:lvl3pPr marL="1143000" indent="-228600" eaLnBrk="0" hangingPunct="0">
                        <a:spcBef>
                          <a:spcPct val="20000"/>
                        </a:spcBef>
                        <a:defRPr kumimoji="1" sz="2000">
                          <a:solidFill>
                            <a:srgbClr val="660033"/>
                          </a:solidFill>
                          <a:latin typeface="Times New Roman" pitchFamily="18" charset="0"/>
                          <a:ea typeface="標楷體" pitchFamily="65" charset="-120"/>
                        </a:defRPr>
                      </a:lvl3pPr>
                      <a:lvl4pPr marL="1600200" indent="-228600" eaLnBrk="0" hangingPunct="0">
                        <a:spcBef>
                          <a:spcPct val="20000"/>
                        </a:spcBef>
                        <a:defRPr kumimoji="1">
                          <a:solidFill>
                            <a:srgbClr val="660033"/>
                          </a:solidFill>
                          <a:latin typeface="Times New Roman" pitchFamily="18" charset="0"/>
                          <a:ea typeface="標楷體" pitchFamily="65" charset="-120"/>
                        </a:defRPr>
                      </a:lvl4pPr>
                      <a:lvl5pPr marL="2057400" indent="-228600" eaLnBrk="0" hangingPunct="0">
                        <a:spcBef>
                          <a:spcPct val="20000"/>
                        </a:spcBef>
                        <a:defRPr kumimoji="1">
                          <a:solidFill>
                            <a:srgbClr val="660033"/>
                          </a:solidFill>
                          <a:latin typeface="Times New Roman" pitchFamily="18" charset="0"/>
                          <a:ea typeface="標楷體" pitchFamily="65" charset="-120"/>
                        </a:defRPr>
                      </a:lvl5pPr>
                      <a:lvl6pPr marL="25146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6pPr>
                      <a:lvl7pPr marL="29718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7pPr>
                      <a:lvl8pPr marL="34290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8pPr>
                      <a:lvl9pPr marL="38862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TW" altLang="en-US" sz="2800" b="1" i="0" u="none" strike="noStrike" cap="none" normalizeH="0" baseline="0">
                          <a:ln>
                            <a:noFill/>
                          </a:ln>
                          <a:solidFill>
                            <a:schemeClr val="tx1"/>
                          </a:solidFill>
                          <a:effectLst/>
                          <a:latin typeface="Arial" pitchFamily="34" charset="0"/>
                          <a:ea typeface="標楷體" pitchFamily="65" charset="-120"/>
                        </a:rPr>
                        <a:t>地點</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rgbClr val="660033"/>
                          </a:solidFill>
                          <a:latin typeface="Times New Roman" pitchFamily="18" charset="0"/>
                          <a:ea typeface="標楷體" pitchFamily="65" charset="-120"/>
                        </a:defRPr>
                      </a:lvl1pPr>
                      <a:lvl2pPr marL="742950" indent="-285750" eaLnBrk="0" hangingPunct="0">
                        <a:spcBef>
                          <a:spcPct val="20000"/>
                        </a:spcBef>
                        <a:defRPr kumimoji="1" sz="2400">
                          <a:solidFill>
                            <a:srgbClr val="660033"/>
                          </a:solidFill>
                          <a:latin typeface="Times New Roman" pitchFamily="18" charset="0"/>
                          <a:ea typeface="標楷體" pitchFamily="65" charset="-120"/>
                        </a:defRPr>
                      </a:lvl2pPr>
                      <a:lvl3pPr marL="1143000" indent="-228600" eaLnBrk="0" hangingPunct="0">
                        <a:spcBef>
                          <a:spcPct val="20000"/>
                        </a:spcBef>
                        <a:defRPr kumimoji="1" sz="2000">
                          <a:solidFill>
                            <a:srgbClr val="660033"/>
                          </a:solidFill>
                          <a:latin typeface="Times New Roman" pitchFamily="18" charset="0"/>
                          <a:ea typeface="標楷體" pitchFamily="65" charset="-120"/>
                        </a:defRPr>
                      </a:lvl3pPr>
                      <a:lvl4pPr marL="1600200" indent="-228600" eaLnBrk="0" hangingPunct="0">
                        <a:spcBef>
                          <a:spcPct val="20000"/>
                        </a:spcBef>
                        <a:defRPr kumimoji="1">
                          <a:solidFill>
                            <a:srgbClr val="660033"/>
                          </a:solidFill>
                          <a:latin typeface="Times New Roman" pitchFamily="18" charset="0"/>
                          <a:ea typeface="標楷體" pitchFamily="65" charset="-120"/>
                        </a:defRPr>
                      </a:lvl4pPr>
                      <a:lvl5pPr marL="2057400" indent="-228600" eaLnBrk="0" hangingPunct="0">
                        <a:spcBef>
                          <a:spcPct val="20000"/>
                        </a:spcBef>
                        <a:defRPr kumimoji="1">
                          <a:solidFill>
                            <a:srgbClr val="660033"/>
                          </a:solidFill>
                          <a:latin typeface="Times New Roman" pitchFamily="18" charset="0"/>
                          <a:ea typeface="標楷體" pitchFamily="65" charset="-120"/>
                        </a:defRPr>
                      </a:lvl5pPr>
                      <a:lvl6pPr marL="25146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6pPr>
                      <a:lvl7pPr marL="29718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7pPr>
                      <a:lvl8pPr marL="34290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8pPr>
                      <a:lvl9pPr marL="38862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TW" sz="2400" b="1" i="0" u="none" strike="noStrike" cap="none" normalizeH="0" baseline="0">
                          <a:ln>
                            <a:noFill/>
                          </a:ln>
                          <a:solidFill>
                            <a:srgbClr val="660033"/>
                          </a:solidFill>
                          <a:effectLst/>
                          <a:latin typeface="標楷體" pitchFamily="65" charset="-120"/>
                          <a:ea typeface="標楷體" pitchFamily="65" charset="-120"/>
                        </a:rPr>
                        <a:t>Rida</a:t>
                      </a:r>
                    </a:p>
                  </a:txBody>
                  <a:tcPr marT="45704" marB="4570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rgbClr val="660033"/>
                          </a:solidFill>
                          <a:latin typeface="Times New Roman" pitchFamily="18" charset="0"/>
                          <a:ea typeface="標楷體" pitchFamily="65" charset="-120"/>
                        </a:defRPr>
                      </a:lvl1pPr>
                      <a:lvl2pPr marL="742950" indent="-285750" eaLnBrk="0" hangingPunct="0">
                        <a:spcBef>
                          <a:spcPct val="20000"/>
                        </a:spcBef>
                        <a:defRPr kumimoji="1" sz="2400">
                          <a:solidFill>
                            <a:srgbClr val="660033"/>
                          </a:solidFill>
                          <a:latin typeface="Times New Roman" pitchFamily="18" charset="0"/>
                          <a:ea typeface="標楷體" pitchFamily="65" charset="-120"/>
                        </a:defRPr>
                      </a:lvl2pPr>
                      <a:lvl3pPr marL="1143000" indent="-228600" eaLnBrk="0" hangingPunct="0">
                        <a:spcBef>
                          <a:spcPct val="20000"/>
                        </a:spcBef>
                        <a:defRPr kumimoji="1" sz="2000">
                          <a:solidFill>
                            <a:srgbClr val="660033"/>
                          </a:solidFill>
                          <a:latin typeface="Times New Roman" pitchFamily="18" charset="0"/>
                          <a:ea typeface="標楷體" pitchFamily="65" charset="-120"/>
                        </a:defRPr>
                      </a:lvl3pPr>
                      <a:lvl4pPr marL="1600200" indent="-228600" eaLnBrk="0" hangingPunct="0">
                        <a:spcBef>
                          <a:spcPct val="20000"/>
                        </a:spcBef>
                        <a:defRPr kumimoji="1">
                          <a:solidFill>
                            <a:srgbClr val="660033"/>
                          </a:solidFill>
                          <a:latin typeface="Times New Roman" pitchFamily="18" charset="0"/>
                          <a:ea typeface="標楷體" pitchFamily="65" charset="-120"/>
                        </a:defRPr>
                      </a:lvl4pPr>
                      <a:lvl5pPr marL="2057400" indent="-228600" eaLnBrk="0" hangingPunct="0">
                        <a:spcBef>
                          <a:spcPct val="20000"/>
                        </a:spcBef>
                        <a:defRPr kumimoji="1">
                          <a:solidFill>
                            <a:srgbClr val="660033"/>
                          </a:solidFill>
                          <a:latin typeface="Times New Roman" pitchFamily="18" charset="0"/>
                          <a:ea typeface="標楷體" pitchFamily="65" charset="-120"/>
                        </a:defRPr>
                      </a:lvl5pPr>
                      <a:lvl6pPr marL="25146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6pPr>
                      <a:lvl7pPr marL="29718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7pPr>
                      <a:lvl8pPr marL="34290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8pPr>
                      <a:lvl9pPr marL="38862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TW" sz="2400" b="0" i="0" u="none" strike="noStrike" cap="none" normalizeH="0" baseline="0">
                          <a:ln>
                            <a:noFill/>
                          </a:ln>
                          <a:solidFill>
                            <a:srgbClr val="660033"/>
                          </a:solidFill>
                          <a:effectLst/>
                          <a:latin typeface="Times New Roman" pitchFamily="18" charset="0"/>
                          <a:ea typeface="標楷體" pitchFamily="65" charset="-120"/>
                        </a:rPr>
                        <a:t>B</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rgbClr val="660033"/>
                          </a:solidFill>
                          <a:latin typeface="Times New Roman" pitchFamily="18" charset="0"/>
                          <a:ea typeface="標楷體" pitchFamily="65" charset="-120"/>
                        </a:defRPr>
                      </a:lvl1pPr>
                      <a:lvl2pPr marL="742950" indent="-285750" eaLnBrk="0" hangingPunct="0">
                        <a:spcBef>
                          <a:spcPct val="20000"/>
                        </a:spcBef>
                        <a:defRPr kumimoji="1" sz="2400">
                          <a:solidFill>
                            <a:srgbClr val="660033"/>
                          </a:solidFill>
                          <a:latin typeface="Times New Roman" pitchFamily="18" charset="0"/>
                          <a:ea typeface="標楷體" pitchFamily="65" charset="-120"/>
                        </a:defRPr>
                      </a:lvl2pPr>
                      <a:lvl3pPr marL="1143000" indent="-228600" eaLnBrk="0" hangingPunct="0">
                        <a:spcBef>
                          <a:spcPct val="20000"/>
                        </a:spcBef>
                        <a:defRPr kumimoji="1" sz="2000">
                          <a:solidFill>
                            <a:srgbClr val="660033"/>
                          </a:solidFill>
                          <a:latin typeface="Times New Roman" pitchFamily="18" charset="0"/>
                          <a:ea typeface="標楷體" pitchFamily="65" charset="-120"/>
                        </a:defRPr>
                      </a:lvl3pPr>
                      <a:lvl4pPr marL="1600200" indent="-228600" eaLnBrk="0" hangingPunct="0">
                        <a:spcBef>
                          <a:spcPct val="20000"/>
                        </a:spcBef>
                        <a:defRPr kumimoji="1">
                          <a:solidFill>
                            <a:srgbClr val="660033"/>
                          </a:solidFill>
                          <a:latin typeface="Times New Roman" pitchFamily="18" charset="0"/>
                          <a:ea typeface="標楷體" pitchFamily="65" charset="-120"/>
                        </a:defRPr>
                      </a:lvl4pPr>
                      <a:lvl5pPr marL="2057400" indent="-228600" eaLnBrk="0" hangingPunct="0">
                        <a:spcBef>
                          <a:spcPct val="20000"/>
                        </a:spcBef>
                        <a:defRPr kumimoji="1">
                          <a:solidFill>
                            <a:srgbClr val="660033"/>
                          </a:solidFill>
                          <a:latin typeface="Times New Roman" pitchFamily="18" charset="0"/>
                          <a:ea typeface="標楷體" pitchFamily="65" charset="-120"/>
                        </a:defRPr>
                      </a:lvl5pPr>
                      <a:lvl6pPr marL="25146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6pPr>
                      <a:lvl7pPr marL="29718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7pPr>
                      <a:lvl8pPr marL="34290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8pPr>
                      <a:lvl9pPr marL="38862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TW" sz="2400" b="0" i="0" u="none" strike="noStrike" cap="none" normalizeH="0" baseline="0">
                          <a:ln>
                            <a:noFill/>
                          </a:ln>
                          <a:solidFill>
                            <a:srgbClr val="660033"/>
                          </a:solidFill>
                          <a:effectLst/>
                          <a:latin typeface="Times New Roman" pitchFamily="18" charset="0"/>
                          <a:ea typeface="標楷體" pitchFamily="65" charset="-120"/>
                        </a:rPr>
                        <a:t>2</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rgbClr val="660033"/>
                          </a:solidFill>
                          <a:latin typeface="Times New Roman" pitchFamily="18" charset="0"/>
                          <a:ea typeface="標楷體" pitchFamily="65" charset="-120"/>
                        </a:defRPr>
                      </a:lvl1pPr>
                      <a:lvl2pPr marL="742950" indent="-285750" eaLnBrk="0" hangingPunct="0">
                        <a:spcBef>
                          <a:spcPct val="20000"/>
                        </a:spcBef>
                        <a:defRPr kumimoji="1" sz="2400">
                          <a:solidFill>
                            <a:srgbClr val="660033"/>
                          </a:solidFill>
                          <a:latin typeface="Times New Roman" pitchFamily="18" charset="0"/>
                          <a:ea typeface="標楷體" pitchFamily="65" charset="-120"/>
                        </a:defRPr>
                      </a:lvl2pPr>
                      <a:lvl3pPr marL="1143000" indent="-228600" eaLnBrk="0" hangingPunct="0">
                        <a:spcBef>
                          <a:spcPct val="20000"/>
                        </a:spcBef>
                        <a:defRPr kumimoji="1" sz="2000">
                          <a:solidFill>
                            <a:srgbClr val="660033"/>
                          </a:solidFill>
                          <a:latin typeface="Times New Roman" pitchFamily="18" charset="0"/>
                          <a:ea typeface="標楷體" pitchFamily="65" charset="-120"/>
                        </a:defRPr>
                      </a:lvl3pPr>
                      <a:lvl4pPr marL="1600200" indent="-228600" eaLnBrk="0" hangingPunct="0">
                        <a:spcBef>
                          <a:spcPct val="20000"/>
                        </a:spcBef>
                        <a:defRPr kumimoji="1">
                          <a:solidFill>
                            <a:srgbClr val="660033"/>
                          </a:solidFill>
                          <a:latin typeface="Times New Roman" pitchFamily="18" charset="0"/>
                          <a:ea typeface="標楷體" pitchFamily="65" charset="-120"/>
                        </a:defRPr>
                      </a:lvl4pPr>
                      <a:lvl5pPr marL="2057400" indent="-228600" eaLnBrk="0" hangingPunct="0">
                        <a:spcBef>
                          <a:spcPct val="20000"/>
                        </a:spcBef>
                        <a:defRPr kumimoji="1">
                          <a:solidFill>
                            <a:srgbClr val="660033"/>
                          </a:solidFill>
                          <a:latin typeface="Times New Roman" pitchFamily="18" charset="0"/>
                          <a:ea typeface="標楷體" pitchFamily="65" charset="-120"/>
                        </a:defRPr>
                      </a:lvl5pPr>
                      <a:lvl6pPr marL="25146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6pPr>
                      <a:lvl7pPr marL="29718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7pPr>
                      <a:lvl8pPr marL="34290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8pPr>
                      <a:lvl9pPr marL="38862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TW" sz="2400" b="0" i="0" u="none" strike="noStrike" cap="none" normalizeH="0" baseline="0">
                          <a:ln>
                            <a:noFill/>
                          </a:ln>
                          <a:solidFill>
                            <a:srgbClr val="660033"/>
                          </a:solidFill>
                          <a:effectLst/>
                          <a:latin typeface="Times New Roman" pitchFamily="18" charset="0"/>
                          <a:ea typeface="標楷體" pitchFamily="65" charset="-120"/>
                        </a:rPr>
                        <a:t>5</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rgbClr val="660033"/>
                          </a:solidFill>
                          <a:latin typeface="Times New Roman" pitchFamily="18" charset="0"/>
                          <a:ea typeface="標楷體" pitchFamily="65" charset="-120"/>
                        </a:defRPr>
                      </a:lvl1pPr>
                      <a:lvl2pPr marL="742950" indent="-285750" eaLnBrk="0" hangingPunct="0">
                        <a:spcBef>
                          <a:spcPct val="20000"/>
                        </a:spcBef>
                        <a:defRPr kumimoji="1" sz="2400">
                          <a:solidFill>
                            <a:srgbClr val="660033"/>
                          </a:solidFill>
                          <a:latin typeface="Times New Roman" pitchFamily="18" charset="0"/>
                          <a:ea typeface="標楷體" pitchFamily="65" charset="-120"/>
                        </a:defRPr>
                      </a:lvl2pPr>
                      <a:lvl3pPr marL="1143000" indent="-228600" eaLnBrk="0" hangingPunct="0">
                        <a:spcBef>
                          <a:spcPct val="20000"/>
                        </a:spcBef>
                        <a:defRPr kumimoji="1" sz="2000">
                          <a:solidFill>
                            <a:srgbClr val="660033"/>
                          </a:solidFill>
                          <a:latin typeface="Times New Roman" pitchFamily="18" charset="0"/>
                          <a:ea typeface="標楷體" pitchFamily="65" charset="-120"/>
                        </a:defRPr>
                      </a:lvl3pPr>
                      <a:lvl4pPr marL="1600200" indent="-228600" eaLnBrk="0" hangingPunct="0">
                        <a:spcBef>
                          <a:spcPct val="20000"/>
                        </a:spcBef>
                        <a:defRPr kumimoji="1">
                          <a:solidFill>
                            <a:srgbClr val="660033"/>
                          </a:solidFill>
                          <a:latin typeface="Times New Roman" pitchFamily="18" charset="0"/>
                          <a:ea typeface="標楷體" pitchFamily="65" charset="-120"/>
                        </a:defRPr>
                      </a:lvl4pPr>
                      <a:lvl5pPr marL="2057400" indent="-228600" eaLnBrk="0" hangingPunct="0">
                        <a:spcBef>
                          <a:spcPct val="20000"/>
                        </a:spcBef>
                        <a:defRPr kumimoji="1">
                          <a:solidFill>
                            <a:srgbClr val="660033"/>
                          </a:solidFill>
                          <a:latin typeface="Times New Roman" pitchFamily="18" charset="0"/>
                          <a:ea typeface="標楷體" pitchFamily="65" charset="-120"/>
                        </a:defRPr>
                      </a:lvl5pPr>
                      <a:lvl6pPr marL="25146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6pPr>
                      <a:lvl7pPr marL="29718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7pPr>
                      <a:lvl8pPr marL="34290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8pPr>
                      <a:lvl9pPr marL="38862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TW" sz="2400" b="0" i="0" u="none" strike="noStrike" cap="none" normalizeH="0" baseline="0">
                          <a:ln>
                            <a:noFill/>
                          </a:ln>
                          <a:solidFill>
                            <a:srgbClr val="660033"/>
                          </a:solidFill>
                          <a:effectLst/>
                          <a:latin typeface="Times New Roman" pitchFamily="18" charset="0"/>
                          <a:ea typeface="標楷體" pitchFamily="65" charset="-120"/>
                        </a:rPr>
                        <a:t>8</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rgbClr val="660033"/>
                          </a:solidFill>
                          <a:latin typeface="Times New Roman" pitchFamily="18" charset="0"/>
                          <a:ea typeface="標楷體" pitchFamily="65" charset="-120"/>
                        </a:defRPr>
                      </a:lvl1pPr>
                      <a:lvl2pPr marL="742950" indent="-285750" eaLnBrk="0" hangingPunct="0">
                        <a:spcBef>
                          <a:spcPct val="20000"/>
                        </a:spcBef>
                        <a:defRPr kumimoji="1" sz="2400">
                          <a:solidFill>
                            <a:srgbClr val="660033"/>
                          </a:solidFill>
                          <a:latin typeface="Times New Roman" pitchFamily="18" charset="0"/>
                          <a:ea typeface="標楷體" pitchFamily="65" charset="-120"/>
                        </a:defRPr>
                      </a:lvl2pPr>
                      <a:lvl3pPr marL="1143000" indent="-228600" eaLnBrk="0" hangingPunct="0">
                        <a:spcBef>
                          <a:spcPct val="20000"/>
                        </a:spcBef>
                        <a:defRPr kumimoji="1" sz="2000">
                          <a:solidFill>
                            <a:srgbClr val="660033"/>
                          </a:solidFill>
                          <a:latin typeface="Times New Roman" pitchFamily="18" charset="0"/>
                          <a:ea typeface="標楷體" pitchFamily="65" charset="-120"/>
                        </a:defRPr>
                      </a:lvl3pPr>
                      <a:lvl4pPr marL="1600200" indent="-228600" eaLnBrk="0" hangingPunct="0">
                        <a:spcBef>
                          <a:spcPct val="20000"/>
                        </a:spcBef>
                        <a:defRPr kumimoji="1">
                          <a:solidFill>
                            <a:srgbClr val="660033"/>
                          </a:solidFill>
                          <a:latin typeface="Times New Roman" pitchFamily="18" charset="0"/>
                          <a:ea typeface="標楷體" pitchFamily="65" charset="-120"/>
                        </a:defRPr>
                      </a:lvl4pPr>
                      <a:lvl5pPr marL="2057400" indent="-228600" eaLnBrk="0" hangingPunct="0">
                        <a:spcBef>
                          <a:spcPct val="20000"/>
                        </a:spcBef>
                        <a:defRPr kumimoji="1">
                          <a:solidFill>
                            <a:srgbClr val="660033"/>
                          </a:solidFill>
                          <a:latin typeface="Times New Roman" pitchFamily="18" charset="0"/>
                          <a:ea typeface="標楷體" pitchFamily="65" charset="-120"/>
                        </a:defRPr>
                      </a:lvl5pPr>
                      <a:lvl6pPr marL="25146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6pPr>
                      <a:lvl7pPr marL="29718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7pPr>
                      <a:lvl8pPr marL="34290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8pPr>
                      <a:lvl9pPr marL="38862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TW" sz="2400" b="1" i="0" u="none" strike="noStrike" cap="none" normalizeH="0" baseline="0" dirty="0">
                          <a:ln>
                            <a:noFill/>
                          </a:ln>
                          <a:solidFill>
                            <a:schemeClr val="tx1"/>
                          </a:solidFill>
                          <a:effectLst/>
                          <a:latin typeface="Times New Roman" pitchFamily="18" charset="0"/>
                          <a:ea typeface="標楷體" pitchFamily="65" charset="-120"/>
                        </a:rPr>
                        <a:t>5</a:t>
                      </a: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7599"/>
                                        </p:tgtEl>
                                        <p:attrNameLst>
                                          <p:attrName>style.visibility</p:attrName>
                                        </p:attrNameLst>
                                      </p:cBhvr>
                                      <p:to>
                                        <p:strVal val="visible"/>
                                      </p:to>
                                    </p:set>
                                    <p:animEffect transition="in" filter="box(in)">
                                      <p:cBhvr>
                                        <p:cTn id="7" dur="500"/>
                                        <p:tgtEl>
                                          <p:spTgt spid="175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D6BA81C2-9F0B-4E30-BD23-9D07667BD42F}"/>
              </a:ext>
            </a:extLst>
          </p:cNvPr>
          <p:cNvSpPr>
            <a:spLocks noGrp="1"/>
          </p:cNvSpPr>
          <p:nvPr>
            <p:ph type="sldNum" sz="quarter" idx="12"/>
          </p:nvPr>
        </p:nvSpPr>
        <p:spPr/>
        <p:txBody>
          <a:bodyPr/>
          <a:lstStyle/>
          <a:p>
            <a:fld id="{06AFB70A-E524-49E4-8F5C-48BFBE4381EC}" type="slidenum">
              <a:rPr lang="en-US" altLang="zh-TW" smtClean="0"/>
              <a:pPr/>
              <a:t>31</a:t>
            </a:fld>
            <a:endParaRPr lang="en-US" altLang="zh-TW"/>
          </a:p>
        </p:txBody>
      </p:sp>
      <p:pic>
        <p:nvPicPr>
          <p:cNvPr id="5" name="圖片 4">
            <a:extLst>
              <a:ext uri="{FF2B5EF4-FFF2-40B4-BE49-F238E27FC236}">
                <a16:creationId xmlns:a16="http://schemas.microsoft.com/office/drawing/2014/main" id="{B54286EC-7505-46DA-931B-6B047D5B01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5520" y="12584"/>
            <a:ext cx="8496944" cy="6813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58796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a:extLst>
              <a:ext uri="{FF2B5EF4-FFF2-40B4-BE49-F238E27FC236}">
                <a16:creationId xmlns:a16="http://schemas.microsoft.com/office/drawing/2014/main" id="{33305727-8836-4F85-AA23-E1B88316FD07}"/>
              </a:ext>
            </a:extLst>
          </p:cNvPr>
          <p:cNvSpPr>
            <a:spLocks noGrp="1"/>
          </p:cNvSpPr>
          <p:nvPr>
            <p:ph type="title"/>
          </p:nvPr>
        </p:nvSpPr>
        <p:spPr/>
        <p:txBody>
          <a:bodyPr/>
          <a:lstStyle/>
          <a:p>
            <a:r>
              <a:rPr lang="zh-TW" altLang="en-US" dirty="0"/>
              <a:t>活動屬性</a:t>
            </a:r>
            <a:br>
              <a:rPr lang="en-US" altLang="zh-TW" dirty="0"/>
            </a:br>
            <a:r>
              <a:rPr lang="en-US" altLang="zh-TW" dirty="0"/>
              <a:t>Activity Attributes</a:t>
            </a:r>
            <a:endParaRPr lang="zh-TW" altLang="en-US" dirty="0"/>
          </a:p>
        </p:txBody>
      </p:sp>
      <p:sp>
        <p:nvSpPr>
          <p:cNvPr id="4" name="內容版面配置區 3">
            <a:extLst>
              <a:ext uri="{FF2B5EF4-FFF2-40B4-BE49-F238E27FC236}">
                <a16:creationId xmlns:a16="http://schemas.microsoft.com/office/drawing/2014/main" id="{3F1F112A-CDE2-40F2-8620-D78E1799C2DF}"/>
              </a:ext>
            </a:extLst>
          </p:cNvPr>
          <p:cNvSpPr>
            <a:spLocks noGrp="1"/>
          </p:cNvSpPr>
          <p:nvPr>
            <p:ph sz="half" idx="1"/>
          </p:nvPr>
        </p:nvSpPr>
        <p:spPr/>
        <p:txBody>
          <a:bodyPr/>
          <a:lstStyle/>
          <a:p>
            <a:r>
              <a:rPr lang="zh-TW" altLang="en-US" dirty="0"/>
              <a:t>活動識別碼 </a:t>
            </a:r>
            <a:r>
              <a:rPr lang="en-US" altLang="zh-TW" dirty="0"/>
              <a:t>Activity Identifier</a:t>
            </a:r>
          </a:p>
          <a:p>
            <a:pPr lvl="1"/>
            <a:r>
              <a:rPr lang="zh-TW" altLang="en-US" dirty="0"/>
              <a:t>活動編碼（專案內唯一次編碼）  </a:t>
            </a:r>
            <a:endParaRPr lang="en-US" altLang="zh-TW" dirty="0"/>
          </a:p>
          <a:p>
            <a:r>
              <a:rPr lang="zh-TW" altLang="en-US" dirty="0"/>
              <a:t>活動代碼</a:t>
            </a:r>
            <a:endParaRPr lang="en-US" altLang="zh-TW" dirty="0"/>
          </a:p>
          <a:p>
            <a:pPr lvl="1"/>
            <a:r>
              <a:rPr lang="zh-TW" altLang="en-US" dirty="0"/>
              <a:t>活動分類碼（上一層活動之編碼）</a:t>
            </a:r>
            <a:endParaRPr lang="en-US" altLang="zh-TW" dirty="0"/>
          </a:p>
          <a:p>
            <a:r>
              <a:rPr lang="en-US" altLang="zh-TW" dirty="0"/>
              <a:t>WBS</a:t>
            </a:r>
            <a:r>
              <a:rPr lang="zh-TW" altLang="en-US" dirty="0"/>
              <a:t> </a:t>
            </a:r>
            <a:r>
              <a:rPr lang="en-US" altLang="zh-TW" dirty="0"/>
              <a:t>ID</a:t>
            </a:r>
          </a:p>
          <a:p>
            <a:r>
              <a:rPr lang="zh-TW" altLang="en-US" dirty="0"/>
              <a:t>活動名稱 </a:t>
            </a:r>
            <a:r>
              <a:rPr lang="en-US" altLang="zh-TW" dirty="0"/>
              <a:t>Activity Label or Name</a:t>
            </a:r>
          </a:p>
          <a:p>
            <a:r>
              <a:rPr lang="zh-TW" altLang="en-US" dirty="0"/>
              <a:t>活動描述 </a:t>
            </a:r>
            <a:r>
              <a:rPr lang="en-US" altLang="zh-TW" dirty="0"/>
              <a:t>Activity Description</a:t>
            </a:r>
          </a:p>
        </p:txBody>
      </p:sp>
      <p:sp>
        <p:nvSpPr>
          <p:cNvPr id="8" name="內容版面配置區 7">
            <a:extLst>
              <a:ext uri="{FF2B5EF4-FFF2-40B4-BE49-F238E27FC236}">
                <a16:creationId xmlns:a16="http://schemas.microsoft.com/office/drawing/2014/main" id="{3C15207B-D3A3-4BCD-ABAD-20A30A8D5DBD}"/>
              </a:ext>
            </a:extLst>
          </p:cNvPr>
          <p:cNvSpPr>
            <a:spLocks noGrp="1"/>
          </p:cNvSpPr>
          <p:nvPr>
            <p:ph sz="half" idx="2"/>
          </p:nvPr>
        </p:nvSpPr>
        <p:spPr/>
        <p:txBody>
          <a:bodyPr/>
          <a:lstStyle/>
          <a:p>
            <a:r>
              <a:rPr lang="zh-TW" altLang="en-US" dirty="0"/>
              <a:t>前置活動 </a:t>
            </a:r>
            <a:r>
              <a:rPr lang="en-US" altLang="zh-TW" dirty="0"/>
              <a:t>Predecessor Activities</a:t>
            </a:r>
          </a:p>
          <a:p>
            <a:r>
              <a:rPr lang="zh-TW" altLang="en-US" dirty="0"/>
              <a:t>後續活動 </a:t>
            </a:r>
            <a:r>
              <a:rPr lang="en-US" altLang="zh-TW" dirty="0"/>
              <a:t>Successor Activities</a:t>
            </a:r>
          </a:p>
          <a:p>
            <a:r>
              <a:rPr lang="zh-TW" altLang="en-US" dirty="0"/>
              <a:t>邏輯關係 </a:t>
            </a:r>
            <a:r>
              <a:rPr lang="en-US" altLang="zh-TW" dirty="0"/>
              <a:t>Logical Relationships</a:t>
            </a:r>
          </a:p>
          <a:p>
            <a:r>
              <a:rPr lang="zh-TW" altLang="en-US" dirty="0"/>
              <a:t>提前量 </a:t>
            </a:r>
            <a:r>
              <a:rPr lang="en-US" altLang="zh-TW" dirty="0"/>
              <a:t>Leads</a:t>
            </a:r>
            <a:r>
              <a:rPr lang="zh-TW" altLang="en-US" dirty="0"/>
              <a:t>、延後量 </a:t>
            </a:r>
            <a:r>
              <a:rPr lang="en-US" altLang="zh-TW" dirty="0"/>
              <a:t>Lags</a:t>
            </a:r>
          </a:p>
          <a:p>
            <a:r>
              <a:rPr lang="zh-TW" altLang="en-US" dirty="0"/>
              <a:t>資源需求</a:t>
            </a:r>
            <a:endParaRPr lang="en-US" altLang="zh-TW" dirty="0"/>
          </a:p>
          <a:p>
            <a:r>
              <a:rPr lang="zh-TW" altLang="en-US" dirty="0"/>
              <a:t>排定日期 </a:t>
            </a:r>
            <a:r>
              <a:rPr lang="en-US" altLang="zh-TW" dirty="0"/>
              <a:t>imposed dates</a:t>
            </a:r>
          </a:p>
          <a:p>
            <a:r>
              <a:rPr lang="zh-TW" altLang="en-US" dirty="0"/>
              <a:t>限制條件 </a:t>
            </a:r>
            <a:r>
              <a:rPr lang="en-US" altLang="zh-TW" dirty="0"/>
              <a:t>Constraints</a:t>
            </a:r>
          </a:p>
          <a:p>
            <a:r>
              <a:rPr lang="zh-TW" altLang="en-US" dirty="0"/>
              <a:t>假設 </a:t>
            </a:r>
            <a:r>
              <a:rPr lang="en-US" altLang="zh-TW" dirty="0"/>
              <a:t>Assumptions</a:t>
            </a:r>
            <a:endParaRPr lang="zh-TW" altLang="en-US" dirty="0"/>
          </a:p>
          <a:p>
            <a:endParaRPr lang="zh-TW" altLang="en-US" dirty="0"/>
          </a:p>
        </p:txBody>
      </p:sp>
      <p:sp>
        <p:nvSpPr>
          <p:cNvPr id="2" name="投影片編號版面配置區 1">
            <a:extLst>
              <a:ext uri="{FF2B5EF4-FFF2-40B4-BE49-F238E27FC236}">
                <a16:creationId xmlns:a16="http://schemas.microsoft.com/office/drawing/2014/main" id="{FF8214B3-B593-4FF4-82DD-BFE8B1F1160F}"/>
              </a:ext>
            </a:extLst>
          </p:cNvPr>
          <p:cNvSpPr>
            <a:spLocks noGrp="1"/>
          </p:cNvSpPr>
          <p:nvPr>
            <p:ph type="sldNum" sz="quarter" idx="12"/>
          </p:nvPr>
        </p:nvSpPr>
        <p:spPr/>
        <p:txBody>
          <a:bodyPr/>
          <a:lstStyle/>
          <a:p>
            <a:fld id="{F5266956-B1F5-4385-B837-32E585D3D944}" type="slidenum">
              <a:rPr lang="en-US" altLang="zh-TW" smtClean="0"/>
              <a:pPr/>
              <a:t>32</a:t>
            </a:fld>
            <a:endParaRPr lang="en-US" altLang="zh-TW"/>
          </a:p>
        </p:txBody>
      </p:sp>
    </p:spTree>
    <p:extLst>
      <p:ext uri="{BB962C8B-B14F-4D97-AF65-F5344CB8AC3E}">
        <p14:creationId xmlns:p14="http://schemas.microsoft.com/office/powerpoint/2010/main" val="6429954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04F88F-7467-4136-B8C4-0757CCC684C5}"/>
              </a:ext>
            </a:extLst>
          </p:cNvPr>
          <p:cNvSpPr>
            <a:spLocks noGrp="1"/>
          </p:cNvSpPr>
          <p:nvPr>
            <p:ph type="title"/>
          </p:nvPr>
        </p:nvSpPr>
        <p:spPr/>
        <p:txBody>
          <a:bodyPr/>
          <a:lstStyle/>
          <a:p>
            <a:r>
              <a:rPr lang="zh-TW" altLang="en-US" dirty="0"/>
              <a:t>排序活動</a:t>
            </a:r>
            <a:br>
              <a:rPr lang="en-US" altLang="zh-TW" dirty="0"/>
            </a:br>
            <a:r>
              <a:rPr lang="en-US" altLang="zh-TW" dirty="0"/>
              <a:t>Sequence Activities</a:t>
            </a:r>
            <a:endParaRPr lang="zh-TW" altLang="en-US" dirty="0"/>
          </a:p>
        </p:txBody>
      </p:sp>
      <p:sp>
        <p:nvSpPr>
          <p:cNvPr id="3" name="內容版面配置區 2">
            <a:extLst>
              <a:ext uri="{FF2B5EF4-FFF2-40B4-BE49-F238E27FC236}">
                <a16:creationId xmlns:a16="http://schemas.microsoft.com/office/drawing/2014/main" id="{10FA26F1-D9A2-415B-9816-B0E3B5DBF33E}"/>
              </a:ext>
            </a:extLst>
          </p:cNvPr>
          <p:cNvSpPr>
            <a:spLocks noGrp="1"/>
          </p:cNvSpPr>
          <p:nvPr>
            <p:ph idx="1"/>
          </p:nvPr>
        </p:nvSpPr>
        <p:spPr/>
        <p:txBody>
          <a:bodyPr>
            <a:normAutofit fontScale="92500" lnSpcReduction="10000"/>
          </a:bodyPr>
          <a:lstStyle/>
          <a:p>
            <a:r>
              <a:rPr lang="zh-TW" altLang="zh-TW" dirty="0"/>
              <a:t>排序活動是識別和記錄專案活動間之關係的過程，它關心的是活動執行順序，並非活動何時被執行。</a:t>
            </a:r>
            <a:endParaRPr lang="en-US" altLang="zh-TW" dirty="0"/>
          </a:p>
          <a:p>
            <a:r>
              <a:rPr lang="zh-TW" altLang="zh-TW" dirty="0"/>
              <a:t>排序活動的目的是在所有已知的專案限制下，定義工作之邏輯順序以獲得最大效率。</a:t>
            </a:r>
            <a:endParaRPr lang="en-US" altLang="zh-TW" dirty="0"/>
          </a:p>
          <a:p>
            <a:r>
              <a:rPr lang="zh-TW" altLang="zh-TW" dirty="0"/>
              <a:t>在排序活動過程首先處理兩件事情：</a:t>
            </a:r>
            <a:endParaRPr lang="en-US" altLang="zh-TW" dirty="0"/>
          </a:p>
          <a:p>
            <a:pPr lvl="1"/>
            <a:r>
              <a:rPr lang="zh-TW" altLang="zh-TW" dirty="0"/>
              <a:t>決定活動間的依賴關係和先後關係</a:t>
            </a:r>
            <a:endParaRPr lang="en-US" altLang="zh-TW" dirty="0"/>
          </a:p>
          <a:p>
            <a:pPr lvl="1"/>
            <a:r>
              <a:rPr lang="zh-TW" altLang="zh-TW" dirty="0"/>
              <a:t>設定活動間之提前量或延後量以符合實際需要</a:t>
            </a:r>
            <a:endParaRPr lang="en-US" altLang="zh-TW" dirty="0"/>
          </a:p>
          <a:p>
            <a:r>
              <a:rPr lang="zh-TW" altLang="en-US" dirty="0"/>
              <a:t>活動先後關係有下列四種類型：</a:t>
            </a:r>
            <a:endParaRPr lang="en-US" altLang="zh-TW" dirty="0"/>
          </a:p>
          <a:p>
            <a:pPr lvl="1"/>
            <a:r>
              <a:rPr lang="zh-TW" altLang="en-US" dirty="0"/>
              <a:t>結束到開始（</a:t>
            </a:r>
            <a:r>
              <a:rPr lang="en-US" altLang="zh-TW" dirty="0"/>
              <a:t>finish-to-start, FS</a:t>
            </a:r>
            <a:r>
              <a:rPr lang="zh-TW" altLang="en-US" dirty="0"/>
              <a:t>）</a:t>
            </a:r>
          </a:p>
          <a:p>
            <a:pPr lvl="1"/>
            <a:r>
              <a:rPr lang="zh-TW" altLang="en-US" dirty="0"/>
              <a:t>結束到結束（</a:t>
            </a:r>
            <a:r>
              <a:rPr lang="en-US" altLang="zh-TW" dirty="0"/>
              <a:t>finish-to-finish, FF</a:t>
            </a:r>
            <a:r>
              <a:rPr lang="zh-TW" altLang="en-US" dirty="0"/>
              <a:t>）</a:t>
            </a:r>
          </a:p>
          <a:p>
            <a:pPr lvl="1"/>
            <a:r>
              <a:rPr lang="zh-TW" altLang="en-US" dirty="0"/>
              <a:t>開始到開始（</a:t>
            </a:r>
            <a:r>
              <a:rPr lang="en-US" altLang="zh-TW" dirty="0"/>
              <a:t>start-to-start, SS</a:t>
            </a:r>
            <a:r>
              <a:rPr lang="zh-TW" altLang="en-US" dirty="0"/>
              <a:t>）</a:t>
            </a:r>
          </a:p>
          <a:p>
            <a:pPr lvl="1"/>
            <a:r>
              <a:rPr lang="zh-TW" altLang="en-US" dirty="0"/>
              <a:t>開始到結束（</a:t>
            </a:r>
            <a:r>
              <a:rPr lang="en-US" altLang="zh-TW" dirty="0"/>
              <a:t>start-to-finish, SF</a:t>
            </a:r>
            <a:r>
              <a:rPr lang="zh-TW" altLang="en-US" dirty="0"/>
              <a:t>）</a:t>
            </a:r>
          </a:p>
        </p:txBody>
      </p:sp>
      <p:sp>
        <p:nvSpPr>
          <p:cNvPr id="4" name="投影片編號版面配置區 3">
            <a:extLst>
              <a:ext uri="{FF2B5EF4-FFF2-40B4-BE49-F238E27FC236}">
                <a16:creationId xmlns:a16="http://schemas.microsoft.com/office/drawing/2014/main" id="{AEE92E10-C39A-4CEA-8BCE-49BEECDFFDDC}"/>
              </a:ext>
            </a:extLst>
          </p:cNvPr>
          <p:cNvSpPr>
            <a:spLocks noGrp="1"/>
          </p:cNvSpPr>
          <p:nvPr>
            <p:ph type="sldNum" sz="quarter" idx="12"/>
          </p:nvPr>
        </p:nvSpPr>
        <p:spPr/>
        <p:txBody>
          <a:bodyPr/>
          <a:lstStyle/>
          <a:p>
            <a:fld id="{06AFB70A-E524-49E4-8F5C-48BFBE4381EC}" type="slidenum">
              <a:rPr lang="en-US" altLang="zh-TW" smtClean="0"/>
              <a:pPr/>
              <a:t>33</a:t>
            </a:fld>
            <a:endParaRPr lang="en-US" altLang="zh-TW"/>
          </a:p>
        </p:txBody>
      </p:sp>
    </p:spTree>
    <p:extLst>
      <p:ext uri="{BB962C8B-B14F-4D97-AF65-F5344CB8AC3E}">
        <p14:creationId xmlns:p14="http://schemas.microsoft.com/office/powerpoint/2010/main" val="26267985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2119E84B-E025-4986-9BE5-4F1A8648BEB0}"/>
              </a:ext>
            </a:extLst>
          </p:cNvPr>
          <p:cNvSpPr>
            <a:spLocks noGrp="1"/>
          </p:cNvSpPr>
          <p:nvPr>
            <p:ph type="title"/>
          </p:nvPr>
        </p:nvSpPr>
        <p:spPr/>
        <p:txBody>
          <a:bodyPr/>
          <a:lstStyle/>
          <a:p>
            <a:r>
              <a:rPr lang="en-US" altLang="zh-TW" dirty="0"/>
              <a:t>Sequence Activities: Inputs, Tools &amp; Techniques, and Outputs</a:t>
            </a:r>
            <a:endParaRPr lang="zh-TW" altLang="en-US" dirty="0"/>
          </a:p>
        </p:txBody>
      </p:sp>
      <p:sp>
        <p:nvSpPr>
          <p:cNvPr id="4" name="投影片編號版面配置區 3">
            <a:extLst>
              <a:ext uri="{FF2B5EF4-FFF2-40B4-BE49-F238E27FC236}">
                <a16:creationId xmlns:a16="http://schemas.microsoft.com/office/drawing/2014/main" id="{F405070D-C22D-41E5-81A1-36E9280014AC}"/>
              </a:ext>
            </a:extLst>
          </p:cNvPr>
          <p:cNvSpPr>
            <a:spLocks noGrp="1"/>
          </p:cNvSpPr>
          <p:nvPr>
            <p:ph type="sldNum" sz="quarter" idx="12"/>
          </p:nvPr>
        </p:nvSpPr>
        <p:spPr/>
        <p:txBody>
          <a:bodyPr/>
          <a:lstStyle/>
          <a:p>
            <a:fld id="{06AFB70A-E524-49E4-8F5C-48BFBE4381EC}" type="slidenum">
              <a:rPr lang="en-US" altLang="zh-TW" smtClean="0"/>
              <a:pPr/>
              <a:t>34</a:t>
            </a:fld>
            <a:endParaRPr lang="en-US" altLang="zh-TW"/>
          </a:p>
        </p:txBody>
      </p:sp>
      <p:pic>
        <p:nvPicPr>
          <p:cNvPr id="6" name="圖片 5">
            <a:extLst>
              <a:ext uri="{FF2B5EF4-FFF2-40B4-BE49-F238E27FC236}">
                <a16:creationId xmlns:a16="http://schemas.microsoft.com/office/drawing/2014/main" id="{BC2723F2-9509-4F1D-81FF-BE22B1C92DEF}"/>
              </a:ext>
            </a:extLst>
          </p:cNvPr>
          <p:cNvPicPr>
            <a:picLocks noChangeAspect="1"/>
          </p:cNvPicPr>
          <p:nvPr/>
        </p:nvPicPr>
        <p:blipFill>
          <a:blip r:embed="rId2"/>
          <a:stretch>
            <a:fillRect/>
          </a:stretch>
        </p:blipFill>
        <p:spPr>
          <a:xfrm>
            <a:off x="0" y="1913964"/>
            <a:ext cx="12192000" cy="4899412"/>
          </a:xfrm>
          <a:prstGeom prst="rect">
            <a:avLst/>
          </a:prstGeom>
        </p:spPr>
      </p:pic>
    </p:spTree>
    <p:extLst>
      <p:ext uri="{BB962C8B-B14F-4D97-AF65-F5344CB8AC3E}">
        <p14:creationId xmlns:p14="http://schemas.microsoft.com/office/powerpoint/2010/main" val="39542882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7A8BC03-2F55-4CE9-BE46-3DBB73BF8AE8}"/>
              </a:ext>
            </a:extLst>
          </p:cNvPr>
          <p:cNvSpPr>
            <a:spLocks noGrp="1"/>
          </p:cNvSpPr>
          <p:nvPr>
            <p:ph type="title"/>
          </p:nvPr>
        </p:nvSpPr>
        <p:spPr/>
        <p:txBody>
          <a:bodyPr/>
          <a:lstStyle/>
          <a:p>
            <a:endParaRPr lang="zh-TW" altLang="en-US"/>
          </a:p>
        </p:txBody>
      </p:sp>
      <p:sp>
        <p:nvSpPr>
          <p:cNvPr id="3" name="投影片編號版面配置區 2">
            <a:extLst>
              <a:ext uri="{FF2B5EF4-FFF2-40B4-BE49-F238E27FC236}">
                <a16:creationId xmlns:a16="http://schemas.microsoft.com/office/drawing/2014/main" id="{4324923A-F3D4-4A5A-BAD6-5C8EDA3D10B4}"/>
              </a:ext>
            </a:extLst>
          </p:cNvPr>
          <p:cNvSpPr>
            <a:spLocks noGrp="1"/>
          </p:cNvSpPr>
          <p:nvPr>
            <p:ph type="sldNum" sz="quarter" idx="12"/>
          </p:nvPr>
        </p:nvSpPr>
        <p:spPr/>
        <p:txBody>
          <a:bodyPr/>
          <a:lstStyle/>
          <a:p>
            <a:fld id="{0BC55746-04A1-42DC-A0BC-1E09A8E18DBD}" type="slidenum">
              <a:rPr lang="en-US" altLang="zh-TW" smtClean="0"/>
              <a:pPr/>
              <a:t>35</a:t>
            </a:fld>
            <a:endParaRPr lang="en-US" altLang="zh-TW"/>
          </a:p>
        </p:txBody>
      </p:sp>
      <p:pic>
        <p:nvPicPr>
          <p:cNvPr id="4" name="圖片 3">
            <a:extLst>
              <a:ext uri="{FF2B5EF4-FFF2-40B4-BE49-F238E27FC236}">
                <a16:creationId xmlns:a16="http://schemas.microsoft.com/office/drawing/2014/main" id="{ADDBD847-C4CE-4270-A675-4C19EB1C42E9}"/>
              </a:ext>
            </a:extLst>
          </p:cNvPr>
          <p:cNvPicPr>
            <a:picLocks noChangeAspect="1"/>
          </p:cNvPicPr>
          <p:nvPr/>
        </p:nvPicPr>
        <p:blipFill>
          <a:blip r:embed="rId2"/>
          <a:stretch>
            <a:fillRect/>
          </a:stretch>
        </p:blipFill>
        <p:spPr>
          <a:xfrm>
            <a:off x="772525" y="0"/>
            <a:ext cx="10646949" cy="6858000"/>
          </a:xfrm>
          <a:prstGeom prst="rect">
            <a:avLst/>
          </a:prstGeom>
        </p:spPr>
      </p:pic>
      <p:sp>
        <p:nvSpPr>
          <p:cNvPr id="5" name="矩形 4">
            <a:extLst>
              <a:ext uri="{FF2B5EF4-FFF2-40B4-BE49-F238E27FC236}">
                <a16:creationId xmlns:a16="http://schemas.microsoft.com/office/drawing/2014/main" id="{3DBA46C0-5F5E-4F48-8654-357E21E37921}"/>
              </a:ext>
            </a:extLst>
          </p:cNvPr>
          <p:cNvSpPr/>
          <p:nvPr/>
        </p:nvSpPr>
        <p:spPr>
          <a:xfrm>
            <a:off x="5087888" y="449417"/>
            <a:ext cx="4685898" cy="369332"/>
          </a:xfrm>
          <a:prstGeom prst="rect">
            <a:avLst/>
          </a:prstGeom>
        </p:spPr>
        <p:txBody>
          <a:bodyPr wrap="none">
            <a:spAutoFit/>
          </a:bodyPr>
          <a:lstStyle/>
          <a:p>
            <a:r>
              <a:rPr lang="zh-TW" altLang="en-US" dirty="0"/>
              <a:t>Sequence Activities: Data Flow Diagram</a:t>
            </a:r>
          </a:p>
        </p:txBody>
      </p:sp>
    </p:spTree>
    <p:extLst>
      <p:ext uri="{BB962C8B-B14F-4D97-AF65-F5344CB8AC3E}">
        <p14:creationId xmlns:p14="http://schemas.microsoft.com/office/powerpoint/2010/main" val="26034041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30B47E2-17A4-4455-88DA-E3926B53D0EE}"/>
              </a:ext>
            </a:extLst>
          </p:cNvPr>
          <p:cNvSpPr>
            <a:spLocks noGrp="1"/>
          </p:cNvSpPr>
          <p:nvPr>
            <p:ph type="title"/>
          </p:nvPr>
        </p:nvSpPr>
        <p:spPr/>
        <p:txBody>
          <a:bodyPr/>
          <a:lstStyle/>
          <a:p>
            <a:r>
              <a:rPr lang="zh-TW" altLang="en-US" dirty="0"/>
              <a:t>活動依存關係</a:t>
            </a:r>
            <a:br>
              <a:rPr lang="en-US" altLang="zh-TW" dirty="0"/>
            </a:br>
            <a:r>
              <a:rPr lang="en-US" altLang="zh-TW" dirty="0"/>
              <a:t>Activity Dependency</a:t>
            </a:r>
            <a:endParaRPr lang="zh-TW" altLang="en-US" dirty="0"/>
          </a:p>
        </p:txBody>
      </p:sp>
      <p:sp>
        <p:nvSpPr>
          <p:cNvPr id="3" name="內容版面配置區 2">
            <a:extLst>
              <a:ext uri="{FF2B5EF4-FFF2-40B4-BE49-F238E27FC236}">
                <a16:creationId xmlns:a16="http://schemas.microsoft.com/office/drawing/2014/main" id="{5DC0092A-CD30-443F-8951-3569C07DA78B}"/>
              </a:ext>
            </a:extLst>
          </p:cNvPr>
          <p:cNvSpPr>
            <a:spLocks noGrp="1"/>
          </p:cNvSpPr>
          <p:nvPr>
            <p:ph idx="1"/>
          </p:nvPr>
        </p:nvSpPr>
        <p:spPr/>
        <p:txBody>
          <a:bodyPr/>
          <a:lstStyle/>
          <a:p>
            <a:r>
              <a:rPr lang="zh-TW" altLang="en-US" dirty="0"/>
              <a:t>強制依 </a:t>
            </a:r>
            <a:r>
              <a:rPr lang="en-US" altLang="zh-TW" dirty="0"/>
              <a:t>Mandatory Dependencies</a:t>
            </a:r>
            <a:endParaRPr lang="zh-TW" altLang="en-US" dirty="0"/>
          </a:p>
          <a:p>
            <a:r>
              <a:rPr lang="zh-TW" altLang="en-US" dirty="0"/>
              <a:t>裁決性 </a:t>
            </a:r>
            <a:r>
              <a:rPr lang="en-US" altLang="zh-TW" dirty="0"/>
              <a:t>Discretionary Dependencies</a:t>
            </a:r>
            <a:endParaRPr lang="zh-TW" altLang="en-US" dirty="0"/>
          </a:p>
          <a:p>
            <a:r>
              <a:rPr lang="zh-TW" altLang="en-US" dirty="0"/>
              <a:t>外部依 </a:t>
            </a:r>
            <a:r>
              <a:rPr lang="en-US" altLang="zh-TW" dirty="0"/>
              <a:t>External Dependencies</a:t>
            </a:r>
            <a:endParaRPr lang="zh-TW" altLang="en-US" dirty="0"/>
          </a:p>
          <a:p>
            <a:endParaRPr lang="zh-TW" altLang="en-US" dirty="0"/>
          </a:p>
        </p:txBody>
      </p:sp>
      <p:sp>
        <p:nvSpPr>
          <p:cNvPr id="4" name="投影片編號版面配置區 3">
            <a:extLst>
              <a:ext uri="{FF2B5EF4-FFF2-40B4-BE49-F238E27FC236}">
                <a16:creationId xmlns:a16="http://schemas.microsoft.com/office/drawing/2014/main" id="{183116C8-63C8-44F8-8871-1C3C99BBB199}"/>
              </a:ext>
            </a:extLst>
          </p:cNvPr>
          <p:cNvSpPr>
            <a:spLocks noGrp="1"/>
          </p:cNvSpPr>
          <p:nvPr>
            <p:ph type="sldNum" sz="quarter" idx="12"/>
          </p:nvPr>
        </p:nvSpPr>
        <p:spPr/>
        <p:txBody>
          <a:bodyPr/>
          <a:lstStyle/>
          <a:p>
            <a:fld id="{06AFB70A-E524-49E4-8F5C-48BFBE4381EC}" type="slidenum">
              <a:rPr lang="en-US" altLang="zh-TW" smtClean="0"/>
              <a:pPr/>
              <a:t>36</a:t>
            </a:fld>
            <a:endParaRPr lang="en-US" altLang="zh-TW"/>
          </a:p>
        </p:txBody>
      </p:sp>
    </p:spTree>
    <p:extLst>
      <p:ext uri="{BB962C8B-B14F-4D97-AF65-F5344CB8AC3E}">
        <p14:creationId xmlns:p14="http://schemas.microsoft.com/office/powerpoint/2010/main" val="15954163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9548BA8-3D84-4160-8AF9-D3F11A953F2E}"/>
              </a:ext>
            </a:extLst>
          </p:cNvPr>
          <p:cNvSpPr>
            <a:spLocks noGrp="1"/>
          </p:cNvSpPr>
          <p:nvPr>
            <p:ph type="title"/>
          </p:nvPr>
        </p:nvSpPr>
        <p:spPr/>
        <p:txBody>
          <a:bodyPr/>
          <a:lstStyle/>
          <a:p>
            <a:r>
              <a:rPr lang="zh-TW" altLang="en-US" dirty="0"/>
              <a:t>強制性依存關係</a:t>
            </a:r>
            <a:br>
              <a:rPr lang="en-US" altLang="zh-TW" dirty="0"/>
            </a:br>
            <a:r>
              <a:rPr lang="en-US" altLang="zh-TW" dirty="0"/>
              <a:t>Mandatory Dependencies</a:t>
            </a:r>
            <a:endParaRPr lang="zh-TW" altLang="en-US" dirty="0"/>
          </a:p>
        </p:txBody>
      </p:sp>
      <p:sp>
        <p:nvSpPr>
          <p:cNvPr id="3" name="內容版面配置區 2">
            <a:extLst>
              <a:ext uri="{FF2B5EF4-FFF2-40B4-BE49-F238E27FC236}">
                <a16:creationId xmlns:a16="http://schemas.microsoft.com/office/drawing/2014/main" id="{59023285-376F-41DB-86DF-B840CBBAF073}"/>
              </a:ext>
            </a:extLst>
          </p:cNvPr>
          <p:cNvSpPr>
            <a:spLocks noGrp="1"/>
          </p:cNvSpPr>
          <p:nvPr>
            <p:ph idx="1"/>
          </p:nvPr>
        </p:nvSpPr>
        <p:spPr/>
        <p:txBody>
          <a:bodyPr/>
          <a:lstStyle/>
          <a:p>
            <a:r>
              <a:rPr lang="zh-TW" altLang="en-US" dirty="0"/>
              <a:t>亦稱為硬邏輯</a:t>
            </a:r>
            <a:r>
              <a:rPr lang="en-US" altLang="zh-TW" dirty="0"/>
              <a:t>(Hard Logic)</a:t>
            </a:r>
          </a:p>
          <a:p>
            <a:r>
              <a:rPr lang="zh-TW" altLang="en-US" dirty="0"/>
              <a:t>活動間自然或天生的依存關係</a:t>
            </a:r>
            <a:endParaRPr lang="en-US" altLang="zh-TW" dirty="0"/>
          </a:p>
          <a:p>
            <a:r>
              <a:rPr lang="zh-TW" altLang="en-US" dirty="0"/>
              <a:t>有客觀、較難改變的前後順序關係</a:t>
            </a:r>
          </a:p>
          <a:p>
            <a:r>
              <a:rPr lang="zh-TW" altLang="en-US" dirty="0"/>
              <a:t>例如：</a:t>
            </a:r>
          </a:p>
          <a:p>
            <a:pPr lvl="1"/>
            <a:r>
              <a:rPr lang="zh-TW" altLang="en-US" dirty="0"/>
              <a:t>以蓋大樓為例，一定要等地基完成後才能開始向上發展結構</a:t>
            </a:r>
            <a:endParaRPr lang="en-US" altLang="zh-TW" dirty="0"/>
          </a:p>
          <a:p>
            <a:pPr lvl="1"/>
            <a:r>
              <a:rPr lang="zh-TW" altLang="en-US" dirty="0"/>
              <a:t>程式先寫好，才開始測試。</a:t>
            </a:r>
          </a:p>
          <a:p>
            <a:endParaRPr lang="zh-TW" altLang="en-US" dirty="0"/>
          </a:p>
        </p:txBody>
      </p:sp>
      <p:sp>
        <p:nvSpPr>
          <p:cNvPr id="4" name="投影片編號版面配置區 3">
            <a:extLst>
              <a:ext uri="{FF2B5EF4-FFF2-40B4-BE49-F238E27FC236}">
                <a16:creationId xmlns:a16="http://schemas.microsoft.com/office/drawing/2014/main" id="{0978CE84-2A13-444D-98A6-FC83E10710EE}"/>
              </a:ext>
            </a:extLst>
          </p:cNvPr>
          <p:cNvSpPr>
            <a:spLocks noGrp="1"/>
          </p:cNvSpPr>
          <p:nvPr>
            <p:ph type="sldNum" sz="quarter" idx="12"/>
          </p:nvPr>
        </p:nvSpPr>
        <p:spPr/>
        <p:txBody>
          <a:bodyPr/>
          <a:lstStyle/>
          <a:p>
            <a:fld id="{06AFB70A-E524-49E4-8F5C-48BFBE4381EC}" type="slidenum">
              <a:rPr lang="en-US" altLang="zh-TW" smtClean="0"/>
              <a:pPr/>
              <a:t>37</a:t>
            </a:fld>
            <a:endParaRPr lang="en-US" altLang="zh-TW"/>
          </a:p>
        </p:txBody>
      </p:sp>
    </p:spTree>
    <p:extLst>
      <p:ext uri="{BB962C8B-B14F-4D97-AF65-F5344CB8AC3E}">
        <p14:creationId xmlns:p14="http://schemas.microsoft.com/office/powerpoint/2010/main" val="337597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59CC7AF-EE52-467B-BE3D-9B8599AF4375}"/>
              </a:ext>
            </a:extLst>
          </p:cNvPr>
          <p:cNvSpPr>
            <a:spLocks noGrp="1"/>
          </p:cNvSpPr>
          <p:nvPr>
            <p:ph type="title"/>
          </p:nvPr>
        </p:nvSpPr>
        <p:spPr/>
        <p:txBody>
          <a:bodyPr/>
          <a:lstStyle/>
          <a:p>
            <a:r>
              <a:rPr lang="zh-TW" altLang="en-US" dirty="0"/>
              <a:t>裁決性依存關係</a:t>
            </a:r>
            <a:br>
              <a:rPr lang="en-US" altLang="zh-TW" dirty="0"/>
            </a:br>
            <a:r>
              <a:rPr lang="en-US" altLang="zh-TW" dirty="0"/>
              <a:t>Discretionary Dependencies</a:t>
            </a:r>
            <a:endParaRPr lang="zh-TW" altLang="en-US" dirty="0"/>
          </a:p>
        </p:txBody>
      </p:sp>
      <p:sp>
        <p:nvSpPr>
          <p:cNvPr id="3" name="內容版面配置區 2">
            <a:extLst>
              <a:ext uri="{FF2B5EF4-FFF2-40B4-BE49-F238E27FC236}">
                <a16:creationId xmlns:a16="http://schemas.microsoft.com/office/drawing/2014/main" id="{2D5DD16D-BD9D-4B98-A555-7BA53D5D95DF}"/>
              </a:ext>
            </a:extLst>
          </p:cNvPr>
          <p:cNvSpPr>
            <a:spLocks noGrp="1"/>
          </p:cNvSpPr>
          <p:nvPr>
            <p:ph idx="1"/>
          </p:nvPr>
        </p:nvSpPr>
        <p:spPr/>
        <p:txBody>
          <a:bodyPr/>
          <a:lstStyle/>
          <a:p>
            <a:r>
              <a:rPr lang="zh-TW" altLang="en-US" dirty="0"/>
              <a:t>亦稱為軟邏輯</a:t>
            </a:r>
            <a:r>
              <a:rPr lang="en-US" altLang="zh-TW" dirty="0"/>
              <a:t>(Soft Logic)</a:t>
            </a:r>
          </a:p>
          <a:p>
            <a:r>
              <a:rPr lang="zh-TW" altLang="en-US" dirty="0"/>
              <a:t>基於某些特殊專業考量或習慣，對某些活動間之關係所做的主觀認定</a:t>
            </a:r>
            <a:endParaRPr lang="en-US" altLang="zh-TW" dirty="0"/>
          </a:p>
          <a:p>
            <a:pPr lvl="1"/>
            <a:r>
              <a:rPr lang="zh-TW" altLang="en-US" dirty="0"/>
              <a:t>偏好</a:t>
            </a:r>
            <a:endParaRPr lang="en-US" altLang="zh-TW" dirty="0"/>
          </a:p>
          <a:p>
            <a:pPr lvl="1"/>
            <a:r>
              <a:rPr lang="zh-TW" altLang="en-US" dirty="0"/>
              <a:t>優先考慮</a:t>
            </a:r>
          </a:p>
          <a:p>
            <a:r>
              <a:rPr lang="zh-TW" altLang="en-US" dirty="0"/>
              <a:t>單一資源的限制</a:t>
            </a:r>
          </a:p>
          <a:p>
            <a:pPr lvl="1"/>
            <a:r>
              <a:rPr lang="zh-TW" altLang="en-US" dirty="0"/>
              <a:t>例如：</a:t>
            </a:r>
            <a:endParaRPr lang="en-US" altLang="zh-TW" dirty="0"/>
          </a:p>
          <a:p>
            <a:pPr lvl="2"/>
            <a:r>
              <a:rPr lang="zh-TW" altLang="en-US" dirty="0"/>
              <a:t>全屋油漆時，由那個房間開始，並不一定必須先做客廳或臥房，由主人或工人共同商定而決的。</a:t>
            </a:r>
            <a:endParaRPr lang="en-US" altLang="zh-TW" dirty="0"/>
          </a:p>
          <a:p>
            <a:pPr lvl="2"/>
            <a:r>
              <a:rPr lang="zh-TW" altLang="en-US" dirty="0"/>
              <a:t>出一本食譜書籍的專案中</a:t>
            </a:r>
            <a:r>
              <a:rPr lang="en-US" altLang="zh-TW" dirty="0"/>
              <a:t>,</a:t>
            </a:r>
            <a:r>
              <a:rPr lang="zh-TW" altLang="en-US" dirty="0"/>
              <a:t>書本封面設計與其他專案活動之間的關係</a:t>
            </a:r>
            <a:endParaRPr lang="zh-TW" altLang="zh-TW" dirty="0"/>
          </a:p>
          <a:p>
            <a:endParaRPr lang="zh-TW" altLang="en-US" dirty="0"/>
          </a:p>
        </p:txBody>
      </p:sp>
      <p:sp>
        <p:nvSpPr>
          <p:cNvPr id="4" name="投影片編號版面配置區 3">
            <a:extLst>
              <a:ext uri="{FF2B5EF4-FFF2-40B4-BE49-F238E27FC236}">
                <a16:creationId xmlns:a16="http://schemas.microsoft.com/office/drawing/2014/main" id="{5A7A3EB2-96DE-422B-A33E-04E58C8F4AAC}"/>
              </a:ext>
            </a:extLst>
          </p:cNvPr>
          <p:cNvSpPr>
            <a:spLocks noGrp="1"/>
          </p:cNvSpPr>
          <p:nvPr>
            <p:ph type="sldNum" sz="quarter" idx="12"/>
          </p:nvPr>
        </p:nvSpPr>
        <p:spPr/>
        <p:txBody>
          <a:bodyPr/>
          <a:lstStyle/>
          <a:p>
            <a:fld id="{06AFB70A-E524-49E4-8F5C-48BFBE4381EC}" type="slidenum">
              <a:rPr lang="en-US" altLang="zh-TW" smtClean="0"/>
              <a:pPr/>
              <a:t>38</a:t>
            </a:fld>
            <a:endParaRPr lang="en-US" altLang="zh-TW"/>
          </a:p>
        </p:txBody>
      </p:sp>
    </p:spTree>
    <p:extLst>
      <p:ext uri="{BB962C8B-B14F-4D97-AF65-F5344CB8AC3E}">
        <p14:creationId xmlns:p14="http://schemas.microsoft.com/office/powerpoint/2010/main" val="14989110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0A3C79E-561E-4323-A797-B3F1EC977D8C}"/>
              </a:ext>
            </a:extLst>
          </p:cNvPr>
          <p:cNvSpPr>
            <a:spLocks noGrp="1"/>
          </p:cNvSpPr>
          <p:nvPr>
            <p:ph type="title"/>
          </p:nvPr>
        </p:nvSpPr>
        <p:spPr/>
        <p:txBody>
          <a:bodyPr/>
          <a:lstStyle/>
          <a:p>
            <a:r>
              <a:rPr lang="zh-TW" altLang="en-US" dirty="0"/>
              <a:t>外部性依存關係</a:t>
            </a:r>
            <a:br>
              <a:rPr lang="en-US" altLang="zh-TW" dirty="0"/>
            </a:br>
            <a:r>
              <a:rPr lang="en-US" altLang="zh-TW" dirty="0"/>
              <a:t>External Dependencies</a:t>
            </a:r>
            <a:endParaRPr lang="zh-TW" altLang="en-US" dirty="0"/>
          </a:p>
        </p:txBody>
      </p:sp>
      <p:sp>
        <p:nvSpPr>
          <p:cNvPr id="3" name="內容版面配置區 2">
            <a:extLst>
              <a:ext uri="{FF2B5EF4-FFF2-40B4-BE49-F238E27FC236}">
                <a16:creationId xmlns:a16="http://schemas.microsoft.com/office/drawing/2014/main" id="{40FEE1DA-793B-4F1F-959E-D0A0671B6B1D}"/>
              </a:ext>
            </a:extLst>
          </p:cNvPr>
          <p:cNvSpPr>
            <a:spLocks noGrp="1"/>
          </p:cNvSpPr>
          <p:nvPr>
            <p:ph idx="1"/>
          </p:nvPr>
        </p:nvSpPr>
        <p:spPr/>
        <p:txBody>
          <a:bodyPr/>
          <a:lstStyle/>
          <a:p>
            <a:r>
              <a:rPr lang="zh-TW" altLang="en-US" dirty="0"/>
              <a:t>專案活動與非專案活動間之關係</a:t>
            </a:r>
          </a:p>
          <a:p>
            <a:pPr lvl="1"/>
            <a:r>
              <a:rPr lang="zh-TW" altLang="en-US" dirty="0"/>
              <a:t>專案以外的活動但會影響專案活動的關係</a:t>
            </a:r>
          </a:p>
          <a:p>
            <a:pPr lvl="1"/>
            <a:r>
              <a:rPr lang="zh-TW" altLang="en-US" dirty="0"/>
              <a:t>供應商、天氣、民俗或政治事件</a:t>
            </a:r>
          </a:p>
          <a:p>
            <a:pPr lvl="1"/>
            <a:r>
              <a:rPr lang="zh-TW" altLang="en-US" dirty="0"/>
              <a:t>依據歷史資料、合約或建議書而得</a:t>
            </a:r>
          </a:p>
          <a:p>
            <a:r>
              <a:rPr lang="zh-TW" altLang="en-US" dirty="0"/>
              <a:t>例如：</a:t>
            </a:r>
          </a:p>
          <a:p>
            <a:pPr lvl="1"/>
            <a:r>
              <a:rPr lang="zh-TW" altLang="en-US" dirty="0"/>
              <a:t>軟體開發專案中，測試活動必須等到委外承包商硬體交付後才能進行</a:t>
            </a:r>
          </a:p>
          <a:p>
            <a:pPr lvl="1"/>
            <a:r>
              <a:rPr lang="zh-TW" altLang="en-US" dirty="0"/>
              <a:t>在焚化爐營建專案中，先舉辦環境聽證會取得共識後，建商才能開始整理工地</a:t>
            </a:r>
          </a:p>
          <a:p>
            <a:endParaRPr lang="zh-TW" altLang="en-US" dirty="0"/>
          </a:p>
        </p:txBody>
      </p:sp>
      <p:sp>
        <p:nvSpPr>
          <p:cNvPr id="4" name="投影片編號版面配置區 3">
            <a:extLst>
              <a:ext uri="{FF2B5EF4-FFF2-40B4-BE49-F238E27FC236}">
                <a16:creationId xmlns:a16="http://schemas.microsoft.com/office/drawing/2014/main" id="{13A5745A-F0A9-4531-AD01-8F57703DCEDC}"/>
              </a:ext>
            </a:extLst>
          </p:cNvPr>
          <p:cNvSpPr>
            <a:spLocks noGrp="1"/>
          </p:cNvSpPr>
          <p:nvPr>
            <p:ph type="sldNum" sz="quarter" idx="12"/>
          </p:nvPr>
        </p:nvSpPr>
        <p:spPr/>
        <p:txBody>
          <a:bodyPr/>
          <a:lstStyle/>
          <a:p>
            <a:fld id="{06AFB70A-E524-49E4-8F5C-48BFBE4381EC}" type="slidenum">
              <a:rPr lang="en-US" altLang="zh-TW" smtClean="0"/>
              <a:pPr/>
              <a:t>39</a:t>
            </a:fld>
            <a:endParaRPr lang="en-US" altLang="zh-TW"/>
          </a:p>
        </p:txBody>
      </p:sp>
    </p:spTree>
    <p:extLst>
      <p:ext uri="{BB962C8B-B14F-4D97-AF65-F5344CB8AC3E}">
        <p14:creationId xmlns:p14="http://schemas.microsoft.com/office/powerpoint/2010/main" val="1923362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703E913D-6FA6-4EE9-B5DD-684559D4B3EB}"/>
              </a:ext>
            </a:extLst>
          </p:cNvPr>
          <p:cNvSpPr>
            <a:spLocks noGrp="1"/>
          </p:cNvSpPr>
          <p:nvPr>
            <p:ph type="title"/>
          </p:nvPr>
        </p:nvSpPr>
        <p:spPr/>
        <p:txBody>
          <a:bodyPr/>
          <a:lstStyle/>
          <a:p>
            <a:r>
              <a:rPr lang="zh-TW" altLang="en-US" dirty="0"/>
              <a:t>前言</a:t>
            </a:r>
          </a:p>
        </p:txBody>
      </p:sp>
      <p:sp>
        <p:nvSpPr>
          <p:cNvPr id="4" name="內容版面配置區 3">
            <a:extLst>
              <a:ext uri="{FF2B5EF4-FFF2-40B4-BE49-F238E27FC236}">
                <a16:creationId xmlns:a16="http://schemas.microsoft.com/office/drawing/2014/main" id="{2B2588AD-06A1-4244-88D7-9B8EFB1E2257}"/>
              </a:ext>
            </a:extLst>
          </p:cNvPr>
          <p:cNvSpPr>
            <a:spLocks noGrp="1"/>
          </p:cNvSpPr>
          <p:nvPr>
            <p:ph idx="1"/>
          </p:nvPr>
        </p:nvSpPr>
        <p:spPr/>
        <p:txBody>
          <a:bodyPr/>
          <a:lstStyle/>
          <a:p>
            <a:r>
              <a:rPr lang="zh-TW" altLang="zh-TW" dirty="0"/>
              <a:t>時程管理是任何一位成功專案經理必備的基本技能。</a:t>
            </a:r>
            <a:endParaRPr lang="en-US" altLang="zh-TW" dirty="0"/>
          </a:p>
          <a:p>
            <a:r>
              <a:rPr lang="zh-TW" altLang="zh-TW" dirty="0"/>
              <a:t>專案時程管理的目的在於建立和管制專案時程，確保專案能在預定時程內適當地完成。</a:t>
            </a:r>
            <a:endParaRPr lang="en-US" altLang="zh-TW" dirty="0"/>
          </a:p>
          <a:p>
            <a:r>
              <a:rPr lang="zh-TW" altLang="zh-TW" dirty="0"/>
              <a:t>專案時程顯示專案所有工作開始和結束時間，可作為專案團隊與利害關係人溝通的基礎。</a:t>
            </a:r>
          </a:p>
        </p:txBody>
      </p:sp>
      <p:sp>
        <p:nvSpPr>
          <p:cNvPr id="2" name="投影片編號版面配置區 1">
            <a:extLst>
              <a:ext uri="{FF2B5EF4-FFF2-40B4-BE49-F238E27FC236}">
                <a16:creationId xmlns:a16="http://schemas.microsoft.com/office/drawing/2014/main" id="{C1F5C00D-BC46-4B38-8069-5CDAF83E55CB}"/>
              </a:ext>
            </a:extLst>
          </p:cNvPr>
          <p:cNvSpPr>
            <a:spLocks noGrp="1"/>
          </p:cNvSpPr>
          <p:nvPr>
            <p:ph type="sldNum" sz="quarter" idx="12"/>
          </p:nvPr>
        </p:nvSpPr>
        <p:spPr/>
        <p:txBody>
          <a:bodyPr/>
          <a:lstStyle/>
          <a:p>
            <a:fld id="{F5266956-B1F5-4385-B837-32E585D3D944}" type="slidenum">
              <a:rPr lang="en-US" altLang="zh-TW" smtClean="0"/>
              <a:pPr/>
              <a:t>4</a:t>
            </a:fld>
            <a:endParaRPr lang="en-US" altLang="zh-TW"/>
          </a:p>
        </p:txBody>
      </p:sp>
    </p:spTree>
    <p:extLst>
      <p:ext uri="{BB962C8B-B14F-4D97-AF65-F5344CB8AC3E}">
        <p14:creationId xmlns:p14="http://schemas.microsoft.com/office/powerpoint/2010/main" val="27933128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B63234-E9DA-4F2D-AECF-AB1A72660C23}"/>
              </a:ext>
            </a:extLst>
          </p:cNvPr>
          <p:cNvSpPr>
            <a:spLocks noGrp="1"/>
          </p:cNvSpPr>
          <p:nvPr>
            <p:ph type="title"/>
          </p:nvPr>
        </p:nvSpPr>
        <p:spPr/>
        <p:txBody>
          <a:bodyPr>
            <a:normAutofit fontScale="90000"/>
          </a:bodyPr>
          <a:lstStyle/>
          <a:p>
            <a:r>
              <a:rPr lang="zh-TW" altLang="en-US" dirty="0"/>
              <a:t>活動先後關係</a:t>
            </a:r>
            <a:br>
              <a:rPr lang="en-US" altLang="zh-TW" dirty="0"/>
            </a:br>
            <a:r>
              <a:rPr lang="en-US" altLang="zh-TW" dirty="0"/>
              <a:t>Task Dependencies</a:t>
            </a:r>
            <a:br>
              <a:rPr lang="zh-TW" altLang="en-US" dirty="0"/>
            </a:br>
            <a:endParaRPr lang="zh-TW" altLang="en-US" dirty="0"/>
          </a:p>
        </p:txBody>
      </p:sp>
      <p:sp>
        <p:nvSpPr>
          <p:cNvPr id="7" name="內容版面配置區 6">
            <a:extLst>
              <a:ext uri="{FF2B5EF4-FFF2-40B4-BE49-F238E27FC236}">
                <a16:creationId xmlns:a16="http://schemas.microsoft.com/office/drawing/2014/main" id="{6801EA4E-EA4B-49C1-9D8F-F2A0653C4D41}"/>
              </a:ext>
            </a:extLst>
          </p:cNvPr>
          <p:cNvSpPr>
            <a:spLocks noGrp="1"/>
          </p:cNvSpPr>
          <p:nvPr>
            <p:ph sz="half" idx="1"/>
          </p:nvPr>
        </p:nvSpPr>
        <p:spPr/>
        <p:txBody>
          <a:bodyPr/>
          <a:lstStyle/>
          <a:p>
            <a:r>
              <a:rPr lang="en-US" altLang="zh-TW" dirty="0"/>
              <a:t>FS </a:t>
            </a:r>
            <a:r>
              <a:rPr lang="zh-TW" altLang="en-US" dirty="0"/>
              <a:t>（</a:t>
            </a:r>
            <a:r>
              <a:rPr lang="en-US" altLang="zh-TW" dirty="0"/>
              <a:t>Finish-to-Start</a:t>
            </a:r>
            <a:r>
              <a:rPr lang="zh-TW" altLang="en-US" dirty="0"/>
              <a:t>）</a:t>
            </a:r>
            <a:endParaRPr lang="en-US" altLang="zh-TW" dirty="0"/>
          </a:p>
          <a:p>
            <a:pPr lvl="1"/>
            <a:r>
              <a:rPr lang="en-US" altLang="zh-TW" dirty="0"/>
              <a:t>Predecessor must finish before Successor can start</a:t>
            </a:r>
          </a:p>
          <a:p>
            <a:pPr lvl="1"/>
            <a:endParaRPr lang="en-US" altLang="zh-TW" dirty="0"/>
          </a:p>
          <a:p>
            <a:pPr lvl="1"/>
            <a:endParaRPr lang="en-US" altLang="zh-TW" dirty="0"/>
          </a:p>
          <a:p>
            <a:endParaRPr lang="en-US" altLang="zh-TW" dirty="0"/>
          </a:p>
          <a:p>
            <a:r>
              <a:rPr lang="en-US" altLang="zh-TW" dirty="0"/>
              <a:t>SS</a:t>
            </a:r>
            <a:r>
              <a:rPr lang="zh-TW" altLang="en-US" dirty="0"/>
              <a:t> （</a:t>
            </a:r>
            <a:r>
              <a:rPr lang="en-US" altLang="zh-TW" dirty="0"/>
              <a:t>Start-to-Start </a:t>
            </a:r>
            <a:r>
              <a:rPr lang="zh-TW" altLang="en-US" dirty="0"/>
              <a:t>） </a:t>
            </a:r>
            <a:endParaRPr lang="en-US" altLang="zh-TW" dirty="0"/>
          </a:p>
          <a:p>
            <a:pPr lvl="1"/>
            <a:r>
              <a:rPr lang="en-US" altLang="zh-TW" dirty="0"/>
              <a:t>Predecessor must start before Successor can start</a:t>
            </a:r>
            <a:endParaRPr lang="zh-TW" altLang="en-US" dirty="0"/>
          </a:p>
        </p:txBody>
      </p:sp>
      <p:sp>
        <p:nvSpPr>
          <p:cNvPr id="20" name="內容版面配置區 19">
            <a:extLst>
              <a:ext uri="{FF2B5EF4-FFF2-40B4-BE49-F238E27FC236}">
                <a16:creationId xmlns:a16="http://schemas.microsoft.com/office/drawing/2014/main" id="{A2595EC8-6D70-482F-9494-4CC4A26CA351}"/>
              </a:ext>
            </a:extLst>
          </p:cNvPr>
          <p:cNvSpPr>
            <a:spLocks noGrp="1"/>
          </p:cNvSpPr>
          <p:nvPr>
            <p:ph sz="half" idx="2"/>
          </p:nvPr>
        </p:nvSpPr>
        <p:spPr/>
        <p:txBody>
          <a:bodyPr/>
          <a:lstStyle/>
          <a:p>
            <a:r>
              <a:rPr lang="en-US" altLang="zh-TW" dirty="0"/>
              <a:t>FF</a:t>
            </a:r>
            <a:r>
              <a:rPr lang="zh-TW" altLang="en-US" dirty="0"/>
              <a:t> （</a:t>
            </a:r>
            <a:r>
              <a:rPr lang="en-US" altLang="zh-TW" dirty="0"/>
              <a:t>Finish-to-Finish</a:t>
            </a:r>
            <a:r>
              <a:rPr lang="zh-TW" altLang="en-US" dirty="0"/>
              <a:t>） </a:t>
            </a:r>
            <a:endParaRPr lang="en-US" altLang="zh-TW" dirty="0"/>
          </a:p>
          <a:p>
            <a:pPr lvl="1"/>
            <a:r>
              <a:rPr lang="en-US" altLang="zh-TW" dirty="0"/>
              <a:t>Successor cannot finish until  Predecessor has finished</a:t>
            </a:r>
          </a:p>
          <a:p>
            <a:pPr lvl="1"/>
            <a:endParaRPr lang="en-US" altLang="zh-TW" dirty="0"/>
          </a:p>
          <a:p>
            <a:pPr lvl="1"/>
            <a:endParaRPr lang="en-US" altLang="zh-TW" dirty="0"/>
          </a:p>
          <a:p>
            <a:pPr lvl="1"/>
            <a:endParaRPr lang="en-US" altLang="zh-TW" dirty="0"/>
          </a:p>
          <a:p>
            <a:r>
              <a:rPr lang="en-US" altLang="zh-TW" dirty="0"/>
              <a:t>SF</a:t>
            </a:r>
            <a:r>
              <a:rPr lang="zh-TW" altLang="en-US" dirty="0"/>
              <a:t> （</a:t>
            </a:r>
            <a:r>
              <a:rPr lang="en-US" altLang="zh-TW" dirty="0"/>
              <a:t>Start-to-Finish</a:t>
            </a:r>
            <a:r>
              <a:rPr lang="zh-TW" altLang="en-US" dirty="0"/>
              <a:t>）</a:t>
            </a:r>
            <a:endParaRPr lang="en-US" altLang="zh-TW" dirty="0"/>
          </a:p>
          <a:p>
            <a:pPr lvl="1"/>
            <a:r>
              <a:rPr lang="en-US" altLang="zh-TW" dirty="0"/>
              <a:t>Predecessor must start before Successor can finish</a:t>
            </a:r>
            <a:endParaRPr lang="zh-TW" altLang="en-US" dirty="0"/>
          </a:p>
        </p:txBody>
      </p:sp>
      <p:sp>
        <p:nvSpPr>
          <p:cNvPr id="4" name="投影片編號版面配置區 3">
            <a:extLst>
              <a:ext uri="{FF2B5EF4-FFF2-40B4-BE49-F238E27FC236}">
                <a16:creationId xmlns:a16="http://schemas.microsoft.com/office/drawing/2014/main" id="{900ADB00-7D52-48CD-B67E-83C11EFC5973}"/>
              </a:ext>
            </a:extLst>
          </p:cNvPr>
          <p:cNvSpPr>
            <a:spLocks noGrp="1"/>
          </p:cNvSpPr>
          <p:nvPr>
            <p:ph type="sldNum" sz="quarter" idx="12"/>
          </p:nvPr>
        </p:nvSpPr>
        <p:spPr/>
        <p:txBody>
          <a:bodyPr/>
          <a:lstStyle/>
          <a:p>
            <a:fld id="{06AFB70A-E524-49E4-8F5C-48BFBE4381EC}" type="slidenum">
              <a:rPr lang="en-US" altLang="zh-TW" smtClean="0"/>
              <a:pPr/>
              <a:t>40</a:t>
            </a:fld>
            <a:endParaRPr lang="en-US" altLang="zh-TW"/>
          </a:p>
        </p:txBody>
      </p:sp>
      <p:grpSp>
        <p:nvGrpSpPr>
          <p:cNvPr id="70" name="群組 69">
            <a:extLst>
              <a:ext uri="{FF2B5EF4-FFF2-40B4-BE49-F238E27FC236}">
                <a16:creationId xmlns:a16="http://schemas.microsoft.com/office/drawing/2014/main" id="{3DAA5B79-05DF-470B-9438-500B3CD24ACF}"/>
              </a:ext>
            </a:extLst>
          </p:cNvPr>
          <p:cNvGrpSpPr/>
          <p:nvPr/>
        </p:nvGrpSpPr>
        <p:grpSpPr>
          <a:xfrm>
            <a:off x="8260928" y="5229200"/>
            <a:ext cx="2871068" cy="758056"/>
            <a:chOff x="8260928" y="5229200"/>
            <a:chExt cx="2871068" cy="758056"/>
          </a:xfrm>
        </p:grpSpPr>
        <p:sp>
          <p:nvSpPr>
            <p:cNvPr id="18" name="Rectangle 19">
              <a:extLst>
                <a:ext uri="{FF2B5EF4-FFF2-40B4-BE49-F238E27FC236}">
                  <a16:creationId xmlns:a16="http://schemas.microsoft.com/office/drawing/2014/main" id="{DF0631F9-1AC9-48BC-8505-A3729970FE46}"/>
                </a:ext>
              </a:extLst>
            </p:cNvPr>
            <p:cNvSpPr>
              <a:spLocks noChangeArrowheads="1"/>
            </p:cNvSpPr>
            <p:nvPr/>
          </p:nvSpPr>
          <p:spPr bwMode="auto">
            <a:xfrm>
              <a:off x="8260928" y="5229200"/>
              <a:ext cx="787400" cy="211137"/>
            </a:xfrm>
            <a:prstGeom prst="rect">
              <a:avLst/>
            </a:prstGeom>
            <a:solidFill>
              <a:srgbClr val="00B050"/>
            </a:solidFill>
            <a:ln w="12700">
              <a:solidFill>
                <a:schemeClr val="tx1"/>
              </a:solidFill>
              <a:miter lim="800000"/>
              <a:headEnd/>
              <a:tailEnd/>
            </a:ln>
          </p:spPr>
          <p:txBody>
            <a:bodyPr wrap="none" anchor="ctr"/>
            <a:lstStyle>
              <a:lvl1pPr>
                <a:spcBef>
                  <a:spcPct val="20000"/>
                </a:spcBef>
                <a:defRPr kumimoji="1" sz="2400" b="1">
                  <a:solidFill>
                    <a:schemeClr val="tx1"/>
                  </a:solidFill>
                  <a:latin typeface="Arial" panose="020B0604020202020204" pitchFamily="34" charset="0"/>
                  <a:ea typeface="標楷體" panose="03000509000000000000" pitchFamily="65" charset="-120"/>
                </a:defRPr>
              </a:lvl1pPr>
              <a:lvl2pPr marL="742950" indent="-285750">
                <a:spcBef>
                  <a:spcPct val="20000"/>
                </a:spcBef>
                <a:defRPr sz="2000">
                  <a:solidFill>
                    <a:schemeClr val="tx1"/>
                  </a:solidFill>
                  <a:latin typeface="Arial" panose="020B0604020202020204" pitchFamily="34" charset="0"/>
                  <a:ea typeface="標楷體" panose="03000509000000000000" pitchFamily="65" charset="-120"/>
                </a:defRPr>
              </a:lvl2pPr>
              <a:lvl3pPr marL="1143000" indent="-228600">
                <a:spcBef>
                  <a:spcPct val="20000"/>
                </a:spcBef>
                <a:defRPr kumimoji="1">
                  <a:solidFill>
                    <a:schemeClr val="tx1"/>
                  </a:solidFill>
                  <a:latin typeface="Arial" panose="020B0604020202020204" pitchFamily="34" charset="0"/>
                  <a:ea typeface="標楷體" panose="03000509000000000000" pitchFamily="65" charset="-120"/>
                </a:defRPr>
              </a:lvl3pPr>
              <a:lvl4pPr marL="1600200" indent="-228600">
                <a:spcBef>
                  <a:spcPct val="20000"/>
                </a:spcBef>
                <a:buChar char="–"/>
                <a:defRPr kumimoji="1" sz="2000">
                  <a:solidFill>
                    <a:schemeClr val="accent2"/>
                  </a:solidFill>
                  <a:latin typeface="Arial" panose="020B0604020202020204" pitchFamily="34" charset="0"/>
                  <a:ea typeface="標楷體" panose="03000509000000000000" pitchFamily="65" charset="-120"/>
                </a:defRPr>
              </a:lvl4pPr>
              <a:lvl5pPr marL="2057400" indent="-228600">
                <a:spcBef>
                  <a:spcPct val="20000"/>
                </a:spcBef>
                <a:buChar char="»"/>
                <a:defRPr kumimoji="1" sz="2000">
                  <a:solidFill>
                    <a:schemeClr val="accent2"/>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har char="»"/>
                <a:defRPr kumimoji="1" sz="2000">
                  <a:solidFill>
                    <a:schemeClr val="accent2"/>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har char="»"/>
                <a:defRPr kumimoji="1" sz="2000">
                  <a:solidFill>
                    <a:schemeClr val="accent2"/>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har char="»"/>
                <a:defRPr kumimoji="1" sz="2000">
                  <a:solidFill>
                    <a:schemeClr val="accent2"/>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har char="»"/>
                <a:defRPr kumimoji="1" sz="2000">
                  <a:solidFill>
                    <a:schemeClr val="accent2"/>
                  </a:solidFill>
                  <a:latin typeface="Arial" panose="020B0604020202020204" pitchFamily="34" charset="0"/>
                  <a:ea typeface="標楷體" panose="03000509000000000000" pitchFamily="65" charset="-120"/>
                </a:defRPr>
              </a:lvl9pPr>
            </a:lstStyle>
            <a:p>
              <a:pPr algn="ctr" eaLnBrk="1" hangingPunct="1">
                <a:spcBef>
                  <a:spcPct val="0"/>
                </a:spcBef>
              </a:pPr>
              <a:r>
                <a:rPr lang="en-US" altLang="zh-TW" sz="1400" b="0" dirty="0">
                  <a:ea typeface="新細明體" panose="02020500000000000000" pitchFamily="18" charset="-120"/>
                </a:rPr>
                <a:t>P</a:t>
              </a:r>
              <a:endParaRPr lang="zh-TW" altLang="en-US" sz="1400" b="0" dirty="0">
                <a:ea typeface="新細明體" panose="02020500000000000000" pitchFamily="18" charset="-120"/>
              </a:endParaRPr>
            </a:p>
          </p:txBody>
        </p:sp>
        <p:sp>
          <p:nvSpPr>
            <p:cNvPr id="19" name="Rectangle 20">
              <a:extLst>
                <a:ext uri="{FF2B5EF4-FFF2-40B4-BE49-F238E27FC236}">
                  <a16:creationId xmlns:a16="http://schemas.microsoft.com/office/drawing/2014/main" id="{4BF8EB43-EAF7-4B56-9070-E89F6915BF2D}"/>
                </a:ext>
              </a:extLst>
            </p:cNvPr>
            <p:cNvSpPr>
              <a:spLocks noChangeArrowheads="1"/>
            </p:cNvSpPr>
            <p:nvPr/>
          </p:nvSpPr>
          <p:spPr bwMode="auto">
            <a:xfrm>
              <a:off x="10560496" y="5776118"/>
              <a:ext cx="571500" cy="211138"/>
            </a:xfrm>
            <a:prstGeom prst="rect">
              <a:avLst/>
            </a:prstGeom>
            <a:solidFill>
              <a:srgbClr val="00B050"/>
            </a:solidFill>
            <a:ln w="12700">
              <a:solidFill>
                <a:schemeClr val="tx1"/>
              </a:solidFill>
              <a:miter lim="800000"/>
              <a:headEnd/>
              <a:tailEnd/>
            </a:ln>
          </p:spPr>
          <p:txBody>
            <a:bodyPr wrap="none" anchor="ctr"/>
            <a:lstStyle>
              <a:lvl1pPr>
                <a:spcBef>
                  <a:spcPct val="20000"/>
                </a:spcBef>
                <a:defRPr kumimoji="1" sz="2400" b="1">
                  <a:solidFill>
                    <a:schemeClr val="tx1"/>
                  </a:solidFill>
                  <a:latin typeface="Arial" panose="020B0604020202020204" pitchFamily="34" charset="0"/>
                  <a:ea typeface="標楷體" panose="03000509000000000000" pitchFamily="65" charset="-120"/>
                </a:defRPr>
              </a:lvl1pPr>
              <a:lvl2pPr marL="742950" indent="-285750">
                <a:spcBef>
                  <a:spcPct val="20000"/>
                </a:spcBef>
                <a:defRPr sz="2000">
                  <a:solidFill>
                    <a:schemeClr val="tx1"/>
                  </a:solidFill>
                  <a:latin typeface="Arial" panose="020B0604020202020204" pitchFamily="34" charset="0"/>
                  <a:ea typeface="標楷體" panose="03000509000000000000" pitchFamily="65" charset="-120"/>
                </a:defRPr>
              </a:lvl2pPr>
              <a:lvl3pPr marL="1143000" indent="-228600">
                <a:spcBef>
                  <a:spcPct val="20000"/>
                </a:spcBef>
                <a:defRPr kumimoji="1">
                  <a:solidFill>
                    <a:schemeClr val="tx1"/>
                  </a:solidFill>
                  <a:latin typeface="Arial" panose="020B0604020202020204" pitchFamily="34" charset="0"/>
                  <a:ea typeface="標楷體" panose="03000509000000000000" pitchFamily="65" charset="-120"/>
                </a:defRPr>
              </a:lvl3pPr>
              <a:lvl4pPr marL="1600200" indent="-228600">
                <a:spcBef>
                  <a:spcPct val="20000"/>
                </a:spcBef>
                <a:buChar char="–"/>
                <a:defRPr kumimoji="1" sz="2000">
                  <a:solidFill>
                    <a:schemeClr val="accent2"/>
                  </a:solidFill>
                  <a:latin typeface="Arial" panose="020B0604020202020204" pitchFamily="34" charset="0"/>
                  <a:ea typeface="標楷體" panose="03000509000000000000" pitchFamily="65" charset="-120"/>
                </a:defRPr>
              </a:lvl4pPr>
              <a:lvl5pPr marL="2057400" indent="-228600">
                <a:spcBef>
                  <a:spcPct val="20000"/>
                </a:spcBef>
                <a:buChar char="»"/>
                <a:defRPr kumimoji="1" sz="2000">
                  <a:solidFill>
                    <a:schemeClr val="accent2"/>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har char="»"/>
                <a:defRPr kumimoji="1" sz="2000">
                  <a:solidFill>
                    <a:schemeClr val="accent2"/>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har char="»"/>
                <a:defRPr kumimoji="1" sz="2000">
                  <a:solidFill>
                    <a:schemeClr val="accent2"/>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har char="»"/>
                <a:defRPr kumimoji="1" sz="2000">
                  <a:solidFill>
                    <a:schemeClr val="accent2"/>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har char="»"/>
                <a:defRPr kumimoji="1" sz="2000">
                  <a:solidFill>
                    <a:schemeClr val="accent2"/>
                  </a:solidFill>
                  <a:latin typeface="Arial" panose="020B0604020202020204" pitchFamily="34" charset="0"/>
                  <a:ea typeface="標楷體" panose="03000509000000000000" pitchFamily="65" charset="-120"/>
                </a:defRPr>
              </a:lvl9pPr>
            </a:lstStyle>
            <a:p>
              <a:pPr algn="ctr" eaLnBrk="1" hangingPunct="1">
                <a:spcBef>
                  <a:spcPct val="0"/>
                </a:spcBef>
              </a:pPr>
              <a:r>
                <a:rPr lang="en-US" altLang="zh-TW" sz="1400" b="0" dirty="0">
                  <a:ea typeface="新細明體" panose="02020500000000000000" pitchFamily="18" charset="-120"/>
                </a:rPr>
                <a:t>S</a:t>
              </a:r>
              <a:endParaRPr lang="zh-TW" altLang="en-US" sz="1400" b="0" dirty="0">
                <a:ea typeface="新細明體" panose="02020500000000000000" pitchFamily="18" charset="-120"/>
              </a:endParaRPr>
            </a:p>
          </p:txBody>
        </p:sp>
        <p:cxnSp>
          <p:nvCxnSpPr>
            <p:cNvPr id="47" name="接點: 肘形 46">
              <a:extLst>
                <a:ext uri="{FF2B5EF4-FFF2-40B4-BE49-F238E27FC236}">
                  <a16:creationId xmlns:a16="http://schemas.microsoft.com/office/drawing/2014/main" id="{9C5C7CF5-7601-42DE-93FC-DD66B4E7396E}"/>
                </a:ext>
              </a:extLst>
            </p:cNvPr>
            <p:cNvCxnSpPr>
              <a:stCxn id="18" idx="1"/>
              <a:endCxn id="19" idx="3"/>
            </p:cNvCxnSpPr>
            <p:nvPr/>
          </p:nvCxnSpPr>
          <p:spPr>
            <a:xfrm rot="10800000" flipH="1" flipV="1">
              <a:off x="8260928" y="5334769"/>
              <a:ext cx="2871068" cy="546918"/>
            </a:xfrm>
            <a:prstGeom prst="bentConnector5">
              <a:avLst>
                <a:gd name="adj1" fmla="val -7962"/>
                <a:gd name="adj2" fmla="val 50000"/>
                <a:gd name="adj3" fmla="val 10796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6" name="群組 55">
            <a:extLst>
              <a:ext uri="{FF2B5EF4-FFF2-40B4-BE49-F238E27FC236}">
                <a16:creationId xmlns:a16="http://schemas.microsoft.com/office/drawing/2014/main" id="{10934222-9989-430A-8644-D5B91E259A41}"/>
              </a:ext>
            </a:extLst>
          </p:cNvPr>
          <p:cNvGrpSpPr/>
          <p:nvPr/>
        </p:nvGrpSpPr>
        <p:grpSpPr>
          <a:xfrm>
            <a:off x="3435315" y="3083765"/>
            <a:ext cx="2437470" cy="522417"/>
            <a:chOff x="3226482" y="3128428"/>
            <a:chExt cx="2437470" cy="522417"/>
          </a:xfrm>
        </p:grpSpPr>
        <p:sp>
          <p:nvSpPr>
            <p:cNvPr id="12" name="Rectangle 8">
              <a:extLst>
                <a:ext uri="{FF2B5EF4-FFF2-40B4-BE49-F238E27FC236}">
                  <a16:creationId xmlns:a16="http://schemas.microsoft.com/office/drawing/2014/main" id="{2BF72D75-7BE6-4F0A-9297-A661AED8C93A}"/>
                </a:ext>
              </a:extLst>
            </p:cNvPr>
            <p:cNvSpPr>
              <a:spLocks noChangeArrowheads="1"/>
            </p:cNvSpPr>
            <p:nvPr/>
          </p:nvSpPr>
          <p:spPr bwMode="auto">
            <a:xfrm>
              <a:off x="3226482" y="3128428"/>
              <a:ext cx="787400" cy="210911"/>
            </a:xfrm>
            <a:prstGeom prst="rect">
              <a:avLst/>
            </a:prstGeom>
            <a:solidFill>
              <a:srgbClr val="00B050"/>
            </a:solidFill>
            <a:ln w="12700">
              <a:solidFill>
                <a:schemeClr val="tx1"/>
              </a:solidFill>
              <a:miter lim="800000"/>
              <a:headEnd/>
              <a:tailEnd/>
            </a:ln>
          </p:spPr>
          <p:txBody>
            <a:bodyPr wrap="none" anchor="ctr"/>
            <a:lstStyle>
              <a:lvl1pPr>
                <a:spcBef>
                  <a:spcPct val="20000"/>
                </a:spcBef>
                <a:defRPr kumimoji="1" sz="2400" b="1">
                  <a:solidFill>
                    <a:schemeClr val="tx1"/>
                  </a:solidFill>
                  <a:latin typeface="Arial" panose="020B0604020202020204" pitchFamily="34" charset="0"/>
                  <a:ea typeface="標楷體" panose="03000509000000000000" pitchFamily="65" charset="-120"/>
                </a:defRPr>
              </a:lvl1pPr>
              <a:lvl2pPr marL="742950" indent="-285750">
                <a:spcBef>
                  <a:spcPct val="20000"/>
                </a:spcBef>
                <a:defRPr sz="2000">
                  <a:solidFill>
                    <a:schemeClr val="tx1"/>
                  </a:solidFill>
                  <a:latin typeface="Arial" panose="020B0604020202020204" pitchFamily="34" charset="0"/>
                  <a:ea typeface="標楷體" panose="03000509000000000000" pitchFamily="65" charset="-120"/>
                </a:defRPr>
              </a:lvl2pPr>
              <a:lvl3pPr marL="1143000" indent="-228600">
                <a:spcBef>
                  <a:spcPct val="20000"/>
                </a:spcBef>
                <a:defRPr kumimoji="1">
                  <a:solidFill>
                    <a:schemeClr val="tx1"/>
                  </a:solidFill>
                  <a:latin typeface="Arial" panose="020B0604020202020204" pitchFamily="34" charset="0"/>
                  <a:ea typeface="標楷體" panose="03000509000000000000" pitchFamily="65" charset="-120"/>
                </a:defRPr>
              </a:lvl3pPr>
              <a:lvl4pPr marL="1600200" indent="-228600">
                <a:spcBef>
                  <a:spcPct val="20000"/>
                </a:spcBef>
                <a:buChar char="–"/>
                <a:defRPr kumimoji="1" sz="2000">
                  <a:solidFill>
                    <a:schemeClr val="accent2"/>
                  </a:solidFill>
                  <a:latin typeface="Arial" panose="020B0604020202020204" pitchFamily="34" charset="0"/>
                  <a:ea typeface="標楷體" panose="03000509000000000000" pitchFamily="65" charset="-120"/>
                </a:defRPr>
              </a:lvl4pPr>
              <a:lvl5pPr marL="2057400" indent="-228600">
                <a:spcBef>
                  <a:spcPct val="20000"/>
                </a:spcBef>
                <a:buChar char="»"/>
                <a:defRPr kumimoji="1" sz="2000">
                  <a:solidFill>
                    <a:schemeClr val="accent2"/>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har char="»"/>
                <a:defRPr kumimoji="1" sz="2000">
                  <a:solidFill>
                    <a:schemeClr val="accent2"/>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har char="»"/>
                <a:defRPr kumimoji="1" sz="2000">
                  <a:solidFill>
                    <a:schemeClr val="accent2"/>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har char="»"/>
                <a:defRPr kumimoji="1" sz="2000">
                  <a:solidFill>
                    <a:schemeClr val="accent2"/>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har char="»"/>
                <a:defRPr kumimoji="1" sz="2000">
                  <a:solidFill>
                    <a:schemeClr val="accent2"/>
                  </a:solidFill>
                  <a:latin typeface="Arial" panose="020B0604020202020204" pitchFamily="34" charset="0"/>
                  <a:ea typeface="標楷體" panose="03000509000000000000" pitchFamily="65" charset="-120"/>
                </a:defRPr>
              </a:lvl9pPr>
            </a:lstStyle>
            <a:p>
              <a:pPr algn="ctr" eaLnBrk="1" hangingPunct="1">
                <a:spcBef>
                  <a:spcPct val="0"/>
                </a:spcBef>
              </a:pPr>
              <a:r>
                <a:rPr lang="en-US" altLang="zh-TW" sz="1400" b="0" dirty="0">
                  <a:ea typeface="新細明體" panose="02020500000000000000" pitchFamily="18" charset="-120"/>
                </a:rPr>
                <a:t>P</a:t>
              </a:r>
              <a:endParaRPr lang="zh-TW" altLang="en-US" sz="1400" b="0" dirty="0">
                <a:ea typeface="新細明體" panose="02020500000000000000" pitchFamily="18" charset="-120"/>
              </a:endParaRPr>
            </a:p>
          </p:txBody>
        </p:sp>
        <p:sp>
          <p:nvSpPr>
            <p:cNvPr id="13" name="Rectangle 9">
              <a:extLst>
                <a:ext uri="{FF2B5EF4-FFF2-40B4-BE49-F238E27FC236}">
                  <a16:creationId xmlns:a16="http://schemas.microsoft.com/office/drawing/2014/main" id="{59AC7404-7747-4A5E-B6C9-DD3DAD5D7EC9}"/>
                </a:ext>
              </a:extLst>
            </p:cNvPr>
            <p:cNvSpPr>
              <a:spLocks noChangeArrowheads="1"/>
            </p:cNvSpPr>
            <p:nvPr/>
          </p:nvSpPr>
          <p:spPr bwMode="auto">
            <a:xfrm>
              <a:off x="4876552" y="3439934"/>
              <a:ext cx="787400" cy="210911"/>
            </a:xfrm>
            <a:prstGeom prst="rect">
              <a:avLst/>
            </a:prstGeom>
            <a:solidFill>
              <a:srgbClr val="00B050"/>
            </a:solidFill>
            <a:ln w="12700">
              <a:solidFill>
                <a:schemeClr val="tx1"/>
              </a:solidFill>
              <a:miter lim="800000"/>
              <a:headEnd/>
              <a:tailEnd/>
            </a:ln>
          </p:spPr>
          <p:txBody>
            <a:bodyPr wrap="none" anchor="ctr"/>
            <a:lstStyle>
              <a:lvl1pPr>
                <a:spcBef>
                  <a:spcPct val="20000"/>
                </a:spcBef>
                <a:defRPr kumimoji="1" sz="2400" b="1">
                  <a:solidFill>
                    <a:schemeClr val="tx1"/>
                  </a:solidFill>
                  <a:latin typeface="Arial" panose="020B0604020202020204" pitchFamily="34" charset="0"/>
                  <a:ea typeface="標楷體" panose="03000509000000000000" pitchFamily="65" charset="-120"/>
                </a:defRPr>
              </a:lvl1pPr>
              <a:lvl2pPr marL="742950" indent="-285750">
                <a:spcBef>
                  <a:spcPct val="20000"/>
                </a:spcBef>
                <a:defRPr sz="2000">
                  <a:solidFill>
                    <a:schemeClr val="tx1"/>
                  </a:solidFill>
                  <a:latin typeface="Arial" panose="020B0604020202020204" pitchFamily="34" charset="0"/>
                  <a:ea typeface="標楷體" panose="03000509000000000000" pitchFamily="65" charset="-120"/>
                </a:defRPr>
              </a:lvl2pPr>
              <a:lvl3pPr marL="1143000" indent="-228600">
                <a:spcBef>
                  <a:spcPct val="20000"/>
                </a:spcBef>
                <a:defRPr kumimoji="1">
                  <a:solidFill>
                    <a:schemeClr val="tx1"/>
                  </a:solidFill>
                  <a:latin typeface="Arial" panose="020B0604020202020204" pitchFamily="34" charset="0"/>
                  <a:ea typeface="標楷體" panose="03000509000000000000" pitchFamily="65" charset="-120"/>
                </a:defRPr>
              </a:lvl3pPr>
              <a:lvl4pPr marL="1600200" indent="-228600">
                <a:spcBef>
                  <a:spcPct val="20000"/>
                </a:spcBef>
                <a:buChar char="–"/>
                <a:defRPr kumimoji="1" sz="2000">
                  <a:solidFill>
                    <a:schemeClr val="accent2"/>
                  </a:solidFill>
                  <a:latin typeface="Arial" panose="020B0604020202020204" pitchFamily="34" charset="0"/>
                  <a:ea typeface="標楷體" panose="03000509000000000000" pitchFamily="65" charset="-120"/>
                </a:defRPr>
              </a:lvl4pPr>
              <a:lvl5pPr marL="2057400" indent="-228600">
                <a:spcBef>
                  <a:spcPct val="20000"/>
                </a:spcBef>
                <a:buChar char="»"/>
                <a:defRPr kumimoji="1" sz="2000">
                  <a:solidFill>
                    <a:schemeClr val="accent2"/>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har char="»"/>
                <a:defRPr kumimoji="1" sz="2000">
                  <a:solidFill>
                    <a:schemeClr val="accent2"/>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har char="»"/>
                <a:defRPr kumimoji="1" sz="2000">
                  <a:solidFill>
                    <a:schemeClr val="accent2"/>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har char="»"/>
                <a:defRPr kumimoji="1" sz="2000">
                  <a:solidFill>
                    <a:schemeClr val="accent2"/>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har char="»"/>
                <a:defRPr kumimoji="1" sz="2000">
                  <a:solidFill>
                    <a:schemeClr val="accent2"/>
                  </a:solidFill>
                  <a:latin typeface="Arial" panose="020B0604020202020204" pitchFamily="34" charset="0"/>
                  <a:ea typeface="標楷體" panose="03000509000000000000" pitchFamily="65" charset="-120"/>
                </a:defRPr>
              </a:lvl9pPr>
            </a:lstStyle>
            <a:p>
              <a:pPr algn="ctr" eaLnBrk="1" hangingPunct="1">
                <a:spcBef>
                  <a:spcPct val="0"/>
                </a:spcBef>
              </a:pPr>
              <a:r>
                <a:rPr lang="en-US" altLang="zh-TW" sz="1400" b="0" dirty="0">
                  <a:ea typeface="新細明體" panose="02020500000000000000" pitchFamily="18" charset="-120"/>
                </a:rPr>
                <a:t>S</a:t>
              </a:r>
              <a:endParaRPr lang="zh-TW" altLang="en-US" sz="1400" b="0" dirty="0">
                <a:ea typeface="新細明體" panose="02020500000000000000" pitchFamily="18" charset="-120"/>
              </a:endParaRPr>
            </a:p>
          </p:txBody>
        </p:sp>
        <p:cxnSp>
          <p:nvCxnSpPr>
            <p:cNvPr id="49" name="接點: 肘形 48">
              <a:extLst>
                <a:ext uri="{FF2B5EF4-FFF2-40B4-BE49-F238E27FC236}">
                  <a16:creationId xmlns:a16="http://schemas.microsoft.com/office/drawing/2014/main" id="{BB610568-0EAD-4431-8864-D42183BD2D1B}"/>
                </a:ext>
              </a:extLst>
            </p:cNvPr>
            <p:cNvCxnSpPr>
              <a:cxnSpLocks/>
              <a:endCxn id="13" idx="1"/>
            </p:cNvCxnSpPr>
            <p:nvPr/>
          </p:nvCxnSpPr>
          <p:spPr>
            <a:xfrm>
              <a:off x="4013881" y="3258071"/>
              <a:ext cx="862671" cy="287319"/>
            </a:xfrm>
            <a:prstGeom prst="bent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52" name="文字方塊 51">
            <a:extLst>
              <a:ext uri="{FF2B5EF4-FFF2-40B4-BE49-F238E27FC236}">
                <a16:creationId xmlns:a16="http://schemas.microsoft.com/office/drawing/2014/main" id="{A7395184-2796-47D0-8580-B33E15391563}"/>
              </a:ext>
            </a:extLst>
          </p:cNvPr>
          <p:cNvSpPr txBox="1"/>
          <p:nvPr/>
        </p:nvSpPr>
        <p:spPr>
          <a:xfrm>
            <a:off x="3236802" y="3653079"/>
            <a:ext cx="1848583" cy="369332"/>
          </a:xfrm>
          <a:prstGeom prst="rect">
            <a:avLst/>
          </a:prstGeom>
          <a:noFill/>
        </p:spPr>
        <p:txBody>
          <a:bodyPr wrap="none" rtlCol="0">
            <a:spAutoFit/>
          </a:bodyPr>
          <a:lstStyle/>
          <a:p>
            <a:r>
              <a:rPr lang="zh-TW" altLang="en-US" dirty="0"/>
              <a:t>收購土地</a:t>
            </a:r>
            <a:r>
              <a:rPr lang="en-US" altLang="zh-TW" dirty="0"/>
              <a:t>=&gt;</a:t>
            </a:r>
            <a:r>
              <a:rPr lang="zh-TW" altLang="en-US" dirty="0"/>
              <a:t>建屋</a:t>
            </a:r>
          </a:p>
        </p:txBody>
      </p:sp>
      <p:sp>
        <p:nvSpPr>
          <p:cNvPr id="53" name="文字方塊 52">
            <a:extLst>
              <a:ext uri="{FF2B5EF4-FFF2-40B4-BE49-F238E27FC236}">
                <a16:creationId xmlns:a16="http://schemas.microsoft.com/office/drawing/2014/main" id="{AE96DD73-911B-47A8-84F0-ED7D918C4A4C}"/>
              </a:ext>
            </a:extLst>
          </p:cNvPr>
          <p:cNvSpPr txBox="1"/>
          <p:nvPr/>
        </p:nvSpPr>
        <p:spPr>
          <a:xfrm>
            <a:off x="3359226" y="6010274"/>
            <a:ext cx="1386918" cy="369332"/>
          </a:xfrm>
          <a:prstGeom prst="rect">
            <a:avLst/>
          </a:prstGeom>
          <a:noFill/>
        </p:spPr>
        <p:txBody>
          <a:bodyPr wrap="none" rtlCol="0">
            <a:spAutoFit/>
          </a:bodyPr>
          <a:lstStyle/>
          <a:p>
            <a:r>
              <a:rPr lang="zh-TW" altLang="en-US" dirty="0"/>
              <a:t>整地</a:t>
            </a:r>
            <a:r>
              <a:rPr lang="en-US" altLang="zh-TW" dirty="0"/>
              <a:t>=&gt;</a:t>
            </a:r>
            <a:r>
              <a:rPr lang="zh-TW" altLang="en-US" dirty="0"/>
              <a:t>鋪路</a:t>
            </a:r>
          </a:p>
        </p:txBody>
      </p:sp>
      <p:sp>
        <p:nvSpPr>
          <p:cNvPr id="54" name="文字方塊 53">
            <a:extLst>
              <a:ext uri="{FF2B5EF4-FFF2-40B4-BE49-F238E27FC236}">
                <a16:creationId xmlns:a16="http://schemas.microsoft.com/office/drawing/2014/main" id="{FB82FE4D-28E3-4C47-A6AB-53132939B2EC}"/>
              </a:ext>
            </a:extLst>
          </p:cNvPr>
          <p:cNvSpPr txBox="1"/>
          <p:nvPr/>
        </p:nvSpPr>
        <p:spPr>
          <a:xfrm>
            <a:off x="7529544" y="3796997"/>
            <a:ext cx="4108817" cy="369332"/>
          </a:xfrm>
          <a:prstGeom prst="rect">
            <a:avLst/>
          </a:prstGeom>
          <a:noFill/>
        </p:spPr>
        <p:txBody>
          <a:bodyPr wrap="none" rtlCol="0">
            <a:spAutoFit/>
          </a:bodyPr>
          <a:lstStyle/>
          <a:p>
            <a:r>
              <a:rPr lang="zh-TW" altLang="en-US" dirty="0"/>
              <a:t>專案尚未結束，專案管理活動不能結束</a:t>
            </a:r>
          </a:p>
        </p:txBody>
      </p:sp>
      <p:grpSp>
        <p:nvGrpSpPr>
          <p:cNvPr id="78" name="群組 77">
            <a:extLst>
              <a:ext uri="{FF2B5EF4-FFF2-40B4-BE49-F238E27FC236}">
                <a16:creationId xmlns:a16="http://schemas.microsoft.com/office/drawing/2014/main" id="{E2331002-3584-4DFF-B788-3EC7521A5DF9}"/>
              </a:ext>
            </a:extLst>
          </p:cNvPr>
          <p:cNvGrpSpPr/>
          <p:nvPr/>
        </p:nvGrpSpPr>
        <p:grpSpPr>
          <a:xfrm>
            <a:off x="3431704" y="5298504"/>
            <a:ext cx="787400" cy="572639"/>
            <a:chOff x="3431704" y="5298504"/>
            <a:chExt cx="787400" cy="572639"/>
          </a:xfrm>
        </p:grpSpPr>
        <p:sp>
          <p:nvSpPr>
            <p:cNvPr id="14" name="Rectangle 19">
              <a:extLst>
                <a:ext uri="{FF2B5EF4-FFF2-40B4-BE49-F238E27FC236}">
                  <a16:creationId xmlns:a16="http://schemas.microsoft.com/office/drawing/2014/main" id="{71379B85-F1CE-40B4-9789-C44D43DF997C}"/>
                </a:ext>
              </a:extLst>
            </p:cNvPr>
            <p:cNvSpPr>
              <a:spLocks noChangeArrowheads="1"/>
            </p:cNvSpPr>
            <p:nvPr/>
          </p:nvSpPr>
          <p:spPr bwMode="auto">
            <a:xfrm>
              <a:off x="3431704" y="5298504"/>
              <a:ext cx="787400" cy="211137"/>
            </a:xfrm>
            <a:prstGeom prst="rect">
              <a:avLst/>
            </a:prstGeom>
            <a:solidFill>
              <a:srgbClr val="00B050"/>
            </a:solidFill>
            <a:ln w="12700">
              <a:solidFill>
                <a:schemeClr val="tx1"/>
              </a:solidFill>
              <a:miter lim="800000"/>
              <a:headEnd/>
              <a:tailEnd/>
            </a:ln>
          </p:spPr>
          <p:txBody>
            <a:bodyPr wrap="none" anchor="ctr"/>
            <a:lstStyle>
              <a:lvl1pPr>
                <a:spcBef>
                  <a:spcPct val="20000"/>
                </a:spcBef>
                <a:defRPr kumimoji="1" sz="2400" b="1">
                  <a:solidFill>
                    <a:schemeClr val="tx1"/>
                  </a:solidFill>
                  <a:latin typeface="Arial" panose="020B0604020202020204" pitchFamily="34" charset="0"/>
                  <a:ea typeface="標楷體" panose="03000509000000000000" pitchFamily="65" charset="-120"/>
                </a:defRPr>
              </a:lvl1pPr>
              <a:lvl2pPr marL="742950" indent="-285750">
                <a:spcBef>
                  <a:spcPct val="20000"/>
                </a:spcBef>
                <a:defRPr sz="2000">
                  <a:solidFill>
                    <a:schemeClr val="tx1"/>
                  </a:solidFill>
                  <a:latin typeface="Arial" panose="020B0604020202020204" pitchFamily="34" charset="0"/>
                  <a:ea typeface="標楷體" panose="03000509000000000000" pitchFamily="65" charset="-120"/>
                </a:defRPr>
              </a:lvl2pPr>
              <a:lvl3pPr marL="1143000" indent="-228600">
                <a:spcBef>
                  <a:spcPct val="20000"/>
                </a:spcBef>
                <a:defRPr kumimoji="1">
                  <a:solidFill>
                    <a:schemeClr val="tx1"/>
                  </a:solidFill>
                  <a:latin typeface="Arial" panose="020B0604020202020204" pitchFamily="34" charset="0"/>
                  <a:ea typeface="標楷體" panose="03000509000000000000" pitchFamily="65" charset="-120"/>
                </a:defRPr>
              </a:lvl3pPr>
              <a:lvl4pPr marL="1600200" indent="-228600">
                <a:spcBef>
                  <a:spcPct val="20000"/>
                </a:spcBef>
                <a:buChar char="–"/>
                <a:defRPr kumimoji="1" sz="2000">
                  <a:solidFill>
                    <a:schemeClr val="accent2"/>
                  </a:solidFill>
                  <a:latin typeface="Arial" panose="020B0604020202020204" pitchFamily="34" charset="0"/>
                  <a:ea typeface="標楷體" panose="03000509000000000000" pitchFamily="65" charset="-120"/>
                </a:defRPr>
              </a:lvl4pPr>
              <a:lvl5pPr marL="2057400" indent="-228600">
                <a:spcBef>
                  <a:spcPct val="20000"/>
                </a:spcBef>
                <a:buChar char="»"/>
                <a:defRPr kumimoji="1" sz="2000">
                  <a:solidFill>
                    <a:schemeClr val="accent2"/>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har char="»"/>
                <a:defRPr kumimoji="1" sz="2000">
                  <a:solidFill>
                    <a:schemeClr val="accent2"/>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har char="»"/>
                <a:defRPr kumimoji="1" sz="2000">
                  <a:solidFill>
                    <a:schemeClr val="accent2"/>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har char="»"/>
                <a:defRPr kumimoji="1" sz="2000">
                  <a:solidFill>
                    <a:schemeClr val="accent2"/>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har char="»"/>
                <a:defRPr kumimoji="1" sz="2000">
                  <a:solidFill>
                    <a:schemeClr val="accent2"/>
                  </a:solidFill>
                  <a:latin typeface="Arial" panose="020B0604020202020204" pitchFamily="34" charset="0"/>
                  <a:ea typeface="標楷體" panose="03000509000000000000" pitchFamily="65" charset="-120"/>
                </a:defRPr>
              </a:lvl9pPr>
            </a:lstStyle>
            <a:p>
              <a:pPr algn="ctr" eaLnBrk="1" hangingPunct="1">
                <a:spcBef>
                  <a:spcPct val="0"/>
                </a:spcBef>
              </a:pPr>
              <a:r>
                <a:rPr lang="en-US" altLang="zh-TW" sz="1400" b="0" dirty="0">
                  <a:ea typeface="新細明體" panose="02020500000000000000" pitchFamily="18" charset="-120"/>
                </a:rPr>
                <a:t>P</a:t>
              </a:r>
              <a:endParaRPr lang="zh-TW" altLang="en-US" sz="1400" b="0" dirty="0">
                <a:ea typeface="新細明體" panose="02020500000000000000" pitchFamily="18" charset="-120"/>
              </a:endParaRPr>
            </a:p>
          </p:txBody>
        </p:sp>
        <p:sp>
          <p:nvSpPr>
            <p:cNvPr id="15" name="Rectangle 20">
              <a:extLst>
                <a:ext uri="{FF2B5EF4-FFF2-40B4-BE49-F238E27FC236}">
                  <a16:creationId xmlns:a16="http://schemas.microsoft.com/office/drawing/2014/main" id="{5A3BF894-1BE7-4CA8-BCA4-26AF4F814A71}"/>
                </a:ext>
              </a:extLst>
            </p:cNvPr>
            <p:cNvSpPr>
              <a:spLocks noChangeArrowheads="1"/>
            </p:cNvSpPr>
            <p:nvPr/>
          </p:nvSpPr>
          <p:spPr bwMode="auto">
            <a:xfrm>
              <a:off x="3431704" y="5631431"/>
              <a:ext cx="573087" cy="239712"/>
            </a:xfrm>
            <a:prstGeom prst="rect">
              <a:avLst/>
            </a:prstGeom>
            <a:solidFill>
              <a:srgbClr val="00B050"/>
            </a:solidFill>
            <a:ln w="12700">
              <a:solidFill>
                <a:schemeClr val="tx1"/>
              </a:solidFill>
              <a:miter lim="800000"/>
              <a:headEnd/>
              <a:tailEnd/>
            </a:ln>
          </p:spPr>
          <p:txBody>
            <a:bodyPr wrap="none" anchor="ctr"/>
            <a:lstStyle>
              <a:lvl1pPr>
                <a:spcBef>
                  <a:spcPct val="20000"/>
                </a:spcBef>
                <a:defRPr kumimoji="1" sz="2400" b="1">
                  <a:solidFill>
                    <a:schemeClr val="tx1"/>
                  </a:solidFill>
                  <a:latin typeface="Arial" panose="020B0604020202020204" pitchFamily="34" charset="0"/>
                  <a:ea typeface="標楷體" panose="03000509000000000000" pitchFamily="65" charset="-120"/>
                </a:defRPr>
              </a:lvl1pPr>
              <a:lvl2pPr marL="742950" indent="-285750">
                <a:spcBef>
                  <a:spcPct val="20000"/>
                </a:spcBef>
                <a:defRPr sz="2000">
                  <a:solidFill>
                    <a:schemeClr val="tx1"/>
                  </a:solidFill>
                  <a:latin typeface="Arial" panose="020B0604020202020204" pitchFamily="34" charset="0"/>
                  <a:ea typeface="標楷體" panose="03000509000000000000" pitchFamily="65" charset="-120"/>
                </a:defRPr>
              </a:lvl2pPr>
              <a:lvl3pPr marL="1143000" indent="-228600">
                <a:spcBef>
                  <a:spcPct val="20000"/>
                </a:spcBef>
                <a:defRPr kumimoji="1">
                  <a:solidFill>
                    <a:schemeClr val="tx1"/>
                  </a:solidFill>
                  <a:latin typeface="Arial" panose="020B0604020202020204" pitchFamily="34" charset="0"/>
                  <a:ea typeface="標楷體" panose="03000509000000000000" pitchFamily="65" charset="-120"/>
                </a:defRPr>
              </a:lvl3pPr>
              <a:lvl4pPr marL="1600200" indent="-228600">
                <a:spcBef>
                  <a:spcPct val="20000"/>
                </a:spcBef>
                <a:buChar char="–"/>
                <a:defRPr kumimoji="1" sz="2000">
                  <a:solidFill>
                    <a:schemeClr val="accent2"/>
                  </a:solidFill>
                  <a:latin typeface="Arial" panose="020B0604020202020204" pitchFamily="34" charset="0"/>
                  <a:ea typeface="標楷體" panose="03000509000000000000" pitchFamily="65" charset="-120"/>
                </a:defRPr>
              </a:lvl4pPr>
              <a:lvl5pPr marL="2057400" indent="-228600">
                <a:spcBef>
                  <a:spcPct val="20000"/>
                </a:spcBef>
                <a:buChar char="»"/>
                <a:defRPr kumimoji="1" sz="2000">
                  <a:solidFill>
                    <a:schemeClr val="accent2"/>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har char="»"/>
                <a:defRPr kumimoji="1" sz="2000">
                  <a:solidFill>
                    <a:schemeClr val="accent2"/>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har char="»"/>
                <a:defRPr kumimoji="1" sz="2000">
                  <a:solidFill>
                    <a:schemeClr val="accent2"/>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har char="»"/>
                <a:defRPr kumimoji="1" sz="2000">
                  <a:solidFill>
                    <a:schemeClr val="accent2"/>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har char="»"/>
                <a:defRPr kumimoji="1" sz="2000">
                  <a:solidFill>
                    <a:schemeClr val="accent2"/>
                  </a:solidFill>
                  <a:latin typeface="Arial" panose="020B0604020202020204" pitchFamily="34" charset="0"/>
                  <a:ea typeface="標楷體" panose="03000509000000000000" pitchFamily="65" charset="-120"/>
                </a:defRPr>
              </a:lvl9pPr>
            </a:lstStyle>
            <a:p>
              <a:pPr algn="ctr" eaLnBrk="1" hangingPunct="1">
                <a:spcBef>
                  <a:spcPct val="0"/>
                </a:spcBef>
              </a:pPr>
              <a:r>
                <a:rPr lang="en-US" altLang="zh-TW" sz="1400" b="0" dirty="0">
                  <a:ea typeface="新細明體" panose="02020500000000000000" pitchFamily="18" charset="-120"/>
                </a:rPr>
                <a:t>S</a:t>
              </a:r>
              <a:endParaRPr lang="zh-TW" altLang="en-US" sz="1400" b="0" dirty="0">
                <a:ea typeface="新細明體" panose="02020500000000000000" pitchFamily="18" charset="-120"/>
              </a:endParaRPr>
            </a:p>
          </p:txBody>
        </p:sp>
        <p:cxnSp>
          <p:nvCxnSpPr>
            <p:cNvPr id="63" name="接點: 肘形 62">
              <a:extLst>
                <a:ext uri="{FF2B5EF4-FFF2-40B4-BE49-F238E27FC236}">
                  <a16:creationId xmlns:a16="http://schemas.microsoft.com/office/drawing/2014/main" id="{FB0F78AC-575B-42AF-A47E-55043BA15594}"/>
                </a:ext>
              </a:extLst>
            </p:cNvPr>
            <p:cNvCxnSpPr>
              <a:stCxn id="14" idx="1"/>
              <a:endCxn id="15" idx="1"/>
            </p:cNvCxnSpPr>
            <p:nvPr/>
          </p:nvCxnSpPr>
          <p:spPr>
            <a:xfrm rot="10800000" flipV="1">
              <a:off x="3431704" y="5404073"/>
              <a:ext cx="12700" cy="347214"/>
            </a:xfrm>
            <a:prstGeom prst="bentConnector3">
              <a:avLst>
                <a:gd name="adj1" fmla="val 180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1" name="群組 70">
            <a:extLst>
              <a:ext uri="{FF2B5EF4-FFF2-40B4-BE49-F238E27FC236}">
                <a16:creationId xmlns:a16="http://schemas.microsoft.com/office/drawing/2014/main" id="{F6D6D1AC-6295-43C5-9EC2-DB8BFB435CA9}"/>
              </a:ext>
            </a:extLst>
          </p:cNvPr>
          <p:cNvGrpSpPr/>
          <p:nvPr/>
        </p:nvGrpSpPr>
        <p:grpSpPr>
          <a:xfrm>
            <a:off x="9048328" y="3153312"/>
            <a:ext cx="800100" cy="539516"/>
            <a:chOff x="9048328" y="3153312"/>
            <a:chExt cx="800100" cy="539516"/>
          </a:xfrm>
        </p:grpSpPr>
        <p:sp>
          <p:nvSpPr>
            <p:cNvPr id="16" name="Rectangle 19">
              <a:extLst>
                <a:ext uri="{FF2B5EF4-FFF2-40B4-BE49-F238E27FC236}">
                  <a16:creationId xmlns:a16="http://schemas.microsoft.com/office/drawing/2014/main" id="{C112FEA2-ACC5-43FD-B5CE-1DCF96BC7199}"/>
                </a:ext>
              </a:extLst>
            </p:cNvPr>
            <p:cNvSpPr>
              <a:spLocks noChangeArrowheads="1"/>
            </p:cNvSpPr>
            <p:nvPr/>
          </p:nvSpPr>
          <p:spPr bwMode="auto">
            <a:xfrm>
              <a:off x="9048328" y="3153312"/>
              <a:ext cx="787400" cy="211138"/>
            </a:xfrm>
            <a:prstGeom prst="rect">
              <a:avLst/>
            </a:prstGeom>
            <a:solidFill>
              <a:srgbClr val="00B050"/>
            </a:solidFill>
            <a:ln w="12700">
              <a:solidFill>
                <a:schemeClr val="tx1"/>
              </a:solidFill>
              <a:miter lim="800000"/>
              <a:headEnd/>
              <a:tailEnd/>
            </a:ln>
          </p:spPr>
          <p:txBody>
            <a:bodyPr wrap="none" anchor="ctr"/>
            <a:lstStyle>
              <a:lvl1pPr>
                <a:spcBef>
                  <a:spcPct val="20000"/>
                </a:spcBef>
                <a:defRPr kumimoji="1" sz="2400" b="1">
                  <a:solidFill>
                    <a:schemeClr val="tx1"/>
                  </a:solidFill>
                  <a:latin typeface="Arial" panose="020B0604020202020204" pitchFamily="34" charset="0"/>
                  <a:ea typeface="標楷體" panose="03000509000000000000" pitchFamily="65" charset="-120"/>
                </a:defRPr>
              </a:lvl1pPr>
              <a:lvl2pPr marL="742950" indent="-285750">
                <a:spcBef>
                  <a:spcPct val="20000"/>
                </a:spcBef>
                <a:defRPr sz="2000">
                  <a:solidFill>
                    <a:schemeClr val="tx1"/>
                  </a:solidFill>
                  <a:latin typeface="Arial" panose="020B0604020202020204" pitchFamily="34" charset="0"/>
                  <a:ea typeface="標楷體" panose="03000509000000000000" pitchFamily="65" charset="-120"/>
                </a:defRPr>
              </a:lvl2pPr>
              <a:lvl3pPr marL="1143000" indent="-228600">
                <a:spcBef>
                  <a:spcPct val="20000"/>
                </a:spcBef>
                <a:defRPr kumimoji="1">
                  <a:solidFill>
                    <a:schemeClr val="tx1"/>
                  </a:solidFill>
                  <a:latin typeface="Arial" panose="020B0604020202020204" pitchFamily="34" charset="0"/>
                  <a:ea typeface="標楷體" panose="03000509000000000000" pitchFamily="65" charset="-120"/>
                </a:defRPr>
              </a:lvl3pPr>
              <a:lvl4pPr marL="1600200" indent="-228600">
                <a:spcBef>
                  <a:spcPct val="20000"/>
                </a:spcBef>
                <a:buChar char="–"/>
                <a:defRPr kumimoji="1" sz="2000">
                  <a:solidFill>
                    <a:schemeClr val="accent2"/>
                  </a:solidFill>
                  <a:latin typeface="Arial" panose="020B0604020202020204" pitchFamily="34" charset="0"/>
                  <a:ea typeface="標楷體" panose="03000509000000000000" pitchFamily="65" charset="-120"/>
                </a:defRPr>
              </a:lvl4pPr>
              <a:lvl5pPr marL="2057400" indent="-228600">
                <a:spcBef>
                  <a:spcPct val="20000"/>
                </a:spcBef>
                <a:buChar char="»"/>
                <a:defRPr kumimoji="1" sz="2000">
                  <a:solidFill>
                    <a:schemeClr val="accent2"/>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har char="»"/>
                <a:defRPr kumimoji="1" sz="2000">
                  <a:solidFill>
                    <a:schemeClr val="accent2"/>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har char="»"/>
                <a:defRPr kumimoji="1" sz="2000">
                  <a:solidFill>
                    <a:schemeClr val="accent2"/>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har char="»"/>
                <a:defRPr kumimoji="1" sz="2000">
                  <a:solidFill>
                    <a:schemeClr val="accent2"/>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har char="»"/>
                <a:defRPr kumimoji="1" sz="2000">
                  <a:solidFill>
                    <a:schemeClr val="accent2"/>
                  </a:solidFill>
                  <a:latin typeface="Arial" panose="020B0604020202020204" pitchFamily="34" charset="0"/>
                  <a:ea typeface="標楷體" panose="03000509000000000000" pitchFamily="65" charset="-120"/>
                </a:defRPr>
              </a:lvl9pPr>
            </a:lstStyle>
            <a:p>
              <a:pPr algn="ctr" eaLnBrk="1" hangingPunct="1">
                <a:spcBef>
                  <a:spcPct val="0"/>
                </a:spcBef>
              </a:pPr>
              <a:r>
                <a:rPr lang="en-US" altLang="zh-TW" sz="1400" b="0" dirty="0">
                  <a:ea typeface="新細明體" panose="02020500000000000000" pitchFamily="18" charset="-120"/>
                </a:rPr>
                <a:t>P</a:t>
              </a:r>
              <a:endParaRPr lang="zh-TW" altLang="en-US" sz="1400" b="0" dirty="0">
                <a:ea typeface="新細明體" panose="02020500000000000000" pitchFamily="18" charset="-120"/>
              </a:endParaRPr>
            </a:p>
          </p:txBody>
        </p:sp>
        <p:sp>
          <p:nvSpPr>
            <p:cNvPr id="17" name="Rectangle 20">
              <a:extLst>
                <a:ext uri="{FF2B5EF4-FFF2-40B4-BE49-F238E27FC236}">
                  <a16:creationId xmlns:a16="http://schemas.microsoft.com/office/drawing/2014/main" id="{BB80B84C-A8A4-4A83-8C38-61780B92D236}"/>
                </a:ext>
              </a:extLst>
            </p:cNvPr>
            <p:cNvSpPr>
              <a:spLocks noChangeArrowheads="1"/>
            </p:cNvSpPr>
            <p:nvPr/>
          </p:nvSpPr>
          <p:spPr bwMode="auto">
            <a:xfrm>
              <a:off x="9264228" y="3478515"/>
              <a:ext cx="571500" cy="214313"/>
            </a:xfrm>
            <a:prstGeom prst="rect">
              <a:avLst/>
            </a:prstGeom>
            <a:solidFill>
              <a:srgbClr val="00B050"/>
            </a:solidFill>
            <a:ln w="12700">
              <a:solidFill>
                <a:schemeClr val="tx1"/>
              </a:solidFill>
              <a:miter lim="800000"/>
              <a:headEnd/>
              <a:tailEnd/>
            </a:ln>
          </p:spPr>
          <p:txBody>
            <a:bodyPr wrap="none" anchor="ctr"/>
            <a:lstStyle>
              <a:lvl1pPr>
                <a:spcBef>
                  <a:spcPct val="20000"/>
                </a:spcBef>
                <a:defRPr kumimoji="1" sz="2400" b="1">
                  <a:solidFill>
                    <a:schemeClr val="tx1"/>
                  </a:solidFill>
                  <a:latin typeface="Arial" panose="020B0604020202020204" pitchFamily="34" charset="0"/>
                  <a:ea typeface="標楷體" panose="03000509000000000000" pitchFamily="65" charset="-120"/>
                </a:defRPr>
              </a:lvl1pPr>
              <a:lvl2pPr marL="742950" indent="-285750">
                <a:spcBef>
                  <a:spcPct val="20000"/>
                </a:spcBef>
                <a:defRPr sz="2000">
                  <a:solidFill>
                    <a:schemeClr val="tx1"/>
                  </a:solidFill>
                  <a:latin typeface="Arial" panose="020B0604020202020204" pitchFamily="34" charset="0"/>
                  <a:ea typeface="標楷體" panose="03000509000000000000" pitchFamily="65" charset="-120"/>
                </a:defRPr>
              </a:lvl2pPr>
              <a:lvl3pPr marL="1143000" indent="-228600">
                <a:spcBef>
                  <a:spcPct val="20000"/>
                </a:spcBef>
                <a:defRPr kumimoji="1">
                  <a:solidFill>
                    <a:schemeClr val="tx1"/>
                  </a:solidFill>
                  <a:latin typeface="Arial" panose="020B0604020202020204" pitchFamily="34" charset="0"/>
                  <a:ea typeface="標楷體" panose="03000509000000000000" pitchFamily="65" charset="-120"/>
                </a:defRPr>
              </a:lvl3pPr>
              <a:lvl4pPr marL="1600200" indent="-228600">
                <a:spcBef>
                  <a:spcPct val="20000"/>
                </a:spcBef>
                <a:buChar char="–"/>
                <a:defRPr kumimoji="1" sz="2000">
                  <a:solidFill>
                    <a:schemeClr val="accent2"/>
                  </a:solidFill>
                  <a:latin typeface="Arial" panose="020B0604020202020204" pitchFamily="34" charset="0"/>
                  <a:ea typeface="標楷體" panose="03000509000000000000" pitchFamily="65" charset="-120"/>
                </a:defRPr>
              </a:lvl4pPr>
              <a:lvl5pPr marL="2057400" indent="-228600">
                <a:spcBef>
                  <a:spcPct val="20000"/>
                </a:spcBef>
                <a:buChar char="»"/>
                <a:defRPr kumimoji="1" sz="2000">
                  <a:solidFill>
                    <a:schemeClr val="accent2"/>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har char="»"/>
                <a:defRPr kumimoji="1" sz="2000">
                  <a:solidFill>
                    <a:schemeClr val="accent2"/>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har char="»"/>
                <a:defRPr kumimoji="1" sz="2000">
                  <a:solidFill>
                    <a:schemeClr val="accent2"/>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har char="»"/>
                <a:defRPr kumimoji="1" sz="2000">
                  <a:solidFill>
                    <a:schemeClr val="accent2"/>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har char="»"/>
                <a:defRPr kumimoji="1" sz="2000">
                  <a:solidFill>
                    <a:schemeClr val="accent2"/>
                  </a:solidFill>
                  <a:latin typeface="Arial" panose="020B0604020202020204" pitchFamily="34" charset="0"/>
                  <a:ea typeface="標楷體" panose="03000509000000000000" pitchFamily="65" charset="-120"/>
                </a:defRPr>
              </a:lvl9pPr>
            </a:lstStyle>
            <a:p>
              <a:pPr algn="ctr" eaLnBrk="1" hangingPunct="1">
                <a:spcBef>
                  <a:spcPct val="0"/>
                </a:spcBef>
              </a:pPr>
              <a:r>
                <a:rPr lang="en-US" altLang="zh-TW" sz="1400" b="0" dirty="0">
                  <a:ea typeface="新細明體" panose="02020500000000000000" pitchFamily="18" charset="-120"/>
                </a:rPr>
                <a:t>S</a:t>
              </a:r>
              <a:endParaRPr lang="zh-TW" altLang="en-US" sz="1400" b="0" dirty="0">
                <a:ea typeface="新細明體" panose="02020500000000000000" pitchFamily="18" charset="-120"/>
              </a:endParaRPr>
            </a:p>
          </p:txBody>
        </p:sp>
        <p:cxnSp>
          <p:nvCxnSpPr>
            <p:cNvPr id="65" name="接點: 肘形 64">
              <a:extLst>
                <a:ext uri="{FF2B5EF4-FFF2-40B4-BE49-F238E27FC236}">
                  <a16:creationId xmlns:a16="http://schemas.microsoft.com/office/drawing/2014/main" id="{1735AFAC-78C0-4A8B-90A1-8024E03C92DA}"/>
                </a:ext>
              </a:extLst>
            </p:cNvPr>
            <p:cNvCxnSpPr>
              <a:stCxn id="16" idx="3"/>
              <a:endCxn id="17" idx="3"/>
            </p:cNvCxnSpPr>
            <p:nvPr/>
          </p:nvCxnSpPr>
          <p:spPr>
            <a:xfrm>
              <a:off x="9835728" y="3258881"/>
              <a:ext cx="12700" cy="326791"/>
            </a:xfrm>
            <a:prstGeom prst="bentConnector3">
              <a:avLst>
                <a:gd name="adj1" fmla="val 180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77" name="文字方塊 76">
            <a:extLst>
              <a:ext uri="{FF2B5EF4-FFF2-40B4-BE49-F238E27FC236}">
                <a16:creationId xmlns:a16="http://schemas.microsoft.com/office/drawing/2014/main" id="{3ABA0EA5-75C3-4DED-8693-D02352C3A1E2}"/>
              </a:ext>
            </a:extLst>
          </p:cNvPr>
          <p:cNvSpPr txBox="1"/>
          <p:nvPr/>
        </p:nvSpPr>
        <p:spPr>
          <a:xfrm>
            <a:off x="7878884" y="5967059"/>
            <a:ext cx="1386918" cy="369332"/>
          </a:xfrm>
          <a:prstGeom prst="rect">
            <a:avLst/>
          </a:prstGeom>
          <a:noFill/>
        </p:spPr>
        <p:txBody>
          <a:bodyPr wrap="none" rtlCol="0">
            <a:spAutoFit/>
          </a:bodyPr>
          <a:lstStyle/>
          <a:p>
            <a:r>
              <a:rPr lang="zh-TW" altLang="en-US" dirty="0"/>
              <a:t>鋪路</a:t>
            </a:r>
            <a:r>
              <a:rPr lang="en-US" altLang="zh-TW" dirty="0"/>
              <a:t>=&gt;</a:t>
            </a:r>
            <a:r>
              <a:rPr lang="zh-TW" altLang="en-US" dirty="0"/>
              <a:t>畫線</a:t>
            </a:r>
          </a:p>
        </p:txBody>
      </p:sp>
    </p:spTree>
    <p:extLst>
      <p:ext uri="{BB962C8B-B14F-4D97-AF65-F5344CB8AC3E}">
        <p14:creationId xmlns:p14="http://schemas.microsoft.com/office/powerpoint/2010/main" val="25230294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id="{D5E49FD3-5721-4F99-9CF7-2F5D4A35A7C9}"/>
              </a:ext>
            </a:extLst>
          </p:cNvPr>
          <p:cNvSpPr>
            <a:spLocks noGrp="1"/>
          </p:cNvSpPr>
          <p:nvPr>
            <p:ph type="title"/>
          </p:nvPr>
        </p:nvSpPr>
        <p:spPr/>
        <p:txBody>
          <a:bodyPr/>
          <a:lstStyle/>
          <a:p>
            <a:r>
              <a:rPr lang="zh-TW" altLang="en-US" dirty="0"/>
              <a:t>提前量和延後量</a:t>
            </a:r>
            <a:br>
              <a:rPr lang="en-US" altLang="zh-TW" dirty="0"/>
            </a:br>
            <a:r>
              <a:rPr lang="en-US" altLang="zh-TW" dirty="0"/>
              <a:t>Leads &amp; Lags</a:t>
            </a:r>
            <a:endParaRPr lang="zh-TW" altLang="en-US" dirty="0"/>
          </a:p>
        </p:txBody>
      </p:sp>
      <p:sp>
        <p:nvSpPr>
          <p:cNvPr id="5" name="投影片編號版面配置區 4">
            <a:extLst>
              <a:ext uri="{FF2B5EF4-FFF2-40B4-BE49-F238E27FC236}">
                <a16:creationId xmlns:a16="http://schemas.microsoft.com/office/drawing/2014/main" id="{231883CE-7ADD-4A2D-96E5-FA39BE8B7ADF}"/>
              </a:ext>
            </a:extLst>
          </p:cNvPr>
          <p:cNvSpPr>
            <a:spLocks noGrp="1"/>
          </p:cNvSpPr>
          <p:nvPr>
            <p:ph type="sldNum" sz="quarter" idx="12"/>
          </p:nvPr>
        </p:nvSpPr>
        <p:spPr/>
        <p:txBody>
          <a:bodyPr/>
          <a:lstStyle/>
          <a:p>
            <a:fld id="{06AFB70A-E524-49E4-8F5C-48BFBE4381EC}" type="slidenum">
              <a:rPr lang="en-US" altLang="zh-TW" smtClean="0"/>
              <a:pPr/>
              <a:t>41</a:t>
            </a:fld>
            <a:endParaRPr lang="en-US" altLang="zh-TW"/>
          </a:p>
        </p:txBody>
      </p:sp>
      <p:pic>
        <p:nvPicPr>
          <p:cNvPr id="7" name="Picture 2">
            <a:extLst>
              <a:ext uri="{FF2B5EF4-FFF2-40B4-BE49-F238E27FC236}">
                <a16:creationId xmlns:a16="http://schemas.microsoft.com/office/drawing/2014/main" id="{3C6F99F6-CB88-4E78-96BA-450C2F7A46B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2592924" y="2261965"/>
            <a:ext cx="6370638" cy="3971925"/>
          </a:xfrm>
          <a:prstGeom prst="rect">
            <a:avLst/>
          </a:prstGeom>
        </p:spPr>
      </p:pic>
    </p:spTree>
    <p:extLst>
      <p:ext uri="{BB962C8B-B14F-4D97-AF65-F5344CB8AC3E}">
        <p14:creationId xmlns:p14="http://schemas.microsoft.com/office/powerpoint/2010/main" val="28454142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AE8DCBC2-F75F-457C-B55F-DDEB4846A576}"/>
              </a:ext>
            </a:extLst>
          </p:cNvPr>
          <p:cNvSpPr>
            <a:spLocks noGrp="1"/>
          </p:cNvSpPr>
          <p:nvPr>
            <p:ph type="title"/>
          </p:nvPr>
        </p:nvSpPr>
        <p:spPr/>
        <p:txBody>
          <a:bodyPr/>
          <a:lstStyle/>
          <a:p>
            <a:r>
              <a:rPr lang="zh-TW" altLang="en-US" dirty="0"/>
              <a:t>集合活動</a:t>
            </a:r>
            <a:br>
              <a:rPr lang="en-US" altLang="zh-TW" dirty="0"/>
            </a:br>
            <a:r>
              <a:rPr lang="en-US" altLang="zh-TW" dirty="0"/>
              <a:t>Hammock Activity</a:t>
            </a:r>
            <a:endParaRPr lang="zh-TW" altLang="en-US" dirty="0"/>
          </a:p>
        </p:txBody>
      </p:sp>
      <p:sp>
        <p:nvSpPr>
          <p:cNvPr id="5" name="內容版面配置區 4">
            <a:extLst>
              <a:ext uri="{FF2B5EF4-FFF2-40B4-BE49-F238E27FC236}">
                <a16:creationId xmlns:a16="http://schemas.microsoft.com/office/drawing/2014/main" id="{A6EBF4C2-0D72-46B5-BB97-CC2DDB646A9F}"/>
              </a:ext>
            </a:extLst>
          </p:cNvPr>
          <p:cNvSpPr>
            <a:spLocks noGrp="1"/>
          </p:cNvSpPr>
          <p:nvPr>
            <p:ph idx="1"/>
          </p:nvPr>
        </p:nvSpPr>
        <p:spPr/>
        <p:txBody>
          <a:bodyPr/>
          <a:lstStyle/>
          <a:p>
            <a:r>
              <a:rPr lang="zh-TW" altLang="en-US" dirty="0"/>
              <a:t>概括活動 </a:t>
            </a:r>
            <a:r>
              <a:rPr lang="en-US" altLang="zh-TW" dirty="0"/>
              <a:t>Summary Activity</a:t>
            </a:r>
          </a:p>
          <a:p>
            <a:r>
              <a:rPr lang="zh-TW" altLang="en-US" dirty="0"/>
              <a:t>將性質相關的多個活動整合成一個活動</a:t>
            </a:r>
            <a:endParaRPr lang="en-US" altLang="zh-TW" dirty="0"/>
          </a:p>
          <a:p>
            <a:r>
              <a:rPr lang="zh-TW" altLang="en-US" dirty="0"/>
              <a:t>簡化專案網路圖</a:t>
            </a:r>
          </a:p>
        </p:txBody>
      </p:sp>
      <p:sp>
        <p:nvSpPr>
          <p:cNvPr id="3" name="投影片編號版面配置區 2">
            <a:extLst>
              <a:ext uri="{FF2B5EF4-FFF2-40B4-BE49-F238E27FC236}">
                <a16:creationId xmlns:a16="http://schemas.microsoft.com/office/drawing/2014/main" id="{86EB81AE-98A9-4BB3-BE5F-3FFAF6B783A2}"/>
              </a:ext>
            </a:extLst>
          </p:cNvPr>
          <p:cNvSpPr>
            <a:spLocks noGrp="1"/>
          </p:cNvSpPr>
          <p:nvPr>
            <p:ph type="sldNum" sz="quarter" idx="12"/>
          </p:nvPr>
        </p:nvSpPr>
        <p:spPr/>
        <p:txBody>
          <a:bodyPr/>
          <a:lstStyle/>
          <a:p>
            <a:fld id="{0BC55746-04A1-42DC-A0BC-1E09A8E18DBD}" type="slidenum">
              <a:rPr lang="en-US" altLang="zh-TW" smtClean="0"/>
              <a:pPr/>
              <a:t>42</a:t>
            </a:fld>
            <a:endParaRPr lang="en-US" altLang="zh-TW"/>
          </a:p>
        </p:txBody>
      </p:sp>
    </p:spTree>
    <p:extLst>
      <p:ext uri="{BB962C8B-B14F-4D97-AF65-F5344CB8AC3E}">
        <p14:creationId xmlns:p14="http://schemas.microsoft.com/office/powerpoint/2010/main" val="29547457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CFF0100-09FA-43DA-A7DA-C905EA700270}"/>
              </a:ext>
            </a:extLst>
          </p:cNvPr>
          <p:cNvSpPr>
            <a:spLocks noGrp="1"/>
          </p:cNvSpPr>
          <p:nvPr>
            <p:ph type="title"/>
          </p:nvPr>
        </p:nvSpPr>
        <p:spPr/>
        <p:txBody>
          <a:bodyPr/>
          <a:lstStyle/>
          <a:p>
            <a:r>
              <a:rPr lang="zh-TW" altLang="en-US" dirty="0"/>
              <a:t>專案網路圖</a:t>
            </a:r>
            <a:br>
              <a:rPr lang="en-US" altLang="zh-TW" dirty="0"/>
            </a:br>
            <a:r>
              <a:rPr lang="en-US" altLang="zh-TW" dirty="0"/>
              <a:t>Project Network Diagram</a:t>
            </a:r>
            <a:endParaRPr lang="zh-TW" altLang="en-US" dirty="0"/>
          </a:p>
        </p:txBody>
      </p:sp>
      <p:sp>
        <p:nvSpPr>
          <p:cNvPr id="3" name="內容版面配置區 2">
            <a:extLst>
              <a:ext uri="{FF2B5EF4-FFF2-40B4-BE49-F238E27FC236}">
                <a16:creationId xmlns:a16="http://schemas.microsoft.com/office/drawing/2014/main" id="{8C54D39D-2246-40BA-A585-6B50DB2E63EA}"/>
              </a:ext>
            </a:extLst>
          </p:cNvPr>
          <p:cNvSpPr>
            <a:spLocks noGrp="1"/>
          </p:cNvSpPr>
          <p:nvPr>
            <p:ph idx="1"/>
          </p:nvPr>
        </p:nvSpPr>
        <p:spPr/>
        <p:txBody>
          <a:bodyPr/>
          <a:lstStyle/>
          <a:p>
            <a:r>
              <a:rPr lang="zh-TW" altLang="en-US" dirty="0"/>
              <a:t>以網路圖表達專案活動之間的邏輯順序和依存性</a:t>
            </a:r>
            <a:endParaRPr lang="en-US" altLang="zh-TW" dirty="0"/>
          </a:p>
          <a:p>
            <a:r>
              <a:rPr lang="zh-TW" altLang="en-US" dirty="0"/>
              <a:t>路徑 </a:t>
            </a:r>
            <a:r>
              <a:rPr lang="en-US" altLang="zh-TW" dirty="0"/>
              <a:t>Path</a:t>
            </a:r>
          </a:p>
          <a:p>
            <a:pPr lvl="1"/>
            <a:r>
              <a:rPr lang="zh-TW" altLang="en-US" dirty="0"/>
              <a:t>連接開始活動到結束活動之間的所有活動</a:t>
            </a:r>
            <a:endParaRPr lang="en-US" altLang="zh-TW" dirty="0"/>
          </a:p>
          <a:p>
            <a:r>
              <a:rPr lang="zh-TW" altLang="en-US" dirty="0"/>
              <a:t>關鍵路徑 </a:t>
            </a:r>
            <a:r>
              <a:rPr lang="en-US" altLang="zh-TW" dirty="0"/>
              <a:t>Critical Path</a:t>
            </a:r>
          </a:p>
          <a:p>
            <a:pPr lvl="1"/>
            <a:r>
              <a:rPr lang="zh-TW" altLang="en-US" dirty="0"/>
              <a:t>工期最長的路徑</a:t>
            </a:r>
            <a:endParaRPr lang="en-US" altLang="zh-TW" dirty="0"/>
          </a:p>
          <a:p>
            <a:r>
              <a:rPr lang="zh-TW" altLang="en-US" dirty="0"/>
              <a:t>關鍵活動 </a:t>
            </a:r>
            <a:r>
              <a:rPr lang="en-US" altLang="zh-TW" dirty="0"/>
              <a:t>Critical Activity</a:t>
            </a:r>
          </a:p>
          <a:p>
            <a:pPr lvl="1"/>
            <a:r>
              <a:rPr lang="zh-TW" altLang="en-US" dirty="0"/>
              <a:t>關鍵路徑上的活動</a:t>
            </a:r>
            <a:endParaRPr lang="en-US" altLang="zh-TW" dirty="0"/>
          </a:p>
          <a:p>
            <a:r>
              <a:rPr lang="zh-TW" altLang="en-US" dirty="0"/>
              <a:t>事件 </a:t>
            </a:r>
            <a:r>
              <a:rPr lang="en-US" altLang="zh-TW" dirty="0"/>
              <a:t>Event</a:t>
            </a:r>
          </a:p>
          <a:p>
            <a:pPr lvl="1"/>
            <a:r>
              <a:rPr lang="zh-TW" altLang="en-US" dirty="0"/>
              <a:t>活動開始或結束的時間點，一個事件是時間軸上的一個點，通常以圓圈表示</a:t>
            </a:r>
          </a:p>
        </p:txBody>
      </p:sp>
      <p:sp>
        <p:nvSpPr>
          <p:cNvPr id="4" name="投影片編號版面配置區 3">
            <a:extLst>
              <a:ext uri="{FF2B5EF4-FFF2-40B4-BE49-F238E27FC236}">
                <a16:creationId xmlns:a16="http://schemas.microsoft.com/office/drawing/2014/main" id="{CB9FCC24-CE44-4274-9F40-8A5DC3852895}"/>
              </a:ext>
            </a:extLst>
          </p:cNvPr>
          <p:cNvSpPr>
            <a:spLocks noGrp="1"/>
          </p:cNvSpPr>
          <p:nvPr>
            <p:ph type="sldNum" sz="quarter" idx="12"/>
          </p:nvPr>
        </p:nvSpPr>
        <p:spPr/>
        <p:txBody>
          <a:bodyPr/>
          <a:lstStyle/>
          <a:p>
            <a:fld id="{06AFB70A-E524-49E4-8F5C-48BFBE4381EC}" type="slidenum">
              <a:rPr lang="en-US" altLang="zh-TW" smtClean="0"/>
              <a:pPr/>
              <a:t>43</a:t>
            </a:fld>
            <a:endParaRPr lang="en-US" altLang="zh-TW"/>
          </a:p>
        </p:txBody>
      </p:sp>
    </p:spTree>
    <p:extLst>
      <p:ext uri="{BB962C8B-B14F-4D97-AF65-F5344CB8AC3E}">
        <p14:creationId xmlns:p14="http://schemas.microsoft.com/office/powerpoint/2010/main" val="3002824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25C14CA-9A51-42C6-AEC0-1E8326B927EC}"/>
              </a:ext>
            </a:extLst>
          </p:cNvPr>
          <p:cNvSpPr>
            <a:spLocks noGrp="1"/>
          </p:cNvSpPr>
          <p:nvPr>
            <p:ph type="title"/>
          </p:nvPr>
        </p:nvSpPr>
        <p:spPr/>
        <p:txBody>
          <a:bodyPr/>
          <a:lstStyle/>
          <a:p>
            <a:r>
              <a:rPr lang="zh-TW" altLang="en-US" dirty="0"/>
              <a:t>專案中各項作業之先後順序關係</a:t>
            </a:r>
          </a:p>
        </p:txBody>
      </p:sp>
      <p:sp>
        <p:nvSpPr>
          <p:cNvPr id="7" name="內容版面配置區 6">
            <a:extLst>
              <a:ext uri="{FF2B5EF4-FFF2-40B4-BE49-F238E27FC236}">
                <a16:creationId xmlns:a16="http://schemas.microsoft.com/office/drawing/2014/main" id="{3C5C4779-A1F0-4B39-A31E-AC49111BCF51}"/>
              </a:ext>
            </a:extLst>
          </p:cNvPr>
          <p:cNvSpPr>
            <a:spLocks noGrp="1"/>
          </p:cNvSpPr>
          <p:nvPr>
            <p:ph idx="1"/>
          </p:nvPr>
        </p:nvSpPr>
        <p:spPr/>
        <p:txBody>
          <a:bodyPr/>
          <a:lstStyle/>
          <a:p>
            <a:r>
              <a:rPr lang="zh-TW" altLang="en-US" dirty="0"/>
              <a:t>前置作業</a:t>
            </a:r>
            <a:r>
              <a:rPr lang="en-US" altLang="zh-TW" dirty="0"/>
              <a:t>/</a:t>
            </a:r>
            <a:r>
              <a:rPr lang="zh-TW" altLang="en-US" dirty="0"/>
              <a:t>先行作業</a:t>
            </a:r>
            <a:r>
              <a:rPr lang="en-US" altLang="zh-TW" dirty="0"/>
              <a:t>(Predecessors)</a:t>
            </a:r>
          </a:p>
          <a:p>
            <a:pPr lvl="1"/>
            <a:r>
              <a:rPr lang="zh-TW" altLang="en-US" dirty="0"/>
              <a:t>於給定作業開始之前，必須完成的作業</a:t>
            </a:r>
          </a:p>
          <a:p>
            <a:r>
              <a:rPr lang="zh-TW" altLang="en-US" dirty="0"/>
              <a:t>後續作業</a:t>
            </a:r>
            <a:r>
              <a:rPr lang="en-US" altLang="zh-TW" dirty="0"/>
              <a:t>(Successors)</a:t>
            </a:r>
          </a:p>
          <a:p>
            <a:pPr lvl="1"/>
            <a:r>
              <a:rPr lang="zh-TW" altLang="en-US" dirty="0"/>
              <a:t>在給定作業完成之後，才可以開始的作業</a:t>
            </a:r>
          </a:p>
          <a:p>
            <a:r>
              <a:rPr lang="zh-TW" altLang="en-US" dirty="0"/>
              <a:t>並行作業</a:t>
            </a:r>
            <a:r>
              <a:rPr lang="en-US" altLang="zh-TW" dirty="0"/>
              <a:t>(Parallel activity)</a:t>
            </a:r>
          </a:p>
          <a:p>
            <a:pPr lvl="1"/>
            <a:r>
              <a:rPr lang="zh-TW" altLang="en-US" dirty="0"/>
              <a:t>與給定作業可同時進行的作業，兩者之間並無任何先後關係的要求</a:t>
            </a:r>
          </a:p>
          <a:p>
            <a:r>
              <a:rPr lang="zh-TW" altLang="en-US" dirty="0"/>
              <a:t>虛作業</a:t>
            </a:r>
            <a:r>
              <a:rPr lang="en-US" altLang="zh-TW" dirty="0"/>
              <a:t>(Dummy activity)</a:t>
            </a:r>
          </a:p>
          <a:p>
            <a:pPr lvl="1"/>
            <a:r>
              <a:rPr lang="zh-TW" altLang="en-US" dirty="0"/>
              <a:t>僅用來表示作業間的先後關係，本身無實質工作內容，故不需要時間 </a:t>
            </a:r>
          </a:p>
          <a:p>
            <a:endParaRPr lang="zh-TW" altLang="en-US" dirty="0"/>
          </a:p>
        </p:txBody>
      </p:sp>
      <p:sp>
        <p:nvSpPr>
          <p:cNvPr id="4" name="投影片編號版面配置區 3">
            <a:extLst>
              <a:ext uri="{FF2B5EF4-FFF2-40B4-BE49-F238E27FC236}">
                <a16:creationId xmlns:a16="http://schemas.microsoft.com/office/drawing/2014/main" id="{6E82D7E1-55AE-43CF-872E-3DE09F77BA40}"/>
              </a:ext>
            </a:extLst>
          </p:cNvPr>
          <p:cNvSpPr>
            <a:spLocks noGrp="1"/>
          </p:cNvSpPr>
          <p:nvPr>
            <p:ph type="sldNum" sz="quarter" idx="12"/>
          </p:nvPr>
        </p:nvSpPr>
        <p:spPr/>
        <p:txBody>
          <a:bodyPr/>
          <a:lstStyle/>
          <a:p>
            <a:fld id="{06AFB70A-E524-49E4-8F5C-48BFBE4381EC}" type="slidenum">
              <a:rPr lang="en-US" altLang="zh-TW" smtClean="0"/>
              <a:pPr/>
              <a:t>44</a:t>
            </a:fld>
            <a:endParaRPr lang="en-US" altLang="zh-TW"/>
          </a:p>
        </p:txBody>
      </p:sp>
    </p:spTree>
    <p:extLst>
      <p:ext uri="{BB962C8B-B14F-4D97-AF65-F5344CB8AC3E}">
        <p14:creationId xmlns:p14="http://schemas.microsoft.com/office/powerpoint/2010/main" val="4976127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8C35158-6F1C-4DC0-938E-C8933D7FFAFE}"/>
              </a:ext>
            </a:extLst>
          </p:cNvPr>
          <p:cNvSpPr>
            <a:spLocks noGrp="1"/>
          </p:cNvSpPr>
          <p:nvPr>
            <p:ph type="title"/>
          </p:nvPr>
        </p:nvSpPr>
        <p:spPr/>
        <p:txBody>
          <a:bodyPr/>
          <a:lstStyle/>
          <a:p>
            <a:r>
              <a:rPr lang="zh-TW" altLang="en-US" dirty="0"/>
              <a:t>節點圖法 </a:t>
            </a:r>
            <a:r>
              <a:rPr lang="en-US" altLang="zh-TW" dirty="0"/>
              <a:t>Activity on Node, AON</a:t>
            </a:r>
          </a:p>
        </p:txBody>
      </p:sp>
      <p:sp>
        <p:nvSpPr>
          <p:cNvPr id="3" name="內容版面配置區 2">
            <a:extLst>
              <a:ext uri="{FF2B5EF4-FFF2-40B4-BE49-F238E27FC236}">
                <a16:creationId xmlns:a16="http://schemas.microsoft.com/office/drawing/2014/main" id="{AB266BB3-8B9C-4DD0-87EE-9F7E903AB750}"/>
              </a:ext>
            </a:extLst>
          </p:cNvPr>
          <p:cNvSpPr>
            <a:spLocks noGrp="1"/>
          </p:cNvSpPr>
          <p:nvPr>
            <p:ph idx="1"/>
          </p:nvPr>
        </p:nvSpPr>
        <p:spPr/>
        <p:txBody>
          <a:bodyPr/>
          <a:lstStyle/>
          <a:p>
            <a:r>
              <a:rPr lang="zh-TW" altLang="en-US" dirty="0"/>
              <a:t>先行圖法 </a:t>
            </a:r>
            <a:r>
              <a:rPr lang="en-US" altLang="zh-TW" dirty="0"/>
              <a:t>Precedence Diagram Method, PDM</a:t>
            </a:r>
          </a:p>
          <a:p>
            <a:endParaRPr lang="zh-TW" altLang="en-US" dirty="0"/>
          </a:p>
        </p:txBody>
      </p:sp>
      <p:sp>
        <p:nvSpPr>
          <p:cNvPr id="4" name="投影片編號版面配置區 3">
            <a:extLst>
              <a:ext uri="{FF2B5EF4-FFF2-40B4-BE49-F238E27FC236}">
                <a16:creationId xmlns:a16="http://schemas.microsoft.com/office/drawing/2014/main" id="{6A5272F7-DBB1-44FC-8356-A4D8CEE59683}"/>
              </a:ext>
            </a:extLst>
          </p:cNvPr>
          <p:cNvSpPr>
            <a:spLocks noGrp="1"/>
          </p:cNvSpPr>
          <p:nvPr>
            <p:ph type="sldNum" sz="quarter" idx="12"/>
          </p:nvPr>
        </p:nvSpPr>
        <p:spPr/>
        <p:txBody>
          <a:bodyPr/>
          <a:lstStyle/>
          <a:p>
            <a:fld id="{06AFB70A-E524-49E4-8F5C-48BFBE4381EC}" type="slidenum">
              <a:rPr lang="en-US" altLang="zh-TW" smtClean="0"/>
              <a:pPr/>
              <a:t>45</a:t>
            </a:fld>
            <a:endParaRPr lang="en-US" altLang="zh-TW"/>
          </a:p>
        </p:txBody>
      </p:sp>
      <p:pic>
        <p:nvPicPr>
          <p:cNvPr id="5" name="Picture 2">
            <a:extLst>
              <a:ext uri="{FF2B5EF4-FFF2-40B4-BE49-F238E27FC236}">
                <a16:creationId xmlns:a16="http://schemas.microsoft.com/office/drawing/2014/main" id="{4EEC6300-5ED0-46EA-8D4B-5F2DCFDA4000}"/>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89212" y="2477825"/>
            <a:ext cx="7013576" cy="4187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文字方塊 5">
            <a:extLst>
              <a:ext uri="{FF2B5EF4-FFF2-40B4-BE49-F238E27FC236}">
                <a16:creationId xmlns:a16="http://schemas.microsoft.com/office/drawing/2014/main" id="{81C4D145-FF59-4527-B916-E7D6679253A3}"/>
              </a:ext>
            </a:extLst>
          </p:cNvPr>
          <p:cNvSpPr txBox="1"/>
          <p:nvPr/>
        </p:nvSpPr>
        <p:spPr>
          <a:xfrm>
            <a:off x="7968208" y="4797152"/>
            <a:ext cx="2031325" cy="369332"/>
          </a:xfrm>
          <a:prstGeom prst="rect">
            <a:avLst/>
          </a:prstGeom>
          <a:noFill/>
        </p:spPr>
        <p:txBody>
          <a:bodyPr wrap="none" rtlCol="0">
            <a:spAutoFit/>
          </a:bodyPr>
          <a:lstStyle/>
          <a:p>
            <a:r>
              <a:rPr lang="zh-TW" altLang="en-US" dirty="0"/>
              <a:t>粗線標示關鍵路徑</a:t>
            </a:r>
          </a:p>
        </p:txBody>
      </p:sp>
    </p:spTree>
    <p:extLst>
      <p:ext uri="{BB962C8B-B14F-4D97-AF65-F5344CB8AC3E}">
        <p14:creationId xmlns:p14="http://schemas.microsoft.com/office/powerpoint/2010/main" val="10790792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8C35158-6F1C-4DC0-938E-C8933D7FFAFE}"/>
              </a:ext>
            </a:extLst>
          </p:cNvPr>
          <p:cNvSpPr>
            <a:spLocks noGrp="1"/>
          </p:cNvSpPr>
          <p:nvPr>
            <p:ph type="title"/>
          </p:nvPr>
        </p:nvSpPr>
        <p:spPr/>
        <p:txBody>
          <a:bodyPr/>
          <a:lstStyle/>
          <a:p>
            <a:r>
              <a:rPr lang="zh-TW" altLang="en-US" dirty="0"/>
              <a:t>箭號圖法 </a:t>
            </a:r>
            <a:r>
              <a:rPr lang="en-US" altLang="zh-TW" dirty="0"/>
              <a:t>Activity on Arrow, AOA</a:t>
            </a:r>
            <a:endParaRPr lang="zh-TW" altLang="en-US" dirty="0"/>
          </a:p>
        </p:txBody>
      </p:sp>
      <p:sp>
        <p:nvSpPr>
          <p:cNvPr id="3" name="內容版面配置區 2">
            <a:extLst>
              <a:ext uri="{FF2B5EF4-FFF2-40B4-BE49-F238E27FC236}">
                <a16:creationId xmlns:a16="http://schemas.microsoft.com/office/drawing/2014/main" id="{AB266BB3-8B9C-4DD0-87EE-9F7E903AB750}"/>
              </a:ext>
            </a:extLst>
          </p:cNvPr>
          <p:cNvSpPr>
            <a:spLocks noGrp="1"/>
          </p:cNvSpPr>
          <p:nvPr>
            <p:ph idx="1"/>
          </p:nvPr>
        </p:nvSpPr>
        <p:spPr/>
        <p:txBody>
          <a:bodyPr/>
          <a:lstStyle/>
          <a:p>
            <a:r>
              <a:rPr lang="zh-TW" altLang="en-US" dirty="0"/>
              <a:t>箭號圖法 </a:t>
            </a:r>
            <a:r>
              <a:rPr lang="en-US" altLang="zh-TW" dirty="0"/>
              <a:t>Arrow Diagramming Method, ADM</a:t>
            </a:r>
          </a:p>
          <a:p>
            <a:endParaRPr lang="zh-TW" altLang="en-US" dirty="0"/>
          </a:p>
        </p:txBody>
      </p:sp>
      <p:sp>
        <p:nvSpPr>
          <p:cNvPr id="4" name="投影片編號版面配置區 3">
            <a:extLst>
              <a:ext uri="{FF2B5EF4-FFF2-40B4-BE49-F238E27FC236}">
                <a16:creationId xmlns:a16="http://schemas.microsoft.com/office/drawing/2014/main" id="{6A5272F7-DBB1-44FC-8356-A4D8CEE59683}"/>
              </a:ext>
            </a:extLst>
          </p:cNvPr>
          <p:cNvSpPr>
            <a:spLocks noGrp="1"/>
          </p:cNvSpPr>
          <p:nvPr>
            <p:ph type="sldNum" sz="quarter" idx="12"/>
          </p:nvPr>
        </p:nvSpPr>
        <p:spPr/>
        <p:txBody>
          <a:bodyPr/>
          <a:lstStyle/>
          <a:p>
            <a:fld id="{06AFB70A-E524-49E4-8F5C-48BFBE4381EC}" type="slidenum">
              <a:rPr lang="en-US" altLang="zh-TW" smtClean="0"/>
              <a:pPr/>
              <a:t>46</a:t>
            </a:fld>
            <a:endParaRPr lang="en-US" altLang="zh-TW"/>
          </a:p>
        </p:txBody>
      </p:sp>
      <p:pic>
        <p:nvPicPr>
          <p:cNvPr id="5" name="Picture 3">
            <a:extLst>
              <a:ext uri="{FF2B5EF4-FFF2-40B4-BE49-F238E27FC236}">
                <a16:creationId xmlns:a16="http://schemas.microsoft.com/office/drawing/2014/main" id="{B8A957DD-1CF3-4AB6-A343-A87A5D10ADF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07568" y="2422181"/>
            <a:ext cx="7776864" cy="4435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4346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81F3877C-E233-4C54-B478-85ACA7913EE8}"/>
              </a:ext>
            </a:extLst>
          </p:cNvPr>
          <p:cNvSpPr>
            <a:spLocks noGrp="1"/>
          </p:cNvSpPr>
          <p:nvPr>
            <p:ph type="title"/>
          </p:nvPr>
        </p:nvSpPr>
        <p:spPr/>
        <p:txBody>
          <a:bodyPr/>
          <a:lstStyle/>
          <a:p>
            <a:r>
              <a:rPr lang="zh-TW" altLang="en-US" dirty="0"/>
              <a:t>排序活動：輸入</a:t>
            </a:r>
          </a:p>
        </p:txBody>
      </p:sp>
      <p:sp>
        <p:nvSpPr>
          <p:cNvPr id="4" name="內容版面配置區 3">
            <a:extLst>
              <a:ext uri="{FF2B5EF4-FFF2-40B4-BE49-F238E27FC236}">
                <a16:creationId xmlns:a16="http://schemas.microsoft.com/office/drawing/2014/main" id="{56EF7207-47D1-43B0-A221-E91CBFEF09D4}"/>
              </a:ext>
            </a:extLst>
          </p:cNvPr>
          <p:cNvSpPr>
            <a:spLocks noGrp="1"/>
          </p:cNvSpPr>
          <p:nvPr>
            <p:ph sz="half" idx="1"/>
          </p:nvPr>
        </p:nvSpPr>
        <p:spPr/>
        <p:txBody>
          <a:bodyPr/>
          <a:lstStyle/>
          <a:p>
            <a:r>
              <a:rPr lang="zh-TW" altLang="en-US" dirty="0"/>
              <a:t>專案管理計畫書：包含時程管理計畫書和時程基線等</a:t>
            </a:r>
          </a:p>
          <a:p>
            <a:r>
              <a:rPr lang="zh-TW" altLang="en-US" dirty="0"/>
              <a:t>專案文件：</a:t>
            </a:r>
          </a:p>
          <a:p>
            <a:pPr lvl="1"/>
            <a:r>
              <a:rPr lang="zh-TW" altLang="en-US" dirty="0"/>
              <a:t>活動清單</a:t>
            </a:r>
          </a:p>
          <a:p>
            <a:pPr lvl="1"/>
            <a:r>
              <a:rPr lang="zh-TW" altLang="en-US" dirty="0"/>
              <a:t>活動屬性</a:t>
            </a:r>
          </a:p>
          <a:p>
            <a:pPr lvl="1"/>
            <a:r>
              <a:rPr lang="zh-TW" altLang="en-US" dirty="0"/>
              <a:t>里程碑清單</a:t>
            </a:r>
          </a:p>
          <a:p>
            <a:pPr lvl="1"/>
            <a:r>
              <a:rPr lang="zh-TW" altLang="en-US" dirty="0"/>
              <a:t>假設日誌：記錄在假設日誌中的假設和限制條件可能會影響活動的排序方式、活動之間的關係、以及需要設定提前量和延後量的情況。</a:t>
            </a:r>
          </a:p>
          <a:p>
            <a:endParaRPr lang="zh-TW" altLang="en-US" dirty="0"/>
          </a:p>
        </p:txBody>
      </p:sp>
      <p:sp>
        <p:nvSpPr>
          <p:cNvPr id="11" name="內容版面配置區 10">
            <a:extLst>
              <a:ext uri="{FF2B5EF4-FFF2-40B4-BE49-F238E27FC236}">
                <a16:creationId xmlns:a16="http://schemas.microsoft.com/office/drawing/2014/main" id="{DBECB654-261B-4535-A60F-35D5C37B0D5B}"/>
              </a:ext>
            </a:extLst>
          </p:cNvPr>
          <p:cNvSpPr>
            <a:spLocks noGrp="1"/>
          </p:cNvSpPr>
          <p:nvPr>
            <p:ph sz="half" idx="2"/>
          </p:nvPr>
        </p:nvSpPr>
        <p:spPr/>
        <p:txBody>
          <a:bodyPr/>
          <a:lstStyle/>
          <a:p>
            <a:r>
              <a:rPr lang="zh-TW" altLang="en-US" dirty="0"/>
              <a:t>企業環境因素：</a:t>
            </a:r>
            <a:endParaRPr lang="en-US" altLang="zh-TW" dirty="0"/>
          </a:p>
          <a:p>
            <a:pPr lvl="1"/>
            <a:r>
              <a:rPr lang="zh-TW" altLang="en-US" dirty="0"/>
              <a:t>包括政府或產業的標準、專案管理資訊系統、排程工具、組織工作授權系統。</a:t>
            </a:r>
          </a:p>
          <a:p>
            <a:r>
              <a:rPr lang="zh-TW" altLang="en-US" dirty="0"/>
              <a:t>組織流程資產：</a:t>
            </a:r>
            <a:endParaRPr lang="en-US" altLang="zh-TW" dirty="0"/>
          </a:p>
          <a:p>
            <a:pPr lvl="1"/>
            <a:r>
              <a:rPr lang="zh-TW" altLang="en-US" dirty="0"/>
              <a:t>包括組織的專案投資組合中專案間之依賴關係、組織過去所發展之排程方法或工具、用以快速展開活動排序的範本、和可用以最佳化活動排序的經驗學習檔案之歷史資訊。</a:t>
            </a:r>
          </a:p>
          <a:p>
            <a:endParaRPr lang="zh-TW" altLang="en-US" dirty="0"/>
          </a:p>
        </p:txBody>
      </p:sp>
      <p:sp>
        <p:nvSpPr>
          <p:cNvPr id="2" name="投影片編號版面配置區 1">
            <a:extLst>
              <a:ext uri="{FF2B5EF4-FFF2-40B4-BE49-F238E27FC236}">
                <a16:creationId xmlns:a16="http://schemas.microsoft.com/office/drawing/2014/main" id="{6E8BC812-ADA6-498E-A096-97E6634051E4}"/>
              </a:ext>
            </a:extLst>
          </p:cNvPr>
          <p:cNvSpPr>
            <a:spLocks noGrp="1"/>
          </p:cNvSpPr>
          <p:nvPr>
            <p:ph type="sldNum" sz="quarter" idx="12"/>
          </p:nvPr>
        </p:nvSpPr>
        <p:spPr/>
        <p:txBody>
          <a:bodyPr/>
          <a:lstStyle/>
          <a:p>
            <a:fld id="{F5266956-B1F5-4385-B837-32E585D3D944}" type="slidenum">
              <a:rPr lang="en-US" altLang="zh-TW" smtClean="0"/>
              <a:pPr/>
              <a:t>47</a:t>
            </a:fld>
            <a:endParaRPr lang="en-US" altLang="zh-TW"/>
          </a:p>
        </p:txBody>
      </p:sp>
    </p:spTree>
    <p:extLst>
      <p:ext uri="{BB962C8B-B14F-4D97-AF65-F5344CB8AC3E}">
        <p14:creationId xmlns:p14="http://schemas.microsoft.com/office/powerpoint/2010/main" val="35927236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448EF6-2891-4D08-B3B2-8818DAF59BF1}"/>
              </a:ext>
            </a:extLst>
          </p:cNvPr>
          <p:cNvSpPr>
            <a:spLocks noGrp="1"/>
          </p:cNvSpPr>
          <p:nvPr>
            <p:ph type="title"/>
          </p:nvPr>
        </p:nvSpPr>
        <p:spPr/>
        <p:txBody>
          <a:bodyPr/>
          <a:lstStyle/>
          <a:p>
            <a:r>
              <a:rPr lang="zh-TW" altLang="en-US" dirty="0"/>
              <a:t>排序活動：工具和技術</a:t>
            </a:r>
          </a:p>
        </p:txBody>
      </p:sp>
      <p:sp>
        <p:nvSpPr>
          <p:cNvPr id="6" name="內容版面配置區 5">
            <a:extLst>
              <a:ext uri="{FF2B5EF4-FFF2-40B4-BE49-F238E27FC236}">
                <a16:creationId xmlns:a16="http://schemas.microsoft.com/office/drawing/2014/main" id="{47273649-195C-4842-9460-FAC2A44D694F}"/>
              </a:ext>
            </a:extLst>
          </p:cNvPr>
          <p:cNvSpPr>
            <a:spLocks noGrp="1"/>
          </p:cNvSpPr>
          <p:nvPr>
            <p:ph idx="1"/>
          </p:nvPr>
        </p:nvSpPr>
        <p:spPr/>
        <p:txBody>
          <a:bodyPr/>
          <a:lstStyle/>
          <a:p>
            <a:r>
              <a:rPr lang="zh-TW" altLang="en-US" dirty="0"/>
              <a:t>先行圖法（</a:t>
            </a:r>
            <a:r>
              <a:rPr lang="en-US" altLang="zh-TW" dirty="0"/>
              <a:t>PDM</a:t>
            </a:r>
            <a:r>
              <a:rPr lang="zh-TW" altLang="en-US" dirty="0"/>
              <a:t>）：</a:t>
            </a:r>
            <a:endParaRPr lang="en-US" altLang="zh-TW" dirty="0"/>
          </a:p>
          <a:p>
            <a:pPr lvl="1"/>
            <a:r>
              <a:rPr lang="zh-TW" altLang="en-US" dirty="0"/>
              <a:t>先行圖法是描繪出專案活動間相互關係的一種視覺呈現方法，它繪製出</a:t>
            </a:r>
            <a:r>
              <a:rPr lang="en-US" altLang="zh-TW" dirty="0"/>
              <a:t>AON</a:t>
            </a:r>
            <a:r>
              <a:rPr lang="zh-TW" altLang="en-US" dirty="0"/>
              <a:t>網路圖。先行圖也稱為專案網路圖。</a:t>
            </a:r>
          </a:p>
          <a:p>
            <a:r>
              <a:rPr lang="zh-TW" altLang="en-US" dirty="0"/>
              <a:t>依賴關係之確定和整合：</a:t>
            </a:r>
            <a:endParaRPr lang="en-US" altLang="zh-TW" dirty="0"/>
          </a:p>
          <a:p>
            <a:pPr lvl="1"/>
            <a:r>
              <a:rPr lang="zh-TW" altLang="en-US" dirty="0"/>
              <a:t>在定義活動之間關係時，需用到強制性、裁決性、和外部性等三種依賴關係。</a:t>
            </a:r>
          </a:p>
          <a:p>
            <a:r>
              <a:rPr lang="zh-TW" altLang="en-US" dirty="0"/>
              <a:t>應用時間的提前量和延後量</a:t>
            </a:r>
          </a:p>
          <a:p>
            <a:r>
              <a:rPr lang="zh-TW" altLang="en-US" dirty="0"/>
              <a:t>專案管理資訊系統（</a:t>
            </a:r>
            <a:r>
              <a:rPr lang="en-US" altLang="zh-TW" dirty="0"/>
              <a:t>PMIS</a:t>
            </a:r>
            <a:r>
              <a:rPr lang="zh-TW" altLang="en-US" dirty="0"/>
              <a:t>）</a:t>
            </a:r>
          </a:p>
        </p:txBody>
      </p:sp>
      <p:sp>
        <p:nvSpPr>
          <p:cNvPr id="5" name="投影片編號版面配置區 4">
            <a:extLst>
              <a:ext uri="{FF2B5EF4-FFF2-40B4-BE49-F238E27FC236}">
                <a16:creationId xmlns:a16="http://schemas.microsoft.com/office/drawing/2014/main" id="{4E4927CD-F52B-46B8-9CBB-9F8D9E19ED61}"/>
              </a:ext>
            </a:extLst>
          </p:cNvPr>
          <p:cNvSpPr>
            <a:spLocks noGrp="1"/>
          </p:cNvSpPr>
          <p:nvPr>
            <p:ph type="sldNum" sz="quarter" idx="12"/>
          </p:nvPr>
        </p:nvSpPr>
        <p:spPr/>
        <p:txBody>
          <a:bodyPr/>
          <a:lstStyle/>
          <a:p>
            <a:fld id="{06AFB70A-E524-49E4-8F5C-48BFBE4381EC}" type="slidenum">
              <a:rPr lang="en-US" altLang="zh-TW" smtClean="0"/>
              <a:pPr/>
              <a:t>48</a:t>
            </a:fld>
            <a:endParaRPr lang="en-US" altLang="zh-TW"/>
          </a:p>
        </p:txBody>
      </p:sp>
    </p:spTree>
    <p:extLst>
      <p:ext uri="{BB962C8B-B14F-4D97-AF65-F5344CB8AC3E}">
        <p14:creationId xmlns:p14="http://schemas.microsoft.com/office/powerpoint/2010/main" val="6291251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B3A4BFC-2503-4465-873B-EAFD1AE3AAB8}"/>
              </a:ext>
            </a:extLst>
          </p:cNvPr>
          <p:cNvSpPr>
            <a:spLocks noGrp="1"/>
          </p:cNvSpPr>
          <p:nvPr>
            <p:ph type="title"/>
          </p:nvPr>
        </p:nvSpPr>
        <p:spPr/>
        <p:txBody>
          <a:bodyPr/>
          <a:lstStyle/>
          <a:p>
            <a:r>
              <a:rPr lang="zh-TW" altLang="en-US" dirty="0"/>
              <a:t>排序活動：輸出</a:t>
            </a:r>
            <a:br>
              <a:rPr lang="en-US" altLang="zh-TW" dirty="0"/>
            </a:br>
            <a:r>
              <a:rPr lang="zh-TW" altLang="en-US" dirty="0"/>
              <a:t>專案時程網路圖</a:t>
            </a:r>
          </a:p>
        </p:txBody>
      </p:sp>
      <p:sp>
        <p:nvSpPr>
          <p:cNvPr id="3" name="內容版面配置區 2">
            <a:extLst>
              <a:ext uri="{FF2B5EF4-FFF2-40B4-BE49-F238E27FC236}">
                <a16:creationId xmlns:a16="http://schemas.microsoft.com/office/drawing/2014/main" id="{25F4F1AC-2C03-4030-8D45-C93CFADBF532}"/>
              </a:ext>
            </a:extLst>
          </p:cNvPr>
          <p:cNvSpPr>
            <a:spLocks noGrp="1"/>
          </p:cNvSpPr>
          <p:nvPr>
            <p:ph idx="1"/>
          </p:nvPr>
        </p:nvSpPr>
        <p:spPr/>
        <p:txBody>
          <a:bodyPr/>
          <a:lstStyle/>
          <a:p>
            <a:r>
              <a:rPr lang="zh-TW" altLang="en-US" dirty="0"/>
              <a:t>以</a:t>
            </a:r>
            <a:r>
              <a:rPr lang="en-US" altLang="zh-TW" dirty="0"/>
              <a:t>AON</a:t>
            </a:r>
            <a:r>
              <a:rPr lang="zh-TW" altLang="en-US" dirty="0"/>
              <a:t>或</a:t>
            </a:r>
            <a:r>
              <a:rPr lang="en-US" altLang="zh-TW" dirty="0"/>
              <a:t>AOA</a:t>
            </a:r>
            <a:r>
              <a:rPr lang="zh-TW" altLang="en-US" dirty="0"/>
              <a:t>方式呈現。</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F8FAD430-D15C-4BEE-A7D9-FCD5D6C02463}"/>
              </a:ext>
            </a:extLst>
          </p:cNvPr>
          <p:cNvSpPr>
            <a:spLocks noGrp="1"/>
          </p:cNvSpPr>
          <p:nvPr>
            <p:ph type="sldNum" sz="quarter" idx="12"/>
          </p:nvPr>
        </p:nvSpPr>
        <p:spPr/>
        <p:txBody>
          <a:bodyPr/>
          <a:lstStyle/>
          <a:p>
            <a:fld id="{06AFB70A-E524-49E4-8F5C-48BFBE4381EC}" type="slidenum">
              <a:rPr lang="en-US" altLang="zh-TW" smtClean="0"/>
              <a:pPr/>
              <a:t>49</a:t>
            </a:fld>
            <a:endParaRPr lang="en-US" altLang="zh-TW"/>
          </a:p>
        </p:txBody>
      </p:sp>
    </p:spTree>
    <p:extLst>
      <p:ext uri="{BB962C8B-B14F-4D97-AF65-F5344CB8AC3E}">
        <p14:creationId xmlns:p14="http://schemas.microsoft.com/office/powerpoint/2010/main" val="1292439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230E71A5-696C-4DB5-977C-FD80F1170348}"/>
              </a:ext>
            </a:extLst>
          </p:cNvPr>
          <p:cNvSpPr>
            <a:spLocks noGrp="1"/>
          </p:cNvSpPr>
          <p:nvPr>
            <p:ph type="sldNum" sz="quarter" idx="12"/>
          </p:nvPr>
        </p:nvSpPr>
        <p:spPr/>
        <p:txBody>
          <a:bodyPr/>
          <a:lstStyle/>
          <a:p>
            <a:fld id="{06AFB70A-E524-49E4-8F5C-48BFBE4381EC}" type="slidenum">
              <a:rPr lang="en-US" altLang="zh-TW" smtClean="0"/>
              <a:pPr/>
              <a:t>5</a:t>
            </a:fld>
            <a:endParaRPr lang="en-US" altLang="zh-TW"/>
          </a:p>
        </p:txBody>
      </p:sp>
      <p:pic>
        <p:nvPicPr>
          <p:cNvPr id="7" name="圖片 6">
            <a:extLst>
              <a:ext uri="{FF2B5EF4-FFF2-40B4-BE49-F238E27FC236}">
                <a16:creationId xmlns:a16="http://schemas.microsoft.com/office/drawing/2014/main" id="{73A73E79-0695-4718-9058-7F966310F3F4}"/>
              </a:ext>
            </a:extLst>
          </p:cNvPr>
          <p:cNvPicPr>
            <a:picLocks noChangeAspect="1"/>
          </p:cNvPicPr>
          <p:nvPr/>
        </p:nvPicPr>
        <p:blipFill>
          <a:blip r:embed="rId2"/>
          <a:stretch>
            <a:fillRect/>
          </a:stretch>
        </p:blipFill>
        <p:spPr>
          <a:xfrm>
            <a:off x="1896227" y="0"/>
            <a:ext cx="8399546" cy="6858000"/>
          </a:xfrm>
          <a:prstGeom prst="rect">
            <a:avLst/>
          </a:prstGeom>
        </p:spPr>
      </p:pic>
    </p:spTree>
    <p:extLst>
      <p:ext uri="{BB962C8B-B14F-4D97-AF65-F5344CB8AC3E}">
        <p14:creationId xmlns:p14="http://schemas.microsoft.com/office/powerpoint/2010/main" val="30417191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5BAF536-A2DC-451B-9357-DFBDF7221540}"/>
              </a:ext>
            </a:extLst>
          </p:cNvPr>
          <p:cNvSpPr>
            <a:spLocks noGrp="1"/>
          </p:cNvSpPr>
          <p:nvPr>
            <p:ph type="title"/>
          </p:nvPr>
        </p:nvSpPr>
        <p:spPr/>
        <p:txBody>
          <a:bodyPr/>
          <a:lstStyle/>
          <a:p>
            <a:r>
              <a:rPr lang="zh-TW" altLang="en-US" dirty="0"/>
              <a:t>估計活動工期</a:t>
            </a:r>
            <a:br>
              <a:rPr lang="en-US" altLang="zh-TW" dirty="0"/>
            </a:br>
            <a:r>
              <a:rPr lang="en-US" altLang="zh-TW" dirty="0"/>
              <a:t>Estimate Activity Durations</a:t>
            </a:r>
            <a:endParaRPr lang="zh-TW" altLang="en-US" dirty="0"/>
          </a:p>
        </p:txBody>
      </p:sp>
      <p:sp>
        <p:nvSpPr>
          <p:cNvPr id="4" name="內容版面配置區 3">
            <a:extLst>
              <a:ext uri="{FF2B5EF4-FFF2-40B4-BE49-F238E27FC236}">
                <a16:creationId xmlns:a16="http://schemas.microsoft.com/office/drawing/2014/main" id="{76BC20D4-291D-4DE4-BA74-F3090B1F3B2E}"/>
              </a:ext>
            </a:extLst>
          </p:cNvPr>
          <p:cNvSpPr>
            <a:spLocks noGrp="1"/>
          </p:cNvSpPr>
          <p:nvPr>
            <p:ph idx="1"/>
          </p:nvPr>
        </p:nvSpPr>
        <p:spPr/>
        <p:txBody>
          <a:bodyPr>
            <a:normAutofit/>
          </a:bodyPr>
          <a:lstStyle/>
          <a:p>
            <a:r>
              <a:rPr lang="zh-TW" altLang="zh-TW" dirty="0"/>
              <a:t>依據的資訊包括</a:t>
            </a:r>
            <a:endParaRPr lang="en-US" altLang="zh-TW" dirty="0"/>
          </a:p>
          <a:p>
            <a:pPr lvl="1"/>
            <a:r>
              <a:rPr lang="zh-TW" altLang="zh-TW" dirty="0"/>
              <a:t>工作</a:t>
            </a:r>
            <a:r>
              <a:rPr lang="zh-TW" altLang="en-US" dirty="0"/>
              <a:t>範疇（</a:t>
            </a:r>
            <a:r>
              <a:rPr lang="en-US" altLang="zh-TW" dirty="0"/>
              <a:t>Scope of Work</a:t>
            </a:r>
            <a:r>
              <a:rPr lang="zh-TW" altLang="en-US" dirty="0"/>
              <a:t>）</a:t>
            </a:r>
            <a:endParaRPr lang="en-US" altLang="zh-TW" dirty="0"/>
          </a:p>
          <a:p>
            <a:pPr lvl="1"/>
            <a:r>
              <a:rPr lang="zh-TW" altLang="zh-TW" dirty="0"/>
              <a:t>所需資源類型與技能水準</a:t>
            </a:r>
            <a:endParaRPr lang="en-US" altLang="zh-TW" dirty="0"/>
          </a:p>
          <a:p>
            <a:pPr lvl="1"/>
            <a:r>
              <a:rPr lang="zh-TW" altLang="zh-TW" dirty="0"/>
              <a:t>估算的資源數量</a:t>
            </a:r>
            <a:endParaRPr lang="en-US" altLang="zh-TW" dirty="0"/>
          </a:p>
          <a:p>
            <a:pPr lvl="1"/>
            <a:r>
              <a:rPr lang="zh-TW" altLang="zh-TW" dirty="0"/>
              <a:t>資源日曆</a:t>
            </a:r>
            <a:r>
              <a:rPr lang="zh-TW" altLang="en-US" dirty="0"/>
              <a:t>（</a:t>
            </a:r>
            <a:r>
              <a:rPr lang="en-US" altLang="zh-TW" dirty="0"/>
              <a:t>Resource Calendar</a:t>
            </a:r>
            <a:r>
              <a:rPr lang="zh-TW" altLang="en-US" dirty="0"/>
              <a:t>）</a:t>
            </a:r>
            <a:endParaRPr lang="en-US" altLang="zh-TW" dirty="0"/>
          </a:p>
          <a:p>
            <a:r>
              <a:rPr lang="zh-TW" altLang="en-US" dirty="0"/>
              <a:t>其他影響</a:t>
            </a:r>
            <a:r>
              <a:rPr lang="zh-TW" altLang="zh-TW" dirty="0"/>
              <a:t>因素</a:t>
            </a:r>
            <a:endParaRPr lang="en-US" altLang="zh-TW" dirty="0"/>
          </a:p>
          <a:p>
            <a:pPr lvl="1"/>
            <a:r>
              <a:rPr lang="zh-TW" altLang="en-US" dirty="0"/>
              <a:t>工期的限制條件</a:t>
            </a:r>
            <a:endParaRPr lang="en-US" altLang="zh-TW" dirty="0"/>
          </a:p>
          <a:p>
            <a:pPr lvl="1"/>
            <a:r>
              <a:rPr lang="zh-TW" altLang="zh-TW" dirty="0"/>
              <a:t>相關人力投入</a:t>
            </a:r>
            <a:endParaRPr lang="en-US" altLang="zh-TW" dirty="0"/>
          </a:p>
          <a:p>
            <a:pPr lvl="1"/>
            <a:r>
              <a:rPr lang="zh-TW" altLang="zh-TW" dirty="0"/>
              <a:t>資源類型（固定持續時間、固定人力投入或工作、固定資源數量）</a:t>
            </a:r>
            <a:endParaRPr lang="en-US" altLang="zh-TW" dirty="0"/>
          </a:p>
          <a:p>
            <a:pPr lvl="1"/>
            <a:r>
              <a:rPr lang="zh-TW" altLang="zh-TW" dirty="0"/>
              <a:t>採用的進度網路分析技術</a:t>
            </a:r>
            <a:endParaRPr lang="en-US" altLang="zh-TW" dirty="0"/>
          </a:p>
        </p:txBody>
      </p:sp>
      <p:sp>
        <p:nvSpPr>
          <p:cNvPr id="2" name="投影片編號版面配置區 1">
            <a:extLst>
              <a:ext uri="{FF2B5EF4-FFF2-40B4-BE49-F238E27FC236}">
                <a16:creationId xmlns:a16="http://schemas.microsoft.com/office/drawing/2014/main" id="{29AE2AEA-A505-4CAA-A2D3-655E77F3500E}"/>
              </a:ext>
            </a:extLst>
          </p:cNvPr>
          <p:cNvSpPr>
            <a:spLocks noGrp="1"/>
          </p:cNvSpPr>
          <p:nvPr>
            <p:ph type="sldNum" sz="quarter" idx="12"/>
          </p:nvPr>
        </p:nvSpPr>
        <p:spPr/>
        <p:txBody>
          <a:bodyPr/>
          <a:lstStyle/>
          <a:p>
            <a:fld id="{F5266956-B1F5-4385-B837-32E585D3D944}" type="slidenum">
              <a:rPr lang="en-US" altLang="zh-TW" smtClean="0"/>
              <a:pPr/>
              <a:t>50</a:t>
            </a:fld>
            <a:endParaRPr lang="en-US" altLang="zh-TW"/>
          </a:p>
        </p:txBody>
      </p:sp>
    </p:spTree>
    <p:extLst>
      <p:ext uri="{BB962C8B-B14F-4D97-AF65-F5344CB8AC3E}">
        <p14:creationId xmlns:p14="http://schemas.microsoft.com/office/powerpoint/2010/main" val="41989462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5BAF536-A2DC-451B-9357-DFBDF7221540}"/>
              </a:ext>
            </a:extLst>
          </p:cNvPr>
          <p:cNvSpPr>
            <a:spLocks noGrp="1"/>
          </p:cNvSpPr>
          <p:nvPr>
            <p:ph type="title"/>
          </p:nvPr>
        </p:nvSpPr>
        <p:spPr/>
        <p:txBody>
          <a:bodyPr/>
          <a:lstStyle/>
          <a:p>
            <a:r>
              <a:rPr lang="zh-TW" altLang="en-US" dirty="0"/>
              <a:t>估計活動工期</a:t>
            </a:r>
            <a:br>
              <a:rPr lang="en-US" altLang="zh-TW" dirty="0"/>
            </a:br>
            <a:r>
              <a:rPr lang="en-US" altLang="zh-TW" dirty="0"/>
              <a:t>Estimate Activity Durations</a:t>
            </a:r>
            <a:endParaRPr lang="zh-TW" altLang="en-US" dirty="0"/>
          </a:p>
        </p:txBody>
      </p:sp>
      <p:sp>
        <p:nvSpPr>
          <p:cNvPr id="4" name="內容版面配置區 3">
            <a:extLst>
              <a:ext uri="{FF2B5EF4-FFF2-40B4-BE49-F238E27FC236}">
                <a16:creationId xmlns:a16="http://schemas.microsoft.com/office/drawing/2014/main" id="{76BC20D4-291D-4DE4-BA74-F3090B1F3B2E}"/>
              </a:ext>
            </a:extLst>
          </p:cNvPr>
          <p:cNvSpPr>
            <a:spLocks noGrp="1"/>
          </p:cNvSpPr>
          <p:nvPr>
            <p:ph idx="1"/>
          </p:nvPr>
        </p:nvSpPr>
        <p:spPr/>
        <p:txBody>
          <a:bodyPr>
            <a:normAutofit/>
          </a:bodyPr>
          <a:lstStyle/>
          <a:p>
            <a:r>
              <a:rPr lang="zh-TW" altLang="zh-TW" dirty="0"/>
              <a:t>應該由</a:t>
            </a:r>
            <a:r>
              <a:rPr lang="zh-TW" altLang="en-US" dirty="0"/>
              <a:t>專案</a:t>
            </a:r>
            <a:r>
              <a:rPr lang="zh-TW" altLang="zh-TW" dirty="0"/>
              <a:t>團隊中最熟悉具體活動的個人或小組提供持續時間估算所需的各種輸入</a:t>
            </a:r>
            <a:endParaRPr lang="en-US" altLang="zh-TW" dirty="0"/>
          </a:p>
          <a:p>
            <a:r>
              <a:rPr lang="zh-TW" altLang="en-US" dirty="0"/>
              <a:t>工期</a:t>
            </a:r>
            <a:r>
              <a:rPr lang="zh-TW" altLang="zh-TW" dirty="0"/>
              <a:t>的估算</a:t>
            </a:r>
            <a:r>
              <a:rPr lang="zh-TW" altLang="en-US" dirty="0"/>
              <a:t>的準確度隨著專案進展逐漸明朗</a:t>
            </a:r>
            <a:endParaRPr lang="en-US" altLang="zh-TW" dirty="0"/>
          </a:p>
          <a:p>
            <a:pPr lvl="1"/>
            <a:r>
              <a:rPr lang="zh-TW" altLang="zh-TW" dirty="0"/>
              <a:t>取決於輸入資料的數量和品質</a:t>
            </a:r>
            <a:endParaRPr lang="en-US" altLang="zh-TW" dirty="0"/>
          </a:p>
          <a:p>
            <a:r>
              <a:rPr lang="zh-TW" altLang="zh-TW" dirty="0"/>
              <a:t>例如，在工程與設計專案中，隨著資料越來越詳細，越來越準確，持續時間估算的準確性和品質也會越來越高。</a:t>
            </a:r>
          </a:p>
          <a:p>
            <a:r>
              <a:rPr lang="zh-TW" altLang="zh-TW" dirty="0"/>
              <a:t>在本過程中應先估算完成活動所需的工作量和計畫投入該活動的資源數量，結合專案日曆和資源日曆，估算完成活動所需的工作時段數</a:t>
            </a:r>
            <a:r>
              <a:rPr lang="zh-TW" altLang="en-US" dirty="0"/>
              <a:t>量（</a:t>
            </a:r>
            <a:r>
              <a:rPr lang="en-US" altLang="zh-TW" dirty="0"/>
              <a:t>work periods</a:t>
            </a:r>
            <a:r>
              <a:rPr lang="zh-TW" altLang="en-US" dirty="0"/>
              <a:t>）或</a:t>
            </a:r>
            <a:r>
              <a:rPr lang="zh-TW" altLang="zh-TW" dirty="0"/>
              <a:t>活動持續時間</a:t>
            </a:r>
            <a:r>
              <a:rPr lang="zh-TW" altLang="en-US" dirty="0"/>
              <a:t>（</a:t>
            </a:r>
            <a:r>
              <a:rPr lang="en-US" altLang="zh-TW" dirty="0"/>
              <a:t>activity duration</a:t>
            </a:r>
            <a:r>
              <a:rPr lang="zh-TW" altLang="en-US" dirty="0"/>
              <a:t>）</a:t>
            </a:r>
            <a:endParaRPr lang="en-US" altLang="zh-TW" dirty="0"/>
          </a:p>
          <a:p>
            <a:pPr lvl="1"/>
            <a:r>
              <a:rPr lang="zh-TW" altLang="zh-TW" dirty="0"/>
              <a:t>可用的資源數量以及這些資源的技能熟練程度決定活動的持續時間</a:t>
            </a:r>
            <a:endParaRPr lang="en-US" altLang="zh-TW" dirty="0"/>
          </a:p>
          <a:p>
            <a:endParaRPr lang="zh-TW" altLang="en-US" dirty="0"/>
          </a:p>
        </p:txBody>
      </p:sp>
      <p:sp>
        <p:nvSpPr>
          <p:cNvPr id="2" name="投影片編號版面配置區 1">
            <a:extLst>
              <a:ext uri="{FF2B5EF4-FFF2-40B4-BE49-F238E27FC236}">
                <a16:creationId xmlns:a16="http://schemas.microsoft.com/office/drawing/2014/main" id="{29AE2AEA-A505-4CAA-A2D3-655E77F3500E}"/>
              </a:ext>
            </a:extLst>
          </p:cNvPr>
          <p:cNvSpPr>
            <a:spLocks noGrp="1"/>
          </p:cNvSpPr>
          <p:nvPr>
            <p:ph type="sldNum" sz="quarter" idx="12"/>
          </p:nvPr>
        </p:nvSpPr>
        <p:spPr/>
        <p:txBody>
          <a:bodyPr/>
          <a:lstStyle/>
          <a:p>
            <a:fld id="{F5266956-B1F5-4385-B837-32E585D3D944}" type="slidenum">
              <a:rPr lang="en-US" altLang="zh-TW" smtClean="0"/>
              <a:pPr/>
              <a:t>51</a:t>
            </a:fld>
            <a:endParaRPr lang="en-US" altLang="zh-TW"/>
          </a:p>
        </p:txBody>
      </p:sp>
    </p:spTree>
    <p:extLst>
      <p:ext uri="{BB962C8B-B14F-4D97-AF65-F5344CB8AC3E}">
        <p14:creationId xmlns:p14="http://schemas.microsoft.com/office/powerpoint/2010/main" val="33860276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5BAF536-A2DC-451B-9357-DFBDF7221540}"/>
              </a:ext>
            </a:extLst>
          </p:cNvPr>
          <p:cNvSpPr>
            <a:spLocks noGrp="1"/>
          </p:cNvSpPr>
          <p:nvPr>
            <p:ph type="title"/>
          </p:nvPr>
        </p:nvSpPr>
        <p:spPr/>
        <p:txBody>
          <a:bodyPr/>
          <a:lstStyle/>
          <a:p>
            <a:r>
              <a:rPr lang="zh-TW" altLang="en-US" dirty="0"/>
              <a:t>估計活動工期</a:t>
            </a:r>
            <a:br>
              <a:rPr lang="en-US" altLang="zh-TW" dirty="0"/>
            </a:br>
            <a:r>
              <a:rPr lang="en-US" altLang="zh-TW" dirty="0"/>
              <a:t>Estimate Activity Durations</a:t>
            </a:r>
            <a:endParaRPr lang="zh-TW" altLang="en-US" dirty="0"/>
          </a:p>
        </p:txBody>
      </p:sp>
      <p:sp>
        <p:nvSpPr>
          <p:cNvPr id="4" name="內容版面配置區 3">
            <a:extLst>
              <a:ext uri="{FF2B5EF4-FFF2-40B4-BE49-F238E27FC236}">
                <a16:creationId xmlns:a16="http://schemas.microsoft.com/office/drawing/2014/main" id="{76BC20D4-291D-4DE4-BA74-F3090B1F3B2E}"/>
              </a:ext>
            </a:extLst>
          </p:cNvPr>
          <p:cNvSpPr>
            <a:spLocks noGrp="1"/>
          </p:cNvSpPr>
          <p:nvPr>
            <p:ph idx="1"/>
          </p:nvPr>
        </p:nvSpPr>
        <p:spPr/>
        <p:txBody>
          <a:bodyPr>
            <a:normAutofit/>
          </a:bodyPr>
          <a:lstStyle/>
          <a:p>
            <a:r>
              <a:rPr lang="zh-TW" altLang="zh-TW" dirty="0"/>
              <a:t>收益遞減律</a:t>
            </a:r>
            <a:r>
              <a:rPr lang="en-US" altLang="zh-TW" dirty="0"/>
              <a:t> Law of diminishing returns</a:t>
            </a:r>
          </a:p>
          <a:p>
            <a:pPr lvl="1"/>
            <a:r>
              <a:rPr lang="zh-TW" altLang="zh-TW" dirty="0"/>
              <a:t>在保持其他因素不變的情況下，增加一個用於確定單位產出所需投入的因素（如資源）最終會達到一個臨界點，在該點之後的產出會隨著增加這個因素而遞減。</a:t>
            </a:r>
            <a:endParaRPr lang="en-US" altLang="zh-TW" dirty="0"/>
          </a:p>
          <a:p>
            <a:r>
              <a:rPr lang="zh-TW" altLang="zh-TW" dirty="0"/>
              <a:t>資源數量</a:t>
            </a:r>
            <a:r>
              <a:rPr lang="en-US" altLang="zh-TW" dirty="0"/>
              <a:t> Number of resources</a:t>
            </a:r>
          </a:p>
          <a:p>
            <a:pPr lvl="1"/>
            <a:r>
              <a:rPr lang="zh-TW" altLang="en-US" dirty="0"/>
              <a:t>投入</a:t>
            </a:r>
            <a:r>
              <a:rPr lang="zh-TW" altLang="zh-TW" dirty="0"/>
              <a:t>兩倍資源不一定能縮短一半的時間，因為這樣做可能會因</a:t>
            </a:r>
            <a:r>
              <a:rPr lang="zh-TW" altLang="en-US" dirty="0"/>
              <a:t>為</a:t>
            </a:r>
            <a:r>
              <a:rPr lang="zh-TW" altLang="zh-TW" dirty="0"/>
              <a:t>風險而造成</a:t>
            </a:r>
            <a:r>
              <a:rPr lang="zh-TW" altLang="en-US" dirty="0"/>
              <a:t>工時增加</a:t>
            </a:r>
            <a:r>
              <a:rPr lang="zh-TW" altLang="zh-TW" dirty="0"/>
              <a:t>；在某些情況下增加太多活動資源可能會因知識傳遞、學習曲線、額外合作等其他相關因素而造成</a:t>
            </a:r>
            <a:r>
              <a:rPr lang="zh-TW" altLang="en-US" dirty="0"/>
              <a:t>工時</a:t>
            </a:r>
            <a:r>
              <a:rPr lang="zh-TW" altLang="zh-TW" dirty="0"/>
              <a:t>增加。</a:t>
            </a:r>
            <a:endParaRPr lang="en-US" altLang="zh-TW" dirty="0"/>
          </a:p>
          <a:p>
            <a:r>
              <a:rPr lang="zh-TW" altLang="zh-TW" dirty="0"/>
              <a:t>技術進步</a:t>
            </a:r>
            <a:r>
              <a:rPr lang="en-US" altLang="zh-TW" dirty="0"/>
              <a:t> Advances in technology</a:t>
            </a:r>
          </a:p>
          <a:p>
            <a:pPr lvl="1"/>
            <a:r>
              <a:rPr lang="zh-TW" altLang="zh-TW" dirty="0"/>
              <a:t>例如，通過採購最新技術，製造工廠可以提高產量，而這可能會影響</a:t>
            </a:r>
            <a:r>
              <a:rPr lang="zh-TW" altLang="en-US" dirty="0"/>
              <a:t>工期</a:t>
            </a:r>
            <a:r>
              <a:rPr lang="zh-TW" altLang="zh-TW" dirty="0"/>
              <a:t>和資源需求。</a:t>
            </a:r>
          </a:p>
        </p:txBody>
      </p:sp>
      <p:sp>
        <p:nvSpPr>
          <p:cNvPr id="2" name="投影片編號版面配置區 1">
            <a:extLst>
              <a:ext uri="{FF2B5EF4-FFF2-40B4-BE49-F238E27FC236}">
                <a16:creationId xmlns:a16="http://schemas.microsoft.com/office/drawing/2014/main" id="{29AE2AEA-A505-4CAA-A2D3-655E77F3500E}"/>
              </a:ext>
            </a:extLst>
          </p:cNvPr>
          <p:cNvSpPr>
            <a:spLocks noGrp="1"/>
          </p:cNvSpPr>
          <p:nvPr>
            <p:ph type="sldNum" sz="quarter" idx="12"/>
          </p:nvPr>
        </p:nvSpPr>
        <p:spPr/>
        <p:txBody>
          <a:bodyPr/>
          <a:lstStyle/>
          <a:p>
            <a:fld id="{F5266956-B1F5-4385-B837-32E585D3D944}" type="slidenum">
              <a:rPr lang="en-US" altLang="zh-TW" smtClean="0"/>
              <a:pPr/>
              <a:t>52</a:t>
            </a:fld>
            <a:endParaRPr lang="en-US" altLang="zh-TW"/>
          </a:p>
        </p:txBody>
      </p:sp>
    </p:spTree>
    <p:extLst>
      <p:ext uri="{BB962C8B-B14F-4D97-AF65-F5344CB8AC3E}">
        <p14:creationId xmlns:p14="http://schemas.microsoft.com/office/powerpoint/2010/main" val="13602853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5BAF536-A2DC-451B-9357-DFBDF7221540}"/>
              </a:ext>
            </a:extLst>
          </p:cNvPr>
          <p:cNvSpPr>
            <a:spLocks noGrp="1"/>
          </p:cNvSpPr>
          <p:nvPr>
            <p:ph type="title"/>
          </p:nvPr>
        </p:nvSpPr>
        <p:spPr/>
        <p:txBody>
          <a:bodyPr/>
          <a:lstStyle/>
          <a:p>
            <a:r>
              <a:rPr lang="zh-TW" altLang="en-US" dirty="0"/>
              <a:t>估計活動工期</a:t>
            </a:r>
            <a:br>
              <a:rPr lang="en-US" altLang="zh-TW" dirty="0"/>
            </a:br>
            <a:r>
              <a:rPr lang="en-US" altLang="zh-TW" dirty="0"/>
              <a:t>Estimate Activity Durations</a:t>
            </a:r>
            <a:endParaRPr lang="zh-TW" altLang="en-US" dirty="0"/>
          </a:p>
        </p:txBody>
      </p:sp>
      <p:sp>
        <p:nvSpPr>
          <p:cNvPr id="4" name="內容版面配置區 3">
            <a:extLst>
              <a:ext uri="{FF2B5EF4-FFF2-40B4-BE49-F238E27FC236}">
                <a16:creationId xmlns:a16="http://schemas.microsoft.com/office/drawing/2014/main" id="{76BC20D4-291D-4DE4-BA74-F3090B1F3B2E}"/>
              </a:ext>
            </a:extLst>
          </p:cNvPr>
          <p:cNvSpPr>
            <a:spLocks noGrp="1"/>
          </p:cNvSpPr>
          <p:nvPr>
            <p:ph idx="1"/>
          </p:nvPr>
        </p:nvSpPr>
        <p:spPr/>
        <p:txBody>
          <a:bodyPr>
            <a:normAutofit/>
          </a:bodyPr>
          <a:lstStyle/>
          <a:p>
            <a:r>
              <a:rPr lang="zh-TW" altLang="zh-TW" dirty="0"/>
              <a:t>員工激勵</a:t>
            </a:r>
            <a:r>
              <a:rPr lang="en-US" altLang="zh-TW" dirty="0"/>
              <a:t> Motivation of staff</a:t>
            </a:r>
          </a:p>
          <a:p>
            <a:pPr lvl="1"/>
            <a:r>
              <a:rPr lang="zh-TW" altLang="en-US" dirty="0"/>
              <a:t>學生綜合症 </a:t>
            </a:r>
            <a:r>
              <a:rPr lang="en-US" altLang="zh-TW" dirty="0"/>
              <a:t>Student Syndrome</a:t>
            </a:r>
          </a:p>
          <a:p>
            <a:pPr lvl="2"/>
            <a:r>
              <a:rPr lang="zh-TW" altLang="zh-TW" dirty="0"/>
              <a:t>人們只有在最後一刻，即快到期限時才會全力以赴</a:t>
            </a:r>
            <a:endParaRPr lang="en-US" altLang="zh-TW" dirty="0"/>
          </a:p>
          <a:p>
            <a:pPr lvl="1"/>
            <a:r>
              <a:rPr lang="zh-TW" altLang="zh-TW" dirty="0"/>
              <a:t>帕金森定律</a:t>
            </a:r>
            <a:r>
              <a:rPr lang="en-US" altLang="zh-TW" dirty="0"/>
              <a:t> Parkinson’s Law</a:t>
            </a:r>
          </a:p>
          <a:p>
            <a:pPr lvl="2"/>
            <a:r>
              <a:rPr lang="zh-TW" altLang="zh-TW" dirty="0"/>
              <a:t>只要還有時間，工作就會不斷擴展，直到用完所有的時間。</a:t>
            </a:r>
            <a:endParaRPr lang="en-US" altLang="zh-TW" dirty="0"/>
          </a:p>
          <a:p>
            <a:r>
              <a:rPr lang="zh-TW" altLang="zh-TW" dirty="0"/>
              <a:t>應該把活動持續時間估算所依據的全部資料與假設都記錄在案。</a:t>
            </a:r>
          </a:p>
          <a:p>
            <a:endParaRPr lang="en-US" altLang="zh-TW" dirty="0"/>
          </a:p>
        </p:txBody>
      </p:sp>
      <p:sp>
        <p:nvSpPr>
          <p:cNvPr id="2" name="投影片編號版面配置區 1">
            <a:extLst>
              <a:ext uri="{FF2B5EF4-FFF2-40B4-BE49-F238E27FC236}">
                <a16:creationId xmlns:a16="http://schemas.microsoft.com/office/drawing/2014/main" id="{29AE2AEA-A505-4CAA-A2D3-655E77F3500E}"/>
              </a:ext>
            </a:extLst>
          </p:cNvPr>
          <p:cNvSpPr>
            <a:spLocks noGrp="1"/>
          </p:cNvSpPr>
          <p:nvPr>
            <p:ph type="sldNum" sz="quarter" idx="12"/>
          </p:nvPr>
        </p:nvSpPr>
        <p:spPr/>
        <p:txBody>
          <a:bodyPr/>
          <a:lstStyle/>
          <a:p>
            <a:fld id="{F5266956-B1F5-4385-B837-32E585D3D944}" type="slidenum">
              <a:rPr lang="en-US" altLang="zh-TW" smtClean="0"/>
              <a:pPr/>
              <a:t>53</a:t>
            </a:fld>
            <a:endParaRPr lang="en-US" altLang="zh-TW"/>
          </a:p>
        </p:txBody>
      </p:sp>
    </p:spTree>
    <p:extLst>
      <p:ext uri="{BB962C8B-B14F-4D97-AF65-F5344CB8AC3E}">
        <p14:creationId xmlns:p14="http://schemas.microsoft.com/office/powerpoint/2010/main" val="6920784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FA3AB4ED-3E08-4DB7-8A27-7B9EC0CA5326}"/>
              </a:ext>
            </a:extLst>
          </p:cNvPr>
          <p:cNvSpPr>
            <a:spLocks noGrp="1"/>
          </p:cNvSpPr>
          <p:nvPr>
            <p:ph type="title"/>
          </p:nvPr>
        </p:nvSpPr>
        <p:spPr/>
        <p:txBody>
          <a:bodyPr/>
          <a:lstStyle/>
          <a:p>
            <a:endParaRPr lang="zh-TW" altLang="en-US"/>
          </a:p>
        </p:txBody>
      </p:sp>
      <p:sp>
        <p:nvSpPr>
          <p:cNvPr id="4" name="投影片編號版面配置區 3">
            <a:extLst>
              <a:ext uri="{FF2B5EF4-FFF2-40B4-BE49-F238E27FC236}">
                <a16:creationId xmlns:a16="http://schemas.microsoft.com/office/drawing/2014/main" id="{8E62511B-8512-4776-A02B-2EC295D3C6F4}"/>
              </a:ext>
            </a:extLst>
          </p:cNvPr>
          <p:cNvSpPr>
            <a:spLocks noGrp="1"/>
          </p:cNvSpPr>
          <p:nvPr>
            <p:ph type="sldNum" sz="quarter" idx="12"/>
          </p:nvPr>
        </p:nvSpPr>
        <p:spPr/>
        <p:txBody>
          <a:bodyPr/>
          <a:lstStyle/>
          <a:p>
            <a:fld id="{06AFB70A-E524-49E4-8F5C-48BFBE4381EC}" type="slidenum">
              <a:rPr lang="en-US" altLang="zh-TW" smtClean="0"/>
              <a:pPr/>
              <a:t>54</a:t>
            </a:fld>
            <a:endParaRPr lang="en-US" altLang="zh-TW"/>
          </a:p>
        </p:txBody>
      </p:sp>
      <p:pic>
        <p:nvPicPr>
          <p:cNvPr id="6" name="圖片 5">
            <a:extLst>
              <a:ext uri="{FF2B5EF4-FFF2-40B4-BE49-F238E27FC236}">
                <a16:creationId xmlns:a16="http://schemas.microsoft.com/office/drawing/2014/main" id="{2325628A-62E1-44DA-9875-E46B74B866BC}"/>
              </a:ext>
            </a:extLst>
          </p:cNvPr>
          <p:cNvPicPr>
            <a:picLocks noChangeAspect="1"/>
          </p:cNvPicPr>
          <p:nvPr/>
        </p:nvPicPr>
        <p:blipFill>
          <a:blip r:embed="rId2"/>
          <a:stretch>
            <a:fillRect/>
          </a:stretch>
        </p:blipFill>
        <p:spPr>
          <a:xfrm>
            <a:off x="0" y="48104"/>
            <a:ext cx="12192000" cy="6761791"/>
          </a:xfrm>
          <a:prstGeom prst="rect">
            <a:avLst/>
          </a:prstGeom>
        </p:spPr>
      </p:pic>
      <p:sp>
        <p:nvSpPr>
          <p:cNvPr id="7" name="矩形 6">
            <a:extLst>
              <a:ext uri="{FF2B5EF4-FFF2-40B4-BE49-F238E27FC236}">
                <a16:creationId xmlns:a16="http://schemas.microsoft.com/office/drawing/2014/main" id="{D1F1768C-05AE-4A6C-A05D-558062E8BC20}"/>
              </a:ext>
            </a:extLst>
          </p:cNvPr>
          <p:cNvSpPr/>
          <p:nvPr/>
        </p:nvSpPr>
        <p:spPr>
          <a:xfrm>
            <a:off x="4151784" y="5373216"/>
            <a:ext cx="7776864" cy="369332"/>
          </a:xfrm>
          <a:prstGeom prst="rect">
            <a:avLst/>
          </a:prstGeom>
        </p:spPr>
        <p:txBody>
          <a:bodyPr wrap="square">
            <a:spAutoFit/>
          </a:bodyPr>
          <a:lstStyle/>
          <a:p>
            <a:r>
              <a:rPr lang="zh-TW" altLang="en-US" dirty="0"/>
              <a:t>Estimate Activity Durations: Inputs, Tools &amp; Techniques, and Outputs</a:t>
            </a:r>
          </a:p>
        </p:txBody>
      </p:sp>
    </p:spTree>
    <p:extLst>
      <p:ext uri="{BB962C8B-B14F-4D97-AF65-F5344CB8AC3E}">
        <p14:creationId xmlns:p14="http://schemas.microsoft.com/office/powerpoint/2010/main" val="30441164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55A7BE8-BC4C-4B1C-9EF6-0F43860B2D3E}"/>
              </a:ext>
            </a:extLst>
          </p:cNvPr>
          <p:cNvSpPr>
            <a:spLocks noGrp="1"/>
          </p:cNvSpPr>
          <p:nvPr>
            <p:ph type="title"/>
          </p:nvPr>
        </p:nvSpPr>
        <p:spPr/>
        <p:txBody>
          <a:bodyPr/>
          <a:lstStyle/>
          <a:p>
            <a:endParaRPr lang="zh-TW" altLang="en-US"/>
          </a:p>
        </p:txBody>
      </p:sp>
      <p:sp>
        <p:nvSpPr>
          <p:cNvPr id="3" name="投影片編號版面配置區 2">
            <a:extLst>
              <a:ext uri="{FF2B5EF4-FFF2-40B4-BE49-F238E27FC236}">
                <a16:creationId xmlns:a16="http://schemas.microsoft.com/office/drawing/2014/main" id="{5D67A419-B4BE-4D2C-8DBC-ABC188883E47}"/>
              </a:ext>
            </a:extLst>
          </p:cNvPr>
          <p:cNvSpPr>
            <a:spLocks noGrp="1"/>
          </p:cNvSpPr>
          <p:nvPr>
            <p:ph type="sldNum" sz="quarter" idx="12"/>
          </p:nvPr>
        </p:nvSpPr>
        <p:spPr/>
        <p:txBody>
          <a:bodyPr/>
          <a:lstStyle/>
          <a:p>
            <a:fld id="{0BC55746-04A1-42DC-A0BC-1E09A8E18DBD}" type="slidenum">
              <a:rPr lang="en-US" altLang="zh-TW" smtClean="0"/>
              <a:pPr/>
              <a:t>55</a:t>
            </a:fld>
            <a:endParaRPr lang="en-US" altLang="zh-TW"/>
          </a:p>
        </p:txBody>
      </p:sp>
      <p:pic>
        <p:nvPicPr>
          <p:cNvPr id="4" name="圖片 3">
            <a:extLst>
              <a:ext uri="{FF2B5EF4-FFF2-40B4-BE49-F238E27FC236}">
                <a16:creationId xmlns:a16="http://schemas.microsoft.com/office/drawing/2014/main" id="{0D380D0D-8AD7-4B4F-871D-23CE44145351}"/>
              </a:ext>
            </a:extLst>
          </p:cNvPr>
          <p:cNvPicPr>
            <a:picLocks noChangeAspect="1"/>
          </p:cNvPicPr>
          <p:nvPr/>
        </p:nvPicPr>
        <p:blipFill>
          <a:blip r:embed="rId2"/>
          <a:stretch>
            <a:fillRect/>
          </a:stretch>
        </p:blipFill>
        <p:spPr>
          <a:xfrm>
            <a:off x="1437207" y="0"/>
            <a:ext cx="9317586" cy="6858000"/>
          </a:xfrm>
          <a:prstGeom prst="rect">
            <a:avLst/>
          </a:prstGeom>
        </p:spPr>
      </p:pic>
      <p:sp>
        <p:nvSpPr>
          <p:cNvPr id="5" name="矩形 4">
            <a:extLst>
              <a:ext uri="{FF2B5EF4-FFF2-40B4-BE49-F238E27FC236}">
                <a16:creationId xmlns:a16="http://schemas.microsoft.com/office/drawing/2014/main" id="{6059A5BC-FDCA-4AF4-815B-84678467484C}"/>
              </a:ext>
            </a:extLst>
          </p:cNvPr>
          <p:cNvSpPr/>
          <p:nvPr/>
        </p:nvSpPr>
        <p:spPr>
          <a:xfrm>
            <a:off x="5231904" y="601012"/>
            <a:ext cx="5416868" cy="369332"/>
          </a:xfrm>
          <a:prstGeom prst="rect">
            <a:avLst/>
          </a:prstGeom>
        </p:spPr>
        <p:txBody>
          <a:bodyPr wrap="none">
            <a:spAutoFit/>
          </a:bodyPr>
          <a:lstStyle/>
          <a:p>
            <a:r>
              <a:rPr lang="zh-TW" altLang="en-US" dirty="0"/>
              <a:t>Estimate Activity Durations: Data Flow Diagram</a:t>
            </a:r>
          </a:p>
        </p:txBody>
      </p:sp>
    </p:spTree>
    <p:extLst>
      <p:ext uri="{BB962C8B-B14F-4D97-AF65-F5344CB8AC3E}">
        <p14:creationId xmlns:p14="http://schemas.microsoft.com/office/powerpoint/2010/main" val="38274782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3DBC39-884E-41B2-85FC-A1F5597E1195}"/>
              </a:ext>
            </a:extLst>
          </p:cNvPr>
          <p:cNvSpPr>
            <a:spLocks noGrp="1"/>
          </p:cNvSpPr>
          <p:nvPr>
            <p:ph type="title"/>
          </p:nvPr>
        </p:nvSpPr>
        <p:spPr/>
        <p:txBody>
          <a:bodyPr/>
          <a:lstStyle/>
          <a:p>
            <a:r>
              <a:rPr lang="zh-TW" altLang="en-US" dirty="0"/>
              <a:t>估計活動工期：輸入</a:t>
            </a:r>
          </a:p>
        </p:txBody>
      </p:sp>
      <p:sp>
        <p:nvSpPr>
          <p:cNvPr id="3" name="內容版面配置區 2">
            <a:extLst>
              <a:ext uri="{FF2B5EF4-FFF2-40B4-BE49-F238E27FC236}">
                <a16:creationId xmlns:a16="http://schemas.microsoft.com/office/drawing/2014/main" id="{78E8E363-BCD0-4C9C-874C-06906CE6378D}"/>
              </a:ext>
            </a:extLst>
          </p:cNvPr>
          <p:cNvSpPr>
            <a:spLocks noGrp="1"/>
          </p:cNvSpPr>
          <p:nvPr>
            <p:ph sz="half" idx="1"/>
          </p:nvPr>
        </p:nvSpPr>
        <p:spPr/>
        <p:txBody>
          <a:bodyPr/>
          <a:lstStyle/>
          <a:p>
            <a:r>
              <a:rPr lang="zh-TW" altLang="zh-TW" dirty="0"/>
              <a:t>專案管理計畫書：</a:t>
            </a:r>
            <a:endParaRPr lang="en-US" altLang="zh-TW" dirty="0"/>
          </a:p>
          <a:p>
            <a:pPr lvl="1"/>
            <a:r>
              <a:rPr lang="zh-TW" altLang="en-US" dirty="0"/>
              <a:t>包含</a:t>
            </a:r>
            <a:r>
              <a:rPr lang="zh-TW" altLang="zh-TW" dirty="0"/>
              <a:t>時程管理計畫書</a:t>
            </a:r>
            <a:r>
              <a:rPr lang="zh-TW" altLang="en-US" dirty="0"/>
              <a:t>和</a:t>
            </a:r>
            <a:r>
              <a:rPr lang="zh-TW" altLang="zh-TW" dirty="0"/>
              <a:t>時程基線</a:t>
            </a:r>
            <a:r>
              <a:rPr lang="zh-TW" altLang="en-US" dirty="0"/>
              <a:t>等</a:t>
            </a:r>
            <a:endParaRPr lang="en-US" altLang="zh-TW" dirty="0"/>
          </a:p>
          <a:p>
            <a:r>
              <a:rPr lang="zh-TW" altLang="en-US" dirty="0"/>
              <a:t>業環境因素：</a:t>
            </a:r>
            <a:endParaRPr lang="en-US" altLang="zh-TW" dirty="0"/>
          </a:p>
          <a:p>
            <a:pPr lvl="1"/>
            <a:r>
              <a:rPr lang="zh-TW" altLang="en-US" dirty="0"/>
              <a:t>包含工期估計的資料庫和其他參考資料、已公告商業資訊、生產力資料、和團隊成員所在位置等因素。</a:t>
            </a:r>
          </a:p>
          <a:p>
            <a:r>
              <a:rPr lang="zh-TW" altLang="en-US" dirty="0"/>
              <a:t>組織流程資產：</a:t>
            </a:r>
            <a:endParaRPr lang="en-US" altLang="zh-TW" dirty="0"/>
          </a:p>
          <a:p>
            <a:pPr lvl="1"/>
            <a:r>
              <a:rPr lang="zh-TW" altLang="en-US" dirty="0"/>
              <a:t>包含過去工期估計歷史檔案、已建立排程方法和工具、和經驗學習檔案等都是估計活動工期可參考的。</a:t>
            </a:r>
          </a:p>
          <a:p>
            <a:endParaRPr lang="zh-TW" altLang="zh-TW" dirty="0"/>
          </a:p>
        </p:txBody>
      </p:sp>
      <p:sp>
        <p:nvSpPr>
          <p:cNvPr id="14" name="內容版面配置區 13">
            <a:extLst>
              <a:ext uri="{FF2B5EF4-FFF2-40B4-BE49-F238E27FC236}">
                <a16:creationId xmlns:a16="http://schemas.microsoft.com/office/drawing/2014/main" id="{9AFA83A1-A830-4472-9133-F0D4A62259EE}"/>
              </a:ext>
            </a:extLst>
          </p:cNvPr>
          <p:cNvSpPr>
            <a:spLocks noGrp="1"/>
          </p:cNvSpPr>
          <p:nvPr>
            <p:ph sz="half" idx="2"/>
          </p:nvPr>
        </p:nvSpPr>
        <p:spPr/>
        <p:txBody>
          <a:bodyPr/>
          <a:lstStyle/>
          <a:p>
            <a:r>
              <a:rPr lang="zh-TW" altLang="zh-TW" dirty="0"/>
              <a:t>專案文件：</a:t>
            </a:r>
          </a:p>
          <a:p>
            <a:pPr lvl="1"/>
            <a:r>
              <a:rPr lang="zh-TW" altLang="zh-TW" dirty="0"/>
              <a:t>活動清單</a:t>
            </a:r>
          </a:p>
          <a:p>
            <a:pPr lvl="1"/>
            <a:r>
              <a:rPr lang="zh-TW" altLang="zh-TW" dirty="0"/>
              <a:t>活動屬性</a:t>
            </a:r>
          </a:p>
          <a:p>
            <a:pPr lvl="1"/>
            <a:r>
              <a:rPr lang="zh-TW" altLang="zh-TW" dirty="0"/>
              <a:t>假設和限制紀錄</a:t>
            </a:r>
          </a:p>
          <a:p>
            <a:pPr lvl="1"/>
            <a:r>
              <a:rPr lang="zh-TW" altLang="zh-TW" dirty="0"/>
              <a:t>經驗學習檔案</a:t>
            </a:r>
          </a:p>
          <a:p>
            <a:pPr lvl="1"/>
            <a:r>
              <a:rPr lang="zh-TW" altLang="zh-TW" dirty="0"/>
              <a:t>里程碑清單</a:t>
            </a:r>
            <a:endParaRPr lang="zh-TW" altLang="en-US" dirty="0"/>
          </a:p>
          <a:p>
            <a:pPr lvl="1"/>
            <a:r>
              <a:rPr lang="zh-TW" altLang="zh-TW" dirty="0"/>
              <a:t>專案團隊成員</a:t>
            </a:r>
          </a:p>
          <a:p>
            <a:pPr lvl="1"/>
            <a:r>
              <a:rPr lang="zh-TW" altLang="zh-TW" dirty="0"/>
              <a:t>資源分解結構</a:t>
            </a:r>
          </a:p>
          <a:p>
            <a:pPr lvl="1"/>
            <a:r>
              <a:rPr lang="zh-TW" altLang="zh-TW" dirty="0"/>
              <a:t>資源日曆</a:t>
            </a:r>
          </a:p>
          <a:p>
            <a:pPr lvl="1"/>
            <a:r>
              <a:rPr lang="zh-TW" altLang="zh-TW" dirty="0"/>
              <a:t>風險登錄簿</a:t>
            </a:r>
            <a:endParaRPr lang="zh-TW" altLang="en-US" dirty="0"/>
          </a:p>
        </p:txBody>
      </p:sp>
      <p:sp>
        <p:nvSpPr>
          <p:cNvPr id="4" name="投影片編號版面配置區 3">
            <a:extLst>
              <a:ext uri="{FF2B5EF4-FFF2-40B4-BE49-F238E27FC236}">
                <a16:creationId xmlns:a16="http://schemas.microsoft.com/office/drawing/2014/main" id="{627C9D9D-BB09-4AD8-9EAD-E98CD708D836}"/>
              </a:ext>
            </a:extLst>
          </p:cNvPr>
          <p:cNvSpPr>
            <a:spLocks noGrp="1"/>
          </p:cNvSpPr>
          <p:nvPr>
            <p:ph type="sldNum" sz="quarter" idx="12"/>
          </p:nvPr>
        </p:nvSpPr>
        <p:spPr/>
        <p:txBody>
          <a:bodyPr/>
          <a:lstStyle/>
          <a:p>
            <a:fld id="{06AFB70A-E524-49E4-8F5C-48BFBE4381EC}" type="slidenum">
              <a:rPr lang="en-US" altLang="zh-TW" smtClean="0"/>
              <a:pPr/>
              <a:t>56</a:t>
            </a:fld>
            <a:endParaRPr lang="en-US" altLang="zh-TW"/>
          </a:p>
        </p:txBody>
      </p:sp>
    </p:spTree>
    <p:extLst>
      <p:ext uri="{BB962C8B-B14F-4D97-AF65-F5344CB8AC3E}">
        <p14:creationId xmlns:p14="http://schemas.microsoft.com/office/powerpoint/2010/main" val="12185743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D252A25-3075-4EC3-8D19-5C055C86873D}"/>
              </a:ext>
            </a:extLst>
          </p:cNvPr>
          <p:cNvSpPr>
            <a:spLocks noGrp="1"/>
          </p:cNvSpPr>
          <p:nvPr>
            <p:ph type="title"/>
          </p:nvPr>
        </p:nvSpPr>
        <p:spPr/>
        <p:txBody>
          <a:bodyPr/>
          <a:lstStyle/>
          <a:p>
            <a:r>
              <a:rPr lang="zh-TW" altLang="en-US" dirty="0"/>
              <a:t>估計活動工期：工具和技術</a:t>
            </a:r>
          </a:p>
        </p:txBody>
      </p:sp>
      <p:sp>
        <p:nvSpPr>
          <p:cNvPr id="3" name="內容版面配置區 2">
            <a:extLst>
              <a:ext uri="{FF2B5EF4-FFF2-40B4-BE49-F238E27FC236}">
                <a16:creationId xmlns:a16="http://schemas.microsoft.com/office/drawing/2014/main" id="{6807552A-3B67-4196-8CB1-1402DE106CFC}"/>
              </a:ext>
            </a:extLst>
          </p:cNvPr>
          <p:cNvSpPr>
            <a:spLocks noGrp="1"/>
          </p:cNvSpPr>
          <p:nvPr>
            <p:ph sz="half" idx="1"/>
          </p:nvPr>
        </p:nvSpPr>
        <p:spPr/>
        <p:txBody>
          <a:bodyPr>
            <a:normAutofit/>
          </a:bodyPr>
          <a:lstStyle/>
          <a:p>
            <a:r>
              <a:rPr lang="zh-TW" altLang="en-US" dirty="0"/>
              <a:t>專家判斷：</a:t>
            </a:r>
            <a:endParaRPr lang="en-US" altLang="zh-TW" dirty="0"/>
          </a:p>
          <a:p>
            <a:pPr lvl="1"/>
            <a:r>
              <a:rPr lang="zh-TW" altLang="en-US" dirty="0"/>
              <a:t>從事過類似活動或專案人員可以提供過去經驗數據或相關估計方法和工具等。</a:t>
            </a:r>
          </a:p>
          <a:p>
            <a:r>
              <a:rPr lang="zh-TW" altLang="en-US" dirty="0"/>
              <a:t>類比估計法 </a:t>
            </a:r>
            <a:r>
              <a:rPr lang="en-US" altLang="zh-TW" dirty="0"/>
              <a:t>Analogous Estimating</a:t>
            </a:r>
            <a:endParaRPr lang="zh-TW" altLang="en-US" dirty="0"/>
          </a:p>
          <a:p>
            <a:pPr lvl="1"/>
            <a:r>
              <a:rPr lang="zh-TW" altLang="en-US" dirty="0"/>
              <a:t>由下往上估計法 </a:t>
            </a:r>
            <a:r>
              <a:rPr lang="en-US" altLang="zh-TW" dirty="0"/>
              <a:t>Top-Down Estimating</a:t>
            </a:r>
          </a:p>
          <a:p>
            <a:r>
              <a:rPr lang="zh-TW" altLang="en-US" dirty="0"/>
              <a:t>參數估計法 </a:t>
            </a:r>
            <a:r>
              <a:rPr lang="en-US" altLang="zh-TW" dirty="0"/>
              <a:t>Parametric estimating</a:t>
            </a:r>
          </a:p>
          <a:p>
            <a:endParaRPr lang="zh-TW" altLang="en-US" dirty="0"/>
          </a:p>
        </p:txBody>
      </p:sp>
      <p:sp>
        <p:nvSpPr>
          <p:cNvPr id="5" name="內容版面配置區 4">
            <a:extLst>
              <a:ext uri="{FF2B5EF4-FFF2-40B4-BE49-F238E27FC236}">
                <a16:creationId xmlns:a16="http://schemas.microsoft.com/office/drawing/2014/main" id="{4CEA0C6A-61F3-4B8B-A336-33080F5D9FB9}"/>
              </a:ext>
            </a:extLst>
          </p:cNvPr>
          <p:cNvSpPr>
            <a:spLocks noGrp="1"/>
          </p:cNvSpPr>
          <p:nvPr>
            <p:ph sz="half" idx="2"/>
          </p:nvPr>
        </p:nvSpPr>
        <p:spPr/>
        <p:txBody>
          <a:bodyPr>
            <a:normAutofit/>
          </a:bodyPr>
          <a:lstStyle/>
          <a:p>
            <a:r>
              <a:rPr lang="zh-TW" altLang="en-US" dirty="0"/>
              <a:t>三點估計法</a:t>
            </a:r>
            <a:endParaRPr lang="en-US" altLang="zh-TW" dirty="0"/>
          </a:p>
          <a:p>
            <a:r>
              <a:rPr lang="zh-TW" altLang="en-US" dirty="0"/>
              <a:t>德爾菲法 </a:t>
            </a:r>
            <a:r>
              <a:rPr lang="en-US" altLang="zh-TW" dirty="0"/>
              <a:t>Delphi Technique</a:t>
            </a:r>
            <a:endParaRPr lang="zh-TW" altLang="en-US" dirty="0"/>
          </a:p>
          <a:p>
            <a:r>
              <a:rPr lang="zh-TW" altLang="en-US" dirty="0"/>
              <a:t>儲備分析 </a:t>
            </a:r>
            <a:r>
              <a:rPr lang="en-US" altLang="zh-TW" dirty="0"/>
              <a:t> Reserve analysis</a:t>
            </a:r>
            <a:endParaRPr lang="zh-TW" altLang="en-US" dirty="0"/>
          </a:p>
          <a:p>
            <a:r>
              <a:rPr lang="zh-TW" altLang="en-US" dirty="0"/>
              <a:t>替代方案分析 </a:t>
            </a:r>
            <a:r>
              <a:rPr lang="en-US" altLang="zh-TW" dirty="0"/>
              <a:t>Alternatives analysis</a:t>
            </a:r>
            <a:endParaRPr lang="zh-TW" altLang="en-US" dirty="0"/>
          </a:p>
          <a:p>
            <a:endParaRPr lang="zh-TW" altLang="en-US" dirty="0"/>
          </a:p>
        </p:txBody>
      </p:sp>
      <p:sp>
        <p:nvSpPr>
          <p:cNvPr id="4" name="投影片編號版面配置區 3">
            <a:extLst>
              <a:ext uri="{FF2B5EF4-FFF2-40B4-BE49-F238E27FC236}">
                <a16:creationId xmlns:a16="http://schemas.microsoft.com/office/drawing/2014/main" id="{23856DBC-F085-4A1F-8232-32FB48786C26}"/>
              </a:ext>
            </a:extLst>
          </p:cNvPr>
          <p:cNvSpPr>
            <a:spLocks noGrp="1"/>
          </p:cNvSpPr>
          <p:nvPr>
            <p:ph type="sldNum" sz="quarter" idx="12"/>
          </p:nvPr>
        </p:nvSpPr>
        <p:spPr/>
        <p:txBody>
          <a:bodyPr/>
          <a:lstStyle/>
          <a:p>
            <a:fld id="{06AFB70A-E524-49E4-8F5C-48BFBE4381EC}" type="slidenum">
              <a:rPr lang="en-US" altLang="zh-TW" smtClean="0"/>
              <a:pPr/>
              <a:t>57</a:t>
            </a:fld>
            <a:endParaRPr lang="en-US" altLang="zh-TW"/>
          </a:p>
        </p:txBody>
      </p:sp>
    </p:spTree>
    <p:extLst>
      <p:ext uri="{BB962C8B-B14F-4D97-AF65-F5344CB8AC3E}">
        <p14:creationId xmlns:p14="http://schemas.microsoft.com/office/powerpoint/2010/main" val="35494345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CF2D09D-3C84-486A-AEE8-9148ADCF137B}"/>
              </a:ext>
            </a:extLst>
          </p:cNvPr>
          <p:cNvSpPr>
            <a:spLocks noGrp="1"/>
          </p:cNvSpPr>
          <p:nvPr>
            <p:ph type="title"/>
          </p:nvPr>
        </p:nvSpPr>
        <p:spPr/>
        <p:txBody>
          <a:bodyPr/>
          <a:lstStyle/>
          <a:p>
            <a:r>
              <a:rPr lang="zh-TW" altLang="en-US" dirty="0"/>
              <a:t>三點估計法</a:t>
            </a:r>
            <a:r>
              <a:rPr lang="en-US" altLang="zh-TW" dirty="0"/>
              <a:t>/</a:t>
            </a:r>
            <a:r>
              <a:rPr lang="zh-TW" altLang="en-US" dirty="0"/>
              <a:t>三時估計法</a:t>
            </a:r>
            <a:br>
              <a:rPr lang="en-US" altLang="zh-TW" dirty="0"/>
            </a:br>
            <a:r>
              <a:rPr lang="en-US" altLang="zh-TW" dirty="0"/>
              <a:t>Three-Point Estimating</a:t>
            </a:r>
            <a:endParaRPr lang="zh-TW" altLang="en-US" dirty="0"/>
          </a:p>
        </p:txBody>
      </p:sp>
      <p:sp>
        <p:nvSpPr>
          <p:cNvPr id="3" name="內容版面配置區 2">
            <a:extLst>
              <a:ext uri="{FF2B5EF4-FFF2-40B4-BE49-F238E27FC236}">
                <a16:creationId xmlns:a16="http://schemas.microsoft.com/office/drawing/2014/main" id="{0BB263FD-94CD-4920-B15D-65F2D11A8C42}"/>
              </a:ext>
            </a:extLst>
          </p:cNvPr>
          <p:cNvSpPr>
            <a:spLocks noGrp="1"/>
          </p:cNvSpPr>
          <p:nvPr>
            <p:ph idx="1"/>
          </p:nvPr>
        </p:nvSpPr>
        <p:spPr/>
        <p:txBody>
          <a:bodyPr/>
          <a:lstStyle/>
          <a:p>
            <a:r>
              <a:rPr lang="zh-TW" altLang="en-US" dirty="0"/>
              <a:t>是對各項作業所需要的時間分別按照</a:t>
            </a:r>
            <a:r>
              <a:rPr lang="zh-TW" altLang="en-US" dirty="0">
                <a:solidFill>
                  <a:srgbClr val="FF00FF"/>
                </a:solidFill>
              </a:rPr>
              <a:t>悲觀時間（</a:t>
            </a:r>
            <a:r>
              <a:rPr lang="en-US" altLang="zh-TW" dirty="0">
                <a:solidFill>
                  <a:srgbClr val="FF00FF"/>
                </a:solidFill>
              </a:rPr>
              <a:t>Pessimistic, </a:t>
            </a:r>
            <a:r>
              <a:rPr lang="en-US" altLang="zh-TW" dirty="0" err="1">
                <a:solidFill>
                  <a:srgbClr val="FF00FF"/>
                </a:solidFill>
              </a:rPr>
              <a:t>t</a:t>
            </a:r>
            <a:r>
              <a:rPr lang="en-US" altLang="zh-TW" baseline="-25000" dirty="0" err="1">
                <a:solidFill>
                  <a:srgbClr val="FF00FF"/>
                </a:solidFill>
              </a:rPr>
              <a:t>p</a:t>
            </a:r>
            <a:r>
              <a:rPr lang="zh-TW" altLang="en-US" dirty="0">
                <a:solidFill>
                  <a:srgbClr val="FF00FF"/>
                </a:solidFill>
              </a:rPr>
              <a:t>）</a:t>
            </a:r>
            <a:r>
              <a:rPr lang="zh-TW" altLang="en-US" dirty="0"/>
              <a:t>、</a:t>
            </a:r>
            <a:r>
              <a:rPr lang="zh-TW" altLang="en-US" dirty="0">
                <a:solidFill>
                  <a:srgbClr val="FF00FF"/>
                </a:solidFill>
              </a:rPr>
              <a:t>最可能時間（</a:t>
            </a:r>
            <a:r>
              <a:rPr lang="en-US" altLang="zh-TW" dirty="0">
                <a:solidFill>
                  <a:srgbClr val="FF00FF"/>
                </a:solidFill>
              </a:rPr>
              <a:t>Most Likely, t</a:t>
            </a:r>
            <a:r>
              <a:rPr lang="en-US" altLang="zh-TW" baseline="-25000" dirty="0">
                <a:solidFill>
                  <a:srgbClr val="FF00FF"/>
                </a:solidFill>
              </a:rPr>
              <a:t>m</a:t>
            </a:r>
            <a:r>
              <a:rPr lang="zh-TW" altLang="en-US" dirty="0">
                <a:solidFill>
                  <a:srgbClr val="FF00FF"/>
                </a:solidFill>
              </a:rPr>
              <a:t>）</a:t>
            </a:r>
            <a:r>
              <a:rPr lang="zh-TW" altLang="en-US" dirty="0"/>
              <a:t>與</a:t>
            </a:r>
            <a:r>
              <a:rPr lang="zh-TW" altLang="en-US" dirty="0">
                <a:solidFill>
                  <a:srgbClr val="FF00FF"/>
                </a:solidFill>
              </a:rPr>
              <a:t>樂觀時間（</a:t>
            </a:r>
            <a:r>
              <a:rPr lang="en-US" altLang="zh-TW" dirty="0">
                <a:solidFill>
                  <a:srgbClr val="FF00FF"/>
                </a:solidFill>
              </a:rPr>
              <a:t>Optimistic, t</a:t>
            </a:r>
            <a:r>
              <a:rPr lang="en-US" altLang="zh-TW" baseline="-25000" dirty="0">
                <a:solidFill>
                  <a:srgbClr val="FF00FF"/>
                </a:solidFill>
              </a:rPr>
              <a:t>o</a:t>
            </a:r>
            <a:r>
              <a:rPr lang="zh-TW" altLang="en-US" dirty="0">
                <a:solidFill>
                  <a:srgbClr val="FF00FF"/>
                </a:solidFill>
              </a:rPr>
              <a:t>）</a:t>
            </a:r>
            <a:r>
              <a:rPr lang="zh-TW" altLang="en-US" dirty="0"/>
              <a:t>等三種不同情況予以估計</a:t>
            </a:r>
            <a:endParaRPr lang="en-US" altLang="zh-TW" dirty="0"/>
          </a:p>
          <a:p>
            <a:r>
              <a:rPr lang="zh-TW" altLang="en-US" dirty="0"/>
              <a:t>在</a:t>
            </a:r>
            <a:r>
              <a:rPr lang="zh-TW" altLang="en-US" dirty="0">
                <a:solidFill>
                  <a:srgbClr val="FF00FF"/>
                </a:solidFill>
              </a:rPr>
              <a:t>貝氏分配</a:t>
            </a:r>
            <a:r>
              <a:rPr lang="zh-TW" altLang="en-US" dirty="0"/>
              <a:t>的假設下，採用</a:t>
            </a:r>
            <a:r>
              <a:rPr lang="zh-TW" altLang="en-US" dirty="0">
                <a:solidFill>
                  <a:srgbClr val="FF00FF"/>
                </a:solidFill>
              </a:rPr>
              <a:t>傳統機率論</a:t>
            </a:r>
            <a:r>
              <a:rPr lang="zh-TW" altLang="en-US" dirty="0"/>
              <a:t>來估算工期的</a:t>
            </a:r>
            <a:r>
              <a:rPr lang="zh-TW" altLang="en-US" dirty="0">
                <a:solidFill>
                  <a:srgbClr val="990000"/>
                </a:solidFill>
              </a:rPr>
              <a:t>期望值（</a:t>
            </a:r>
            <a:r>
              <a:rPr lang="en-US" altLang="zh-TW" dirty="0" err="1">
                <a:solidFill>
                  <a:srgbClr val="990000"/>
                </a:solidFill>
              </a:rPr>
              <a:t>t</a:t>
            </a:r>
            <a:r>
              <a:rPr lang="en-US" altLang="zh-TW" baseline="-25000" dirty="0" err="1">
                <a:solidFill>
                  <a:srgbClr val="990000"/>
                </a:solidFill>
              </a:rPr>
              <a:t>e</a:t>
            </a:r>
            <a:r>
              <a:rPr lang="zh-TW" altLang="en-US" dirty="0">
                <a:solidFill>
                  <a:srgbClr val="990000"/>
                </a:solidFill>
              </a:rPr>
              <a:t>）</a:t>
            </a:r>
            <a:r>
              <a:rPr lang="zh-TW" altLang="en-US" dirty="0"/>
              <a:t>與</a:t>
            </a:r>
            <a:r>
              <a:rPr lang="zh-TW" altLang="en-US" dirty="0">
                <a:solidFill>
                  <a:srgbClr val="990000"/>
                </a:solidFill>
              </a:rPr>
              <a:t>變異數（</a:t>
            </a:r>
            <a:r>
              <a:rPr lang="en-US" altLang="zh-TW" dirty="0">
                <a:solidFill>
                  <a:srgbClr val="990000"/>
                </a:solidFill>
              </a:rPr>
              <a:t>V</a:t>
            </a:r>
            <a:r>
              <a:rPr lang="zh-TW" altLang="en-US" dirty="0">
                <a:solidFill>
                  <a:srgbClr val="990000"/>
                </a:solidFill>
              </a:rPr>
              <a:t>）</a:t>
            </a:r>
            <a:r>
              <a:rPr lang="zh-TW" altLang="en-US" dirty="0"/>
              <a:t> </a:t>
            </a:r>
          </a:p>
          <a:p>
            <a:endParaRPr lang="zh-TW" altLang="en-US" dirty="0"/>
          </a:p>
        </p:txBody>
      </p:sp>
      <p:sp>
        <p:nvSpPr>
          <p:cNvPr id="4" name="投影片編號版面配置區 3">
            <a:extLst>
              <a:ext uri="{FF2B5EF4-FFF2-40B4-BE49-F238E27FC236}">
                <a16:creationId xmlns:a16="http://schemas.microsoft.com/office/drawing/2014/main" id="{C871F167-8492-453E-854D-E5AF41F85872}"/>
              </a:ext>
            </a:extLst>
          </p:cNvPr>
          <p:cNvSpPr>
            <a:spLocks noGrp="1"/>
          </p:cNvSpPr>
          <p:nvPr>
            <p:ph type="sldNum" sz="quarter" idx="12"/>
          </p:nvPr>
        </p:nvSpPr>
        <p:spPr/>
        <p:txBody>
          <a:bodyPr/>
          <a:lstStyle/>
          <a:p>
            <a:fld id="{06AFB70A-E524-49E4-8F5C-48BFBE4381EC}" type="slidenum">
              <a:rPr lang="en-US" altLang="zh-TW" smtClean="0"/>
              <a:pPr/>
              <a:t>58</a:t>
            </a:fld>
            <a:endParaRPr lang="en-US" altLang="zh-TW"/>
          </a:p>
        </p:txBody>
      </p:sp>
      <p:pic>
        <p:nvPicPr>
          <p:cNvPr id="5" name="Picture 4">
            <a:extLst>
              <a:ext uri="{FF2B5EF4-FFF2-40B4-BE49-F238E27FC236}">
                <a16:creationId xmlns:a16="http://schemas.microsoft.com/office/drawing/2014/main" id="{7C873590-70B5-40AE-AFEC-BD408AD5EF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1504" y="4236726"/>
            <a:ext cx="9638171" cy="1674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95837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25C4B21A-348C-40C7-8664-496868F528E6}"/>
              </a:ext>
            </a:extLst>
          </p:cNvPr>
          <p:cNvSpPr>
            <a:spLocks noGrp="1"/>
          </p:cNvSpPr>
          <p:nvPr>
            <p:ph type="sldNum" sz="quarter" idx="12"/>
          </p:nvPr>
        </p:nvSpPr>
        <p:spPr/>
        <p:txBody>
          <a:bodyPr/>
          <a:lstStyle/>
          <a:p>
            <a:fld id="{06AFB70A-E524-49E4-8F5C-48BFBE4381EC}" type="slidenum">
              <a:rPr lang="en-US" altLang="zh-TW" smtClean="0"/>
              <a:pPr/>
              <a:t>59</a:t>
            </a:fld>
            <a:endParaRPr lang="en-US" altLang="zh-TW"/>
          </a:p>
        </p:txBody>
      </p:sp>
      <p:pic>
        <p:nvPicPr>
          <p:cNvPr id="5" name="Picture 5">
            <a:extLst>
              <a:ext uri="{FF2B5EF4-FFF2-40B4-BE49-F238E27FC236}">
                <a16:creationId xmlns:a16="http://schemas.microsoft.com/office/drawing/2014/main" id="{3E7BD907-C34A-4141-B03E-1FF401D97B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5520" y="135702"/>
            <a:ext cx="8186861" cy="6586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6287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F9A9506-6F00-4F68-859B-C658E71F7A3E}"/>
              </a:ext>
            </a:extLst>
          </p:cNvPr>
          <p:cNvSpPr>
            <a:spLocks noGrp="1"/>
          </p:cNvSpPr>
          <p:nvPr>
            <p:ph type="sldNum" sz="quarter" idx="12"/>
          </p:nvPr>
        </p:nvSpPr>
        <p:spPr/>
        <p:txBody>
          <a:bodyPr/>
          <a:lstStyle/>
          <a:p>
            <a:fld id="{F5266956-B1F5-4385-B837-32E585D3D944}" type="slidenum">
              <a:rPr lang="en-US" altLang="zh-TW" smtClean="0"/>
              <a:pPr/>
              <a:t>6</a:t>
            </a:fld>
            <a:endParaRPr lang="en-US" altLang="zh-TW"/>
          </a:p>
        </p:txBody>
      </p:sp>
      <p:pic>
        <p:nvPicPr>
          <p:cNvPr id="3" name="圖片 2">
            <a:extLst>
              <a:ext uri="{FF2B5EF4-FFF2-40B4-BE49-F238E27FC236}">
                <a16:creationId xmlns:a16="http://schemas.microsoft.com/office/drawing/2014/main" id="{67320ECC-AF9E-4DD2-A165-118D7CE3F3EB}"/>
              </a:ext>
            </a:extLst>
          </p:cNvPr>
          <p:cNvPicPr>
            <a:picLocks noChangeAspect="1"/>
          </p:cNvPicPr>
          <p:nvPr/>
        </p:nvPicPr>
        <p:blipFill>
          <a:blip r:embed="rId2"/>
          <a:stretch>
            <a:fillRect/>
          </a:stretch>
        </p:blipFill>
        <p:spPr>
          <a:xfrm>
            <a:off x="461176" y="256732"/>
            <a:ext cx="11269648" cy="6344535"/>
          </a:xfrm>
          <a:prstGeom prst="rect">
            <a:avLst/>
          </a:prstGeom>
        </p:spPr>
      </p:pic>
    </p:spTree>
    <p:extLst>
      <p:ext uri="{BB962C8B-B14F-4D97-AF65-F5344CB8AC3E}">
        <p14:creationId xmlns:p14="http://schemas.microsoft.com/office/powerpoint/2010/main" val="21879574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B993B547-D291-4A7C-B7AA-88A17912CE5B}"/>
              </a:ext>
            </a:extLst>
          </p:cNvPr>
          <p:cNvSpPr>
            <a:spLocks noGrp="1"/>
          </p:cNvSpPr>
          <p:nvPr>
            <p:ph type="title"/>
          </p:nvPr>
        </p:nvSpPr>
        <p:spPr/>
        <p:txBody>
          <a:bodyPr>
            <a:normAutofit fontScale="90000"/>
          </a:bodyPr>
          <a:lstStyle/>
          <a:p>
            <a:r>
              <a:rPr lang="zh-TW" altLang="en-US" dirty="0"/>
              <a:t>時程儲備</a:t>
            </a:r>
            <a:r>
              <a:rPr lang="en-US" altLang="zh-TW" dirty="0"/>
              <a:t>/</a:t>
            </a:r>
            <a:r>
              <a:rPr lang="zh-TW" altLang="en-US" dirty="0"/>
              <a:t>應急儲備</a:t>
            </a:r>
            <a:br>
              <a:rPr lang="en-US" altLang="zh-TW" dirty="0"/>
            </a:br>
            <a:r>
              <a:rPr lang="en-US" altLang="zh-TW" dirty="0"/>
              <a:t>Schedule Reserves/ Contingency Reserves</a:t>
            </a:r>
            <a:endParaRPr lang="zh-TW" altLang="en-US" dirty="0"/>
          </a:p>
        </p:txBody>
      </p:sp>
      <p:sp>
        <p:nvSpPr>
          <p:cNvPr id="4" name="內容版面配置區 3">
            <a:extLst>
              <a:ext uri="{FF2B5EF4-FFF2-40B4-BE49-F238E27FC236}">
                <a16:creationId xmlns:a16="http://schemas.microsoft.com/office/drawing/2014/main" id="{810A5D58-EBB5-4E96-B27A-57E0C1CD082B}"/>
              </a:ext>
            </a:extLst>
          </p:cNvPr>
          <p:cNvSpPr>
            <a:spLocks noGrp="1"/>
          </p:cNvSpPr>
          <p:nvPr>
            <p:ph idx="1"/>
          </p:nvPr>
        </p:nvSpPr>
        <p:spPr/>
        <p:txBody>
          <a:bodyPr>
            <a:normAutofit fontScale="92500" lnSpcReduction="10000"/>
          </a:bodyPr>
          <a:lstStyle/>
          <a:p>
            <a:r>
              <a:rPr lang="zh-TW" altLang="en-US" dirty="0"/>
              <a:t>包含在時程基準中，用於因應已知的已識別風險</a:t>
            </a:r>
            <a:endParaRPr lang="en-US" altLang="zh-TW" dirty="0"/>
          </a:p>
          <a:p>
            <a:pPr lvl="1"/>
            <a:r>
              <a:rPr lang="zh-TW" altLang="en-US" dirty="0"/>
              <a:t>因應時程的不確定性</a:t>
            </a:r>
            <a:endParaRPr lang="en-US" altLang="zh-TW" dirty="0"/>
          </a:p>
          <a:p>
            <a:pPr lvl="1"/>
            <a:r>
              <a:rPr lang="zh-TW" altLang="en-US" dirty="0"/>
              <a:t>專案中未知的部份可能會重複嘗試錯誤很多次</a:t>
            </a:r>
            <a:endParaRPr lang="en-US" altLang="zh-TW" dirty="0"/>
          </a:p>
          <a:p>
            <a:r>
              <a:rPr lang="zh-TW" altLang="en-US" dirty="0"/>
              <a:t>可以是預估工時的一個百分比，也可以是固定的一段時間</a:t>
            </a:r>
            <a:endParaRPr lang="en-US" altLang="zh-TW" dirty="0"/>
          </a:p>
          <a:p>
            <a:r>
              <a:rPr lang="zh-TW" altLang="en-US" dirty="0"/>
              <a:t>亦可將時程儲備從各個活動中獨立出來，匯總成一項</a:t>
            </a:r>
            <a:endParaRPr lang="en-US" altLang="zh-TW" dirty="0"/>
          </a:p>
          <a:p>
            <a:r>
              <a:rPr lang="zh-TW" altLang="en-US" dirty="0"/>
              <a:t>應於時程文件之中清楚地列出時程儲備</a:t>
            </a:r>
            <a:endParaRPr lang="en-US" altLang="zh-TW" dirty="0"/>
          </a:p>
          <a:p>
            <a:r>
              <a:rPr lang="zh-TW" altLang="en-US" dirty="0"/>
              <a:t>管理儲備（</a:t>
            </a:r>
            <a:r>
              <a:rPr lang="en-US" altLang="zh-TW" dirty="0"/>
              <a:t>Management Reserve</a:t>
            </a:r>
            <a:r>
              <a:rPr lang="zh-TW" altLang="en-US" dirty="0"/>
              <a:t>）</a:t>
            </a:r>
            <a:endParaRPr lang="en-US" altLang="zh-TW" dirty="0"/>
          </a:p>
          <a:p>
            <a:pPr lvl="1"/>
            <a:r>
              <a:rPr lang="zh-TW" altLang="en-US" dirty="0"/>
              <a:t>為管理控制特別保留的專案預算</a:t>
            </a:r>
            <a:endParaRPr lang="en-US" altLang="zh-TW" dirty="0"/>
          </a:p>
          <a:p>
            <a:pPr lvl="1"/>
            <a:r>
              <a:rPr lang="zh-TW" altLang="en-US" dirty="0"/>
              <a:t>因應專案範疇內不可預見工作</a:t>
            </a:r>
            <a:endParaRPr lang="en-US" altLang="zh-TW" dirty="0"/>
          </a:p>
          <a:p>
            <a:pPr lvl="1"/>
            <a:r>
              <a:rPr lang="zh-TW" altLang="en-US" dirty="0"/>
              <a:t>是專案總時程的一部分，但是不包含在時程基線中</a:t>
            </a:r>
            <a:endParaRPr lang="en-US" altLang="zh-TW" dirty="0"/>
          </a:p>
          <a:p>
            <a:pPr lvl="1"/>
            <a:r>
              <a:rPr lang="zh-TW" altLang="en-US" dirty="0"/>
              <a:t>動用管理儲備需要變更時程基線</a:t>
            </a:r>
            <a:endParaRPr lang="en-US" altLang="zh-TW" dirty="0"/>
          </a:p>
          <a:p>
            <a:pPr lvl="1"/>
            <a:endParaRPr lang="en-US" altLang="zh-TW" dirty="0"/>
          </a:p>
        </p:txBody>
      </p:sp>
      <p:sp>
        <p:nvSpPr>
          <p:cNvPr id="2" name="投影片編號版面配置區 1">
            <a:extLst>
              <a:ext uri="{FF2B5EF4-FFF2-40B4-BE49-F238E27FC236}">
                <a16:creationId xmlns:a16="http://schemas.microsoft.com/office/drawing/2014/main" id="{2B0B22A3-08CB-418D-9E74-90E99432291D}"/>
              </a:ext>
            </a:extLst>
          </p:cNvPr>
          <p:cNvSpPr>
            <a:spLocks noGrp="1"/>
          </p:cNvSpPr>
          <p:nvPr>
            <p:ph type="sldNum" sz="quarter" idx="12"/>
          </p:nvPr>
        </p:nvSpPr>
        <p:spPr/>
        <p:txBody>
          <a:bodyPr/>
          <a:lstStyle/>
          <a:p>
            <a:fld id="{F5266956-B1F5-4385-B837-32E585D3D944}" type="slidenum">
              <a:rPr lang="en-US" altLang="zh-TW" smtClean="0"/>
              <a:pPr/>
              <a:t>60</a:t>
            </a:fld>
            <a:endParaRPr lang="en-US" altLang="zh-TW"/>
          </a:p>
        </p:txBody>
      </p:sp>
    </p:spTree>
    <p:extLst>
      <p:ext uri="{BB962C8B-B14F-4D97-AF65-F5344CB8AC3E}">
        <p14:creationId xmlns:p14="http://schemas.microsoft.com/office/powerpoint/2010/main" val="6972200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29F4028-7546-45FA-B653-511767F23E0B}"/>
              </a:ext>
            </a:extLst>
          </p:cNvPr>
          <p:cNvSpPr>
            <a:spLocks noGrp="1"/>
          </p:cNvSpPr>
          <p:nvPr>
            <p:ph type="title"/>
          </p:nvPr>
        </p:nvSpPr>
        <p:spPr/>
        <p:txBody>
          <a:bodyPr/>
          <a:lstStyle/>
          <a:p>
            <a:r>
              <a:rPr lang="zh-TW" altLang="en-US" dirty="0"/>
              <a:t>敏捷專案</a:t>
            </a:r>
            <a:r>
              <a:rPr lang="zh-TW" altLang="zh-TW" dirty="0"/>
              <a:t>決策</a:t>
            </a:r>
            <a:r>
              <a:rPr lang="en-US" altLang="zh-TW" dirty="0"/>
              <a:t> Decision Making</a:t>
            </a:r>
            <a:br>
              <a:rPr lang="en-US" altLang="zh-TW" dirty="0"/>
            </a:br>
            <a:r>
              <a:rPr lang="zh-TW" altLang="zh-TW" dirty="0"/>
              <a:t>舉手表決投票</a:t>
            </a:r>
            <a:r>
              <a:rPr lang="en-US" altLang="zh-TW" dirty="0"/>
              <a:t> Fist of Five/Fist to Five</a:t>
            </a:r>
            <a:endParaRPr lang="zh-TW" altLang="en-US" dirty="0"/>
          </a:p>
        </p:txBody>
      </p:sp>
      <p:sp>
        <p:nvSpPr>
          <p:cNvPr id="3" name="內容版面配置區 2">
            <a:extLst>
              <a:ext uri="{FF2B5EF4-FFF2-40B4-BE49-F238E27FC236}">
                <a16:creationId xmlns:a16="http://schemas.microsoft.com/office/drawing/2014/main" id="{FB74B311-AF69-4C04-B6D2-A737AE5A0986}"/>
              </a:ext>
            </a:extLst>
          </p:cNvPr>
          <p:cNvSpPr>
            <a:spLocks noGrp="1"/>
          </p:cNvSpPr>
          <p:nvPr>
            <p:ph idx="1"/>
          </p:nvPr>
        </p:nvSpPr>
        <p:spPr/>
        <p:txBody>
          <a:bodyPr/>
          <a:lstStyle/>
          <a:p>
            <a:r>
              <a:rPr lang="zh-TW" altLang="zh-TW" dirty="0"/>
              <a:t>讓團隊成員針對某個決定</a:t>
            </a:r>
            <a:r>
              <a:rPr lang="zh-TW" altLang="en-US" dirty="0"/>
              <a:t>表示</a:t>
            </a:r>
            <a:r>
              <a:rPr lang="zh-TW" altLang="zh-TW" dirty="0"/>
              <a:t>支持程度</a:t>
            </a:r>
            <a:endParaRPr lang="en-US" altLang="zh-TW" dirty="0"/>
          </a:p>
          <a:p>
            <a:r>
              <a:rPr lang="zh-TW" altLang="zh-TW" dirty="0"/>
              <a:t>舉拳頭表示不支持</a:t>
            </a:r>
            <a:endParaRPr lang="en-US" altLang="zh-TW" dirty="0"/>
          </a:p>
          <a:p>
            <a:r>
              <a:rPr lang="zh-TW" altLang="zh-TW" dirty="0"/>
              <a:t>伸五個手指表示完全支持</a:t>
            </a:r>
            <a:endParaRPr lang="en-US" altLang="zh-TW" dirty="0"/>
          </a:p>
          <a:p>
            <a:r>
              <a:rPr lang="zh-TW" altLang="zh-TW" dirty="0"/>
              <a:t>伸出三個以下手指的團隊成員有機會與團隊討論其反對意見</a:t>
            </a:r>
            <a:endParaRPr lang="en-US" altLang="zh-TW" dirty="0"/>
          </a:p>
          <a:p>
            <a:r>
              <a:rPr lang="en-US" altLang="zh-TW" dirty="0"/>
              <a:t>PM</a:t>
            </a:r>
            <a:r>
              <a:rPr lang="zh-TW" altLang="zh-TW" dirty="0"/>
              <a:t>不斷進行舉手表決，直到整個團隊達成共識（所有人都伸出三個以上手指）或同意進入下一個決定。</a:t>
            </a:r>
          </a:p>
        </p:txBody>
      </p:sp>
      <p:sp>
        <p:nvSpPr>
          <p:cNvPr id="4" name="投影片編號版面配置區 3">
            <a:extLst>
              <a:ext uri="{FF2B5EF4-FFF2-40B4-BE49-F238E27FC236}">
                <a16:creationId xmlns:a16="http://schemas.microsoft.com/office/drawing/2014/main" id="{B6ECA23C-E4D9-42D5-984B-0C750A205540}"/>
              </a:ext>
            </a:extLst>
          </p:cNvPr>
          <p:cNvSpPr>
            <a:spLocks noGrp="1"/>
          </p:cNvSpPr>
          <p:nvPr>
            <p:ph type="sldNum" sz="quarter" idx="12"/>
          </p:nvPr>
        </p:nvSpPr>
        <p:spPr/>
        <p:txBody>
          <a:bodyPr/>
          <a:lstStyle/>
          <a:p>
            <a:fld id="{06AFB70A-E524-49E4-8F5C-48BFBE4381EC}" type="slidenum">
              <a:rPr lang="en-US" altLang="zh-TW" smtClean="0"/>
              <a:pPr/>
              <a:t>61</a:t>
            </a:fld>
            <a:endParaRPr lang="en-US" altLang="zh-TW"/>
          </a:p>
        </p:txBody>
      </p:sp>
    </p:spTree>
    <p:extLst>
      <p:ext uri="{BB962C8B-B14F-4D97-AF65-F5344CB8AC3E}">
        <p14:creationId xmlns:p14="http://schemas.microsoft.com/office/powerpoint/2010/main" val="20565981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4F638C0-06F7-4D88-A6C5-4077C639B5C3}"/>
              </a:ext>
            </a:extLst>
          </p:cNvPr>
          <p:cNvSpPr>
            <a:spLocks noGrp="1"/>
          </p:cNvSpPr>
          <p:nvPr>
            <p:ph type="title"/>
          </p:nvPr>
        </p:nvSpPr>
        <p:spPr/>
        <p:txBody>
          <a:bodyPr/>
          <a:lstStyle/>
          <a:p>
            <a:r>
              <a:rPr lang="zh-TW" altLang="en-US" dirty="0"/>
              <a:t>建立時程：工具和技術（續）</a:t>
            </a:r>
          </a:p>
        </p:txBody>
      </p:sp>
      <p:sp>
        <p:nvSpPr>
          <p:cNvPr id="3" name="內容版面配置區 2">
            <a:extLst>
              <a:ext uri="{FF2B5EF4-FFF2-40B4-BE49-F238E27FC236}">
                <a16:creationId xmlns:a16="http://schemas.microsoft.com/office/drawing/2014/main" id="{09C8F707-1232-4C35-8CB0-40D231E67DDF}"/>
              </a:ext>
            </a:extLst>
          </p:cNvPr>
          <p:cNvSpPr>
            <a:spLocks noGrp="1"/>
          </p:cNvSpPr>
          <p:nvPr>
            <p:ph idx="1"/>
          </p:nvPr>
        </p:nvSpPr>
        <p:spPr/>
        <p:txBody>
          <a:bodyPr/>
          <a:lstStyle/>
          <a:p>
            <a:r>
              <a:rPr lang="zh-TW" altLang="en-US" dirty="0"/>
              <a:t>敏捷釋出規劃 </a:t>
            </a:r>
            <a:r>
              <a:rPr lang="en-US" altLang="zh-TW" dirty="0"/>
              <a:t>Agile Release Planning</a:t>
            </a:r>
          </a:p>
          <a:p>
            <a:pPr lvl="1"/>
            <a:r>
              <a:rPr lang="zh-TW" altLang="en-US" dirty="0"/>
              <a:t>依據對產品演進的路徑圖和產品願景</a:t>
            </a:r>
            <a:endParaRPr lang="en-US" altLang="zh-TW" dirty="0"/>
          </a:p>
          <a:p>
            <a:pPr lvl="2"/>
            <a:r>
              <a:rPr lang="zh-TW" altLang="en-US" dirty="0"/>
              <a:t>規劃高層次釋出時程（通常</a:t>
            </a:r>
            <a:r>
              <a:rPr lang="en-US" altLang="zh-TW" dirty="0"/>
              <a:t>3</a:t>
            </a:r>
            <a:r>
              <a:rPr lang="zh-TW" altLang="en-US" dirty="0"/>
              <a:t>到</a:t>
            </a:r>
            <a:r>
              <a:rPr lang="en-US" altLang="zh-TW" dirty="0"/>
              <a:t>6</a:t>
            </a:r>
            <a:r>
              <a:rPr lang="zh-TW" altLang="en-US" dirty="0"/>
              <a:t>個月）的時間表。</a:t>
            </a:r>
          </a:p>
          <a:p>
            <a:pPr lvl="1"/>
            <a:r>
              <a:rPr lang="zh-TW" altLang="en-US" dirty="0"/>
              <a:t>決定釋出的反覆或衝刺的次數</a:t>
            </a:r>
            <a:endParaRPr lang="en-US" altLang="zh-TW" dirty="0"/>
          </a:p>
          <a:p>
            <a:pPr lvl="2"/>
            <a:r>
              <a:rPr lang="zh-TW" altLang="en-US" dirty="0"/>
              <a:t>允許產品負責人和團隊共同決定要發展多少功能或特徵</a:t>
            </a:r>
            <a:endParaRPr lang="en-US" altLang="zh-TW" dirty="0"/>
          </a:p>
          <a:p>
            <a:pPr lvl="2"/>
            <a:r>
              <a:rPr lang="zh-TW" altLang="en-US" dirty="0"/>
              <a:t>花多少時間去開發可釋出的產品。</a:t>
            </a:r>
          </a:p>
          <a:p>
            <a:pPr lvl="1"/>
            <a:r>
              <a:rPr lang="zh-TW" altLang="en-US" dirty="0"/>
              <a:t>特徵代表顧客的價值，釋出時間表提供更容易了解專案時程的資訊，因為專案時程定義每一個反覆結束時可以獲得哪些特徵，而這正是顧客所尋找的資訊</a:t>
            </a:r>
          </a:p>
        </p:txBody>
      </p:sp>
      <p:sp>
        <p:nvSpPr>
          <p:cNvPr id="4" name="投影片編號版面配置區 3">
            <a:extLst>
              <a:ext uri="{FF2B5EF4-FFF2-40B4-BE49-F238E27FC236}">
                <a16:creationId xmlns:a16="http://schemas.microsoft.com/office/drawing/2014/main" id="{5A68AE90-BFB6-4F71-A8E6-415911D58AAC}"/>
              </a:ext>
            </a:extLst>
          </p:cNvPr>
          <p:cNvSpPr>
            <a:spLocks noGrp="1"/>
          </p:cNvSpPr>
          <p:nvPr>
            <p:ph type="sldNum" sz="quarter" idx="12"/>
          </p:nvPr>
        </p:nvSpPr>
        <p:spPr/>
        <p:txBody>
          <a:bodyPr/>
          <a:lstStyle/>
          <a:p>
            <a:fld id="{06AFB70A-E524-49E4-8F5C-48BFBE4381EC}" type="slidenum">
              <a:rPr lang="en-US" altLang="zh-TW" smtClean="0"/>
              <a:pPr/>
              <a:t>62</a:t>
            </a:fld>
            <a:endParaRPr lang="en-US" altLang="zh-TW"/>
          </a:p>
        </p:txBody>
      </p:sp>
    </p:spTree>
    <p:extLst>
      <p:ext uri="{BB962C8B-B14F-4D97-AF65-F5344CB8AC3E}">
        <p14:creationId xmlns:p14="http://schemas.microsoft.com/office/powerpoint/2010/main" val="358159392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771ACA0-7F86-4FAB-966A-BDF7E7F3D61C}"/>
              </a:ext>
            </a:extLst>
          </p:cNvPr>
          <p:cNvSpPr>
            <a:spLocks noGrp="1"/>
          </p:cNvSpPr>
          <p:nvPr>
            <p:ph type="title"/>
          </p:nvPr>
        </p:nvSpPr>
        <p:spPr/>
        <p:txBody>
          <a:bodyPr/>
          <a:lstStyle/>
          <a:p>
            <a:r>
              <a:rPr lang="zh-TW" altLang="en-US" dirty="0"/>
              <a:t>估計活動工期：輸出</a:t>
            </a:r>
          </a:p>
        </p:txBody>
      </p:sp>
      <p:sp>
        <p:nvSpPr>
          <p:cNvPr id="7" name="內容版面配置區 6">
            <a:extLst>
              <a:ext uri="{FF2B5EF4-FFF2-40B4-BE49-F238E27FC236}">
                <a16:creationId xmlns:a16="http://schemas.microsoft.com/office/drawing/2014/main" id="{6E752C58-7374-4808-8AB4-CBE8B0F84E0D}"/>
              </a:ext>
            </a:extLst>
          </p:cNvPr>
          <p:cNvSpPr>
            <a:spLocks noGrp="1"/>
          </p:cNvSpPr>
          <p:nvPr>
            <p:ph idx="1"/>
          </p:nvPr>
        </p:nvSpPr>
        <p:spPr/>
        <p:txBody>
          <a:bodyPr/>
          <a:lstStyle/>
          <a:p>
            <a:r>
              <a:rPr lang="zh-TW" altLang="zh-TW" dirty="0"/>
              <a:t>活動工期估計值：</a:t>
            </a:r>
            <a:endParaRPr lang="en-US" altLang="zh-TW" dirty="0"/>
          </a:p>
          <a:p>
            <a:pPr lvl="1"/>
            <a:r>
              <a:rPr lang="zh-TW" altLang="zh-TW" dirty="0"/>
              <a:t>活動工期估計值是完成一個活動的可能工作時間之量化評估值。</a:t>
            </a:r>
            <a:endParaRPr lang="en-US" altLang="zh-TW" dirty="0"/>
          </a:p>
          <a:p>
            <a:r>
              <a:rPr lang="zh-TW" altLang="zh-TW" dirty="0"/>
              <a:t>估計的基礎：</a:t>
            </a:r>
            <a:endParaRPr lang="en-US" altLang="zh-TW" dirty="0"/>
          </a:p>
          <a:p>
            <a:pPr lvl="1"/>
            <a:r>
              <a:rPr lang="zh-TW" altLang="zh-TW" dirty="0"/>
              <a:t>估計活動工期不是件容易的事，其詳細或準確程度涉及到很多因素。</a:t>
            </a:r>
          </a:p>
          <a:p>
            <a:r>
              <a:rPr lang="zh-TW" altLang="zh-TW" dirty="0"/>
              <a:t>專案文件更新：</a:t>
            </a:r>
            <a:endParaRPr lang="en-US" altLang="zh-TW" dirty="0"/>
          </a:p>
          <a:p>
            <a:pPr lvl="1"/>
            <a:r>
              <a:rPr lang="zh-TW" altLang="zh-TW" dirty="0"/>
              <a:t>活動屬性、假設日誌、和關於工期預估之經驗學習檔案可能被更新。</a:t>
            </a:r>
            <a:endParaRPr lang="zh-TW" altLang="en-US" dirty="0"/>
          </a:p>
          <a:p>
            <a:endParaRPr lang="zh-TW" altLang="en-US" dirty="0"/>
          </a:p>
        </p:txBody>
      </p:sp>
      <p:sp>
        <p:nvSpPr>
          <p:cNvPr id="4" name="投影片編號版面配置區 3">
            <a:extLst>
              <a:ext uri="{FF2B5EF4-FFF2-40B4-BE49-F238E27FC236}">
                <a16:creationId xmlns:a16="http://schemas.microsoft.com/office/drawing/2014/main" id="{2D5AB546-396D-481E-9A58-687A156CA713}"/>
              </a:ext>
            </a:extLst>
          </p:cNvPr>
          <p:cNvSpPr>
            <a:spLocks noGrp="1"/>
          </p:cNvSpPr>
          <p:nvPr>
            <p:ph type="sldNum" sz="quarter" idx="12"/>
          </p:nvPr>
        </p:nvSpPr>
        <p:spPr/>
        <p:txBody>
          <a:bodyPr/>
          <a:lstStyle/>
          <a:p>
            <a:fld id="{06AFB70A-E524-49E4-8F5C-48BFBE4381EC}" type="slidenum">
              <a:rPr lang="en-US" altLang="zh-TW" smtClean="0"/>
              <a:pPr/>
              <a:t>63</a:t>
            </a:fld>
            <a:endParaRPr lang="en-US" altLang="zh-TW"/>
          </a:p>
        </p:txBody>
      </p:sp>
    </p:spTree>
    <p:extLst>
      <p:ext uri="{BB962C8B-B14F-4D97-AF65-F5344CB8AC3E}">
        <p14:creationId xmlns:p14="http://schemas.microsoft.com/office/powerpoint/2010/main" val="28693867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34757B6-0983-4FA7-A6C5-18871A19613A}"/>
              </a:ext>
            </a:extLst>
          </p:cNvPr>
          <p:cNvSpPr>
            <a:spLocks noGrp="1"/>
          </p:cNvSpPr>
          <p:nvPr>
            <p:ph type="title"/>
          </p:nvPr>
        </p:nvSpPr>
        <p:spPr/>
        <p:txBody>
          <a:bodyPr/>
          <a:lstStyle/>
          <a:p>
            <a:r>
              <a:rPr lang="zh-TW" altLang="en-US" dirty="0"/>
              <a:t>建立時程</a:t>
            </a:r>
            <a:br>
              <a:rPr lang="en-US" altLang="zh-TW" dirty="0"/>
            </a:br>
            <a:r>
              <a:rPr lang="en-US" altLang="zh-TW" dirty="0"/>
              <a:t>Develop Schedule</a:t>
            </a:r>
            <a:endParaRPr lang="zh-TW" altLang="en-US" dirty="0"/>
          </a:p>
        </p:txBody>
      </p:sp>
      <p:sp>
        <p:nvSpPr>
          <p:cNvPr id="3" name="內容版面配置區 2">
            <a:extLst>
              <a:ext uri="{FF2B5EF4-FFF2-40B4-BE49-F238E27FC236}">
                <a16:creationId xmlns:a16="http://schemas.microsoft.com/office/drawing/2014/main" id="{0D88F482-7CDA-4587-BE57-321A65DF7E60}"/>
              </a:ext>
            </a:extLst>
          </p:cNvPr>
          <p:cNvSpPr>
            <a:spLocks noGrp="1"/>
          </p:cNvSpPr>
          <p:nvPr>
            <p:ph idx="1"/>
          </p:nvPr>
        </p:nvSpPr>
        <p:spPr/>
        <p:txBody>
          <a:bodyPr/>
          <a:lstStyle/>
          <a:p>
            <a:r>
              <a:rPr lang="zh-TW" altLang="zh-TW" dirty="0"/>
              <a:t>分析活動順序、工期、資源需求、時程限制以建立專案時程，作為專案執行和監視控制的過程。</a:t>
            </a:r>
            <a:endParaRPr lang="en-US" altLang="zh-TW" dirty="0"/>
          </a:p>
          <a:p>
            <a:r>
              <a:rPr lang="zh-TW" altLang="zh-TW" dirty="0"/>
              <a:t>專案時程是專案排程的結果，它呈現專案所有活動的預定開始和結束時間。</a:t>
            </a:r>
            <a:endParaRPr lang="en-US" altLang="zh-TW" dirty="0"/>
          </a:p>
          <a:p>
            <a:r>
              <a:rPr lang="zh-TW" altLang="zh-TW" dirty="0"/>
              <a:t>排程目的是要預測專案未來實際執行的狀況，然而它無法完全掌握專案實際上到底要花費多少時間才能完成，因為每一個專案都包含或多或少的不確定因素。</a:t>
            </a:r>
            <a:endParaRPr lang="en-US" altLang="zh-TW" dirty="0"/>
          </a:p>
          <a:p>
            <a:r>
              <a:rPr lang="zh-TW" altLang="zh-TW" dirty="0"/>
              <a:t>有幾種網路時程分析技巧可以協助了解專案未來可能發生的場景（</a:t>
            </a:r>
            <a:r>
              <a:rPr lang="en-US" altLang="zh-TW" dirty="0"/>
              <a:t>scenario</a:t>
            </a:r>
            <a:r>
              <a:rPr lang="zh-TW" altLang="zh-TW" dirty="0"/>
              <a:t>），並預測更接近實際狀況的時程。</a:t>
            </a:r>
            <a:endParaRPr lang="en-US" altLang="zh-TW" dirty="0"/>
          </a:p>
          <a:p>
            <a:r>
              <a:rPr lang="zh-TW" altLang="zh-TW" dirty="0"/>
              <a:t>不同的排程目標會產生不同的時程，例如以追求最低成本為目標所建立的時程會不同於以追求最短時間為目標的時程。</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CCF222EE-B302-43A8-A831-6DCC99320A9B}"/>
              </a:ext>
            </a:extLst>
          </p:cNvPr>
          <p:cNvSpPr>
            <a:spLocks noGrp="1"/>
          </p:cNvSpPr>
          <p:nvPr>
            <p:ph type="sldNum" sz="quarter" idx="12"/>
          </p:nvPr>
        </p:nvSpPr>
        <p:spPr/>
        <p:txBody>
          <a:bodyPr/>
          <a:lstStyle/>
          <a:p>
            <a:fld id="{06AFB70A-E524-49E4-8F5C-48BFBE4381EC}" type="slidenum">
              <a:rPr lang="en-US" altLang="zh-TW" smtClean="0"/>
              <a:pPr/>
              <a:t>64</a:t>
            </a:fld>
            <a:endParaRPr lang="en-US" altLang="zh-TW"/>
          </a:p>
        </p:txBody>
      </p:sp>
    </p:spTree>
    <p:extLst>
      <p:ext uri="{BB962C8B-B14F-4D97-AF65-F5344CB8AC3E}">
        <p14:creationId xmlns:p14="http://schemas.microsoft.com/office/powerpoint/2010/main" val="11775283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34757B6-0983-4FA7-A6C5-18871A19613A}"/>
              </a:ext>
            </a:extLst>
          </p:cNvPr>
          <p:cNvSpPr>
            <a:spLocks noGrp="1"/>
          </p:cNvSpPr>
          <p:nvPr>
            <p:ph type="title"/>
          </p:nvPr>
        </p:nvSpPr>
        <p:spPr/>
        <p:txBody>
          <a:bodyPr/>
          <a:lstStyle/>
          <a:p>
            <a:r>
              <a:rPr lang="zh-TW" altLang="en-US" dirty="0"/>
              <a:t>排程技術和方法</a:t>
            </a:r>
          </a:p>
        </p:txBody>
      </p:sp>
      <p:sp>
        <p:nvSpPr>
          <p:cNvPr id="3" name="內容版面配置區 2">
            <a:extLst>
              <a:ext uri="{FF2B5EF4-FFF2-40B4-BE49-F238E27FC236}">
                <a16:creationId xmlns:a16="http://schemas.microsoft.com/office/drawing/2014/main" id="{0D88F482-7CDA-4587-BE57-321A65DF7E60}"/>
              </a:ext>
            </a:extLst>
          </p:cNvPr>
          <p:cNvSpPr>
            <a:spLocks noGrp="1"/>
          </p:cNvSpPr>
          <p:nvPr>
            <p:ph idx="1"/>
          </p:nvPr>
        </p:nvSpPr>
        <p:spPr/>
        <p:txBody>
          <a:bodyPr/>
          <a:lstStyle/>
          <a:p>
            <a:r>
              <a:rPr lang="zh-TW" altLang="en-US" dirty="0"/>
              <a:t>時程模式（</a:t>
            </a:r>
            <a:r>
              <a:rPr lang="en-US" altLang="zh-TW" dirty="0"/>
              <a:t>Schedule Model</a:t>
            </a:r>
            <a:r>
              <a:rPr lang="zh-TW" altLang="en-US" dirty="0"/>
              <a:t>）是使用所選定之排程方法而生成的專案時程，如利用要徑法可產生</a:t>
            </a:r>
            <a:r>
              <a:rPr lang="en-US" altLang="zh-TW" dirty="0"/>
              <a:t>ES</a:t>
            </a:r>
            <a:r>
              <a:rPr lang="zh-TW" altLang="en-US" dirty="0"/>
              <a:t>專案時程和</a:t>
            </a:r>
            <a:r>
              <a:rPr lang="en-US" altLang="zh-TW" dirty="0"/>
              <a:t>LS</a:t>
            </a:r>
            <a:r>
              <a:rPr lang="zh-TW" altLang="en-US" dirty="0"/>
              <a:t>專案時程。</a:t>
            </a:r>
            <a:endParaRPr lang="en-US" altLang="zh-TW" dirty="0"/>
          </a:p>
          <a:p>
            <a:r>
              <a:rPr lang="zh-TW" altLang="zh-TW" dirty="0"/>
              <a:t>活動工期可被視為固定，此時可用</a:t>
            </a:r>
            <a:r>
              <a:rPr lang="en-US" altLang="zh-TW" dirty="0"/>
              <a:t>CPM</a:t>
            </a:r>
            <a:r>
              <a:rPr lang="zh-TW" altLang="zh-TW" dirty="0"/>
              <a:t>法。</a:t>
            </a:r>
            <a:endParaRPr lang="en-US" altLang="zh-TW" dirty="0"/>
          </a:p>
          <a:p>
            <a:r>
              <a:rPr lang="zh-TW" altLang="en-US" dirty="0"/>
              <a:t>當</a:t>
            </a:r>
            <a:r>
              <a:rPr lang="zh-TW" altLang="zh-TW" dirty="0"/>
              <a:t>活動工期是不確定</a:t>
            </a:r>
            <a:r>
              <a:rPr lang="zh-TW" altLang="en-US" dirty="0"/>
              <a:t>時</a:t>
            </a:r>
            <a:r>
              <a:rPr lang="zh-TW" altLang="zh-TW" dirty="0"/>
              <a:t>，</a:t>
            </a:r>
            <a:r>
              <a:rPr lang="en-US" altLang="zh-TW" dirty="0" err="1"/>
              <a:t>Mummolo</a:t>
            </a:r>
            <a:r>
              <a:rPr lang="zh-TW" altLang="zh-TW" dirty="0"/>
              <a:t>（</a:t>
            </a:r>
            <a:r>
              <a:rPr lang="en-US" altLang="zh-TW" dirty="0"/>
              <a:t>1994</a:t>
            </a:r>
            <a:r>
              <a:rPr lang="zh-TW" altLang="zh-TW" dirty="0"/>
              <a:t>）以模擬方式建立各種可能路徑之情境網路：</a:t>
            </a:r>
            <a:r>
              <a:rPr lang="en-US" altLang="zh-TW" dirty="0"/>
              <a:t>PERT-path network</a:t>
            </a:r>
            <a:r>
              <a:rPr lang="zh-TW" altLang="zh-TW" dirty="0"/>
              <a:t>，從中辨識出最可能路徑。</a:t>
            </a:r>
            <a:endParaRPr lang="en-US" altLang="zh-TW" dirty="0"/>
          </a:p>
          <a:p>
            <a:r>
              <a:rPr lang="zh-TW" altLang="zh-TW" dirty="0"/>
              <a:t>在考慮資源限制下，許多排程被發展出以建立時程模式。</a:t>
            </a:r>
            <a:endParaRPr lang="en-US" altLang="zh-TW" dirty="0"/>
          </a:p>
          <a:p>
            <a:pPr lvl="1"/>
            <a:r>
              <a:rPr lang="zh-TW" altLang="zh-TW" dirty="0"/>
              <a:t>當活動工期是固定時，併行排程法可以識別出關鍵活動順序（</a:t>
            </a:r>
            <a:r>
              <a:rPr lang="en-US" altLang="zh-TW" dirty="0"/>
              <a:t>critical sequence of activities</a:t>
            </a:r>
            <a:r>
              <a:rPr lang="zh-TW" altLang="zh-TW" dirty="0"/>
              <a:t>）。</a:t>
            </a:r>
            <a:endParaRPr lang="en-US" altLang="zh-TW" dirty="0"/>
          </a:p>
          <a:p>
            <a:pPr lvl="1"/>
            <a:r>
              <a:rPr lang="zh-TW" altLang="zh-TW" dirty="0"/>
              <a:t>當活動工期是隨機時，</a:t>
            </a:r>
            <a:r>
              <a:rPr lang="en-US" altLang="zh-TW" dirty="0"/>
              <a:t>Tseng</a:t>
            </a:r>
            <a:r>
              <a:rPr lang="zh-TW" altLang="zh-TW" dirty="0"/>
              <a:t>和</a:t>
            </a:r>
            <a:r>
              <a:rPr lang="en-US" altLang="zh-TW" dirty="0"/>
              <a:t>Ko</a:t>
            </a:r>
            <a:r>
              <a:rPr lang="zh-TW" altLang="zh-TW" dirty="0"/>
              <a:t>以情境模擬找出最可能活動開始和結束之順序路徑，以及</a:t>
            </a:r>
            <a:r>
              <a:rPr lang="en-US" altLang="zh-TW" dirty="0"/>
              <a:t>Goldratt</a:t>
            </a:r>
            <a:r>
              <a:rPr lang="zh-TW" altLang="zh-TW" dirty="0"/>
              <a:t>以限制理論（</a:t>
            </a:r>
            <a:r>
              <a:rPr lang="en-US" altLang="zh-TW" dirty="0"/>
              <a:t>theory of constraints, TOC</a:t>
            </a:r>
            <a:r>
              <a:rPr lang="zh-TW" altLang="zh-TW" dirty="0"/>
              <a:t>）排程程法找出關鍵鏈。</a:t>
            </a:r>
            <a:endParaRPr lang="en-US" altLang="zh-TW" dirty="0"/>
          </a:p>
          <a:p>
            <a:r>
              <a:rPr lang="zh-TW" altLang="zh-TW" dirty="0"/>
              <a:t>這些方法都是試圖建立不同的時程模式。</a:t>
            </a:r>
            <a:endParaRPr lang="en-US" altLang="zh-TW" dirty="0"/>
          </a:p>
        </p:txBody>
      </p:sp>
      <p:sp>
        <p:nvSpPr>
          <p:cNvPr id="4" name="投影片編號版面配置區 3">
            <a:extLst>
              <a:ext uri="{FF2B5EF4-FFF2-40B4-BE49-F238E27FC236}">
                <a16:creationId xmlns:a16="http://schemas.microsoft.com/office/drawing/2014/main" id="{CCF222EE-B302-43A8-A831-6DCC99320A9B}"/>
              </a:ext>
            </a:extLst>
          </p:cNvPr>
          <p:cNvSpPr>
            <a:spLocks noGrp="1"/>
          </p:cNvSpPr>
          <p:nvPr>
            <p:ph type="sldNum" sz="quarter" idx="12"/>
          </p:nvPr>
        </p:nvSpPr>
        <p:spPr/>
        <p:txBody>
          <a:bodyPr/>
          <a:lstStyle/>
          <a:p>
            <a:fld id="{06AFB70A-E524-49E4-8F5C-48BFBE4381EC}" type="slidenum">
              <a:rPr lang="en-US" altLang="zh-TW" smtClean="0"/>
              <a:pPr/>
              <a:t>65</a:t>
            </a:fld>
            <a:endParaRPr lang="en-US" altLang="zh-TW"/>
          </a:p>
        </p:txBody>
      </p:sp>
    </p:spTree>
    <p:extLst>
      <p:ext uri="{BB962C8B-B14F-4D97-AF65-F5344CB8AC3E}">
        <p14:creationId xmlns:p14="http://schemas.microsoft.com/office/powerpoint/2010/main" val="153428174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0E90375F-7BF0-43EE-A612-194CC0F6A223}"/>
              </a:ext>
            </a:extLst>
          </p:cNvPr>
          <p:cNvSpPr>
            <a:spLocks noGrp="1"/>
          </p:cNvSpPr>
          <p:nvPr>
            <p:ph type="title"/>
          </p:nvPr>
        </p:nvSpPr>
        <p:spPr/>
        <p:txBody>
          <a:bodyPr/>
          <a:lstStyle/>
          <a:p>
            <a:r>
              <a:rPr lang="zh-TW" altLang="en-US" dirty="0"/>
              <a:t>甘特圖 </a:t>
            </a:r>
            <a:br>
              <a:rPr lang="en-US" altLang="zh-TW" dirty="0"/>
            </a:br>
            <a:r>
              <a:rPr lang="en-US" altLang="zh-TW" dirty="0"/>
              <a:t>Gantt Chart</a:t>
            </a:r>
            <a:endParaRPr lang="zh-TW" altLang="en-US" dirty="0"/>
          </a:p>
        </p:txBody>
      </p:sp>
      <p:sp>
        <p:nvSpPr>
          <p:cNvPr id="4" name="內容版面配置區 3">
            <a:extLst>
              <a:ext uri="{FF2B5EF4-FFF2-40B4-BE49-F238E27FC236}">
                <a16:creationId xmlns:a16="http://schemas.microsoft.com/office/drawing/2014/main" id="{190DD465-213E-4D75-A57C-ED4232FF6B2E}"/>
              </a:ext>
            </a:extLst>
          </p:cNvPr>
          <p:cNvSpPr>
            <a:spLocks noGrp="1"/>
          </p:cNvSpPr>
          <p:nvPr>
            <p:ph idx="1"/>
          </p:nvPr>
        </p:nvSpPr>
        <p:spPr/>
        <p:txBody>
          <a:bodyPr>
            <a:normAutofit lnSpcReduction="10000"/>
          </a:bodyPr>
          <a:lstStyle/>
          <a:p>
            <a:r>
              <a:rPr lang="zh-TW" altLang="en-US" dirty="0"/>
              <a:t>基本上呈現條狀，故又稱為「條狀圖」</a:t>
            </a:r>
            <a:endParaRPr lang="en-US" altLang="zh-TW" dirty="0"/>
          </a:p>
          <a:p>
            <a:pPr lvl="1"/>
            <a:r>
              <a:rPr lang="zh-TW" altLang="en-US" dirty="0"/>
              <a:t>橫軸表示「時間」</a:t>
            </a:r>
            <a:endParaRPr lang="en-US" altLang="zh-TW" dirty="0"/>
          </a:p>
          <a:p>
            <a:pPr lvl="1"/>
            <a:r>
              <a:rPr lang="zh-TW" altLang="en-US" dirty="0"/>
              <a:t>縱軸表示「活動項目」或「工作項目」</a:t>
            </a:r>
            <a:endParaRPr lang="en-US" altLang="zh-TW" dirty="0"/>
          </a:p>
          <a:p>
            <a:pPr lvl="1"/>
            <a:r>
              <a:rPr lang="zh-TW" altLang="en-US" dirty="0"/>
              <a:t>線條表示在整個期間裡，計劃和實際活動完成的情況 </a:t>
            </a:r>
          </a:p>
          <a:p>
            <a:r>
              <a:rPr lang="zh-TW" altLang="en-US" dirty="0"/>
              <a:t>管理者可藉由甘特圖，看出專案進度的全貌；當專案開始執行後，也可進一步看出還有哪些工作項目未完成，並可評估工作提前或延後，是一種簡單的專案時間管理工具。</a:t>
            </a:r>
          </a:p>
          <a:p>
            <a:r>
              <a:rPr lang="zh-TW" altLang="en-US" dirty="0"/>
              <a:t>基本上，依據「工作分解結構」</a:t>
            </a:r>
            <a:r>
              <a:rPr lang="en-US" altLang="zh-TW" dirty="0"/>
              <a:t>(WBS)</a:t>
            </a:r>
            <a:r>
              <a:rPr lang="zh-TW" altLang="en-US" dirty="0"/>
              <a:t>的活動，進行排序後，接下來就能用甘特圖的方式來呈現專案進度。</a:t>
            </a:r>
          </a:p>
          <a:p>
            <a:r>
              <a:rPr lang="zh-TW" altLang="en-US" dirty="0"/>
              <a:t>一般而言，甘特圖較適用於包含三十個以下作業活動的專案，三十個以上之專案則採用計畫評核術（</a:t>
            </a:r>
            <a:r>
              <a:rPr lang="en-US" altLang="zh-TW" dirty="0"/>
              <a:t>PERT</a:t>
            </a:r>
            <a:r>
              <a:rPr lang="zh-TW" altLang="en-US" dirty="0"/>
              <a:t>）或要徑法（</a:t>
            </a:r>
            <a:r>
              <a:rPr lang="en-US" altLang="zh-TW" dirty="0"/>
              <a:t>CPM</a:t>
            </a:r>
            <a:r>
              <a:rPr lang="zh-TW" altLang="en-US" dirty="0"/>
              <a:t>）方式較佳。</a:t>
            </a:r>
          </a:p>
          <a:p>
            <a:endParaRPr lang="zh-TW" altLang="en-US" dirty="0"/>
          </a:p>
        </p:txBody>
      </p:sp>
      <p:sp>
        <p:nvSpPr>
          <p:cNvPr id="2" name="投影片編號版面配置區 1">
            <a:extLst>
              <a:ext uri="{FF2B5EF4-FFF2-40B4-BE49-F238E27FC236}">
                <a16:creationId xmlns:a16="http://schemas.microsoft.com/office/drawing/2014/main" id="{D64C4575-1AB0-4DA1-91BA-080C23A26454}"/>
              </a:ext>
            </a:extLst>
          </p:cNvPr>
          <p:cNvSpPr>
            <a:spLocks noGrp="1"/>
          </p:cNvSpPr>
          <p:nvPr>
            <p:ph type="sldNum" sz="quarter" idx="12"/>
          </p:nvPr>
        </p:nvSpPr>
        <p:spPr/>
        <p:txBody>
          <a:bodyPr/>
          <a:lstStyle/>
          <a:p>
            <a:fld id="{F5266956-B1F5-4385-B837-32E585D3D944}" type="slidenum">
              <a:rPr lang="en-US" altLang="zh-TW" smtClean="0"/>
              <a:pPr/>
              <a:t>66</a:t>
            </a:fld>
            <a:endParaRPr lang="en-US" altLang="zh-TW"/>
          </a:p>
        </p:txBody>
      </p:sp>
    </p:spTree>
    <p:extLst>
      <p:ext uri="{BB962C8B-B14F-4D97-AF65-F5344CB8AC3E}">
        <p14:creationId xmlns:p14="http://schemas.microsoft.com/office/powerpoint/2010/main" val="425987329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738332A-1C69-4BE1-A7F8-FB163E78C957}"/>
              </a:ext>
            </a:extLst>
          </p:cNvPr>
          <p:cNvSpPr>
            <a:spLocks noGrp="1"/>
          </p:cNvSpPr>
          <p:nvPr>
            <p:ph type="title"/>
          </p:nvPr>
        </p:nvSpPr>
        <p:spPr/>
        <p:txBody>
          <a:bodyPr>
            <a:normAutofit/>
          </a:bodyPr>
          <a:lstStyle/>
          <a:p>
            <a:r>
              <a:rPr lang="zh-TW" altLang="en-US" dirty="0"/>
              <a:t>計畫評核術</a:t>
            </a:r>
            <a:r>
              <a:rPr lang="en-US" altLang="zh-TW" dirty="0"/>
              <a:t>(PERT)</a:t>
            </a:r>
            <a:br>
              <a:rPr lang="en-US" altLang="zh-TW" dirty="0"/>
            </a:br>
            <a:r>
              <a:rPr lang="en-US" altLang="zh-TW" dirty="0"/>
              <a:t>Program Evaluation Review Technique</a:t>
            </a:r>
            <a:endParaRPr lang="zh-TW" altLang="en-US" dirty="0"/>
          </a:p>
        </p:txBody>
      </p:sp>
      <p:sp>
        <p:nvSpPr>
          <p:cNvPr id="3" name="內容版面配置區 2">
            <a:extLst>
              <a:ext uri="{FF2B5EF4-FFF2-40B4-BE49-F238E27FC236}">
                <a16:creationId xmlns:a16="http://schemas.microsoft.com/office/drawing/2014/main" id="{6B18A0EF-F348-43EC-87BF-16A5FC6680F0}"/>
              </a:ext>
            </a:extLst>
          </p:cNvPr>
          <p:cNvSpPr>
            <a:spLocks noGrp="1"/>
          </p:cNvSpPr>
          <p:nvPr>
            <p:ph idx="1"/>
          </p:nvPr>
        </p:nvSpPr>
        <p:spPr/>
        <p:txBody>
          <a:bodyPr/>
          <a:lstStyle/>
          <a:p>
            <a:r>
              <a:rPr lang="zh-TW" altLang="en-US" dirty="0"/>
              <a:t>源於美國海軍特殊專案室以及布艾漢顧問集團</a:t>
            </a:r>
            <a:r>
              <a:rPr lang="en-US" altLang="zh-TW" dirty="0"/>
              <a:t>(Booze, Allen, and Hamilton Consulting Group)</a:t>
            </a:r>
            <a:r>
              <a:rPr lang="zh-TW" altLang="en-US" dirty="0"/>
              <a:t>共同發展而成，</a:t>
            </a:r>
          </a:p>
          <a:p>
            <a:r>
              <a:rPr lang="en-US" altLang="zh-TW" dirty="0"/>
              <a:t>1958 </a:t>
            </a:r>
            <a:r>
              <a:rPr lang="zh-TW" altLang="en-US" dirty="0"/>
              <a:t>年應用於美軍北極星火箭系統計畫。</a:t>
            </a:r>
          </a:p>
          <a:p>
            <a:r>
              <a:rPr lang="zh-TW" altLang="en-US" dirty="0"/>
              <a:t>主要是針對不確定性較高之工作項目，以網圖分析來規劃整個專案，目的在於估算專案全期程以有效控制資源  </a:t>
            </a:r>
          </a:p>
          <a:p>
            <a:endParaRPr lang="zh-TW" altLang="en-US" dirty="0"/>
          </a:p>
        </p:txBody>
      </p:sp>
      <p:sp>
        <p:nvSpPr>
          <p:cNvPr id="4" name="投影片編號版面配置區 3">
            <a:extLst>
              <a:ext uri="{FF2B5EF4-FFF2-40B4-BE49-F238E27FC236}">
                <a16:creationId xmlns:a16="http://schemas.microsoft.com/office/drawing/2014/main" id="{0D8F3C8B-F163-4372-8D66-68EEED0B2663}"/>
              </a:ext>
            </a:extLst>
          </p:cNvPr>
          <p:cNvSpPr>
            <a:spLocks noGrp="1"/>
          </p:cNvSpPr>
          <p:nvPr>
            <p:ph type="sldNum" sz="quarter" idx="12"/>
          </p:nvPr>
        </p:nvSpPr>
        <p:spPr/>
        <p:txBody>
          <a:bodyPr/>
          <a:lstStyle/>
          <a:p>
            <a:fld id="{06AFB70A-E524-49E4-8F5C-48BFBE4381EC}" type="slidenum">
              <a:rPr lang="en-US" altLang="zh-TW" smtClean="0"/>
              <a:pPr/>
              <a:t>67</a:t>
            </a:fld>
            <a:endParaRPr lang="en-US" altLang="zh-TW"/>
          </a:p>
        </p:txBody>
      </p:sp>
    </p:spTree>
    <p:extLst>
      <p:ext uri="{BB962C8B-B14F-4D97-AF65-F5344CB8AC3E}">
        <p14:creationId xmlns:p14="http://schemas.microsoft.com/office/powerpoint/2010/main" val="90530445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812F95-0B1E-4551-947B-A108A04B4CD8}"/>
              </a:ext>
            </a:extLst>
          </p:cNvPr>
          <p:cNvSpPr>
            <a:spLocks noGrp="1"/>
          </p:cNvSpPr>
          <p:nvPr>
            <p:ph type="title"/>
          </p:nvPr>
        </p:nvSpPr>
        <p:spPr/>
        <p:txBody>
          <a:bodyPr/>
          <a:lstStyle/>
          <a:p>
            <a:r>
              <a:rPr lang="zh-TW" altLang="en-US" dirty="0">
                <a:latin typeface="Times New Roman" panose="02020603050405020304" pitchFamily="18" charset="0"/>
                <a:ea typeface="新細明體" panose="02020500000000000000" pitchFamily="18" charset="-120"/>
              </a:rPr>
              <a:t>甘特圖範例 </a:t>
            </a:r>
            <a:br>
              <a:rPr lang="zh-TW" altLang="en-US" dirty="0">
                <a:latin typeface="Times New Roman" panose="02020603050405020304" pitchFamily="18" charset="0"/>
                <a:ea typeface="新細明體" panose="02020500000000000000" pitchFamily="18" charset="-120"/>
              </a:rPr>
            </a:br>
            <a:endParaRPr lang="zh-TW" altLang="en-US" dirty="0"/>
          </a:p>
        </p:txBody>
      </p:sp>
      <p:sp>
        <p:nvSpPr>
          <p:cNvPr id="4" name="投影片編號版面配置區 3">
            <a:extLst>
              <a:ext uri="{FF2B5EF4-FFF2-40B4-BE49-F238E27FC236}">
                <a16:creationId xmlns:a16="http://schemas.microsoft.com/office/drawing/2014/main" id="{7C33B48B-5404-466E-BCB6-5F838E3B2822}"/>
              </a:ext>
            </a:extLst>
          </p:cNvPr>
          <p:cNvSpPr>
            <a:spLocks noGrp="1"/>
          </p:cNvSpPr>
          <p:nvPr>
            <p:ph type="sldNum" sz="quarter" idx="12"/>
          </p:nvPr>
        </p:nvSpPr>
        <p:spPr/>
        <p:txBody>
          <a:bodyPr/>
          <a:lstStyle/>
          <a:p>
            <a:fld id="{06AFB70A-E524-49E4-8F5C-48BFBE4381EC}" type="slidenum">
              <a:rPr lang="en-US" altLang="zh-TW" smtClean="0"/>
              <a:pPr/>
              <a:t>68</a:t>
            </a:fld>
            <a:endParaRPr lang="en-US" altLang="zh-TW"/>
          </a:p>
        </p:txBody>
      </p:sp>
      <p:pic>
        <p:nvPicPr>
          <p:cNvPr id="5" name="Picture 5">
            <a:extLst>
              <a:ext uri="{FF2B5EF4-FFF2-40B4-BE49-F238E27FC236}">
                <a16:creationId xmlns:a16="http://schemas.microsoft.com/office/drawing/2014/main" id="{0CDD9F3B-F77C-4A66-A7E4-65AF56FB81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1544" y="1290450"/>
            <a:ext cx="9761757" cy="5090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469452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79D3BDE-F75B-4301-A7E8-8C9BF1A4A700}"/>
              </a:ext>
            </a:extLst>
          </p:cNvPr>
          <p:cNvSpPr>
            <a:spLocks noGrp="1"/>
          </p:cNvSpPr>
          <p:nvPr>
            <p:ph type="title"/>
          </p:nvPr>
        </p:nvSpPr>
        <p:spPr/>
        <p:txBody>
          <a:bodyPr/>
          <a:lstStyle/>
          <a:p>
            <a:r>
              <a:rPr lang="zh-TW" altLang="en-US" dirty="0"/>
              <a:t>甘特圖有三個限制 </a:t>
            </a:r>
          </a:p>
        </p:txBody>
      </p:sp>
      <p:sp>
        <p:nvSpPr>
          <p:cNvPr id="4" name="內容版面配置區 3">
            <a:extLst>
              <a:ext uri="{FF2B5EF4-FFF2-40B4-BE49-F238E27FC236}">
                <a16:creationId xmlns:a16="http://schemas.microsoft.com/office/drawing/2014/main" id="{FF7DF98A-E197-4444-A6DF-3F8BE3CD2045}"/>
              </a:ext>
            </a:extLst>
          </p:cNvPr>
          <p:cNvSpPr>
            <a:spLocks noGrp="1"/>
          </p:cNvSpPr>
          <p:nvPr>
            <p:ph idx="1"/>
          </p:nvPr>
        </p:nvSpPr>
        <p:spPr/>
        <p:txBody>
          <a:bodyPr/>
          <a:lstStyle/>
          <a:p>
            <a:r>
              <a:rPr lang="zh-TW" altLang="en-US" dirty="0"/>
              <a:t>甘特圖沒有表明活動間的相互關係 </a:t>
            </a:r>
          </a:p>
          <a:p>
            <a:r>
              <a:rPr lang="zh-TW" altLang="en-US" dirty="0"/>
              <a:t>甘特圖無法表示較早或較晚開始的結果 </a:t>
            </a:r>
          </a:p>
          <a:p>
            <a:r>
              <a:rPr lang="zh-TW" altLang="en-US" dirty="0"/>
              <a:t>甘特圖無法表示在執行活動中的不確定性，因此，也沒有敏感度分析。</a:t>
            </a:r>
          </a:p>
          <a:p>
            <a:r>
              <a:rPr lang="zh-TW" altLang="en-US" dirty="0"/>
              <a:t>繪製甘特圖時，計畫與時程是同時被繪製，因此，要調整是件麻煩的事 </a:t>
            </a:r>
          </a:p>
          <a:p>
            <a:endParaRPr lang="zh-TW" altLang="en-US" dirty="0"/>
          </a:p>
        </p:txBody>
      </p:sp>
      <p:sp>
        <p:nvSpPr>
          <p:cNvPr id="3" name="投影片編號版面配置區 2">
            <a:extLst>
              <a:ext uri="{FF2B5EF4-FFF2-40B4-BE49-F238E27FC236}">
                <a16:creationId xmlns:a16="http://schemas.microsoft.com/office/drawing/2014/main" id="{E22B08D2-E93D-491F-B3C9-F99D47786317}"/>
              </a:ext>
            </a:extLst>
          </p:cNvPr>
          <p:cNvSpPr>
            <a:spLocks noGrp="1"/>
          </p:cNvSpPr>
          <p:nvPr>
            <p:ph type="sldNum" sz="quarter" idx="12"/>
          </p:nvPr>
        </p:nvSpPr>
        <p:spPr/>
        <p:txBody>
          <a:bodyPr/>
          <a:lstStyle/>
          <a:p>
            <a:fld id="{0BC55746-04A1-42DC-A0BC-1E09A8E18DBD}" type="slidenum">
              <a:rPr lang="en-US" altLang="zh-TW" smtClean="0"/>
              <a:pPr/>
              <a:t>69</a:t>
            </a:fld>
            <a:endParaRPr lang="en-US" altLang="zh-TW"/>
          </a:p>
        </p:txBody>
      </p:sp>
    </p:spTree>
    <p:extLst>
      <p:ext uri="{BB962C8B-B14F-4D97-AF65-F5344CB8AC3E}">
        <p14:creationId xmlns:p14="http://schemas.microsoft.com/office/powerpoint/2010/main" val="1114010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06E5D0-F372-449A-98F6-A52F932F711C}"/>
              </a:ext>
            </a:extLst>
          </p:cNvPr>
          <p:cNvSpPr>
            <a:spLocks noGrp="1"/>
          </p:cNvSpPr>
          <p:nvPr>
            <p:ph type="title"/>
          </p:nvPr>
        </p:nvSpPr>
        <p:spPr/>
        <p:txBody>
          <a:bodyPr/>
          <a:lstStyle/>
          <a:p>
            <a:r>
              <a:rPr lang="zh-TW" altLang="en-US" dirty="0"/>
              <a:t>專案時程管理過程</a:t>
            </a:r>
          </a:p>
        </p:txBody>
      </p:sp>
      <p:sp>
        <p:nvSpPr>
          <p:cNvPr id="3" name="內容版面配置區 2">
            <a:extLst>
              <a:ext uri="{FF2B5EF4-FFF2-40B4-BE49-F238E27FC236}">
                <a16:creationId xmlns:a16="http://schemas.microsoft.com/office/drawing/2014/main" id="{05A1DAFC-822E-4A37-8554-7EFD29FAE683}"/>
              </a:ext>
            </a:extLst>
          </p:cNvPr>
          <p:cNvSpPr>
            <a:spLocks noGrp="1"/>
          </p:cNvSpPr>
          <p:nvPr>
            <p:ph sz="half" idx="1"/>
          </p:nvPr>
        </p:nvSpPr>
        <p:spPr/>
        <p:txBody>
          <a:bodyPr/>
          <a:lstStyle/>
          <a:p>
            <a:r>
              <a:rPr lang="zh-TW" altLang="en-US" dirty="0"/>
              <a:t>規劃時程管理</a:t>
            </a:r>
          </a:p>
          <a:p>
            <a:pPr lvl="1"/>
            <a:r>
              <a:rPr lang="zh-TW" altLang="en-US" dirty="0"/>
              <a:t>建立政策、作法、文件</a:t>
            </a:r>
            <a:endParaRPr lang="en-US" altLang="zh-TW" dirty="0"/>
          </a:p>
          <a:p>
            <a:r>
              <a:rPr lang="zh-TW" altLang="en-US" dirty="0"/>
              <a:t>定義活動</a:t>
            </a:r>
          </a:p>
          <a:p>
            <a:pPr lvl="1"/>
            <a:r>
              <a:rPr lang="zh-TW" altLang="en-US" dirty="0"/>
              <a:t>識別為完成專案交付標的物而須採取特定行動。</a:t>
            </a:r>
          </a:p>
          <a:p>
            <a:r>
              <a:rPr lang="zh-TW" altLang="en-US" dirty="0"/>
              <a:t>排序活動</a:t>
            </a:r>
          </a:p>
          <a:p>
            <a:pPr lvl="1"/>
            <a:r>
              <a:rPr lang="zh-TW" altLang="en-US" dirty="0"/>
              <a:t>識別和記錄專案活動間的關係</a:t>
            </a:r>
          </a:p>
          <a:p>
            <a:endParaRPr lang="zh-TW" altLang="en-US" dirty="0"/>
          </a:p>
        </p:txBody>
      </p:sp>
      <p:sp>
        <p:nvSpPr>
          <p:cNvPr id="8" name="內容版面配置區 7">
            <a:extLst>
              <a:ext uri="{FF2B5EF4-FFF2-40B4-BE49-F238E27FC236}">
                <a16:creationId xmlns:a16="http://schemas.microsoft.com/office/drawing/2014/main" id="{4913E504-A9B3-4530-A3D3-C162900B2227}"/>
              </a:ext>
            </a:extLst>
          </p:cNvPr>
          <p:cNvSpPr>
            <a:spLocks noGrp="1"/>
          </p:cNvSpPr>
          <p:nvPr>
            <p:ph sz="half" idx="2"/>
          </p:nvPr>
        </p:nvSpPr>
        <p:spPr/>
        <p:txBody>
          <a:bodyPr/>
          <a:lstStyle/>
          <a:p>
            <a:r>
              <a:rPr lang="zh-TW" altLang="en-US" dirty="0"/>
              <a:t>估計活動工期</a:t>
            </a:r>
          </a:p>
          <a:p>
            <a:pPr lvl="1"/>
            <a:r>
              <a:rPr lang="zh-TW" altLang="en-US" dirty="0"/>
              <a:t>依預估所需資源數量估計完成活動所需時間</a:t>
            </a:r>
          </a:p>
          <a:p>
            <a:r>
              <a:rPr lang="zh-TW" altLang="en-US" dirty="0"/>
              <a:t>建立專案時程</a:t>
            </a:r>
          </a:p>
          <a:p>
            <a:pPr lvl="1"/>
            <a:r>
              <a:rPr lang="zh-TW" altLang="en-US" dirty="0"/>
              <a:t>依活動先後順序、工期、資源需求與限制，透過排程手法建立專案時程</a:t>
            </a:r>
          </a:p>
          <a:p>
            <a:r>
              <a:rPr lang="zh-TW" altLang="en-US" dirty="0"/>
              <a:t>管制專案時程</a:t>
            </a:r>
          </a:p>
          <a:p>
            <a:pPr lvl="1"/>
            <a:r>
              <a:rPr lang="zh-TW" altLang="en-US" dirty="0"/>
              <a:t>依專案時程監控專案進度</a:t>
            </a:r>
            <a:endParaRPr lang="en-US" altLang="zh-TW" dirty="0"/>
          </a:p>
          <a:p>
            <a:pPr lvl="1"/>
            <a:r>
              <a:rPr lang="zh-TW" altLang="en-US" dirty="0"/>
              <a:t>管制時程變更</a:t>
            </a:r>
          </a:p>
          <a:p>
            <a:endParaRPr lang="zh-TW" altLang="en-US" dirty="0"/>
          </a:p>
        </p:txBody>
      </p:sp>
      <p:sp>
        <p:nvSpPr>
          <p:cNvPr id="4" name="投影片編號版面配置區 3">
            <a:extLst>
              <a:ext uri="{FF2B5EF4-FFF2-40B4-BE49-F238E27FC236}">
                <a16:creationId xmlns:a16="http://schemas.microsoft.com/office/drawing/2014/main" id="{616FFFA2-246E-4BCE-99FD-A38148933885}"/>
              </a:ext>
            </a:extLst>
          </p:cNvPr>
          <p:cNvSpPr>
            <a:spLocks noGrp="1"/>
          </p:cNvSpPr>
          <p:nvPr>
            <p:ph type="sldNum" sz="quarter" idx="12"/>
          </p:nvPr>
        </p:nvSpPr>
        <p:spPr/>
        <p:txBody>
          <a:bodyPr/>
          <a:lstStyle/>
          <a:p>
            <a:fld id="{06AFB70A-E524-49E4-8F5C-48BFBE4381EC}" type="slidenum">
              <a:rPr lang="en-US" altLang="zh-TW" smtClean="0"/>
              <a:pPr/>
              <a:t>7</a:t>
            </a:fld>
            <a:endParaRPr lang="en-US" altLang="zh-TW"/>
          </a:p>
        </p:txBody>
      </p:sp>
    </p:spTree>
    <p:extLst>
      <p:ext uri="{BB962C8B-B14F-4D97-AF65-F5344CB8AC3E}">
        <p14:creationId xmlns:p14="http://schemas.microsoft.com/office/powerpoint/2010/main" val="108932839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168287-D565-405C-A4DA-3844729A6512}"/>
              </a:ext>
            </a:extLst>
          </p:cNvPr>
          <p:cNvSpPr>
            <a:spLocks noGrp="1"/>
          </p:cNvSpPr>
          <p:nvPr>
            <p:ph type="title"/>
          </p:nvPr>
        </p:nvSpPr>
        <p:spPr/>
        <p:txBody>
          <a:bodyPr/>
          <a:lstStyle/>
          <a:p>
            <a:r>
              <a:rPr lang="zh-TW" altLang="en-US" dirty="0">
                <a:latin typeface="Times New Roman" panose="02020603050405020304" pitchFamily="18" charset="0"/>
                <a:ea typeface="新細明體" panose="02020500000000000000" pitchFamily="18" charset="-120"/>
              </a:rPr>
              <a:t>里程碑圖範例 </a:t>
            </a:r>
            <a:br>
              <a:rPr lang="zh-TW" altLang="en-US" dirty="0">
                <a:latin typeface="Times New Roman" panose="02020603050405020304" pitchFamily="18" charset="0"/>
                <a:ea typeface="新細明體" panose="02020500000000000000" pitchFamily="18" charset="-120"/>
              </a:rPr>
            </a:br>
            <a:endParaRPr lang="zh-TW" altLang="en-US" dirty="0"/>
          </a:p>
        </p:txBody>
      </p:sp>
      <p:sp>
        <p:nvSpPr>
          <p:cNvPr id="4" name="投影片編號版面配置區 3">
            <a:extLst>
              <a:ext uri="{FF2B5EF4-FFF2-40B4-BE49-F238E27FC236}">
                <a16:creationId xmlns:a16="http://schemas.microsoft.com/office/drawing/2014/main" id="{2E7BE565-C90B-4EBA-952D-B6D1AC9C43C1}"/>
              </a:ext>
            </a:extLst>
          </p:cNvPr>
          <p:cNvSpPr>
            <a:spLocks noGrp="1"/>
          </p:cNvSpPr>
          <p:nvPr>
            <p:ph type="sldNum" sz="quarter" idx="12"/>
          </p:nvPr>
        </p:nvSpPr>
        <p:spPr/>
        <p:txBody>
          <a:bodyPr/>
          <a:lstStyle/>
          <a:p>
            <a:fld id="{06AFB70A-E524-49E4-8F5C-48BFBE4381EC}" type="slidenum">
              <a:rPr lang="en-US" altLang="zh-TW" smtClean="0"/>
              <a:pPr/>
              <a:t>70</a:t>
            </a:fld>
            <a:endParaRPr lang="en-US" altLang="zh-TW"/>
          </a:p>
        </p:txBody>
      </p:sp>
      <p:pic>
        <p:nvPicPr>
          <p:cNvPr id="5" name="Picture 5">
            <a:extLst>
              <a:ext uri="{FF2B5EF4-FFF2-40B4-BE49-F238E27FC236}">
                <a16:creationId xmlns:a16="http://schemas.microsoft.com/office/drawing/2014/main" id="{F3382757-C8D5-4AC5-84F9-0119F2A217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7568" y="1264555"/>
            <a:ext cx="8280920" cy="5455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351693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1E86725-21B7-4C69-8E5A-B8B6773509EA}"/>
              </a:ext>
            </a:extLst>
          </p:cNvPr>
          <p:cNvSpPr>
            <a:spLocks noGrp="1"/>
          </p:cNvSpPr>
          <p:nvPr>
            <p:ph type="title"/>
          </p:nvPr>
        </p:nvSpPr>
        <p:spPr/>
        <p:txBody>
          <a:bodyPr/>
          <a:lstStyle/>
          <a:p>
            <a:r>
              <a:rPr lang="zh-TW" altLang="en-US" dirty="0">
                <a:latin typeface="Times New Roman" panose="02020603050405020304" pitchFamily="18" charset="0"/>
              </a:rPr>
              <a:t>要徑法</a:t>
            </a:r>
            <a:br>
              <a:rPr lang="en-US" altLang="zh-TW" dirty="0">
                <a:latin typeface="Times New Roman" panose="02020603050405020304" pitchFamily="18" charset="0"/>
              </a:rPr>
            </a:br>
            <a:r>
              <a:rPr lang="en-US" altLang="zh-TW" dirty="0">
                <a:latin typeface="Times New Roman" panose="02020603050405020304" pitchFamily="18" charset="0"/>
              </a:rPr>
              <a:t>Critical Path Method, CPM</a:t>
            </a:r>
            <a:endParaRPr lang="zh-TW" altLang="en-US" dirty="0"/>
          </a:p>
        </p:txBody>
      </p:sp>
      <p:sp>
        <p:nvSpPr>
          <p:cNvPr id="4" name="內容版面配置區 3">
            <a:extLst>
              <a:ext uri="{FF2B5EF4-FFF2-40B4-BE49-F238E27FC236}">
                <a16:creationId xmlns:a16="http://schemas.microsoft.com/office/drawing/2014/main" id="{D8741CD4-E1AA-40CB-9261-D64F669FA6B7}"/>
              </a:ext>
            </a:extLst>
          </p:cNvPr>
          <p:cNvSpPr>
            <a:spLocks noGrp="1"/>
          </p:cNvSpPr>
          <p:nvPr>
            <p:ph idx="1"/>
          </p:nvPr>
        </p:nvSpPr>
        <p:spPr/>
        <p:txBody>
          <a:bodyPr/>
          <a:lstStyle/>
          <a:p>
            <a:pPr>
              <a:lnSpc>
                <a:spcPct val="90000"/>
              </a:lnSpc>
            </a:pPr>
            <a:r>
              <a:rPr lang="zh-TW" altLang="en-US" dirty="0"/>
              <a:t>花費最長時間的路徑，稱為「要徑 」（</a:t>
            </a:r>
            <a:r>
              <a:rPr lang="en-US" altLang="zh-TW" dirty="0"/>
              <a:t>Critical Path</a:t>
            </a:r>
            <a:r>
              <a:rPr lang="zh-TW" altLang="en-US" dirty="0"/>
              <a:t>），組成要徑的活動稱為關鍵活動 </a:t>
            </a:r>
            <a:r>
              <a:rPr lang="en-US" altLang="zh-TW" dirty="0"/>
              <a:t>(</a:t>
            </a:r>
            <a:r>
              <a:rPr lang="zh-TW" altLang="en-US" dirty="0"/>
              <a:t>浮時為</a:t>
            </a:r>
            <a:r>
              <a:rPr lang="en-US" altLang="zh-TW" dirty="0"/>
              <a:t>0)</a:t>
            </a:r>
          </a:p>
          <a:p>
            <a:r>
              <a:rPr lang="zh-TW" altLang="en-US" dirty="0"/>
              <a:t>關鍵活動耽擱時，整個專案即受到延誤。若要縮短專案的總工期，只要把資源投入到關鍵活動上，縮短其時間，就可使用最少資源達成縮短工期的目標。</a:t>
            </a:r>
          </a:p>
          <a:p>
            <a:r>
              <a:rPr lang="zh-TW" altLang="en-US" dirty="0"/>
              <a:t>一專案可擁有一條以上的要徑，稱之為「多重要徑」（</a:t>
            </a:r>
            <a:r>
              <a:rPr lang="en-US" altLang="zh-TW" dirty="0"/>
              <a:t>Multiple Critical Paths</a:t>
            </a:r>
            <a:r>
              <a:rPr lang="zh-TW" altLang="en-US" dirty="0"/>
              <a:t>），若欲減短專案期程，必須在所有的要徑上減短相同的時間</a:t>
            </a:r>
            <a:endParaRPr lang="en-US" altLang="zh-TW" dirty="0"/>
          </a:p>
          <a:p>
            <a:pPr>
              <a:lnSpc>
                <a:spcPct val="90000"/>
              </a:lnSpc>
            </a:pPr>
            <a:r>
              <a:rPr lang="zh-TW" altLang="en-US" dirty="0">
                <a:solidFill>
                  <a:srgbClr val="FF0000"/>
                </a:solidFill>
              </a:rPr>
              <a:t>單一數值</a:t>
            </a:r>
            <a:r>
              <a:rPr lang="zh-TW" altLang="en-US" dirty="0"/>
              <a:t>估算時程</a:t>
            </a:r>
            <a:endParaRPr lang="en-US" altLang="zh-TW" dirty="0"/>
          </a:p>
          <a:p>
            <a:pPr>
              <a:lnSpc>
                <a:spcPct val="90000"/>
              </a:lnSpc>
            </a:pPr>
            <a:r>
              <a:rPr lang="zh-TW" altLang="en-US" dirty="0"/>
              <a:t>强調</a:t>
            </a:r>
            <a:r>
              <a:rPr lang="zh-TW" altLang="en-US" dirty="0">
                <a:solidFill>
                  <a:srgbClr val="FF0000"/>
                </a:solidFill>
              </a:rPr>
              <a:t>成本</a:t>
            </a:r>
            <a:r>
              <a:rPr lang="zh-TW" altLang="en-US" dirty="0"/>
              <a:t>控制、使</a:t>
            </a:r>
            <a:r>
              <a:rPr lang="zh-TW" altLang="en-US" dirty="0">
                <a:solidFill>
                  <a:srgbClr val="0000FF"/>
                </a:solidFill>
              </a:rPr>
              <a:t>時程保持彈性</a:t>
            </a:r>
            <a:endParaRPr lang="en-US" altLang="zh-TW" dirty="0">
              <a:solidFill>
                <a:srgbClr val="0000FF"/>
              </a:solidFill>
            </a:endParaRPr>
          </a:p>
          <a:p>
            <a:pPr>
              <a:lnSpc>
                <a:spcPct val="90000"/>
              </a:lnSpc>
            </a:pPr>
            <a:r>
              <a:rPr lang="zh-TW" altLang="en-US" dirty="0"/>
              <a:t>忽略</a:t>
            </a:r>
            <a:r>
              <a:rPr lang="zh-TW" altLang="en-US" dirty="0">
                <a:solidFill>
                  <a:srgbClr val="FF0000"/>
                </a:solidFill>
              </a:rPr>
              <a:t>資源使用限制</a:t>
            </a:r>
            <a:endParaRPr lang="en-US" altLang="zh-TW" dirty="0">
              <a:solidFill>
                <a:srgbClr val="FF0000"/>
              </a:solidFill>
            </a:endParaRPr>
          </a:p>
          <a:p>
            <a:endParaRPr lang="zh-TW" altLang="en-US" dirty="0"/>
          </a:p>
        </p:txBody>
      </p:sp>
      <p:sp>
        <p:nvSpPr>
          <p:cNvPr id="3" name="投影片編號版面配置區 2">
            <a:extLst>
              <a:ext uri="{FF2B5EF4-FFF2-40B4-BE49-F238E27FC236}">
                <a16:creationId xmlns:a16="http://schemas.microsoft.com/office/drawing/2014/main" id="{2033208D-B15E-4D60-AA61-7E4E88536C69}"/>
              </a:ext>
            </a:extLst>
          </p:cNvPr>
          <p:cNvSpPr>
            <a:spLocks noGrp="1"/>
          </p:cNvSpPr>
          <p:nvPr>
            <p:ph type="sldNum" sz="quarter" idx="12"/>
          </p:nvPr>
        </p:nvSpPr>
        <p:spPr/>
        <p:txBody>
          <a:bodyPr/>
          <a:lstStyle/>
          <a:p>
            <a:fld id="{0BC55746-04A1-42DC-A0BC-1E09A8E18DBD}" type="slidenum">
              <a:rPr lang="en-US" altLang="zh-TW" smtClean="0"/>
              <a:pPr/>
              <a:t>71</a:t>
            </a:fld>
            <a:endParaRPr lang="en-US" altLang="zh-TW"/>
          </a:p>
        </p:txBody>
      </p:sp>
    </p:spTree>
    <p:extLst>
      <p:ext uri="{BB962C8B-B14F-4D97-AF65-F5344CB8AC3E}">
        <p14:creationId xmlns:p14="http://schemas.microsoft.com/office/powerpoint/2010/main" val="143373544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D8A5287-C19E-41E1-8CEE-DA21C11110E1}"/>
              </a:ext>
            </a:extLst>
          </p:cNvPr>
          <p:cNvSpPr>
            <a:spLocks noGrp="1"/>
          </p:cNvSpPr>
          <p:nvPr>
            <p:ph type="title"/>
          </p:nvPr>
        </p:nvSpPr>
        <p:spPr/>
        <p:txBody>
          <a:bodyPr/>
          <a:lstStyle/>
          <a:p>
            <a:r>
              <a:rPr lang="zh-TW" altLang="en-US" dirty="0"/>
              <a:t>發展時程範例：某專案活動順序及時程如下</a:t>
            </a:r>
            <a:br>
              <a:rPr lang="en-US" altLang="zh-TW" dirty="0"/>
            </a:br>
            <a:r>
              <a:rPr lang="zh-TW" altLang="en-US" dirty="0"/>
              <a:t>試求出該專案之要徑</a:t>
            </a:r>
          </a:p>
        </p:txBody>
      </p:sp>
      <p:sp>
        <p:nvSpPr>
          <p:cNvPr id="4" name="投影片編號版面配置區 3">
            <a:extLst>
              <a:ext uri="{FF2B5EF4-FFF2-40B4-BE49-F238E27FC236}">
                <a16:creationId xmlns:a16="http://schemas.microsoft.com/office/drawing/2014/main" id="{B329DAB9-B704-4D0D-AE96-F17643591516}"/>
              </a:ext>
            </a:extLst>
          </p:cNvPr>
          <p:cNvSpPr>
            <a:spLocks noGrp="1"/>
          </p:cNvSpPr>
          <p:nvPr>
            <p:ph type="sldNum" sz="quarter" idx="12"/>
          </p:nvPr>
        </p:nvSpPr>
        <p:spPr/>
        <p:txBody>
          <a:bodyPr/>
          <a:lstStyle/>
          <a:p>
            <a:fld id="{06AFB70A-E524-49E4-8F5C-48BFBE4381EC}" type="slidenum">
              <a:rPr lang="en-US" altLang="zh-TW" smtClean="0"/>
              <a:pPr/>
              <a:t>72</a:t>
            </a:fld>
            <a:endParaRPr lang="en-US" altLang="zh-TW"/>
          </a:p>
        </p:txBody>
      </p:sp>
      <p:graphicFrame>
        <p:nvGraphicFramePr>
          <p:cNvPr id="9" name="Group 4">
            <a:extLst>
              <a:ext uri="{FF2B5EF4-FFF2-40B4-BE49-F238E27FC236}">
                <a16:creationId xmlns:a16="http://schemas.microsoft.com/office/drawing/2014/main" id="{BAC64004-C80C-403A-9B48-8213E8349601}"/>
              </a:ext>
            </a:extLst>
          </p:cNvPr>
          <p:cNvGraphicFramePr>
            <a:graphicFrameLocks/>
          </p:cNvGraphicFramePr>
          <p:nvPr/>
        </p:nvGraphicFramePr>
        <p:xfrm>
          <a:off x="2737387" y="2219053"/>
          <a:ext cx="5316537" cy="3627435"/>
        </p:xfrm>
        <a:graphic>
          <a:graphicData uri="http://schemas.openxmlformats.org/drawingml/2006/table">
            <a:tbl>
              <a:tblPr/>
              <a:tblGrid>
                <a:gridCol w="1763712">
                  <a:extLst>
                    <a:ext uri="{9D8B030D-6E8A-4147-A177-3AD203B41FA5}">
                      <a16:colId xmlns:a16="http://schemas.microsoft.com/office/drawing/2014/main" val="20000"/>
                    </a:ext>
                  </a:extLst>
                </a:gridCol>
                <a:gridCol w="1768475">
                  <a:extLst>
                    <a:ext uri="{9D8B030D-6E8A-4147-A177-3AD203B41FA5}">
                      <a16:colId xmlns:a16="http://schemas.microsoft.com/office/drawing/2014/main" val="20001"/>
                    </a:ext>
                  </a:extLst>
                </a:gridCol>
                <a:gridCol w="1784350">
                  <a:extLst>
                    <a:ext uri="{9D8B030D-6E8A-4147-A177-3AD203B41FA5}">
                      <a16:colId xmlns:a16="http://schemas.microsoft.com/office/drawing/2014/main" val="20002"/>
                    </a:ext>
                  </a:extLst>
                </a:gridCol>
              </a:tblGrid>
              <a:tr h="518205">
                <a:tc>
                  <a:txBody>
                    <a:bodyPr/>
                    <a:lstStyle>
                      <a:lvl1pPr marL="15875" eaLnBrk="0" hangingPunct="0">
                        <a:spcBef>
                          <a:spcPct val="20000"/>
                        </a:spcBef>
                        <a:defRPr kumimoji="1" sz="2800">
                          <a:solidFill>
                            <a:srgbClr val="660033"/>
                          </a:solidFill>
                          <a:latin typeface="Times New Roman" pitchFamily="18" charset="0"/>
                          <a:ea typeface="標楷體" pitchFamily="65" charset="-120"/>
                        </a:defRPr>
                      </a:lvl1pPr>
                      <a:lvl2pPr marL="742950" indent="-285750" eaLnBrk="0" hangingPunct="0">
                        <a:spcBef>
                          <a:spcPct val="20000"/>
                        </a:spcBef>
                        <a:defRPr kumimoji="1" sz="2400">
                          <a:solidFill>
                            <a:srgbClr val="660033"/>
                          </a:solidFill>
                          <a:latin typeface="Times New Roman" pitchFamily="18" charset="0"/>
                          <a:ea typeface="標楷體" pitchFamily="65" charset="-120"/>
                        </a:defRPr>
                      </a:lvl2pPr>
                      <a:lvl3pPr marL="1143000" indent="-228600" eaLnBrk="0" hangingPunct="0">
                        <a:spcBef>
                          <a:spcPct val="20000"/>
                        </a:spcBef>
                        <a:defRPr kumimoji="1" sz="2000">
                          <a:solidFill>
                            <a:srgbClr val="660033"/>
                          </a:solidFill>
                          <a:latin typeface="Times New Roman" pitchFamily="18" charset="0"/>
                          <a:ea typeface="標楷體" pitchFamily="65" charset="-120"/>
                        </a:defRPr>
                      </a:lvl3pPr>
                      <a:lvl4pPr marL="1600200" indent="-228600" eaLnBrk="0" hangingPunct="0">
                        <a:spcBef>
                          <a:spcPct val="20000"/>
                        </a:spcBef>
                        <a:defRPr kumimoji="1">
                          <a:solidFill>
                            <a:srgbClr val="660033"/>
                          </a:solidFill>
                          <a:latin typeface="Times New Roman" pitchFamily="18" charset="0"/>
                          <a:ea typeface="標楷體" pitchFamily="65" charset="-120"/>
                        </a:defRPr>
                      </a:lvl4pPr>
                      <a:lvl5pPr marL="2057400" indent="-228600" eaLnBrk="0" hangingPunct="0">
                        <a:spcBef>
                          <a:spcPct val="20000"/>
                        </a:spcBef>
                        <a:defRPr kumimoji="1">
                          <a:solidFill>
                            <a:srgbClr val="660033"/>
                          </a:solidFill>
                          <a:latin typeface="Times New Roman" pitchFamily="18" charset="0"/>
                          <a:ea typeface="標楷體" pitchFamily="65" charset="-120"/>
                        </a:defRPr>
                      </a:lvl5pPr>
                      <a:lvl6pPr marL="25146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6pPr>
                      <a:lvl7pPr marL="29718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7pPr>
                      <a:lvl8pPr marL="34290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8pPr>
                      <a:lvl9pPr marL="38862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9pPr>
                    </a:lstStyle>
                    <a:p>
                      <a:pPr marL="15875"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zh-TW" altLang="en-US" sz="2800" b="0" i="0" u="none" strike="noStrike" cap="none" normalizeH="0" baseline="0">
                          <a:ln>
                            <a:noFill/>
                          </a:ln>
                          <a:solidFill>
                            <a:srgbClr val="4D4D4D"/>
                          </a:solidFill>
                          <a:effectLst/>
                          <a:latin typeface="Times New Roman" pitchFamily="18" charset="0"/>
                          <a:ea typeface="標楷體" pitchFamily="65" charset="-120"/>
                        </a:rPr>
                        <a:t>活動代號</a:t>
                      </a:r>
                    </a:p>
                  </a:txBody>
                  <a:tcPr marT="45724" marB="45724" horzOverflow="overflow">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lnTlToBr>
                      <a:noFill/>
                    </a:lnTlToBr>
                    <a:lnBlToTr>
                      <a:noFill/>
                    </a:lnBlToTr>
                    <a:solidFill>
                      <a:schemeClr val="bg2"/>
                    </a:solidFill>
                  </a:tcPr>
                </a:tc>
                <a:tc>
                  <a:txBody>
                    <a:bodyPr/>
                    <a:lstStyle>
                      <a:lvl1pPr marL="15875" eaLnBrk="0" hangingPunct="0">
                        <a:spcBef>
                          <a:spcPct val="20000"/>
                        </a:spcBef>
                        <a:defRPr kumimoji="1" sz="2800">
                          <a:solidFill>
                            <a:srgbClr val="660033"/>
                          </a:solidFill>
                          <a:latin typeface="Times New Roman" pitchFamily="18" charset="0"/>
                          <a:ea typeface="標楷體" pitchFamily="65" charset="-120"/>
                        </a:defRPr>
                      </a:lvl1pPr>
                      <a:lvl2pPr marL="742950" indent="-285750" eaLnBrk="0" hangingPunct="0">
                        <a:spcBef>
                          <a:spcPct val="20000"/>
                        </a:spcBef>
                        <a:defRPr kumimoji="1" sz="2400">
                          <a:solidFill>
                            <a:srgbClr val="660033"/>
                          </a:solidFill>
                          <a:latin typeface="Times New Roman" pitchFamily="18" charset="0"/>
                          <a:ea typeface="標楷體" pitchFamily="65" charset="-120"/>
                        </a:defRPr>
                      </a:lvl2pPr>
                      <a:lvl3pPr marL="1143000" indent="-228600" eaLnBrk="0" hangingPunct="0">
                        <a:spcBef>
                          <a:spcPct val="20000"/>
                        </a:spcBef>
                        <a:defRPr kumimoji="1" sz="2000">
                          <a:solidFill>
                            <a:srgbClr val="660033"/>
                          </a:solidFill>
                          <a:latin typeface="Times New Roman" pitchFamily="18" charset="0"/>
                          <a:ea typeface="標楷體" pitchFamily="65" charset="-120"/>
                        </a:defRPr>
                      </a:lvl3pPr>
                      <a:lvl4pPr marL="1600200" indent="-228600" eaLnBrk="0" hangingPunct="0">
                        <a:spcBef>
                          <a:spcPct val="20000"/>
                        </a:spcBef>
                        <a:defRPr kumimoji="1">
                          <a:solidFill>
                            <a:srgbClr val="660033"/>
                          </a:solidFill>
                          <a:latin typeface="Times New Roman" pitchFamily="18" charset="0"/>
                          <a:ea typeface="標楷體" pitchFamily="65" charset="-120"/>
                        </a:defRPr>
                      </a:lvl4pPr>
                      <a:lvl5pPr marL="2057400" indent="-228600" eaLnBrk="0" hangingPunct="0">
                        <a:spcBef>
                          <a:spcPct val="20000"/>
                        </a:spcBef>
                        <a:defRPr kumimoji="1">
                          <a:solidFill>
                            <a:srgbClr val="660033"/>
                          </a:solidFill>
                          <a:latin typeface="Times New Roman" pitchFamily="18" charset="0"/>
                          <a:ea typeface="標楷體" pitchFamily="65" charset="-120"/>
                        </a:defRPr>
                      </a:lvl5pPr>
                      <a:lvl6pPr marL="25146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6pPr>
                      <a:lvl7pPr marL="29718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7pPr>
                      <a:lvl8pPr marL="34290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8pPr>
                      <a:lvl9pPr marL="38862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9pPr>
                    </a:lstStyle>
                    <a:p>
                      <a:pPr marL="15875"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zh-TW" altLang="en-US" sz="2800" b="0" i="0" u="none" strike="noStrike" cap="none" normalizeH="0" baseline="0">
                          <a:ln>
                            <a:noFill/>
                          </a:ln>
                          <a:solidFill>
                            <a:srgbClr val="4D4D4D"/>
                          </a:solidFill>
                          <a:effectLst/>
                          <a:latin typeface="Times New Roman" pitchFamily="18" charset="0"/>
                          <a:ea typeface="標楷體" pitchFamily="65" charset="-120"/>
                        </a:rPr>
                        <a:t>先行活動</a:t>
                      </a:r>
                    </a:p>
                  </a:txBody>
                  <a:tcPr marT="45724" marB="45724" horzOverflow="overflow">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lnTlToBr>
                      <a:noFill/>
                    </a:lnTlToBr>
                    <a:lnBlToTr>
                      <a:noFill/>
                    </a:lnBlToTr>
                    <a:solidFill>
                      <a:schemeClr val="bg2"/>
                    </a:solidFill>
                  </a:tcPr>
                </a:tc>
                <a:tc>
                  <a:txBody>
                    <a:bodyPr/>
                    <a:lstStyle>
                      <a:lvl1pPr marL="15875" eaLnBrk="0" hangingPunct="0">
                        <a:spcBef>
                          <a:spcPct val="20000"/>
                        </a:spcBef>
                        <a:defRPr kumimoji="1" sz="2800">
                          <a:solidFill>
                            <a:srgbClr val="660033"/>
                          </a:solidFill>
                          <a:latin typeface="Times New Roman" pitchFamily="18" charset="0"/>
                          <a:ea typeface="標楷體" pitchFamily="65" charset="-120"/>
                        </a:defRPr>
                      </a:lvl1pPr>
                      <a:lvl2pPr marL="742950" indent="-285750" eaLnBrk="0" hangingPunct="0">
                        <a:spcBef>
                          <a:spcPct val="20000"/>
                        </a:spcBef>
                        <a:defRPr kumimoji="1" sz="2400">
                          <a:solidFill>
                            <a:srgbClr val="660033"/>
                          </a:solidFill>
                          <a:latin typeface="Times New Roman" pitchFamily="18" charset="0"/>
                          <a:ea typeface="標楷體" pitchFamily="65" charset="-120"/>
                        </a:defRPr>
                      </a:lvl2pPr>
                      <a:lvl3pPr marL="1143000" indent="-228600" eaLnBrk="0" hangingPunct="0">
                        <a:spcBef>
                          <a:spcPct val="20000"/>
                        </a:spcBef>
                        <a:defRPr kumimoji="1" sz="2000">
                          <a:solidFill>
                            <a:srgbClr val="660033"/>
                          </a:solidFill>
                          <a:latin typeface="Times New Roman" pitchFamily="18" charset="0"/>
                          <a:ea typeface="標楷體" pitchFamily="65" charset="-120"/>
                        </a:defRPr>
                      </a:lvl3pPr>
                      <a:lvl4pPr marL="1600200" indent="-228600" eaLnBrk="0" hangingPunct="0">
                        <a:spcBef>
                          <a:spcPct val="20000"/>
                        </a:spcBef>
                        <a:defRPr kumimoji="1">
                          <a:solidFill>
                            <a:srgbClr val="660033"/>
                          </a:solidFill>
                          <a:latin typeface="Times New Roman" pitchFamily="18" charset="0"/>
                          <a:ea typeface="標楷體" pitchFamily="65" charset="-120"/>
                        </a:defRPr>
                      </a:lvl4pPr>
                      <a:lvl5pPr marL="2057400" indent="-228600" eaLnBrk="0" hangingPunct="0">
                        <a:spcBef>
                          <a:spcPct val="20000"/>
                        </a:spcBef>
                        <a:defRPr kumimoji="1">
                          <a:solidFill>
                            <a:srgbClr val="660033"/>
                          </a:solidFill>
                          <a:latin typeface="Times New Roman" pitchFamily="18" charset="0"/>
                          <a:ea typeface="標楷體" pitchFamily="65" charset="-120"/>
                        </a:defRPr>
                      </a:lvl5pPr>
                      <a:lvl6pPr marL="25146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6pPr>
                      <a:lvl7pPr marL="29718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7pPr>
                      <a:lvl8pPr marL="34290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8pPr>
                      <a:lvl9pPr marL="38862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9pPr>
                    </a:lstStyle>
                    <a:p>
                      <a:pPr marL="15875"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zh-TW" altLang="en-US" sz="2800" b="0" i="0" u="none" strike="noStrike" cap="none" normalizeH="0" baseline="0">
                          <a:ln>
                            <a:noFill/>
                          </a:ln>
                          <a:solidFill>
                            <a:srgbClr val="4D4D4D"/>
                          </a:solidFill>
                          <a:effectLst/>
                          <a:latin typeface="Times New Roman" pitchFamily="18" charset="0"/>
                          <a:ea typeface="標楷體" pitchFamily="65" charset="-120"/>
                        </a:rPr>
                        <a:t>正常時間</a:t>
                      </a:r>
                    </a:p>
                  </a:txBody>
                  <a:tcPr marT="45724" marB="45724" horzOverflow="overflow">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518205">
                <a:tc>
                  <a:txBody>
                    <a:bodyPr/>
                    <a:lstStyle>
                      <a:lvl1pPr marL="15875" eaLnBrk="0" hangingPunct="0">
                        <a:spcBef>
                          <a:spcPct val="20000"/>
                        </a:spcBef>
                        <a:defRPr kumimoji="1" sz="2800">
                          <a:solidFill>
                            <a:srgbClr val="660033"/>
                          </a:solidFill>
                          <a:latin typeface="Times New Roman" pitchFamily="18" charset="0"/>
                          <a:ea typeface="標楷體" pitchFamily="65" charset="-120"/>
                        </a:defRPr>
                      </a:lvl1pPr>
                      <a:lvl2pPr marL="742950" indent="-285750" eaLnBrk="0" hangingPunct="0">
                        <a:spcBef>
                          <a:spcPct val="20000"/>
                        </a:spcBef>
                        <a:defRPr kumimoji="1" sz="2400">
                          <a:solidFill>
                            <a:srgbClr val="660033"/>
                          </a:solidFill>
                          <a:latin typeface="Times New Roman" pitchFamily="18" charset="0"/>
                          <a:ea typeface="標楷體" pitchFamily="65" charset="-120"/>
                        </a:defRPr>
                      </a:lvl2pPr>
                      <a:lvl3pPr marL="1143000" indent="-228600" eaLnBrk="0" hangingPunct="0">
                        <a:spcBef>
                          <a:spcPct val="20000"/>
                        </a:spcBef>
                        <a:defRPr kumimoji="1" sz="2000">
                          <a:solidFill>
                            <a:srgbClr val="660033"/>
                          </a:solidFill>
                          <a:latin typeface="Times New Roman" pitchFamily="18" charset="0"/>
                          <a:ea typeface="標楷體" pitchFamily="65" charset="-120"/>
                        </a:defRPr>
                      </a:lvl3pPr>
                      <a:lvl4pPr marL="1600200" indent="-228600" eaLnBrk="0" hangingPunct="0">
                        <a:spcBef>
                          <a:spcPct val="20000"/>
                        </a:spcBef>
                        <a:defRPr kumimoji="1">
                          <a:solidFill>
                            <a:srgbClr val="660033"/>
                          </a:solidFill>
                          <a:latin typeface="Times New Roman" pitchFamily="18" charset="0"/>
                          <a:ea typeface="標楷體" pitchFamily="65" charset="-120"/>
                        </a:defRPr>
                      </a:lvl4pPr>
                      <a:lvl5pPr marL="2057400" indent="-228600" eaLnBrk="0" hangingPunct="0">
                        <a:spcBef>
                          <a:spcPct val="20000"/>
                        </a:spcBef>
                        <a:defRPr kumimoji="1">
                          <a:solidFill>
                            <a:srgbClr val="660033"/>
                          </a:solidFill>
                          <a:latin typeface="Times New Roman" pitchFamily="18" charset="0"/>
                          <a:ea typeface="標楷體" pitchFamily="65" charset="-120"/>
                        </a:defRPr>
                      </a:lvl5pPr>
                      <a:lvl6pPr marL="25146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6pPr>
                      <a:lvl7pPr marL="29718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7pPr>
                      <a:lvl8pPr marL="34290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8pPr>
                      <a:lvl9pPr marL="38862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9pPr>
                    </a:lstStyle>
                    <a:p>
                      <a:pPr marL="15875"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a:ln>
                            <a:noFill/>
                          </a:ln>
                          <a:solidFill>
                            <a:srgbClr val="4D4D4D"/>
                          </a:solidFill>
                          <a:effectLst/>
                          <a:latin typeface="Times New Roman" pitchFamily="18" charset="0"/>
                          <a:ea typeface="標楷體" pitchFamily="65" charset="-120"/>
                        </a:rPr>
                        <a:t>A</a:t>
                      </a:r>
                    </a:p>
                  </a:txBody>
                  <a:tcPr marT="45724" marB="45724" horzOverflow="overflow">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lnTlToBr>
                      <a:noFill/>
                    </a:lnTlToBr>
                    <a:lnBlToTr>
                      <a:noFill/>
                    </a:lnBlToTr>
                    <a:solidFill>
                      <a:schemeClr val="bg2"/>
                    </a:solidFill>
                  </a:tcPr>
                </a:tc>
                <a:tc>
                  <a:txBody>
                    <a:bodyPr/>
                    <a:lstStyle>
                      <a:lvl1pPr marL="15875" eaLnBrk="0" hangingPunct="0">
                        <a:spcBef>
                          <a:spcPct val="20000"/>
                        </a:spcBef>
                        <a:defRPr kumimoji="1" sz="2800">
                          <a:solidFill>
                            <a:srgbClr val="660033"/>
                          </a:solidFill>
                          <a:latin typeface="Times New Roman" pitchFamily="18" charset="0"/>
                          <a:ea typeface="標楷體" pitchFamily="65" charset="-120"/>
                        </a:defRPr>
                      </a:lvl1pPr>
                      <a:lvl2pPr marL="742950" indent="-285750" eaLnBrk="0" hangingPunct="0">
                        <a:spcBef>
                          <a:spcPct val="20000"/>
                        </a:spcBef>
                        <a:defRPr kumimoji="1" sz="2400">
                          <a:solidFill>
                            <a:srgbClr val="660033"/>
                          </a:solidFill>
                          <a:latin typeface="Times New Roman" pitchFamily="18" charset="0"/>
                          <a:ea typeface="標楷體" pitchFamily="65" charset="-120"/>
                        </a:defRPr>
                      </a:lvl2pPr>
                      <a:lvl3pPr marL="1143000" indent="-228600" eaLnBrk="0" hangingPunct="0">
                        <a:spcBef>
                          <a:spcPct val="20000"/>
                        </a:spcBef>
                        <a:defRPr kumimoji="1" sz="2000">
                          <a:solidFill>
                            <a:srgbClr val="660033"/>
                          </a:solidFill>
                          <a:latin typeface="Times New Roman" pitchFamily="18" charset="0"/>
                          <a:ea typeface="標楷體" pitchFamily="65" charset="-120"/>
                        </a:defRPr>
                      </a:lvl3pPr>
                      <a:lvl4pPr marL="1600200" indent="-228600" eaLnBrk="0" hangingPunct="0">
                        <a:spcBef>
                          <a:spcPct val="20000"/>
                        </a:spcBef>
                        <a:defRPr kumimoji="1">
                          <a:solidFill>
                            <a:srgbClr val="660033"/>
                          </a:solidFill>
                          <a:latin typeface="Times New Roman" pitchFamily="18" charset="0"/>
                          <a:ea typeface="標楷體" pitchFamily="65" charset="-120"/>
                        </a:defRPr>
                      </a:lvl4pPr>
                      <a:lvl5pPr marL="2057400" indent="-228600" eaLnBrk="0" hangingPunct="0">
                        <a:spcBef>
                          <a:spcPct val="20000"/>
                        </a:spcBef>
                        <a:defRPr kumimoji="1">
                          <a:solidFill>
                            <a:srgbClr val="660033"/>
                          </a:solidFill>
                          <a:latin typeface="Times New Roman" pitchFamily="18" charset="0"/>
                          <a:ea typeface="標楷體" pitchFamily="65" charset="-120"/>
                        </a:defRPr>
                      </a:lvl5pPr>
                      <a:lvl6pPr marL="25146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6pPr>
                      <a:lvl7pPr marL="29718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7pPr>
                      <a:lvl8pPr marL="34290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8pPr>
                      <a:lvl9pPr marL="38862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9pPr>
                    </a:lstStyle>
                    <a:p>
                      <a:pPr marL="15875"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a:ln>
                          <a:noFill/>
                        </a:ln>
                        <a:solidFill>
                          <a:srgbClr val="4D4D4D"/>
                        </a:solidFill>
                        <a:effectLst/>
                        <a:latin typeface="Times New Roman" pitchFamily="18" charset="0"/>
                        <a:ea typeface="標楷體" pitchFamily="65" charset="-120"/>
                      </a:endParaRPr>
                    </a:p>
                  </a:txBody>
                  <a:tcPr marT="45724" marB="45724" horzOverflow="overflow">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lnTlToBr>
                      <a:noFill/>
                    </a:lnTlToBr>
                    <a:lnBlToTr>
                      <a:noFill/>
                    </a:lnBlToTr>
                    <a:solidFill>
                      <a:schemeClr val="bg2"/>
                    </a:solidFill>
                  </a:tcPr>
                </a:tc>
                <a:tc>
                  <a:txBody>
                    <a:bodyPr/>
                    <a:lstStyle>
                      <a:lvl1pPr marL="15875" eaLnBrk="0" hangingPunct="0">
                        <a:spcBef>
                          <a:spcPct val="20000"/>
                        </a:spcBef>
                        <a:defRPr kumimoji="1" sz="2800">
                          <a:solidFill>
                            <a:srgbClr val="660033"/>
                          </a:solidFill>
                          <a:latin typeface="Times New Roman" pitchFamily="18" charset="0"/>
                          <a:ea typeface="標楷體" pitchFamily="65" charset="-120"/>
                        </a:defRPr>
                      </a:lvl1pPr>
                      <a:lvl2pPr marL="742950" indent="-285750" eaLnBrk="0" hangingPunct="0">
                        <a:spcBef>
                          <a:spcPct val="20000"/>
                        </a:spcBef>
                        <a:defRPr kumimoji="1" sz="2400">
                          <a:solidFill>
                            <a:srgbClr val="660033"/>
                          </a:solidFill>
                          <a:latin typeface="Times New Roman" pitchFamily="18" charset="0"/>
                          <a:ea typeface="標楷體" pitchFamily="65" charset="-120"/>
                        </a:defRPr>
                      </a:lvl2pPr>
                      <a:lvl3pPr marL="1143000" indent="-228600" eaLnBrk="0" hangingPunct="0">
                        <a:spcBef>
                          <a:spcPct val="20000"/>
                        </a:spcBef>
                        <a:defRPr kumimoji="1" sz="2000">
                          <a:solidFill>
                            <a:srgbClr val="660033"/>
                          </a:solidFill>
                          <a:latin typeface="Times New Roman" pitchFamily="18" charset="0"/>
                          <a:ea typeface="標楷體" pitchFamily="65" charset="-120"/>
                        </a:defRPr>
                      </a:lvl3pPr>
                      <a:lvl4pPr marL="1600200" indent="-228600" eaLnBrk="0" hangingPunct="0">
                        <a:spcBef>
                          <a:spcPct val="20000"/>
                        </a:spcBef>
                        <a:defRPr kumimoji="1">
                          <a:solidFill>
                            <a:srgbClr val="660033"/>
                          </a:solidFill>
                          <a:latin typeface="Times New Roman" pitchFamily="18" charset="0"/>
                          <a:ea typeface="標楷體" pitchFamily="65" charset="-120"/>
                        </a:defRPr>
                      </a:lvl4pPr>
                      <a:lvl5pPr marL="2057400" indent="-228600" eaLnBrk="0" hangingPunct="0">
                        <a:spcBef>
                          <a:spcPct val="20000"/>
                        </a:spcBef>
                        <a:defRPr kumimoji="1">
                          <a:solidFill>
                            <a:srgbClr val="660033"/>
                          </a:solidFill>
                          <a:latin typeface="Times New Roman" pitchFamily="18" charset="0"/>
                          <a:ea typeface="標楷體" pitchFamily="65" charset="-120"/>
                        </a:defRPr>
                      </a:lvl5pPr>
                      <a:lvl6pPr marL="25146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6pPr>
                      <a:lvl7pPr marL="29718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7pPr>
                      <a:lvl8pPr marL="34290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8pPr>
                      <a:lvl9pPr marL="38862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9pPr>
                    </a:lstStyle>
                    <a:p>
                      <a:pPr marL="15875"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a:ln>
                            <a:noFill/>
                          </a:ln>
                          <a:solidFill>
                            <a:srgbClr val="4D4D4D"/>
                          </a:solidFill>
                          <a:effectLst/>
                          <a:latin typeface="Times New Roman" pitchFamily="18" charset="0"/>
                          <a:ea typeface="標楷體" pitchFamily="65" charset="-120"/>
                        </a:rPr>
                        <a:t>5</a:t>
                      </a:r>
                      <a:r>
                        <a:rPr kumimoji="1" lang="zh-TW" altLang="en-US" sz="2800" b="0" i="0" u="none" strike="noStrike" cap="none" normalizeH="0" baseline="0">
                          <a:ln>
                            <a:noFill/>
                          </a:ln>
                          <a:solidFill>
                            <a:srgbClr val="4D4D4D"/>
                          </a:solidFill>
                          <a:effectLst/>
                          <a:latin typeface="Times New Roman" pitchFamily="18" charset="0"/>
                          <a:ea typeface="標楷體" pitchFamily="65" charset="-120"/>
                        </a:rPr>
                        <a:t>天</a:t>
                      </a:r>
                    </a:p>
                  </a:txBody>
                  <a:tcPr marT="45724" marB="45724" horzOverflow="overflow">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1"/>
                  </a:ext>
                </a:extLst>
              </a:tr>
              <a:tr h="518205">
                <a:tc>
                  <a:txBody>
                    <a:bodyPr/>
                    <a:lstStyle>
                      <a:lvl1pPr marL="15875" eaLnBrk="0" hangingPunct="0">
                        <a:spcBef>
                          <a:spcPct val="20000"/>
                        </a:spcBef>
                        <a:defRPr kumimoji="1" sz="2800">
                          <a:solidFill>
                            <a:srgbClr val="660033"/>
                          </a:solidFill>
                          <a:latin typeface="Times New Roman" pitchFamily="18" charset="0"/>
                          <a:ea typeface="標楷體" pitchFamily="65" charset="-120"/>
                        </a:defRPr>
                      </a:lvl1pPr>
                      <a:lvl2pPr marL="742950" indent="-285750" eaLnBrk="0" hangingPunct="0">
                        <a:spcBef>
                          <a:spcPct val="20000"/>
                        </a:spcBef>
                        <a:defRPr kumimoji="1" sz="2400">
                          <a:solidFill>
                            <a:srgbClr val="660033"/>
                          </a:solidFill>
                          <a:latin typeface="Times New Roman" pitchFamily="18" charset="0"/>
                          <a:ea typeface="標楷體" pitchFamily="65" charset="-120"/>
                        </a:defRPr>
                      </a:lvl2pPr>
                      <a:lvl3pPr marL="1143000" indent="-228600" eaLnBrk="0" hangingPunct="0">
                        <a:spcBef>
                          <a:spcPct val="20000"/>
                        </a:spcBef>
                        <a:defRPr kumimoji="1" sz="2000">
                          <a:solidFill>
                            <a:srgbClr val="660033"/>
                          </a:solidFill>
                          <a:latin typeface="Times New Roman" pitchFamily="18" charset="0"/>
                          <a:ea typeface="標楷體" pitchFamily="65" charset="-120"/>
                        </a:defRPr>
                      </a:lvl3pPr>
                      <a:lvl4pPr marL="1600200" indent="-228600" eaLnBrk="0" hangingPunct="0">
                        <a:spcBef>
                          <a:spcPct val="20000"/>
                        </a:spcBef>
                        <a:defRPr kumimoji="1">
                          <a:solidFill>
                            <a:srgbClr val="660033"/>
                          </a:solidFill>
                          <a:latin typeface="Times New Roman" pitchFamily="18" charset="0"/>
                          <a:ea typeface="標楷體" pitchFamily="65" charset="-120"/>
                        </a:defRPr>
                      </a:lvl4pPr>
                      <a:lvl5pPr marL="2057400" indent="-228600" eaLnBrk="0" hangingPunct="0">
                        <a:spcBef>
                          <a:spcPct val="20000"/>
                        </a:spcBef>
                        <a:defRPr kumimoji="1">
                          <a:solidFill>
                            <a:srgbClr val="660033"/>
                          </a:solidFill>
                          <a:latin typeface="Times New Roman" pitchFamily="18" charset="0"/>
                          <a:ea typeface="標楷體" pitchFamily="65" charset="-120"/>
                        </a:defRPr>
                      </a:lvl5pPr>
                      <a:lvl6pPr marL="25146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6pPr>
                      <a:lvl7pPr marL="29718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7pPr>
                      <a:lvl8pPr marL="34290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8pPr>
                      <a:lvl9pPr marL="38862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9pPr>
                    </a:lstStyle>
                    <a:p>
                      <a:pPr marL="15875"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a:ln>
                            <a:noFill/>
                          </a:ln>
                          <a:solidFill>
                            <a:srgbClr val="4D4D4D"/>
                          </a:solidFill>
                          <a:effectLst/>
                          <a:latin typeface="Times New Roman" pitchFamily="18" charset="0"/>
                          <a:ea typeface="標楷體" pitchFamily="65" charset="-120"/>
                        </a:rPr>
                        <a:t>B</a:t>
                      </a:r>
                    </a:p>
                  </a:txBody>
                  <a:tcPr marT="45724" marB="45724" horzOverflow="overflow">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lnTlToBr>
                      <a:noFill/>
                    </a:lnTlToBr>
                    <a:lnBlToTr>
                      <a:noFill/>
                    </a:lnBlToTr>
                    <a:solidFill>
                      <a:schemeClr val="bg2"/>
                    </a:solidFill>
                  </a:tcPr>
                </a:tc>
                <a:tc>
                  <a:txBody>
                    <a:bodyPr/>
                    <a:lstStyle>
                      <a:lvl1pPr marL="15875" eaLnBrk="0" hangingPunct="0">
                        <a:spcBef>
                          <a:spcPct val="20000"/>
                        </a:spcBef>
                        <a:defRPr kumimoji="1" sz="2800">
                          <a:solidFill>
                            <a:srgbClr val="660033"/>
                          </a:solidFill>
                          <a:latin typeface="Times New Roman" pitchFamily="18" charset="0"/>
                          <a:ea typeface="標楷體" pitchFamily="65" charset="-120"/>
                        </a:defRPr>
                      </a:lvl1pPr>
                      <a:lvl2pPr marL="742950" indent="-285750" eaLnBrk="0" hangingPunct="0">
                        <a:spcBef>
                          <a:spcPct val="20000"/>
                        </a:spcBef>
                        <a:defRPr kumimoji="1" sz="2400">
                          <a:solidFill>
                            <a:srgbClr val="660033"/>
                          </a:solidFill>
                          <a:latin typeface="Times New Roman" pitchFamily="18" charset="0"/>
                          <a:ea typeface="標楷體" pitchFamily="65" charset="-120"/>
                        </a:defRPr>
                      </a:lvl2pPr>
                      <a:lvl3pPr marL="1143000" indent="-228600" eaLnBrk="0" hangingPunct="0">
                        <a:spcBef>
                          <a:spcPct val="20000"/>
                        </a:spcBef>
                        <a:defRPr kumimoji="1" sz="2000">
                          <a:solidFill>
                            <a:srgbClr val="660033"/>
                          </a:solidFill>
                          <a:latin typeface="Times New Roman" pitchFamily="18" charset="0"/>
                          <a:ea typeface="標楷體" pitchFamily="65" charset="-120"/>
                        </a:defRPr>
                      </a:lvl3pPr>
                      <a:lvl4pPr marL="1600200" indent="-228600" eaLnBrk="0" hangingPunct="0">
                        <a:spcBef>
                          <a:spcPct val="20000"/>
                        </a:spcBef>
                        <a:defRPr kumimoji="1">
                          <a:solidFill>
                            <a:srgbClr val="660033"/>
                          </a:solidFill>
                          <a:latin typeface="Times New Roman" pitchFamily="18" charset="0"/>
                          <a:ea typeface="標楷體" pitchFamily="65" charset="-120"/>
                        </a:defRPr>
                      </a:lvl4pPr>
                      <a:lvl5pPr marL="2057400" indent="-228600" eaLnBrk="0" hangingPunct="0">
                        <a:spcBef>
                          <a:spcPct val="20000"/>
                        </a:spcBef>
                        <a:defRPr kumimoji="1">
                          <a:solidFill>
                            <a:srgbClr val="660033"/>
                          </a:solidFill>
                          <a:latin typeface="Times New Roman" pitchFamily="18" charset="0"/>
                          <a:ea typeface="標楷體" pitchFamily="65" charset="-120"/>
                        </a:defRPr>
                      </a:lvl5pPr>
                      <a:lvl6pPr marL="25146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6pPr>
                      <a:lvl7pPr marL="29718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7pPr>
                      <a:lvl8pPr marL="34290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8pPr>
                      <a:lvl9pPr marL="38862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9pPr>
                    </a:lstStyle>
                    <a:p>
                      <a:pPr marL="15875"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a:ln>
                            <a:noFill/>
                          </a:ln>
                          <a:solidFill>
                            <a:srgbClr val="4D4D4D"/>
                          </a:solidFill>
                          <a:effectLst/>
                          <a:latin typeface="Times New Roman" pitchFamily="18" charset="0"/>
                          <a:ea typeface="標楷體" pitchFamily="65" charset="-120"/>
                        </a:rPr>
                        <a:t>A</a:t>
                      </a:r>
                    </a:p>
                  </a:txBody>
                  <a:tcPr marT="45724" marB="45724" horzOverflow="overflow">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lnTlToBr>
                      <a:noFill/>
                    </a:lnTlToBr>
                    <a:lnBlToTr>
                      <a:noFill/>
                    </a:lnBlToTr>
                    <a:solidFill>
                      <a:schemeClr val="bg2"/>
                    </a:solidFill>
                  </a:tcPr>
                </a:tc>
                <a:tc>
                  <a:txBody>
                    <a:bodyPr/>
                    <a:lstStyle>
                      <a:lvl1pPr marL="15875" eaLnBrk="0" hangingPunct="0">
                        <a:spcBef>
                          <a:spcPct val="20000"/>
                        </a:spcBef>
                        <a:defRPr kumimoji="1" sz="2800">
                          <a:solidFill>
                            <a:srgbClr val="660033"/>
                          </a:solidFill>
                          <a:latin typeface="Times New Roman" pitchFamily="18" charset="0"/>
                          <a:ea typeface="標楷體" pitchFamily="65" charset="-120"/>
                        </a:defRPr>
                      </a:lvl1pPr>
                      <a:lvl2pPr marL="742950" indent="-285750" eaLnBrk="0" hangingPunct="0">
                        <a:spcBef>
                          <a:spcPct val="20000"/>
                        </a:spcBef>
                        <a:defRPr kumimoji="1" sz="2400">
                          <a:solidFill>
                            <a:srgbClr val="660033"/>
                          </a:solidFill>
                          <a:latin typeface="Times New Roman" pitchFamily="18" charset="0"/>
                          <a:ea typeface="標楷體" pitchFamily="65" charset="-120"/>
                        </a:defRPr>
                      </a:lvl2pPr>
                      <a:lvl3pPr marL="1143000" indent="-228600" eaLnBrk="0" hangingPunct="0">
                        <a:spcBef>
                          <a:spcPct val="20000"/>
                        </a:spcBef>
                        <a:defRPr kumimoji="1" sz="2000">
                          <a:solidFill>
                            <a:srgbClr val="660033"/>
                          </a:solidFill>
                          <a:latin typeface="Times New Roman" pitchFamily="18" charset="0"/>
                          <a:ea typeface="標楷體" pitchFamily="65" charset="-120"/>
                        </a:defRPr>
                      </a:lvl3pPr>
                      <a:lvl4pPr marL="1600200" indent="-228600" eaLnBrk="0" hangingPunct="0">
                        <a:spcBef>
                          <a:spcPct val="20000"/>
                        </a:spcBef>
                        <a:defRPr kumimoji="1">
                          <a:solidFill>
                            <a:srgbClr val="660033"/>
                          </a:solidFill>
                          <a:latin typeface="Times New Roman" pitchFamily="18" charset="0"/>
                          <a:ea typeface="標楷體" pitchFamily="65" charset="-120"/>
                        </a:defRPr>
                      </a:lvl4pPr>
                      <a:lvl5pPr marL="2057400" indent="-228600" eaLnBrk="0" hangingPunct="0">
                        <a:spcBef>
                          <a:spcPct val="20000"/>
                        </a:spcBef>
                        <a:defRPr kumimoji="1">
                          <a:solidFill>
                            <a:srgbClr val="660033"/>
                          </a:solidFill>
                          <a:latin typeface="Times New Roman" pitchFamily="18" charset="0"/>
                          <a:ea typeface="標楷體" pitchFamily="65" charset="-120"/>
                        </a:defRPr>
                      </a:lvl5pPr>
                      <a:lvl6pPr marL="25146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6pPr>
                      <a:lvl7pPr marL="29718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7pPr>
                      <a:lvl8pPr marL="34290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8pPr>
                      <a:lvl9pPr marL="38862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9pPr>
                    </a:lstStyle>
                    <a:p>
                      <a:pPr marL="15875"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a:ln>
                            <a:noFill/>
                          </a:ln>
                          <a:solidFill>
                            <a:srgbClr val="4D4D4D"/>
                          </a:solidFill>
                          <a:effectLst/>
                          <a:latin typeface="Times New Roman" pitchFamily="18" charset="0"/>
                          <a:ea typeface="標楷體" pitchFamily="65" charset="-120"/>
                        </a:rPr>
                        <a:t>2</a:t>
                      </a:r>
                      <a:r>
                        <a:rPr kumimoji="1" lang="zh-TW" altLang="en-US" sz="2800" b="0" i="0" u="none" strike="noStrike" cap="none" normalizeH="0" baseline="0">
                          <a:ln>
                            <a:noFill/>
                          </a:ln>
                          <a:solidFill>
                            <a:srgbClr val="4D4D4D"/>
                          </a:solidFill>
                          <a:effectLst/>
                          <a:latin typeface="Times New Roman" pitchFamily="18" charset="0"/>
                          <a:ea typeface="標楷體" pitchFamily="65" charset="-120"/>
                        </a:rPr>
                        <a:t>天</a:t>
                      </a:r>
                    </a:p>
                  </a:txBody>
                  <a:tcPr marT="45724" marB="45724" horzOverflow="overflow">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2"/>
                  </a:ext>
                </a:extLst>
              </a:tr>
              <a:tr h="518205">
                <a:tc>
                  <a:txBody>
                    <a:bodyPr/>
                    <a:lstStyle>
                      <a:lvl1pPr marL="15875" eaLnBrk="0" hangingPunct="0">
                        <a:spcBef>
                          <a:spcPct val="20000"/>
                        </a:spcBef>
                        <a:defRPr kumimoji="1" sz="2800">
                          <a:solidFill>
                            <a:srgbClr val="660033"/>
                          </a:solidFill>
                          <a:latin typeface="Times New Roman" pitchFamily="18" charset="0"/>
                          <a:ea typeface="標楷體" pitchFamily="65" charset="-120"/>
                        </a:defRPr>
                      </a:lvl1pPr>
                      <a:lvl2pPr marL="742950" indent="-285750" eaLnBrk="0" hangingPunct="0">
                        <a:spcBef>
                          <a:spcPct val="20000"/>
                        </a:spcBef>
                        <a:defRPr kumimoji="1" sz="2400">
                          <a:solidFill>
                            <a:srgbClr val="660033"/>
                          </a:solidFill>
                          <a:latin typeface="Times New Roman" pitchFamily="18" charset="0"/>
                          <a:ea typeface="標楷體" pitchFamily="65" charset="-120"/>
                        </a:defRPr>
                      </a:lvl2pPr>
                      <a:lvl3pPr marL="1143000" indent="-228600" eaLnBrk="0" hangingPunct="0">
                        <a:spcBef>
                          <a:spcPct val="20000"/>
                        </a:spcBef>
                        <a:defRPr kumimoji="1" sz="2000">
                          <a:solidFill>
                            <a:srgbClr val="660033"/>
                          </a:solidFill>
                          <a:latin typeface="Times New Roman" pitchFamily="18" charset="0"/>
                          <a:ea typeface="標楷體" pitchFamily="65" charset="-120"/>
                        </a:defRPr>
                      </a:lvl3pPr>
                      <a:lvl4pPr marL="1600200" indent="-228600" eaLnBrk="0" hangingPunct="0">
                        <a:spcBef>
                          <a:spcPct val="20000"/>
                        </a:spcBef>
                        <a:defRPr kumimoji="1">
                          <a:solidFill>
                            <a:srgbClr val="660033"/>
                          </a:solidFill>
                          <a:latin typeface="Times New Roman" pitchFamily="18" charset="0"/>
                          <a:ea typeface="標楷體" pitchFamily="65" charset="-120"/>
                        </a:defRPr>
                      </a:lvl4pPr>
                      <a:lvl5pPr marL="2057400" indent="-228600" eaLnBrk="0" hangingPunct="0">
                        <a:spcBef>
                          <a:spcPct val="20000"/>
                        </a:spcBef>
                        <a:defRPr kumimoji="1">
                          <a:solidFill>
                            <a:srgbClr val="660033"/>
                          </a:solidFill>
                          <a:latin typeface="Times New Roman" pitchFamily="18" charset="0"/>
                          <a:ea typeface="標楷體" pitchFamily="65" charset="-120"/>
                        </a:defRPr>
                      </a:lvl5pPr>
                      <a:lvl6pPr marL="25146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6pPr>
                      <a:lvl7pPr marL="29718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7pPr>
                      <a:lvl8pPr marL="34290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8pPr>
                      <a:lvl9pPr marL="38862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9pPr>
                    </a:lstStyle>
                    <a:p>
                      <a:pPr marL="15875"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a:ln>
                            <a:noFill/>
                          </a:ln>
                          <a:solidFill>
                            <a:srgbClr val="4D4D4D"/>
                          </a:solidFill>
                          <a:effectLst/>
                          <a:latin typeface="Times New Roman" pitchFamily="18" charset="0"/>
                          <a:ea typeface="標楷體" pitchFamily="65" charset="-120"/>
                        </a:rPr>
                        <a:t>C</a:t>
                      </a:r>
                    </a:p>
                  </a:txBody>
                  <a:tcPr marT="45724" marB="45724" horzOverflow="overflow">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lnTlToBr>
                      <a:noFill/>
                    </a:lnTlToBr>
                    <a:lnBlToTr>
                      <a:noFill/>
                    </a:lnBlToTr>
                    <a:solidFill>
                      <a:schemeClr val="bg2"/>
                    </a:solidFill>
                  </a:tcPr>
                </a:tc>
                <a:tc>
                  <a:txBody>
                    <a:bodyPr/>
                    <a:lstStyle>
                      <a:lvl1pPr marL="15875" eaLnBrk="0" hangingPunct="0">
                        <a:spcBef>
                          <a:spcPct val="20000"/>
                        </a:spcBef>
                        <a:defRPr kumimoji="1" sz="2800">
                          <a:solidFill>
                            <a:srgbClr val="660033"/>
                          </a:solidFill>
                          <a:latin typeface="Times New Roman" pitchFamily="18" charset="0"/>
                          <a:ea typeface="標楷體" pitchFamily="65" charset="-120"/>
                        </a:defRPr>
                      </a:lvl1pPr>
                      <a:lvl2pPr marL="742950" indent="-285750" eaLnBrk="0" hangingPunct="0">
                        <a:spcBef>
                          <a:spcPct val="20000"/>
                        </a:spcBef>
                        <a:defRPr kumimoji="1" sz="2400">
                          <a:solidFill>
                            <a:srgbClr val="660033"/>
                          </a:solidFill>
                          <a:latin typeface="Times New Roman" pitchFamily="18" charset="0"/>
                          <a:ea typeface="標楷體" pitchFamily="65" charset="-120"/>
                        </a:defRPr>
                      </a:lvl2pPr>
                      <a:lvl3pPr marL="1143000" indent="-228600" eaLnBrk="0" hangingPunct="0">
                        <a:spcBef>
                          <a:spcPct val="20000"/>
                        </a:spcBef>
                        <a:defRPr kumimoji="1" sz="2000">
                          <a:solidFill>
                            <a:srgbClr val="660033"/>
                          </a:solidFill>
                          <a:latin typeface="Times New Roman" pitchFamily="18" charset="0"/>
                          <a:ea typeface="標楷體" pitchFamily="65" charset="-120"/>
                        </a:defRPr>
                      </a:lvl3pPr>
                      <a:lvl4pPr marL="1600200" indent="-228600" eaLnBrk="0" hangingPunct="0">
                        <a:spcBef>
                          <a:spcPct val="20000"/>
                        </a:spcBef>
                        <a:defRPr kumimoji="1">
                          <a:solidFill>
                            <a:srgbClr val="660033"/>
                          </a:solidFill>
                          <a:latin typeface="Times New Roman" pitchFamily="18" charset="0"/>
                          <a:ea typeface="標楷體" pitchFamily="65" charset="-120"/>
                        </a:defRPr>
                      </a:lvl4pPr>
                      <a:lvl5pPr marL="2057400" indent="-228600" eaLnBrk="0" hangingPunct="0">
                        <a:spcBef>
                          <a:spcPct val="20000"/>
                        </a:spcBef>
                        <a:defRPr kumimoji="1">
                          <a:solidFill>
                            <a:srgbClr val="660033"/>
                          </a:solidFill>
                          <a:latin typeface="Times New Roman" pitchFamily="18" charset="0"/>
                          <a:ea typeface="標楷體" pitchFamily="65" charset="-120"/>
                        </a:defRPr>
                      </a:lvl5pPr>
                      <a:lvl6pPr marL="25146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6pPr>
                      <a:lvl7pPr marL="29718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7pPr>
                      <a:lvl8pPr marL="34290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8pPr>
                      <a:lvl9pPr marL="38862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9pPr>
                    </a:lstStyle>
                    <a:p>
                      <a:pPr marL="15875"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a:ln>
                            <a:noFill/>
                          </a:ln>
                          <a:solidFill>
                            <a:srgbClr val="4D4D4D"/>
                          </a:solidFill>
                          <a:effectLst/>
                          <a:latin typeface="Times New Roman" pitchFamily="18" charset="0"/>
                          <a:ea typeface="標楷體" pitchFamily="65" charset="-120"/>
                        </a:rPr>
                        <a:t>A</a:t>
                      </a:r>
                    </a:p>
                  </a:txBody>
                  <a:tcPr marT="45724" marB="45724" horzOverflow="overflow">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lnTlToBr>
                      <a:noFill/>
                    </a:lnTlToBr>
                    <a:lnBlToTr>
                      <a:noFill/>
                    </a:lnBlToTr>
                    <a:solidFill>
                      <a:schemeClr val="bg2"/>
                    </a:solidFill>
                  </a:tcPr>
                </a:tc>
                <a:tc>
                  <a:txBody>
                    <a:bodyPr/>
                    <a:lstStyle>
                      <a:lvl1pPr marL="15875" eaLnBrk="0" hangingPunct="0">
                        <a:spcBef>
                          <a:spcPct val="20000"/>
                        </a:spcBef>
                        <a:defRPr kumimoji="1" sz="2800">
                          <a:solidFill>
                            <a:srgbClr val="660033"/>
                          </a:solidFill>
                          <a:latin typeface="Times New Roman" pitchFamily="18" charset="0"/>
                          <a:ea typeface="標楷體" pitchFamily="65" charset="-120"/>
                        </a:defRPr>
                      </a:lvl1pPr>
                      <a:lvl2pPr marL="742950" indent="-285750" eaLnBrk="0" hangingPunct="0">
                        <a:spcBef>
                          <a:spcPct val="20000"/>
                        </a:spcBef>
                        <a:defRPr kumimoji="1" sz="2400">
                          <a:solidFill>
                            <a:srgbClr val="660033"/>
                          </a:solidFill>
                          <a:latin typeface="Times New Roman" pitchFamily="18" charset="0"/>
                          <a:ea typeface="標楷體" pitchFamily="65" charset="-120"/>
                        </a:defRPr>
                      </a:lvl2pPr>
                      <a:lvl3pPr marL="1143000" indent="-228600" eaLnBrk="0" hangingPunct="0">
                        <a:spcBef>
                          <a:spcPct val="20000"/>
                        </a:spcBef>
                        <a:defRPr kumimoji="1" sz="2000">
                          <a:solidFill>
                            <a:srgbClr val="660033"/>
                          </a:solidFill>
                          <a:latin typeface="Times New Roman" pitchFamily="18" charset="0"/>
                          <a:ea typeface="標楷體" pitchFamily="65" charset="-120"/>
                        </a:defRPr>
                      </a:lvl3pPr>
                      <a:lvl4pPr marL="1600200" indent="-228600" eaLnBrk="0" hangingPunct="0">
                        <a:spcBef>
                          <a:spcPct val="20000"/>
                        </a:spcBef>
                        <a:defRPr kumimoji="1">
                          <a:solidFill>
                            <a:srgbClr val="660033"/>
                          </a:solidFill>
                          <a:latin typeface="Times New Roman" pitchFamily="18" charset="0"/>
                          <a:ea typeface="標楷體" pitchFamily="65" charset="-120"/>
                        </a:defRPr>
                      </a:lvl4pPr>
                      <a:lvl5pPr marL="2057400" indent="-228600" eaLnBrk="0" hangingPunct="0">
                        <a:spcBef>
                          <a:spcPct val="20000"/>
                        </a:spcBef>
                        <a:defRPr kumimoji="1">
                          <a:solidFill>
                            <a:srgbClr val="660033"/>
                          </a:solidFill>
                          <a:latin typeface="Times New Roman" pitchFamily="18" charset="0"/>
                          <a:ea typeface="標楷體" pitchFamily="65" charset="-120"/>
                        </a:defRPr>
                      </a:lvl5pPr>
                      <a:lvl6pPr marL="25146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6pPr>
                      <a:lvl7pPr marL="29718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7pPr>
                      <a:lvl8pPr marL="34290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8pPr>
                      <a:lvl9pPr marL="38862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9pPr>
                    </a:lstStyle>
                    <a:p>
                      <a:pPr marL="15875"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a:ln>
                            <a:noFill/>
                          </a:ln>
                          <a:solidFill>
                            <a:srgbClr val="4D4D4D"/>
                          </a:solidFill>
                          <a:effectLst/>
                          <a:latin typeface="Times New Roman" pitchFamily="18" charset="0"/>
                          <a:ea typeface="標楷體" pitchFamily="65" charset="-120"/>
                        </a:rPr>
                        <a:t>6</a:t>
                      </a:r>
                      <a:r>
                        <a:rPr kumimoji="1" lang="zh-TW" altLang="en-US" sz="2800" b="0" i="0" u="none" strike="noStrike" cap="none" normalizeH="0" baseline="0">
                          <a:ln>
                            <a:noFill/>
                          </a:ln>
                          <a:solidFill>
                            <a:srgbClr val="4D4D4D"/>
                          </a:solidFill>
                          <a:effectLst/>
                          <a:latin typeface="Times New Roman" pitchFamily="18" charset="0"/>
                          <a:ea typeface="標楷體" pitchFamily="65" charset="-120"/>
                        </a:rPr>
                        <a:t>天</a:t>
                      </a:r>
                    </a:p>
                  </a:txBody>
                  <a:tcPr marT="45724" marB="45724" horzOverflow="overflow">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3"/>
                  </a:ext>
                </a:extLst>
              </a:tr>
              <a:tr h="518205">
                <a:tc>
                  <a:txBody>
                    <a:bodyPr/>
                    <a:lstStyle>
                      <a:lvl1pPr marL="15875" eaLnBrk="0" hangingPunct="0">
                        <a:spcBef>
                          <a:spcPct val="20000"/>
                        </a:spcBef>
                        <a:defRPr kumimoji="1" sz="2800">
                          <a:solidFill>
                            <a:srgbClr val="660033"/>
                          </a:solidFill>
                          <a:latin typeface="Times New Roman" pitchFamily="18" charset="0"/>
                          <a:ea typeface="標楷體" pitchFamily="65" charset="-120"/>
                        </a:defRPr>
                      </a:lvl1pPr>
                      <a:lvl2pPr marL="742950" indent="-285750" eaLnBrk="0" hangingPunct="0">
                        <a:spcBef>
                          <a:spcPct val="20000"/>
                        </a:spcBef>
                        <a:defRPr kumimoji="1" sz="2400">
                          <a:solidFill>
                            <a:srgbClr val="660033"/>
                          </a:solidFill>
                          <a:latin typeface="Times New Roman" pitchFamily="18" charset="0"/>
                          <a:ea typeface="標楷體" pitchFamily="65" charset="-120"/>
                        </a:defRPr>
                      </a:lvl2pPr>
                      <a:lvl3pPr marL="1143000" indent="-228600" eaLnBrk="0" hangingPunct="0">
                        <a:spcBef>
                          <a:spcPct val="20000"/>
                        </a:spcBef>
                        <a:defRPr kumimoji="1" sz="2000">
                          <a:solidFill>
                            <a:srgbClr val="660033"/>
                          </a:solidFill>
                          <a:latin typeface="Times New Roman" pitchFamily="18" charset="0"/>
                          <a:ea typeface="標楷體" pitchFamily="65" charset="-120"/>
                        </a:defRPr>
                      </a:lvl3pPr>
                      <a:lvl4pPr marL="1600200" indent="-228600" eaLnBrk="0" hangingPunct="0">
                        <a:spcBef>
                          <a:spcPct val="20000"/>
                        </a:spcBef>
                        <a:defRPr kumimoji="1">
                          <a:solidFill>
                            <a:srgbClr val="660033"/>
                          </a:solidFill>
                          <a:latin typeface="Times New Roman" pitchFamily="18" charset="0"/>
                          <a:ea typeface="標楷體" pitchFamily="65" charset="-120"/>
                        </a:defRPr>
                      </a:lvl4pPr>
                      <a:lvl5pPr marL="2057400" indent="-228600" eaLnBrk="0" hangingPunct="0">
                        <a:spcBef>
                          <a:spcPct val="20000"/>
                        </a:spcBef>
                        <a:defRPr kumimoji="1">
                          <a:solidFill>
                            <a:srgbClr val="660033"/>
                          </a:solidFill>
                          <a:latin typeface="Times New Roman" pitchFamily="18" charset="0"/>
                          <a:ea typeface="標楷體" pitchFamily="65" charset="-120"/>
                        </a:defRPr>
                      </a:lvl5pPr>
                      <a:lvl6pPr marL="25146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6pPr>
                      <a:lvl7pPr marL="29718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7pPr>
                      <a:lvl8pPr marL="34290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8pPr>
                      <a:lvl9pPr marL="38862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9pPr>
                    </a:lstStyle>
                    <a:p>
                      <a:pPr marL="15875"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a:ln>
                            <a:noFill/>
                          </a:ln>
                          <a:solidFill>
                            <a:srgbClr val="4D4D4D"/>
                          </a:solidFill>
                          <a:effectLst/>
                          <a:latin typeface="Times New Roman" pitchFamily="18" charset="0"/>
                          <a:ea typeface="標楷體" pitchFamily="65" charset="-120"/>
                        </a:rPr>
                        <a:t>D</a:t>
                      </a:r>
                    </a:p>
                  </a:txBody>
                  <a:tcPr marT="45724" marB="45724" horzOverflow="overflow">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lnTlToBr>
                      <a:noFill/>
                    </a:lnTlToBr>
                    <a:lnBlToTr>
                      <a:noFill/>
                    </a:lnBlToTr>
                    <a:solidFill>
                      <a:schemeClr val="bg2"/>
                    </a:solidFill>
                  </a:tcPr>
                </a:tc>
                <a:tc>
                  <a:txBody>
                    <a:bodyPr/>
                    <a:lstStyle>
                      <a:lvl1pPr marL="15875" eaLnBrk="0" hangingPunct="0">
                        <a:spcBef>
                          <a:spcPct val="20000"/>
                        </a:spcBef>
                        <a:defRPr kumimoji="1" sz="2800">
                          <a:solidFill>
                            <a:srgbClr val="660033"/>
                          </a:solidFill>
                          <a:latin typeface="Times New Roman" pitchFamily="18" charset="0"/>
                          <a:ea typeface="標楷體" pitchFamily="65" charset="-120"/>
                        </a:defRPr>
                      </a:lvl1pPr>
                      <a:lvl2pPr marL="742950" indent="-285750" eaLnBrk="0" hangingPunct="0">
                        <a:spcBef>
                          <a:spcPct val="20000"/>
                        </a:spcBef>
                        <a:defRPr kumimoji="1" sz="2400">
                          <a:solidFill>
                            <a:srgbClr val="660033"/>
                          </a:solidFill>
                          <a:latin typeface="Times New Roman" pitchFamily="18" charset="0"/>
                          <a:ea typeface="標楷體" pitchFamily="65" charset="-120"/>
                        </a:defRPr>
                      </a:lvl2pPr>
                      <a:lvl3pPr marL="1143000" indent="-228600" eaLnBrk="0" hangingPunct="0">
                        <a:spcBef>
                          <a:spcPct val="20000"/>
                        </a:spcBef>
                        <a:defRPr kumimoji="1" sz="2000">
                          <a:solidFill>
                            <a:srgbClr val="660033"/>
                          </a:solidFill>
                          <a:latin typeface="Times New Roman" pitchFamily="18" charset="0"/>
                          <a:ea typeface="標楷體" pitchFamily="65" charset="-120"/>
                        </a:defRPr>
                      </a:lvl3pPr>
                      <a:lvl4pPr marL="1600200" indent="-228600" eaLnBrk="0" hangingPunct="0">
                        <a:spcBef>
                          <a:spcPct val="20000"/>
                        </a:spcBef>
                        <a:defRPr kumimoji="1">
                          <a:solidFill>
                            <a:srgbClr val="660033"/>
                          </a:solidFill>
                          <a:latin typeface="Times New Roman" pitchFamily="18" charset="0"/>
                          <a:ea typeface="標楷體" pitchFamily="65" charset="-120"/>
                        </a:defRPr>
                      </a:lvl4pPr>
                      <a:lvl5pPr marL="2057400" indent="-228600" eaLnBrk="0" hangingPunct="0">
                        <a:spcBef>
                          <a:spcPct val="20000"/>
                        </a:spcBef>
                        <a:defRPr kumimoji="1">
                          <a:solidFill>
                            <a:srgbClr val="660033"/>
                          </a:solidFill>
                          <a:latin typeface="Times New Roman" pitchFamily="18" charset="0"/>
                          <a:ea typeface="標楷體" pitchFamily="65" charset="-120"/>
                        </a:defRPr>
                      </a:lvl5pPr>
                      <a:lvl6pPr marL="25146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6pPr>
                      <a:lvl7pPr marL="29718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7pPr>
                      <a:lvl8pPr marL="34290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8pPr>
                      <a:lvl9pPr marL="38862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9pPr>
                    </a:lstStyle>
                    <a:p>
                      <a:pPr marL="15875"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a:ln>
                            <a:noFill/>
                          </a:ln>
                          <a:solidFill>
                            <a:srgbClr val="4D4D4D"/>
                          </a:solidFill>
                          <a:effectLst/>
                          <a:latin typeface="Times New Roman" pitchFamily="18" charset="0"/>
                          <a:ea typeface="標楷體" pitchFamily="65" charset="-120"/>
                        </a:rPr>
                        <a:t>B</a:t>
                      </a:r>
                    </a:p>
                  </a:txBody>
                  <a:tcPr marT="45724" marB="45724" horzOverflow="overflow">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lnTlToBr>
                      <a:noFill/>
                    </a:lnTlToBr>
                    <a:lnBlToTr>
                      <a:noFill/>
                    </a:lnBlToTr>
                    <a:solidFill>
                      <a:schemeClr val="bg2"/>
                    </a:solidFill>
                  </a:tcPr>
                </a:tc>
                <a:tc>
                  <a:txBody>
                    <a:bodyPr/>
                    <a:lstStyle>
                      <a:lvl1pPr marL="15875" eaLnBrk="0" hangingPunct="0">
                        <a:spcBef>
                          <a:spcPct val="20000"/>
                        </a:spcBef>
                        <a:defRPr kumimoji="1" sz="2800">
                          <a:solidFill>
                            <a:srgbClr val="660033"/>
                          </a:solidFill>
                          <a:latin typeface="Times New Roman" pitchFamily="18" charset="0"/>
                          <a:ea typeface="標楷體" pitchFamily="65" charset="-120"/>
                        </a:defRPr>
                      </a:lvl1pPr>
                      <a:lvl2pPr marL="742950" indent="-285750" eaLnBrk="0" hangingPunct="0">
                        <a:spcBef>
                          <a:spcPct val="20000"/>
                        </a:spcBef>
                        <a:defRPr kumimoji="1" sz="2400">
                          <a:solidFill>
                            <a:srgbClr val="660033"/>
                          </a:solidFill>
                          <a:latin typeface="Times New Roman" pitchFamily="18" charset="0"/>
                          <a:ea typeface="標楷體" pitchFamily="65" charset="-120"/>
                        </a:defRPr>
                      </a:lvl2pPr>
                      <a:lvl3pPr marL="1143000" indent="-228600" eaLnBrk="0" hangingPunct="0">
                        <a:spcBef>
                          <a:spcPct val="20000"/>
                        </a:spcBef>
                        <a:defRPr kumimoji="1" sz="2000">
                          <a:solidFill>
                            <a:srgbClr val="660033"/>
                          </a:solidFill>
                          <a:latin typeface="Times New Roman" pitchFamily="18" charset="0"/>
                          <a:ea typeface="標楷體" pitchFamily="65" charset="-120"/>
                        </a:defRPr>
                      </a:lvl3pPr>
                      <a:lvl4pPr marL="1600200" indent="-228600" eaLnBrk="0" hangingPunct="0">
                        <a:spcBef>
                          <a:spcPct val="20000"/>
                        </a:spcBef>
                        <a:defRPr kumimoji="1">
                          <a:solidFill>
                            <a:srgbClr val="660033"/>
                          </a:solidFill>
                          <a:latin typeface="Times New Roman" pitchFamily="18" charset="0"/>
                          <a:ea typeface="標楷體" pitchFamily="65" charset="-120"/>
                        </a:defRPr>
                      </a:lvl4pPr>
                      <a:lvl5pPr marL="2057400" indent="-228600" eaLnBrk="0" hangingPunct="0">
                        <a:spcBef>
                          <a:spcPct val="20000"/>
                        </a:spcBef>
                        <a:defRPr kumimoji="1">
                          <a:solidFill>
                            <a:srgbClr val="660033"/>
                          </a:solidFill>
                          <a:latin typeface="Times New Roman" pitchFamily="18" charset="0"/>
                          <a:ea typeface="標楷體" pitchFamily="65" charset="-120"/>
                        </a:defRPr>
                      </a:lvl5pPr>
                      <a:lvl6pPr marL="25146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6pPr>
                      <a:lvl7pPr marL="29718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7pPr>
                      <a:lvl8pPr marL="34290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8pPr>
                      <a:lvl9pPr marL="38862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9pPr>
                    </a:lstStyle>
                    <a:p>
                      <a:pPr marL="15875"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a:ln>
                            <a:noFill/>
                          </a:ln>
                          <a:solidFill>
                            <a:srgbClr val="4D4D4D"/>
                          </a:solidFill>
                          <a:effectLst/>
                          <a:latin typeface="Times New Roman" pitchFamily="18" charset="0"/>
                          <a:ea typeface="標楷體" pitchFamily="65" charset="-120"/>
                        </a:rPr>
                        <a:t>8</a:t>
                      </a:r>
                      <a:r>
                        <a:rPr kumimoji="1" lang="zh-TW" altLang="en-US" sz="2800" b="0" i="0" u="none" strike="noStrike" cap="none" normalizeH="0" baseline="0">
                          <a:ln>
                            <a:noFill/>
                          </a:ln>
                          <a:solidFill>
                            <a:srgbClr val="4D4D4D"/>
                          </a:solidFill>
                          <a:effectLst/>
                          <a:latin typeface="Times New Roman" pitchFamily="18" charset="0"/>
                          <a:ea typeface="標楷體" pitchFamily="65" charset="-120"/>
                        </a:rPr>
                        <a:t>天</a:t>
                      </a:r>
                    </a:p>
                  </a:txBody>
                  <a:tcPr marT="45724" marB="45724" horzOverflow="overflow">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4"/>
                  </a:ext>
                </a:extLst>
              </a:tr>
              <a:tr h="518205">
                <a:tc>
                  <a:txBody>
                    <a:bodyPr/>
                    <a:lstStyle>
                      <a:lvl1pPr marL="15875" eaLnBrk="0" hangingPunct="0">
                        <a:spcBef>
                          <a:spcPct val="20000"/>
                        </a:spcBef>
                        <a:defRPr kumimoji="1" sz="2800">
                          <a:solidFill>
                            <a:srgbClr val="660033"/>
                          </a:solidFill>
                          <a:latin typeface="Times New Roman" pitchFamily="18" charset="0"/>
                          <a:ea typeface="標楷體" pitchFamily="65" charset="-120"/>
                        </a:defRPr>
                      </a:lvl1pPr>
                      <a:lvl2pPr marL="742950" indent="-285750" eaLnBrk="0" hangingPunct="0">
                        <a:spcBef>
                          <a:spcPct val="20000"/>
                        </a:spcBef>
                        <a:defRPr kumimoji="1" sz="2400">
                          <a:solidFill>
                            <a:srgbClr val="660033"/>
                          </a:solidFill>
                          <a:latin typeface="Times New Roman" pitchFamily="18" charset="0"/>
                          <a:ea typeface="標楷體" pitchFamily="65" charset="-120"/>
                        </a:defRPr>
                      </a:lvl2pPr>
                      <a:lvl3pPr marL="1143000" indent="-228600" eaLnBrk="0" hangingPunct="0">
                        <a:spcBef>
                          <a:spcPct val="20000"/>
                        </a:spcBef>
                        <a:defRPr kumimoji="1" sz="2000">
                          <a:solidFill>
                            <a:srgbClr val="660033"/>
                          </a:solidFill>
                          <a:latin typeface="Times New Roman" pitchFamily="18" charset="0"/>
                          <a:ea typeface="標楷體" pitchFamily="65" charset="-120"/>
                        </a:defRPr>
                      </a:lvl3pPr>
                      <a:lvl4pPr marL="1600200" indent="-228600" eaLnBrk="0" hangingPunct="0">
                        <a:spcBef>
                          <a:spcPct val="20000"/>
                        </a:spcBef>
                        <a:defRPr kumimoji="1">
                          <a:solidFill>
                            <a:srgbClr val="660033"/>
                          </a:solidFill>
                          <a:latin typeface="Times New Roman" pitchFamily="18" charset="0"/>
                          <a:ea typeface="標楷體" pitchFamily="65" charset="-120"/>
                        </a:defRPr>
                      </a:lvl4pPr>
                      <a:lvl5pPr marL="2057400" indent="-228600" eaLnBrk="0" hangingPunct="0">
                        <a:spcBef>
                          <a:spcPct val="20000"/>
                        </a:spcBef>
                        <a:defRPr kumimoji="1">
                          <a:solidFill>
                            <a:srgbClr val="660033"/>
                          </a:solidFill>
                          <a:latin typeface="Times New Roman" pitchFamily="18" charset="0"/>
                          <a:ea typeface="標楷體" pitchFamily="65" charset="-120"/>
                        </a:defRPr>
                      </a:lvl5pPr>
                      <a:lvl6pPr marL="25146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6pPr>
                      <a:lvl7pPr marL="29718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7pPr>
                      <a:lvl8pPr marL="34290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8pPr>
                      <a:lvl9pPr marL="38862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9pPr>
                    </a:lstStyle>
                    <a:p>
                      <a:pPr marL="15875"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a:ln>
                            <a:noFill/>
                          </a:ln>
                          <a:solidFill>
                            <a:srgbClr val="4D4D4D"/>
                          </a:solidFill>
                          <a:effectLst/>
                          <a:latin typeface="Times New Roman" pitchFamily="18" charset="0"/>
                          <a:ea typeface="標楷體" pitchFamily="65" charset="-120"/>
                        </a:rPr>
                        <a:t>E</a:t>
                      </a:r>
                    </a:p>
                  </a:txBody>
                  <a:tcPr marT="45724" marB="45724" horzOverflow="overflow">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lnTlToBr>
                      <a:noFill/>
                    </a:lnTlToBr>
                    <a:lnBlToTr>
                      <a:noFill/>
                    </a:lnBlToTr>
                    <a:solidFill>
                      <a:schemeClr val="bg2"/>
                    </a:solidFill>
                  </a:tcPr>
                </a:tc>
                <a:tc>
                  <a:txBody>
                    <a:bodyPr/>
                    <a:lstStyle>
                      <a:lvl1pPr marL="15875" eaLnBrk="0" hangingPunct="0">
                        <a:spcBef>
                          <a:spcPct val="20000"/>
                        </a:spcBef>
                        <a:defRPr kumimoji="1" sz="2800">
                          <a:solidFill>
                            <a:srgbClr val="660033"/>
                          </a:solidFill>
                          <a:latin typeface="Times New Roman" pitchFamily="18" charset="0"/>
                          <a:ea typeface="標楷體" pitchFamily="65" charset="-120"/>
                        </a:defRPr>
                      </a:lvl1pPr>
                      <a:lvl2pPr marL="742950" indent="-285750" eaLnBrk="0" hangingPunct="0">
                        <a:spcBef>
                          <a:spcPct val="20000"/>
                        </a:spcBef>
                        <a:defRPr kumimoji="1" sz="2400">
                          <a:solidFill>
                            <a:srgbClr val="660033"/>
                          </a:solidFill>
                          <a:latin typeface="Times New Roman" pitchFamily="18" charset="0"/>
                          <a:ea typeface="標楷體" pitchFamily="65" charset="-120"/>
                        </a:defRPr>
                      </a:lvl2pPr>
                      <a:lvl3pPr marL="1143000" indent="-228600" eaLnBrk="0" hangingPunct="0">
                        <a:spcBef>
                          <a:spcPct val="20000"/>
                        </a:spcBef>
                        <a:defRPr kumimoji="1" sz="2000">
                          <a:solidFill>
                            <a:srgbClr val="660033"/>
                          </a:solidFill>
                          <a:latin typeface="Times New Roman" pitchFamily="18" charset="0"/>
                          <a:ea typeface="標楷體" pitchFamily="65" charset="-120"/>
                        </a:defRPr>
                      </a:lvl3pPr>
                      <a:lvl4pPr marL="1600200" indent="-228600" eaLnBrk="0" hangingPunct="0">
                        <a:spcBef>
                          <a:spcPct val="20000"/>
                        </a:spcBef>
                        <a:defRPr kumimoji="1">
                          <a:solidFill>
                            <a:srgbClr val="660033"/>
                          </a:solidFill>
                          <a:latin typeface="Times New Roman" pitchFamily="18" charset="0"/>
                          <a:ea typeface="標楷體" pitchFamily="65" charset="-120"/>
                        </a:defRPr>
                      </a:lvl4pPr>
                      <a:lvl5pPr marL="2057400" indent="-228600" eaLnBrk="0" hangingPunct="0">
                        <a:spcBef>
                          <a:spcPct val="20000"/>
                        </a:spcBef>
                        <a:defRPr kumimoji="1">
                          <a:solidFill>
                            <a:srgbClr val="660033"/>
                          </a:solidFill>
                          <a:latin typeface="Times New Roman" pitchFamily="18" charset="0"/>
                          <a:ea typeface="標楷體" pitchFamily="65" charset="-120"/>
                        </a:defRPr>
                      </a:lvl5pPr>
                      <a:lvl6pPr marL="25146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6pPr>
                      <a:lvl7pPr marL="29718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7pPr>
                      <a:lvl8pPr marL="34290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8pPr>
                      <a:lvl9pPr marL="38862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9pPr>
                    </a:lstStyle>
                    <a:p>
                      <a:pPr marL="15875"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a:ln>
                            <a:noFill/>
                          </a:ln>
                          <a:solidFill>
                            <a:srgbClr val="4D4D4D"/>
                          </a:solidFill>
                          <a:effectLst/>
                          <a:latin typeface="Times New Roman" pitchFamily="18" charset="0"/>
                          <a:ea typeface="標楷體" pitchFamily="65" charset="-120"/>
                        </a:rPr>
                        <a:t>D</a:t>
                      </a:r>
                    </a:p>
                  </a:txBody>
                  <a:tcPr marT="45724" marB="45724" horzOverflow="overflow">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lnTlToBr>
                      <a:noFill/>
                    </a:lnTlToBr>
                    <a:lnBlToTr>
                      <a:noFill/>
                    </a:lnBlToTr>
                    <a:solidFill>
                      <a:schemeClr val="bg2"/>
                    </a:solidFill>
                  </a:tcPr>
                </a:tc>
                <a:tc>
                  <a:txBody>
                    <a:bodyPr/>
                    <a:lstStyle>
                      <a:lvl1pPr marL="15875" eaLnBrk="0" hangingPunct="0">
                        <a:spcBef>
                          <a:spcPct val="20000"/>
                        </a:spcBef>
                        <a:defRPr kumimoji="1" sz="2800">
                          <a:solidFill>
                            <a:srgbClr val="660033"/>
                          </a:solidFill>
                          <a:latin typeface="Times New Roman" pitchFamily="18" charset="0"/>
                          <a:ea typeface="標楷體" pitchFamily="65" charset="-120"/>
                        </a:defRPr>
                      </a:lvl1pPr>
                      <a:lvl2pPr marL="742950" indent="-285750" eaLnBrk="0" hangingPunct="0">
                        <a:spcBef>
                          <a:spcPct val="20000"/>
                        </a:spcBef>
                        <a:defRPr kumimoji="1" sz="2400">
                          <a:solidFill>
                            <a:srgbClr val="660033"/>
                          </a:solidFill>
                          <a:latin typeface="Times New Roman" pitchFamily="18" charset="0"/>
                          <a:ea typeface="標楷體" pitchFamily="65" charset="-120"/>
                        </a:defRPr>
                      </a:lvl2pPr>
                      <a:lvl3pPr marL="1143000" indent="-228600" eaLnBrk="0" hangingPunct="0">
                        <a:spcBef>
                          <a:spcPct val="20000"/>
                        </a:spcBef>
                        <a:defRPr kumimoji="1" sz="2000">
                          <a:solidFill>
                            <a:srgbClr val="660033"/>
                          </a:solidFill>
                          <a:latin typeface="Times New Roman" pitchFamily="18" charset="0"/>
                          <a:ea typeface="標楷體" pitchFamily="65" charset="-120"/>
                        </a:defRPr>
                      </a:lvl3pPr>
                      <a:lvl4pPr marL="1600200" indent="-228600" eaLnBrk="0" hangingPunct="0">
                        <a:spcBef>
                          <a:spcPct val="20000"/>
                        </a:spcBef>
                        <a:defRPr kumimoji="1">
                          <a:solidFill>
                            <a:srgbClr val="660033"/>
                          </a:solidFill>
                          <a:latin typeface="Times New Roman" pitchFamily="18" charset="0"/>
                          <a:ea typeface="標楷體" pitchFamily="65" charset="-120"/>
                        </a:defRPr>
                      </a:lvl4pPr>
                      <a:lvl5pPr marL="2057400" indent="-228600" eaLnBrk="0" hangingPunct="0">
                        <a:spcBef>
                          <a:spcPct val="20000"/>
                        </a:spcBef>
                        <a:defRPr kumimoji="1">
                          <a:solidFill>
                            <a:srgbClr val="660033"/>
                          </a:solidFill>
                          <a:latin typeface="Times New Roman" pitchFamily="18" charset="0"/>
                          <a:ea typeface="標楷體" pitchFamily="65" charset="-120"/>
                        </a:defRPr>
                      </a:lvl5pPr>
                      <a:lvl6pPr marL="25146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6pPr>
                      <a:lvl7pPr marL="29718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7pPr>
                      <a:lvl8pPr marL="34290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8pPr>
                      <a:lvl9pPr marL="38862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9pPr>
                    </a:lstStyle>
                    <a:p>
                      <a:pPr marL="15875"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a:ln>
                            <a:noFill/>
                          </a:ln>
                          <a:solidFill>
                            <a:srgbClr val="4D4D4D"/>
                          </a:solidFill>
                          <a:effectLst/>
                          <a:latin typeface="Times New Roman" pitchFamily="18" charset="0"/>
                          <a:ea typeface="標楷體" pitchFamily="65" charset="-120"/>
                        </a:rPr>
                        <a:t>2</a:t>
                      </a:r>
                      <a:r>
                        <a:rPr kumimoji="1" lang="zh-TW" altLang="en-US" sz="2800" b="0" i="0" u="none" strike="noStrike" cap="none" normalizeH="0" baseline="0">
                          <a:ln>
                            <a:noFill/>
                          </a:ln>
                          <a:solidFill>
                            <a:srgbClr val="4D4D4D"/>
                          </a:solidFill>
                          <a:effectLst/>
                          <a:latin typeface="Times New Roman" pitchFamily="18" charset="0"/>
                          <a:ea typeface="標楷體" pitchFamily="65" charset="-120"/>
                        </a:rPr>
                        <a:t>天</a:t>
                      </a:r>
                    </a:p>
                  </a:txBody>
                  <a:tcPr marT="45724" marB="45724" horzOverflow="overflow">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5"/>
                  </a:ext>
                </a:extLst>
              </a:tr>
              <a:tr h="518205">
                <a:tc>
                  <a:txBody>
                    <a:bodyPr/>
                    <a:lstStyle>
                      <a:lvl1pPr marL="15875" eaLnBrk="0" hangingPunct="0">
                        <a:spcBef>
                          <a:spcPct val="20000"/>
                        </a:spcBef>
                        <a:defRPr kumimoji="1" sz="2800">
                          <a:solidFill>
                            <a:srgbClr val="660033"/>
                          </a:solidFill>
                          <a:latin typeface="Times New Roman" pitchFamily="18" charset="0"/>
                          <a:ea typeface="標楷體" pitchFamily="65" charset="-120"/>
                        </a:defRPr>
                      </a:lvl1pPr>
                      <a:lvl2pPr marL="742950" indent="-285750" eaLnBrk="0" hangingPunct="0">
                        <a:spcBef>
                          <a:spcPct val="20000"/>
                        </a:spcBef>
                        <a:defRPr kumimoji="1" sz="2400">
                          <a:solidFill>
                            <a:srgbClr val="660033"/>
                          </a:solidFill>
                          <a:latin typeface="Times New Roman" pitchFamily="18" charset="0"/>
                          <a:ea typeface="標楷體" pitchFamily="65" charset="-120"/>
                        </a:defRPr>
                      </a:lvl2pPr>
                      <a:lvl3pPr marL="1143000" indent="-228600" eaLnBrk="0" hangingPunct="0">
                        <a:spcBef>
                          <a:spcPct val="20000"/>
                        </a:spcBef>
                        <a:defRPr kumimoji="1" sz="2000">
                          <a:solidFill>
                            <a:srgbClr val="660033"/>
                          </a:solidFill>
                          <a:latin typeface="Times New Roman" pitchFamily="18" charset="0"/>
                          <a:ea typeface="標楷體" pitchFamily="65" charset="-120"/>
                        </a:defRPr>
                      </a:lvl3pPr>
                      <a:lvl4pPr marL="1600200" indent="-228600" eaLnBrk="0" hangingPunct="0">
                        <a:spcBef>
                          <a:spcPct val="20000"/>
                        </a:spcBef>
                        <a:defRPr kumimoji="1">
                          <a:solidFill>
                            <a:srgbClr val="660033"/>
                          </a:solidFill>
                          <a:latin typeface="Times New Roman" pitchFamily="18" charset="0"/>
                          <a:ea typeface="標楷體" pitchFamily="65" charset="-120"/>
                        </a:defRPr>
                      </a:lvl4pPr>
                      <a:lvl5pPr marL="2057400" indent="-228600" eaLnBrk="0" hangingPunct="0">
                        <a:spcBef>
                          <a:spcPct val="20000"/>
                        </a:spcBef>
                        <a:defRPr kumimoji="1">
                          <a:solidFill>
                            <a:srgbClr val="660033"/>
                          </a:solidFill>
                          <a:latin typeface="Times New Roman" pitchFamily="18" charset="0"/>
                          <a:ea typeface="標楷體" pitchFamily="65" charset="-120"/>
                        </a:defRPr>
                      </a:lvl5pPr>
                      <a:lvl6pPr marL="25146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6pPr>
                      <a:lvl7pPr marL="29718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7pPr>
                      <a:lvl8pPr marL="34290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8pPr>
                      <a:lvl9pPr marL="38862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9pPr>
                    </a:lstStyle>
                    <a:p>
                      <a:pPr marL="15875"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a:ln>
                            <a:noFill/>
                          </a:ln>
                          <a:solidFill>
                            <a:srgbClr val="4D4D4D"/>
                          </a:solidFill>
                          <a:effectLst/>
                          <a:latin typeface="Times New Roman" pitchFamily="18" charset="0"/>
                          <a:ea typeface="標楷體" pitchFamily="65" charset="-120"/>
                        </a:rPr>
                        <a:t>F</a:t>
                      </a:r>
                    </a:p>
                  </a:txBody>
                  <a:tcPr marT="45724" marB="45724" horzOverflow="overflow">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lnTlToBr>
                      <a:noFill/>
                    </a:lnTlToBr>
                    <a:lnBlToTr>
                      <a:noFill/>
                    </a:lnBlToTr>
                    <a:solidFill>
                      <a:schemeClr val="bg2"/>
                    </a:solidFill>
                  </a:tcPr>
                </a:tc>
                <a:tc>
                  <a:txBody>
                    <a:bodyPr/>
                    <a:lstStyle>
                      <a:lvl1pPr marL="15875" eaLnBrk="0" hangingPunct="0">
                        <a:spcBef>
                          <a:spcPct val="20000"/>
                        </a:spcBef>
                        <a:defRPr kumimoji="1" sz="2800">
                          <a:solidFill>
                            <a:srgbClr val="660033"/>
                          </a:solidFill>
                          <a:latin typeface="Times New Roman" pitchFamily="18" charset="0"/>
                          <a:ea typeface="標楷體" pitchFamily="65" charset="-120"/>
                        </a:defRPr>
                      </a:lvl1pPr>
                      <a:lvl2pPr marL="742950" indent="-285750" eaLnBrk="0" hangingPunct="0">
                        <a:spcBef>
                          <a:spcPct val="20000"/>
                        </a:spcBef>
                        <a:defRPr kumimoji="1" sz="2400">
                          <a:solidFill>
                            <a:srgbClr val="660033"/>
                          </a:solidFill>
                          <a:latin typeface="Times New Roman" pitchFamily="18" charset="0"/>
                          <a:ea typeface="標楷體" pitchFamily="65" charset="-120"/>
                        </a:defRPr>
                      </a:lvl2pPr>
                      <a:lvl3pPr marL="1143000" indent="-228600" eaLnBrk="0" hangingPunct="0">
                        <a:spcBef>
                          <a:spcPct val="20000"/>
                        </a:spcBef>
                        <a:defRPr kumimoji="1" sz="2000">
                          <a:solidFill>
                            <a:srgbClr val="660033"/>
                          </a:solidFill>
                          <a:latin typeface="Times New Roman" pitchFamily="18" charset="0"/>
                          <a:ea typeface="標楷體" pitchFamily="65" charset="-120"/>
                        </a:defRPr>
                      </a:lvl3pPr>
                      <a:lvl4pPr marL="1600200" indent="-228600" eaLnBrk="0" hangingPunct="0">
                        <a:spcBef>
                          <a:spcPct val="20000"/>
                        </a:spcBef>
                        <a:defRPr kumimoji="1">
                          <a:solidFill>
                            <a:srgbClr val="660033"/>
                          </a:solidFill>
                          <a:latin typeface="Times New Roman" pitchFamily="18" charset="0"/>
                          <a:ea typeface="標楷體" pitchFamily="65" charset="-120"/>
                        </a:defRPr>
                      </a:lvl4pPr>
                      <a:lvl5pPr marL="2057400" indent="-228600" eaLnBrk="0" hangingPunct="0">
                        <a:spcBef>
                          <a:spcPct val="20000"/>
                        </a:spcBef>
                        <a:defRPr kumimoji="1">
                          <a:solidFill>
                            <a:srgbClr val="660033"/>
                          </a:solidFill>
                          <a:latin typeface="Times New Roman" pitchFamily="18" charset="0"/>
                          <a:ea typeface="標楷體" pitchFamily="65" charset="-120"/>
                        </a:defRPr>
                      </a:lvl5pPr>
                      <a:lvl6pPr marL="25146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6pPr>
                      <a:lvl7pPr marL="29718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7pPr>
                      <a:lvl8pPr marL="34290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8pPr>
                      <a:lvl9pPr marL="38862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9pPr>
                    </a:lstStyle>
                    <a:p>
                      <a:pPr marL="15875"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a:ln>
                            <a:noFill/>
                          </a:ln>
                          <a:solidFill>
                            <a:srgbClr val="4D4D4D"/>
                          </a:solidFill>
                          <a:effectLst/>
                          <a:latin typeface="Times New Roman" pitchFamily="18" charset="0"/>
                          <a:ea typeface="標楷體" pitchFamily="65" charset="-120"/>
                        </a:rPr>
                        <a:t>D</a:t>
                      </a:r>
                    </a:p>
                  </a:txBody>
                  <a:tcPr marT="45724" marB="45724" horzOverflow="overflow">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lnTlToBr>
                      <a:noFill/>
                    </a:lnTlToBr>
                    <a:lnBlToTr>
                      <a:noFill/>
                    </a:lnBlToTr>
                    <a:solidFill>
                      <a:schemeClr val="bg2"/>
                    </a:solidFill>
                  </a:tcPr>
                </a:tc>
                <a:tc>
                  <a:txBody>
                    <a:bodyPr/>
                    <a:lstStyle>
                      <a:lvl1pPr marL="15875" eaLnBrk="0" hangingPunct="0">
                        <a:spcBef>
                          <a:spcPct val="20000"/>
                        </a:spcBef>
                        <a:defRPr kumimoji="1" sz="2800">
                          <a:solidFill>
                            <a:srgbClr val="660033"/>
                          </a:solidFill>
                          <a:latin typeface="Times New Roman" pitchFamily="18" charset="0"/>
                          <a:ea typeface="標楷體" pitchFamily="65" charset="-120"/>
                        </a:defRPr>
                      </a:lvl1pPr>
                      <a:lvl2pPr marL="742950" indent="-285750" eaLnBrk="0" hangingPunct="0">
                        <a:spcBef>
                          <a:spcPct val="20000"/>
                        </a:spcBef>
                        <a:defRPr kumimoji="1" sz="2400">
                          <a:solidFill>
                            <a:srgbClr val="660033"/>
                          </a:solidFill>
                          <a:latin typeface="Times New Roman" pitchFamily="18" charset="0"/>
                          <a:ea typeface="標楷體" pitchFamily="65" charset="-120"/>
                        </a:defRPr>
                      </a:lvl2pPr>
                      <a:lvl3pPr marL="1143000" indent="-228600" eaLnBrk="0" hangingPunct="0">
                        <a:spcBef>
                          <a:spcPct val="20000"/>
                        </a:spcBef>
                        <a:defRPr kumimoji="1" sz="2000">
                          <a:solidFill>
                            <a:srgbClr val="660033"/>
                          </a:solidFill>
                          <a:latin typeface="Times New Roman" pitchFamily="18" charset="0"/>
                          <a:ea typeface="標楷體" pitchFamily="65" charset="-120"/>
                        </a:defRPr>
                      </a:lvl3pPr>
                      <a:lvl4pPr marL="1600200" indent="-228600" eaLnBrk="0" hangingPunct="0">
                        <a:spcBef>
                          <a:spcPct val="20000"/>
                        </a:spcBef>
                        <a:defRPr kumimoji="1">
                          <a:solidFill>
                            <a:srgbClr val="660033"/>
                          </a:solidFill>
                          <a:latin typeface="Times New Roman" pitchFamily="18" charset="0"/>
                          <a:ea typeface="標楷體" pitchFamily="65" charset="-120"/>
                        </a:defRPr>
                      </a:lvl4pPr>
                      <a:lvl5pPr marL="2057400" indent="-228600" eaLnBrk="0" hangingPunct="0">
                        <a:spcBef>
                          <a:spcPct val="20000"/>
                        </a:spcBef>
                        <a:defRPr kumimoji="1">
                          <a:solidFill>
                            <a:srgbClr val="660033"/>
                          </a:solidFill>
                          <a:latin typeface="Times New Roman" pitchFamily="18" charset="0"/>
                          <a:ea typeface="標楷體" pitchFamily="65" charset="-120"/>
                        </a:defRPr>
                      </a:lvl5pPr>
                      <a:lvl6pPr marL="25146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6pPr>
                      <a:lvl7pPr marL="29718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7pPr>
                      <a:lvl8pPr marL="34290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8pPr>
                      <a:lvl9pPr marL="38862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9pPr>
                    </a:lstStyle>
                    <a:p>
                      <a:pPr marL="15875"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a:ln>
                            <a:noFill/>
                          </a:ln>
                          <a:solidFill>
                            <a:srgbClr val="4D4D4D"/>
                          </a:solidFill>
                          <a:effectLst/>
                          <a:latin typeface="Times New Roman" pitchFamily="18" charset="0"/>
                          <a:ea typeface="標楷體" pitchFamily="65" charset="-120"/>
                        </a:rPr>
                        <a:t>3</a:t>
                      </a:r>
                      <a:r>
                        <a:rPr kumimoji="1" lang="zh-TW" altLang="en-US" sz="2800" b="0" i="0" u="none" strike="noStrike" cap="none" normalizeH="0" baseline="0">
                          <a:ln>
                            <a:noFill/>
                          </a:ln>
                          <a:solidFill>
                            <a:srgbClr val="4D4D4D"/>
                          </a:solidFill>
                          <a:effectLst/>
                          <a:latin typeface="Times New Roman" pitchFamily="18" charset="0"/>
                          <a:ea typeface="標楷體" pitchFamily="65" charset="-120"/>
                        </a:rPr>
                        <a:t>天</a:t>
                      </a:r>
                    </a:p>
                  </a:txBody>
                  <a:tcPr marT="45724" marB="45724" horzOverflow="overflow">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6"/>
                  </a:ext>
                </a:extLst>
              </a:tr>
            </a:tbl>
          </a:graphicData>
        </a:graphic>
      </p:graphicFrame>
      <p:graphicFrame>
        <p:nvGraphicFramePr>
          <p:cNvPr id="10" name="Group 81">
            <a:extLst>
              <a:ext uri="{FF2B5EF4-FFF2-40B4-BE49-F238E27FC236}">
                <a16:creationId xmlns:a16="http://schemas.microsoft.com/office/drawing/2014/main" id="{8762FA22-3366-46F5-8611-9F947DFAD0C1}"/>
              </a:ext>
            </a:extLst>
          </p:cNvPr>
          <p:cNvGraphicFramePr>
            <a:graphicFrameLocks/>
          </p:cNvGraphicFramePr>
          <p:nvPr/>
        </p:nvGraphicFramePr>
        <p:xfrm>
          <a:off x="2592924" y="1930128"/>
          <a:ext cx="6769100" cy="4144992"/>
        </p:xfrm>
        <a:graphic>
          <a:graphicData uri="http://schemas.openxmlformats.org/drawingml/2006/table">
            <a:tbl>
              <a:tblPr/>
              <a:tblGrid>
                <a:gridCol w="2257425">
                  <a:extLst>
                    <a:ext uri="{9D8B030D-6E8A-4147-A177-3AD203B41FA5}">
                      <a16:colId xmlns:a16="http://schemas.microsoft.com/office/drawing/2014/main" val="20000"/>
                    </a:ext>
                  </a:extLst>
                </a:gridCol>
                <a:gridCol w="2255838">
                  <a:extLst>
                    <a:ext uri="{9D8B030D-6E8A-4147-A177-3AD203B41FA5}">
                      <a16:colId xmlns:a16="http://schemas.microsoft.com/office/drawing/2014/main" val="20001"/>
                    </a:ext>
                  </a:extLst>
                </a:gridCol>
                <a:gridCol w="2255837">
                  <a:extLst>
                    <a:ext uri="{9D8B030D-6E8A-4147-A177-3AD203B41FA5}">
                      <a16:colId xmlns:a16="http://schemas.microsoft.com/office/drawing/2014/main" val="20002"/>
                    </a:ext>
                  </a:extLst>
                </a:gridCol>
              </a:tblGrid>
              <a:tr h="518120">
                <a:tc>
                  <a:txBody>
                    <a:bodyPr/>
                    <a:lstStyle>
                      <a:lvl1pPr marL="15875" eaLnBrk="0" hangingPunct="0">
                        <a:spcBef>
                          <a:spcPct val="20000"/>
                        </a:spcBef>
                        <a:defRPr kumimoji="1" sz="2800">
                          <a:solidFill>
                            <a:srgbClr val="660033"/>
                          </a:solidFill>
                          <a:latin typeface="Times New Roman" pitchFamily="18" charset="0"/>
                          <a:ea typeface="標楷體" pitchFamily="65" charset="-120"/>
                        </a:defRPr>
                      </a:lvl1pPr>
                      <a:lvl2pPr marL="742950" indent="-285750" eaLnBrk="0" hangingPunct="0">
                        <a:spcBef>
                          <a:spcPct val="20000"/>
                        </a:spcBef>
                        <a:defRPr kumimoji="1" sz="2400">
                          <a:solidFill>
                            <a:srgbClr val="660033"/>
                          </a:solidFill>
                          <a:latin typeface="Times New Roman" pitchFamily="18" charset="0"/>
                          <a:ea typeface="標楷體" pitchFamily="65" charset="-120"/>
                        </a:defRPr>
                      </a:lvl2pPr>
                      <a:lvl3pPr marL="1143000" indent="-228600" eaLnBrk="0" hangingPunct="0">
                        <a:spcBef>
                          <a:spcPct val="20000"/>
                        </a:spcBef>
                        <a:defRPr kumimoji="1" sz="2000">
                          <a:solidFill>
                            <a:srgbClr val="660033"/>
                          </a:solidFill>
                          <a:latin typeface="Times New Roman" pitchFamily="18" charset="0"/>
                          <a:ea typeface="標楷體" pitchFamily="65" charset="-120"/>
                        </a:defRPr>
                      </a:lvl3pPr>
                      <a:lvl4pPr marL="1600200" indent="-228600" eaLnBrk="0" hangingPunct="0">
                        <a:spcBef>
                          <a:spcPct val="20000"/>
                        </a:spcBef>
                        <a:defRPr kumimoji="1">
                          <a:solidFill>
                            <a:srgbClr val="660033"/>
                          </a:solidFill>
                          <a:latin typeface="Times New Roman" pitchFamily="18" charset="0"/>
                          <a:ea typeface="標楷體" pitchFamily="65" charset="-120"/>
                        </a:defRPr>
                      </a:lvl4pPr>
                      <a:lvl5pPr marL="2057400" indent="-228600" eaLnBrk="0" hangingPunct="0">
                        <a:spcBef>
                          <a:spcPct val="20000"/>
                        </a:spcBef>
                        <a:defRPr kumimoji="1">
                          <a:solidFill>
                            <a:srgbClr val="660033"/>
                          </a:solidFill>
                          <a:latin typeface="Times New Roman" pitchFamily="18" charset="0"/>
                          <a:ea typeface="標楷體" pitchFamily="65" charset="-120"/>
                        </a:defRPr>
                      </a:lvl5pPr>
                      <a:lvl6pPr marL="25146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6pPr>
                      <a:lvl7pPr marL="29718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7pPr>
                      <a:lvl8pPr marL="34290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8pPr>
                      <a:lvl9pPr marL="38862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9pPr>
                    </a:lstStyle>
                    <a:p>
                      <a:pPr marL="15875"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zh-TW" altLang="en-US" sz="2800" b="0" i="0" u="none" strike="noStrike" cap="none" normalizeH="0" baseline="0" dirty="0">
                          <a:ln>
                            <a:noFill/>
                          </a:ln>
                          <a:solidFill>
                            <a:schemeClr val="bg1"/>
                          </a:solidFill>
                          <a:effectLst/>
                          <a:latin typeface="Times New Roman" pitchFamily="18" charset="0"/>
                          <a:ea typeface="標楷體" pitchFamily="65" charset="-120"/>
                        </a:rPr>
                        <a:t>活動代號</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lvl1pPr marL="15875" eaLnBrk="0" hangingPunct="0">
                        <a:spcBef>
                          <a:spcPct val="20000"/>
                        </a:spcBef>
                        <a:defRPr kumimoji="1" sz="2800">
                          <a:solidFill>
                            <a:srgbClr val="660033"/>
                          </a:solidFill>
                          <a:latin typeface="Times New Roman" pitchFamily="18" charset="0"/>
                          <a:ea typeface="標楷體" pitchFamily="65" charset="-120"/>
                        </a:defRPr>
                      </a:lvl1pPr>
                      <a:lvl2pPr marL="742950" indent="-285750" eaLnBrk="0" hangingPunct="0">
                        <a:spcBef>
                          <a:spcPct val="20000"/>
                        </a:spcBef>
                        <a:defRPr kumimoji="1" sz="2400">
                          <a:solidFill>
                            <a:srgbClr val="660033"/>
                          </a:solidFill>
                          <a:latin typeface="Times New Roman" pitchFamily="18" charset="0"/>
                          <a:ea typeface="標楷體" pitchFamily="65" charset="-120"/>
                        </a:defRPr>
                      </a:lvl2pPr>
                      <a:lvl3pPr marL="1143000" indent="-228600" eaLnBrk="0" hangingPunct="0">
                        <a:spcBef>
                          <a:spcPct val="20000"/>
                        </a:spcBef>
                        <a:defRPr kumimoji="1" sz="2000">
                          <a:solidFill>
                            <a:srgbClr val="660033"/>
                          </a:solidFill>
                          <a:latin typeface="Times New Roman" pitchFamily="18" charset="0"/>
                          <a:ea typeface="標楷體" pitchFamily="65" charset="-120"/>
                        </a:defRPr>
                      </a:lvl3pPr>
                      <a:lvl4pPr marL="1600200" indent="-228600" eaLnBrk="0" hangingPunct="0">
                        <a:spcBef>
                          <a:spcPct val="20000"/>
                        </a:spcBef>
                        <a:defRPr kumimoji="1">
                          <a:solidFill>
                            <a:srgbClr val="660033"/>
                          </a:solidFill>
                          <a:latin typeface="Times New Roman" pitchFamily="18" charset="0"/>
                          <a:ea typeface="標楷體" pitchFamily="65" charset="-120"/>
                        </a:defRPr>
                      </a:lvl4pPr>
                      <a:lvl5pPr marL="2057400" indent="-228600" eaLnBrk="0" hangingPunct="0">
                        <a:spcBef>
                          <a:spcPct val="20000"/>
                        </a:spcBef>
                        <a:defRPr kumimoji="1">
                          <a:solidFill>
                            <a:srgbClr val="660033"/>
                          </a:solidFill>
                          <a:latin typeface="Times New Roman" pitchFamily="18" charset="0"/>
                          <a:ea typeface="標楷體" pitchFamily="65" charset="-120"/>
                        </a:defRPr>
                      </a:lvl5pPr>
                      <a:lvl6pPr marL="25146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6pPr>
                      <a:lvl7pPr marL="29718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7pPr>
                      <a:lvl8pPr marL="34290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8pPr>
                      <a:lvl9pPr marL="38862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9pPr>
                    </a:lstStyle>
                    <a:p>
                      <a:pPr marL="15875"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zh-TW" altLang="en-US" sz="2800" b="0" i="0" u="none" strike="noStrike" cap="none" normalizeH="0" baseline="0" dirty="0">
                          <a:ln>
                            <a:noFill/>
                          </a:ln>
                          <a:solidFill>
                            <a:schemeClr val="bg1"/>
                          </a:solidFill>
                          <a:effectLst/>
                          <a:latin typeface="Times New Roman" pitchFamily="18" charset="0"/>
                          <a:ea typeface="標楷體" pitchFamily="65" charset="-120"/>
                        </a:rPr>
                        <a:t>先行活動</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lvl1pPr marL="15875" eaLnBrk="0" hangingPunct="0">
                        <a:spcBef>
                          <a:spcPct val="20000"/>
                        </a:spcBef>
                        <a:defRPr kumimoji="1" sz="2800">
                          <a:solidFill>
                            <a:srgbClr val="660033"/>
                          </a:solidFill>
                          <a:latin typeface="Times New Roman" pitchFamily="18" charset="0"/>
                          <a:ea typeface="標楷體" pitchFamily="65" charset="-120"/>
                        </a:defRPr>
                      </a:lvl1pPr>
                      <a:lvl2pPr marL="742950" indent="-285750" eaLnBrk="0" hangingPunct="0">
                        <a:spcBef>
                          <a:spcPct val="20000"/>
                        </a:spcBef>
                        <a:defRPr kumimoji="1" sz="2400">
                          <a:solidFill>
                            <a:srgbClr val="660033"/>
                          </a:solidFill>
                          <a:latin typeface="Times New Roman" pitchFamily="18" charset="0"/>
                          <a:ea typeface="標楷體" pitchFamily="65" charset="-120"/>
                        </a:defRPr>
                      </a:lvl2pPr>
                      <a:lvl3pPr marL="1143000" indent="-228600" eaLnBrk="0" hangingPunct="0">
                        <a:spcBef>
                          <a:spcPct val="20000"/>
                        </a:spcBef>
                        <a:defRPr kumimoji="1" sz="2000">
                          <a:solidFill>
                            <a:srgbClr val="660033"/>
                          </a:solidFill>
                          <a:latin typeface="Times New Roman" pitchFamily="18" charset="0"/>
                          <a:ea typeface="標楷體" pitchFamily="65" charset="-120"/>
                        </a:defRPr>
                      </a:lvl3pPr>
                      <a:lvl4pPr marL="1600200" indent="-228600" eaLnBrk="0" hangingPunct="0">
                        <a:spcBef>
                          <a:spcPct val="20000"/>
                        </a:spcBef>
                        <a:defRPr kumimoji="1">
                          <a:solidFill>
                            <a:srgbClr val="660033"/>
                          </a:solidFill>
                          <a:latin typeface="Times New Roman" pitchFamily="18" charset="0"/>
                          <a:ea typeface="標楷體" pitchFamily="65" charset="-120"/>
                        </a:defRPr>
                      </a:lvl4pPr>
                      <a:lvl5pPr marL="2057400" indent="-228600" eaLnBrk="0" hangingPunct="0">
                        <a:spcBef>
                          <a:spcPct val="20000"/>
                        </a:spcBef>
                        <a:defRPr kumimoji="1">
                          <a:solidFill>
                            <a:srgbClr val="660033"/>
                          </a:solidFill>
                          <a:latin typeface="Times New Roman" pitchFamily="18" charset="0"/>
                          <a:ea typeface="標楷體" pitchFamily="65" charset="-120"/>
                        </a:defRPr>
                      </a:lvl5pPr>
                      <a:lvl6pPr marL="25146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6pPr>
                      <a:lvl7pPr marL="29718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7pPr>
                      <a:lvl8pPr marL="34290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8pPr>
                      <a:lvl9pPr marL="38862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9pPr>
                    </a:lstStyle>
                    <a:p>
                      <a:pPr marL="15875"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zh-TW" altLang="en-US" sz="2800" b="0" i="0" u="none" strike="noStrike" cap="none" normalizeH="0" baseline="0" dirty="0">
                          <a:ln>
                            <a:noFill/>
                          </a:ln>
                          <a:solidFill>
                            <a:schemeClr val="bg1"/>
                          </a:solidFill>
                          <a:effectLst/>
                          <a:latin typeface="Times New Roman" pitchFamily="18" charset="0"/>
                          <a:ea typeface="標楷體" pitchFamily="65" charset="-120"/>
                        </a:rPr>
                        <a:t>時程</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extLst>
                  <a:ext uri="{0D108BD9-81ED-4DB2-BD59-A6C34878D82A}">
                    <a16:rowId xmlns:a16="http://schemas.microsoft.com/office/drawing/2014/main" val="10000"/>
                  </a:ext>
                </a:extLst>
              </a:tr>
              <a:tr h="518120">
                <a:tc>
                  <a:txBody>
                    <a:bodyPr/>
                    <a:lstStyle>
                      <a:lvl1pPr marL="15875" eaLnBrk="0" hangingPunct="0">
                        <a:spcBef>
                          <a:spcPct val="20000"/>
                        </a:spcBef>
                        <a:defRPr kumimoji="1" sz="2800">
                          <a:solidFill>
                            <a:srgbClr val="660033"/>
                          </a:solidFill>
                          <a:latin typeface="Times New Roman" pitchFamily="18" charset="0"/>
                          <a:ea typeface="標楷體" pitchFamily="65" charset="-120"/>
                        </a:defRPr>
                      </a:lvl1pPr>
                      <a:lvl2pPr marL="742950" indent="-285750" eaLnBrk="0" hangingPunct="0">
                        <a:spcBef>
                          <a:spcPct val="20000"/>
                        </a:spcBef>
                        <a:defRPr kumimoji="1" sz="2400">
                          <a:solidFill>
                            <a:srgbClr val="660033"/>
                          </a:solidFill>
                          <a:latin typeface="Times New Roman" pitchFamily="18" charset="0"/>
                          <a:ea typeface="標楷體" pitchFamily="65" charset="-120"/>
                        </a:defRPr>
                      </a:lvl2pPr>
                      <a:lvl3pPr marL="1143000" indent="-228600" eaLnBrk="0" hangingPunct="0">
                        <a:spcBef>
                          <a:spcPct val="20000"/>
                        </a:spcBef>
                        <a:defRPr kumimoji="1" sz="2000">
                          <a:solidFill>
                            <a:srgbClr val="660033"/>
                          </a:solidFill>
                          <a:latin typeface="Times New Roman" pitchFamily="18" charset="0"/>
                          <a:ea typeface="標楷體" pitchFamily="65" charset="-120"/>
                        </a:defRPr>
                      </a:lvl3pPr>
                      <a:lvl4pPr marL="1600200" indent="-228600" eaLnBrk="0" hangingPunct="0">
                        <a:spcBef>
                          <a:spcPct val="20000"/>
                        </a:spcBef>
                        <a:defRPr kumimoji="1">
                          <a:solidFill>
                            <a:srgbClr val="660033"/>
                          </a:solidFill>
                          <a:latin typeface="Times New Roman" pitchFamily="18" charset="0"/>
                          <a:ea typeface="標楷體" pitchFamily="65" charset="-120"/>
                        </a:defRPr>
                      </a:lvl4pPr>
                      <a:lvl5pPr marL="2057400" indent="-228600" eaLnBrk="0" hangingPunct="0">
                        <a:spcBef>
                          <a:spcPct val="20000"/>
                        </a:spcBef>
                        <a:defRPr kumimoji="1">
                          <a:solidFill>
                            <a:srgbClr val="660033"/>
                          </a:solidFill>
                          <a:latin typeface="Times New Roman" pitchFamily="18" charset="0"/>
                          <a:ea typeface="標楷體" pitchFamily="65" charset="-120"/>
                        </a:defRPr>
                      </a:lvl5pPr>
                      <a:lvl6pPr marL="25146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6pPr>
                      <a:lvl7pPr marL="29718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7pPr>
                      <a:lvl8pPr marL="34290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8pPr>
                      <a:lvl9pPr marL="38862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9pPr>
                    </a:lstStyle>
                    <a:p>
                      <a:pPr marL="15875"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dirty="0">
                          <a:ln>
                            <a:noFill/>
                          </a:ln>
                          <a:solidFill>
                            <a:srgbClr val="660033"/>
                          </a:solidFill>
                          <a:effectLst/>
                          <a:latin typeface="Times New Roman" pitchFamily="18" charset="0"/>
                          <a:ea typeface="標楷體" pitchFamily="65" charset="-120"/>
                        </a:rPr>
                        <a:t>A</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marL="15875" eaLnBrk="0" hangingPunct="0">
                        <a:spcBef>
                          <a:spcPct val="20000"/>
                        </a:spcBef>
                        <a:defRPr kumimoji="1" sz="2800">
                          <a:solidFill>
                            <a:srgbClr val="660033"/>
                          </a:solidFill>
                          <a:latin typeface="Times New Roman" pitchFamily="18" charset="0"/>
                          <a:ea typeface="標楷體" pitchFamily="65" charset="-120"/>
                        </a:defRPr>
                      </a:lvl1pPr>
                      <a:lvl2pPr marL="742950" indent="-285750" eaLnBrk="0" hangingPunct="0">
                        <a:spcBef>
                          <a:spcPct val="20000"/>
                        </a:spcBef>
                        <a:defRPr kumimoji="1" sz="2400">
                          <a:solidFill>
                            <a:srgbClr val="660033"/>
                          </a:solidFill>
                          <a:latin typeface="Times New Roman" pitchFamily="18" charset="0"/>
                          <a:ea typeface="標楷體" pitchFamily="65" charset="-120"/>
                        </a:defRPr>
                      </a:lvl2pPr>
                      <a:lvl3pPr marL="1143000" indent="-228600" eaLnBrk="0" hangingPunct="0">
                        <a:spcBef>
                          <a:spcPct val="20000"/>
                        </a:spcBef>
                        <a:defRPr kumimoji="1" sz="2000">
                          <a:solidFill>
                            <a:srgbClr val="660033"/>
                          </a:solidFill>
                          <a:latin typeface="Times New Roman" pitchFamily="18" charset="0"/>
                          <a:ea typeface="標楷體" pitchFamily="65" charset="-120"/>
                        </a:defRPr>
                      </a:lvl3pPr>
                      <a:lvl4pPr marL="1600200" indent="-228600" eaLnBrk="0" hangingPunct="0">
                        <a:spcBef>
                          <a:spcPct val="20000"/>
                        </a:spcBef>
                        <a:defRPr kumimoji="1">
                          <a:solidFill>
                            <a:srgbClr val="660033"/>
                          </a:solidFill>
                          <a:latin typeface="Times New Roman" pitchFamily="18" charset="0"/>
                          <a:ea typeface="標楷體" pitchFamily="65" charset="-120"/>
                        </a:defRPr>
                      </a:lvl4pPr>
                      <a:lvl5pPr marL="2057400" indent="-228600" eaLnBrk="0" hangingPunct="0">
                        <a:spcBef>
                          <a:spcPct val="20000"/>
                        </a:spcBef>
                        <a:defRPr kumimoji="1">
                          <a:solidFill>
                            <a:srgbClr val="660033"/>
                          </a:solidFill>
                          <a:latin typeface="Times New Roman" pitchFamily="18" charset="0"/>
                          <a:ea typeface="標楷體" pitchFamily="65" charset="-120"/>
                        </a:defRPr>
                      </a:lvl5pPr>
                      <a:lvl6pPr marL="25146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6pPr>
                      <a:lvl7pPr marL="29718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7pPr>
                      <a:lvl8pPr marL="34290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8pPr>
                      <a:lvl9pPr marL="38862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9pPr>
                    </a:lstStyle>
                    <a:p>
                      <a:pPr marL="15875"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dirty="0">
                          <a:ln>
                            <a:noFill/>
                          </a:ln>
                          <a:solidFill>
                            <a:srgbClr val="660033"/>
                          </a:solidFill>
                          <a:effectLst/>
                          <a:latin typeface="Times New Roman" pitchFamily="18" charset="0"/>
                          <a:ea typeface="標楷體" pitchFamily="65" charset="-120"/>
                        </a:rPr>
                        <a:t>-</a:t>
                      </a:r>
                      <a:endParaRPr kumimoji="1" lang="zh-TW" altLang="zh-TW" sz="2800" b="0" i="0" u="none" strike="noStrike" cap="none" normalizeH="0" baseline="0" dirty="0">
                        <a:ln>
                          <a:noFill/>
                        </a:ln>
                        <a:solidFill>
                          <a:srgbClr val="660033"/>
                        </a:solidFill>
                        <a:effectLst/>
                        <a:latin typeface="Times New Roman" pitchFamily="18" charset="0"/>
                        <a:ea typeface="標楷體" pitchFamily="65" charset="-120"/>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lvl1pPr marL="15875" eaLnBrk="0" hangingPunct="0">
                        <a:spcBef>
                          <a:spcPct val="20000"/>
                        </a:spcBef>
                        <a:defRPr kumimoji="1" sz="2800">
                          <a:solidFill>
                            <a:srgbClr val="660033"/>
                          </a:solidFill>
                          <a:latin typeface="Times New Roman" pitchFamily="18" charset="0"/>
                          <a:ea typeface="標楷體" pitchFamily="65" charset="-120"/>
                        </a:defRPr>
                      </a:lvl1pPr>
                      <a:lvl2pPr marL="742950" indent="-285750" eaLnBrk="0" hangingPunct="0">
                        <a:spcBef>
                          <a:spcPct val="20000"/>
                        </a:spcBef>
                        <a:defRPr kumimoji="1" sz="2400">
                          <a:solidFill>
                            <a:srgbClr val="660033"/>
                          </a:solidFill>
                          <a:latin typeface="Times New Roman" pitchFamily="18" charset="0"/>
                          <a:ea typeface="標楷體" pitchFamily="65" charset="-120"/>
                        </a:defRPr>
                      </a:lvl2pPr>
                      <a:lvl3pPr marL="1143000" indent="-228600" eaLnBrk="0" hangingPunct="0">
                        <a:spcBef>
                          <a:spcPct val="20000"/>
                        </a:spcBef>
                        <a:defRPr kumimoji="1" sz="2000">
                          <a:solidFill>
                            <a:srgbClr val="660033"/>
                          </a:solidFill>
                          <a:latin typeface="Times New Roman" pitchFamily="18" charset="0"/>
                          <a:ea typeface="標楷體" pitchFamily="65" charset="-120"/>
                        </a:defRPr>
                      </a:lvl3pPr>
                      <a:lvl4pPr marL="1600200" indent="-228600" eaLnBrk="0" hangingPunct="0">
                        <a:spcBef>
                          <a:spcPct val="20000"/>
                        </a:spcBef>
                        <a:defRPr kumimoji="1">
                          <a:solidFill>
                            <a:srgbClr val="660033"/>
                          </a:solidFill>
                          <a:latin typeface="Times New Roman" pitchFamily="18" charset="0"/>
                          <a:ea typeface="標楷體" pitchFamily="65" charset="-120"/>
                        </a:defRPr>
                      </a:lvl4pPr>
                      <a:lvl5pPr marL="2057400" indent="-228600" eaLnBrk="0" hangingPunct="0">
                        <a:spcBef>
                          <a:spcPct val="20000"/>
                        </a:spcBef>
                        <a:defRPr kumimoji="1">
                          <a:solidFill>
                            <a:srgbClr val="660033"/>
                          </a:solidFill>
                          <a:latin typeface="Times New Roman" pitchFamily="18" charset="0"/>
                          <a:ea typeface="標楷體" pitchFamily="65" charset="-120"/>
                        </a:defRPr>
                      </a:lvl5pPr>
                      <a:lvl6pPr marL="25146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6pPr>
                      <a:lvl7pPr marL="29718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7pPr>
                      <a:lvl8pPr marL="34290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8pPr>
                      <a:lvl9pPr marL="38862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9pPr>
                    </a:lstStyle>
                    <a:p>
                      <a:pPr marL="15875"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dirty="0">
                          <a:ln>
                            <a:noFill/>
                          </a:ln>
                          <a:solidFill>
                            <a:srgbClr val="660033"/>
                          </a:solidFill>
                          <a:effectLst/>
                          <a:latin typeface="Times New Roman" pitchFamily="18" charset="0"/>
                          <a:ea typeface="標楷體" pitchFamily="65" charset="-120"/>
                        </a:rPr>
                        <a:t>5</a:t>
                      </a:r>
                      <a:r>
                        <a:rPr kumimoji="1" lang="zh-TW" altLang="en-US" sz="2800" b="0" i="0" u="none" strike="noStrike" cap="none" normalizeH="0" baseline="0" dirty="0">
                          <a:ln>
                            <a:noFill/>
                          </a:ln>
                          <a:solidFill>
                            <a:srgbClr val="660033"/>
                          </a:solidFill>
                          <a:effectLst/>
                          <a:latin typeface="Times New Roman" pitchFamily="18" charset="0"/>
                          <a:ea typeface="標楷體" pitchFamily="65" charset="-120"/>
                        </a:rPr>
                        <a:t>天</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1"/>
                  </a:ext>
                </a:extLst>
              </a:tr>
              <a:tr h="518120">
                <a:tc>
                  <a:txBody>
                    <a:bodyPr/>
                    <a:lstStyle>
                      <a:lvl1pPr marL="15875" eaLnBrk="0" hangingPunct="0">
                        <a:spcBef>
                          <a:spcPct val="20000"/>
                        </a:spcBef>
                        <a:defRPr kumimoji="1" sz="2800">
                          <a:solidFill>
                            <a:srgbClr val="660033"/>
                          </a:solidFill>
                          <a:latin typeface="Times New Roman" pitchFamily="18" charset="0"/>
                          <a:ea typeface="標楷體" pitchFamily="65" charset="-120"/>
                        </a:defRPr>
                      </a:lvl1pPr>
                      <a:lvl2pPr marL="742950" indent="-285750" eaLnBrk="0" hangingPunct="0">
                        <a:spcBef>
                          <a:spcPct val="20000"/>
                        </a:spcBef>
                        <a:defRPr kumimoji="1" sz="2400">
                          <a:solidFill>
                            <a:srgbClr val="660033"/>
                          </a:solidFill>
                          <a:latin typeface="Times New Roman" pitchFamily="18" charset="0"/>
                          <a:ea typeface="標楷體" pitchFamily="65" charset="-120"/>
                        </a:defRPr>
                      </a:lvl2pPr>
                      <a:lvl3pPr marL="1143000" indent="-228600" eaLnBrk="0" hangingPunct="0">
                        <a:spcBef>
                          <a:spcPct val="20000"/>
                        </a:spcBef>
                        <a:defRPr kumimoji="1" sz="2000">
                          <a:solidFill>
                            <a:srgbClr val="660033"/>
                          </a:solidFill>
                          <a:latin typeface="Times New Roman" pitchFamily="18" charset="0"/>
                          <a:ea typeface="標楷體" pitchFamily="65" charset="-120"/>
                        </a:defRPr>
                      </a:lvl3pPr>
                      <a:lvl4pPr marL="1600200" indent="-228600" eaLnBrk="0" hangingPunct="0">
                        <a:spcBef>
                          <a:spcPct val="20000"/>
                        </a:spcBef>
                        <a:defRPr kumimoji="1">
                          <a:solidFill>
                            <a:srgbClr val="660033"/>
                          </a:solidFill>
                          <a:latin typeface="Times New Roman" pitchFamily="18" charset="0"/>
                          <a:ea typeface="標楷體" pitchFamily="65" charset="-120"/>
                        </a:defRPr>
                      </a:lvl4pPr>
                      <a:lvl5pPr marL="2057400" indent="-228600" eaLnBrk="0" hangingPunct="0">
                        <a:spcBef>
                          <a:spcPct val="20000"/>
                        </a:spcBef>
                        <a:defRPr kumimoji="1">
                          <a:solidFill>
                            <a:srgbClr val="660033"/>
                          </a:solidFill>
                          <a:latin typeface="Times New Roman" pitchFamily="18" charset="0"/>
                          <a:ea typeface="標楷體" pitchFamily="65" charset="-120"/>
                        </a:defRPr>
                      </a:lvl5pPr>
                      <a:lvl6pPr marL="25146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6pPr>
                      <a:lvl7pPr marL="29718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7pPr>
                      <a:lvl8pPr marL="34290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8pPr>
                      <a:lvl9pPr marL="38862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9pPr>
                    </a:lstStyle>
                    <a:p>
                      <a:pPr marL="15875"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dirty="0">
                          <a:ln>
                            <a:noFill/>
                          </a:ln>
                          <a:solidFill>
                            <a:srgbClr val="660033"/>
                          </a:solidFill>
                          <a:effectLst/>
                          <a:latin typeface="Times New Roman" pitchFamily="18" charset="0"/>
                          <a:ea typeface="標楷體" pitchFamily="65" charset="-120"/>
                        </a:rPr>
                        <a:t>B</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marL="15875" eaLnBrk="0" hangingPunct="0">
                        <a:spcBef>
                          <a:spcPct val="20000"/>
                        </a:spcBef>
                        <a:defRPr kumimoji="1" sz="2800">
                          <a:solidFill>
                            <a:srgbClr val="660033"/>
                          </a:solidFill>
                          <a:latin typeface="Times New Roman" pitchFamily="18" charset="0"/>
                          <a:ea typeface="標楷體" pitchFamily="65" charset="-120"/>
                        </a:defRPr>
                      </a:lvl1pPr>
                      <a:lvl2pPr marL="742950" indent="-285750" eaLnBrk="0" hangingPunct="0">
                        <a:spcBef>
                          <a:spcPct val="20000"/>
                        </a:spcBef>
                        <a:defRPr kumimoji="1" sz="2400">
                          <a:solidFill>
                            <a:srgbClr val="660033"/>
                          </a:solidFill>
                          <a:latin typeface="Times New Roman" pitchFamily="18" charset="0"/>
                          <a:ea typeface="標楷體" pitchFamily="65" charset="-120"/>
                        </a:defRPr>
                      </a:lvl2pPr>
                      <a:lvl3pPr marL="1143000" indent="-228600" eaLnBrk="0" hangingPunct="0">
                        <a:spcBef>
                          <a:spcPct val="20000"/>
                        </a:spcBef>
                        <a:defRPr kumimoji="1" sz="2000">
                          <a:solidFill>
                            <a:srgbClr val="660033"/>
                          </a:solidFill>
                          <a:latin typeface="Times New Roman" pitchFamily="18" charset="0"/>
                          <a:ea typeface="標楷體" pitchFamily="65" charset="-120"/>
                        </a:defRPr>
                      </a:lvl3pPr>
                      <a:lvl4pPr marL="1600200" indent="-228600" eaLnBrk="0" hangingPunct="0">
                        <a:spcBef>
                          <a:spcPct val="20000"/>
                        </a:spcBef>
                        <a:defRPr kumimoji="1">
                          <a:solidFill>
                            <a:srgbClr val="660033"/>
                          </a:solidFill>
                          <a:latin typeface="Times New Roman" pitchFamily="18" charset="0"/>
                          <a:ea typeface="標楷體" pitchFamily="65" charset="-120"/>
                        </a:defRPr>
                      </a:lvl4pPr>
                      <a:lvl5pPr marL="2057400" indent="-228600" eaLnBrk="0" hangingPunct="0">
                        <a:spcBef>
                          <a:spcPct val="20000"/>
                        </a:spcBef>
                        <a:defRPr kumimoji="1">
                          <a:solidFill>
                            <a:srgbClr val="660033"/>
                          </a:solidFill>
                          <a:latin typeface="Times New Roman" pitchFamily="18" charset="0"/>
                          <a:ea typeface="標楷體" pitchFamily="65" charset="-120"/>
                        </a:defRPr>
                      </a:lvl5pPr>
                      <a:lvl6pPr marL="25146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6pPr>
                      <a:lvl7pPr marL="29718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7pPr>
                      <a:lvl8pPr marL="34290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8pPr>
                      <a:lvl9pPr marL="38862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9pPr>
                    </a:lstStyle>
                    <a:p>
                      <a:pPr marL="15875"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dirty="0">
                          <a:ln>
                            <a:noFill/>
                          </a:ln>
                          <a:solidFill>
                            <a:srgbClr val="660033"/>
                          </a:solidFill>
                          <a:effectLst/>
                          <a:latin typeface="Times New Roman" pitchFamily="18" charset="0"/>
                          <a:ea typeface="標楷體" pitchFamily="65" charset="-120"/>
                        </a:rPr>
                        <a:t>A</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lvl1pPr marL="15875" eaLnBrk="0" hangingPunct="0">
                        <a:spcBef>
                          <a:spcPct val="20000"/>
                        </a:spcBef>
                        <a:defRPr kumimoji="1" sz="2800">
                          <a:solidFill>
                            <a:srgbClr val="660033"/>
                          </a:solidFill>
                          <a:latin typeface="Times New Roman" pitchFamily="18" charset="0"/>
                          <a:ea typeface="標楷體" pitchFamily="65" charset="-120"/>
                        </a:defRPr>
                      </a:lvl1pPr>
                      <a:lvl2pPr marL="742950" indent="-285750" eaLnBrk="0" hangingPunct="0">
                        <a:spcBef>
                          <a:spcPct val="20000"/>
                        </a:spcBef>
                        <a:defRPr kumimoji="1" sz="2400">
                          <a:solidFill>
                            <a:srgbClr val="660033"/>
                          </a:solidFill>
                          <a:latin typeface="Times New Roman" pitchFamily="18" charset="0"/>
                          <a:ea typeface="標楷體" pitchFamily="65" charset="-120"/>
                        </a:defRPr>
                      </a:lvl2pPr>
                      <a:lvl3pPr marL="1143000" indent="-228600" eaLnBrk="0" hangingPunct="0">
                        <a:spcBef>
                          <a:spcPct val="20000"/>
                        </a:spcBef>
                        <a:defRPr kumimoji="1" sz="2000">
                          <a:solidFill>
                            <a:srgbClr val="660033"/>
                          </a:solidFill>
                          <a:latin typeface="Times New Roman" pitchFamily="18" charset="0"/>
                          <a:ea typeface="標楷體" pitchFamily="65" charset="-120"/>
                        </a:defRPr>
                      </a:lvl3pPr>
                      <a:lvl4pPr marL="1600200" indent="-228600" eaLnBrk="0" hangingPunct="0">
                        <a:spcBef>
                          <a:spcPct val="20000"/>
                        </a:spcBef>
                        <a:defRPr kumimoji="1">
                          <a:solidFill>
                            <a:srgbClr val="660033"/>
                          </a:solidFill>
                          <a:latin typeface="Times New Roman" pitchFamily="18" charset="0"/>
                          <a:ea typeface="標楷體" pitchFamily="65" charset="-120"/>
                        </a:defRPr>
                      </a:lvl4pPr>
                      <a:lvl5pPr marL="2057400" indent="-228600" eaLnBrk="0" hangingPunct="0">
                        <a:spcBef>
                          <a:spcPct val="20000"/>
                        </a:spcBef>
                        <a:defRPr kumimoji="1">
                          <a:solidFill>
                            <a:srgbClr val="660033"/>
                          </a:solidFill>
                          <a:latin typeface="Times New Roman" pitchFamily="18" charset="0"/>
                          <a:ea typeface="標楷體" pitchFamily="65" charset="-120"/>
                        </a:defRPr>
                      </a:lvl5pPr>
                      <a:lvl6pPr marL="25146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6pPr>
                      <a:lvl7pPr marL="29718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7pPr>
                      <a:lvl8pPr marL="34290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8pPr>
                      <a:lvl9pPr marL="38862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9pPr>
                    </a:lstStyle>
                    <a:p>
                      <a:pPr marL="15875"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dirty="0">
                          <a:ln>
                            <a:noFill/>
                          </a:ln>
                          <a:solidFill>
                            <a:srgbClr val="660033"/>
                          </a:solidFill>
                          <a:effectLst/>
                          <a:latin typeface="Times New Roman" pitchFamily="18" charset="0"/>
                          <a:ea typeface="標楷體" pitchFamily="65" charset="-120"/>
                        </a:rPr>
                        <a:t>3</a:t>
                      </a:r>
                      <a:r>
                        <a:rPr kumimoji="1" lang="zh-TW" altLang="en-US" sz="2800" b="0" i="0" u="none" strike="noStrike" cap="none" normalizeH="0" baseline="0" dirty="0">
                          <a:ln>
                            <a:noFill/>
                          </a:ln>
                          <a:solidFill>
                            <a:srgbClr val="660033"/>
                          </a:solidFill>
                          <a:effectLst/>
                          <a:latin typeface="Times New Roman" pitchFamily="18" charset="0"/>
                          <a:ea typeface="標楷體" pitchFamily="65" charset="-120"/>
                        </a:rPr>
                        <a:t>天</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2"/>
                  </a:ext>
                </a:extLst>
              </a:tr>
              <a:tr h="518120">
                <a:tc>
                  <a:txBody>
                    <a:bodyPr/>
                    <a:lstStyle>
                      <a:lvl1pPr marL="15875" eaLnBrk="0" hangingPunct="0">
                        <a:spcBef>
                          <a:spcPct val="20000"/>
                        </a:spcBef>
                        <a:defRPr kumimoji="1" sz="2800">
                          <a:solidFill>
                            <a:srgbClr val="660033"/>
                          </a:solidFill>
                          <a:latin typeface="Times New Roman" pitchFamily="18" charset="0"/>
                          <a:ea typeface="標楷體" pitchFamily="65" charset="-120"/>
                        </a:defRPr>
                      </a:lvl1pPr>
                      <a:lvl2pPr marL="742950" indent="-285750" eaLnBrk="0" hangingPunct="0">
                        <a:spcBef>
                          <a:spcPct val="20000"/>
                        </a:spcBef>
                        <a:defRPr kumimoji="1" sz="2400">
                          <a:solidFill>
                            <a:srgbClr val="660033"/>
                          </a:solidFill>
                          <a:latin typeface="Times New Roman" pitchFamily="18" charset="0"/>
                          <a:ea typeface="標楷體" pitchFamily="65" charset="-120"/>
                        </a:defRPr>
                      </a:lvl2pPr>
                      <a:lvl3pPr marL="1143000" indent="-228600" eaLnBrk="0" hangingPunct="0">
                        <a:spcBef>
                          <a:spcPct val="20000"/>
                        </a:spcBef>
                        <a:defRPr kumimoji="1" sz="2000">
                          <a:solidFill>
                            <a:srgbClr val="660033"/>
                          </a:solidFill>
                          <a:latin typeface="Times New Roman" pitchFamily="18" charset="0"/>
                          <a:ea typeface="標楷體" pitchFamily="65" charset="-120"/>
                        </a:defRPr>
                      </a:lvl3pPr>
                      <a:lvl4pPr marL="1600200" indent="-228600" eaLnBrk="0" hangingPunct="0">
                        <a:spcBef>
                          <a:spcPct val="20000"/>
                        </a:spcBef>
                        <a:defRPr kumimoji="1">
                          <a:solidFill>
                            <a:srgbClr val="660033"/>
                          </a:solidFill>
                          <a:latin typeface="Times New Roman" pitchFamily="18" charset="0"/>
                          <a:ea typeface="標楷體" pitchFamily="65" charset="-120"/>
                        </a:defRPr>
                      </a:lvl4pPr>
                      <a:lvl5pPr marL="2057400" indent="-228600" eaLnBrk="0" hangingPunct="0">
                        <a:spcBef>
                          <a:spcPct val="20000"/>
                        </a:spcBef>
                        <a:defRPr kumimoji="1">
                          <a:solidFill>
                            <a:srgbClr val="660033"/>
                          </a:solidFill>
                          <a:latin typeface="Times New Roman" pitchFamily="18" charset="0"/>
                          <a:ea typeface="標楷體" pitchFamily="65" charset="-120"/>
                        </a:defRPr>
                      </a:lvl5pPr>
                      <a:lvl6pPr marL="25146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6pPr>
                      <a:lvl7pPr marL="29718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7pPr>
                      <a:lvl8pPr marL="34290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8pPr>
                      <a:lvl9pPr marL="38862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9pPr>
                    </a:lstStyle>
                    <a:p>
                      <a:pPr marL="15875"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dirty="0">
                          <a:ln>
                            <a:noFill/>
                          </a:ln>
                          <a:solidFill>
                            <a:srgbClr val="660033"/>
                          </a:solidFill>
                          <a:effectLst/>
                          <a:latin typeface="Times New Roman" pitchFamily="18" charset="0"/>
                          <a:ea typeface="標楷體" pitchFamily="65" charset="-120"/>
                        </a:rPr>
                        <a:t>C</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marL="15875" eaLnBrk="0" hangingPunct="0">
                        <a:spcBef>
                          <a:spcPct val="20000"/>
                        </a:spcBef>
                        <a:defRPr kumimoji="1" sz="2800">
                          <a:solidFill>
                            <a:srgbClr val="660033"/>
                          </a:solidFill>
                          <a:latin typeface="Times New Roman" pitchFamily="18" charset="0"/>
                          <a:ea typeface="標楷體" pitchFamily="65" charset="-120"/>
                        </a:defRPr>
                      </a:lvl1pPr>
                      <a:lvl2pPr marL="742950" indent="-285750" eaLnBrk="0" hangingPunct="0">
                        <a:spcBef>
                          <a:spcPct val="20000"/>
                        </a:spcBef>
                        <a:defRPr kumimoji="1" sz="2400">
                          <a:solidFill>
                            <a:srgbClr val="660033"/>
                          </a:solidFill>
                          <a:latin typeface="Times New Roman" pitchFamily="18" charset="0"/>
                          <a:ea typeface="標楷體" pitchFamily="65" charset="-120"/>
                        </a:defRPr>
                      </a:lvl2pPr>
                      <a:lvl3pPr marL="1143000" indent="-228600" eaLnBrk="0" hangingPunct="0">
                        <a:spcBef>
                          <a:spcPct val="20000"/>
                        </a:spcBef>
                        <a:defRPr kumimoji="1" sz="2000">
                          <a:solidFill>
                            <a:srgbClr val="660033"/>
                          </a:solidFill>
                          <a:latin typeface="Times New Roman" pitchFamily="18" charset="0"/>
                          <a:ea typeface="標楷體" pitchFamily="65" charset="-120"/>
                        </a:defRPr>
                      </a:lvl3pPr>
                      <a:lvl4pPr marL="1600200" indent="-228600" eaLnBrk="0" hangingPunct="0">
                        <a:spcBef>
                          <a:spcPct val="20000"/>
                        </a:spcBef>
                        <a:defRPr kumimoji="1">
                          <a:solidFill>
                            <a:srgbClr val="660033"/>
                          </a:solidFill>
                          <a:latin typeface="Times New Roman" pitchFamily="18" charset="0"/>
                          <a:ea typeface="標楷體" pitchFamily="65" charset="-120"/>
                        </a:defRPr>
                      </a:lvl4pPr>
                      <a:lvl5pPr marL="2057400" indent="-228600" eaLnBrk="0" hangingPunct="0">
                        <a:spcBef>
                          <a:spcPct val="20000"/>
                        </a:spcBef>
                        <a:defRPr kumimoji="1">
                          <a:solidFill>
                            <a:srgbClr val="660033"/>
                          </a:solidFill>
                          <a:latin typeface="Times New Roman" pitchFamily="18" charset="0"/>
                          <a:ea typeface="標楷體" pitchFamily="65" charset="-120"/>
                        </a:defRPr>
                      </a:lvl5pPr>
                      <a:lvl6pPr marL="25146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6pPr>
                      <a:lvl7pPr marL="29718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7pPr>
                      <a:lvl8pPr marL="34290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8pPr>
                      <a:lvl9pPr marL="38862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9pPr>
                    </a:lstStyle>
                    <a:p>
                      <a:pPr marL="15875"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dirty="0">
                          <a:ln>
                            <a:noFill/>
                          </a:ln>
                          <a:solidFill>
                            <a:srgbClr val="660033"/>
                          </a:solidFill>
                          <a:effectLst/>
                          <a:latin typeface="Times New Roman" pitchFamily="18" charset="0"/>
                          <a:ea typeface="標楷體" pitchFamily="65" charset="-120"/>
                        </a:rPr>
                        <a:t>A</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lvl1pPr marL="15875" eaLnBrk="0" hangingPunct="0">
                        <a:spcBef>
                          <a:spcPct val="20000"/>
                        </a:spcBef>
                        <a:defRPr kumimoji="1" sz="2800">
                          <a:solidFill>
                            <a:srgbClr val="660033"/>
                          </a:solidFill>
                          <a:latin typeface="Times New Roman" pitchFamily="18" charset="0"/>
                          <a:ea typeface="標楷體" pitchFamily="65" charset="-120"/>
                        </a:defRPr>
                      </a:lvl1pPr>
                      <a:lvl2pPr marL="742950" indent="-285750" eaLnBrk="0" hangingPunct="0">
                        <a:spcBef>
                          <a:spcPct val="20000"/>
                        </a:spcBef>
                        <a:defRPr kumimoji="1" sz="2400">
                          <a:solidFill>
                            <a:srgbClr val="660033"/>
                          </a:solidFill>
                          <a:latin typeface="Times New Roman" pitchFamily="18" charset="0"/>
                          <a:ea typeface="標楷體" pitchFamily="65" charset="-120"/>
                        </a:defRPr>
                      </a:lvl2pPr>
                      <a:lvl3pPr marL="1143000" indent="-228600" eaLnBrk="0" hangingPunct="0">
                        <a:spcBef>
                          <a:spcPct val="20000"/>
                        </a:spcBef>
                        <a:defRPr kumimoji="1" sz="2000">
                          <a:solidFill>
                            <a:srgbClr val="660033"/>
                          </a:solidFill>
                          <a:latin typeface="Times New Roman" pitchFamily="18" charset="0"/>
                          <a:ea typeface="標楷體" pitchFamily="65" charset="-120"/>
                        </a:defRPr>
                      </a:lvl3pPr>
                      <a:lvl4pPr marL="1600200" indent="-228600" eaLnBrk="0" hangingPunct="0">
                        <a:spcBef>
                          <a:spcPct val="20000"/>
                        </a:spcBef>
                        <a:defRPr kumimoji="1">
                          <a:solidFill>
                            <a:srgbClr val="660033"/>
                          </a:solidFill>
                          <a:latin typeface="Times New Roman" pitchFamily="18" charset="0"/>
                          <a:ea typeface="標楷體" pitchFamily="65" charset="-120"/>
                        </a:defRPr>
                      </a:lvl4pPr>
                      <a:lvl5pPr marL="2057400" indent="-228600" eaLnBrk="0" hangingPunct="0">
                        <a:spcBef>
                          <a:spcPct val="20000"/>
                        </a:spcBef>
                        <a:defRPr kumimoji="1">
                          <a:solidFill>
                            <a:srgbClr val="660033"/>
                          </a:solidFill>
                          <a:latin typeface="Times New Roman" pitchFamily="18" charset="0"/>
                          <a:ea typeface="標楷體" pitchFamily="65" charset="-120"/>
                        </a:defRPr>
                      </a:lvl5pPr>
                      <a:lvl6pPr marL="25146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6pPr>
                      <a:lvl7pPr marL="29718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7pPr>
                      <a:lvl8pPr marL="34290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8pPr>
                      <a:lvl9pPr marL="38862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9pPr>
                    </a:lstStyle>
                    <a:p>
                      <a:pPr marL="15875"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dirty="0">
                          <a:ln>
                            <a:noFill/>
                          </a:ln>
                          <a:solidFill>
                            <a:srgbClr val="660033"/>
                          </a:solidFill>
                          <a:effectLst/>
                          <a:latin typeface="Times New Roman" pitchFamily="18" charset="0"/>
                          <a:ea typeface="標楷體" pitchFamily="65" charset="-120"/>
                        </a:rPr>
                        <a:t>9</a:t>
                      </a:r>
                      <a:r>
                        <a:rPr kumimoji="1" lang="zh-TW" altLang="en-US" sz="2800" b="0" i="0" u="none" strike="noStrike" cap="none" normalizeH="0" baseline="0" dirty="0">
                          <a:ln>
                            <a:noFill/>
                          </a:ln>
                          <a:solidFill>
                            <a:srgbClr val="660033"/>
                          </a:solidFill>
                          <a:effectLst/>
                          <a:latin typeface="Times New Roman" pitchFamily="18" charset="0"/>
                          <a:ea typeface="標楷體" pitchFamily="65" charset="-120"/>
                        </a:rPr>
                        <a:t>天</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3"/>
                  </a:ext>
                </a:extLst>
              </a:tr>
              <a:tr h="518120">
                <a:tc>
                  <a:txBody>
                    <a:bodyPr/>
                    <a:lstStyle>
                      <a:lvl1pPr marL="15875" eaLnBrk="0" hangingPunct="0">
                        <a:spcBef>
                          <a:spcPct val="20000"/>
                        </a:spcBef>
                        <a:defRPr kumimoji="1" sz="2800">
                          <a:solidFill>
                            <a:srgbClr val="660033"/>
                          </a:solidFill>
                          <a:latin typeface="Times New Roman" pitchFamily="18" charset="0"/>
                          <a:ea typeface="標楷體" pitchFamily="65" charset="-120"/>
                        </a:defRPr>
                      </a:lvl1pPr>
                      <a:lvl2pPr marL="742950" indent="-285750" eaLnBrk="0" hangingPunct="0">
                        <a:spcBef>
                          <a:spcPct val="20000"/>
                        </a:spcBef>
                        <a:defRPr kumimoji="1" sz="2400">
                          <a:solidFill>
                            <a:srgbClr val="660033"/>
                          </a:solidFill>
                          <a:latin typeface="Times New Roman" pitchFamily="18" charset="0"/>
                          <a:ea typeface="標楷體" pitchFamily="65" charset="-120"/>
                        </a:defRPr>
                      </a:lvl2pPr>
                      <a:lvl3pPr marL="1143000" indent="-228600" eaLnBrk="0" hangingPunct="0">
                        <a:spcBef>
                          <a:spcPct val="20000"/>
                        </a:spcBef>
                        <a:defRPr kumimoji="1" sz="2000">
                          <a:solidFill>
                            <a:srgbClr val="660033"/>
                          </a:solidFill>
                          <a:latin typeface="Times New Roman" pitchFamily="18" charset="0"/>
                          <a:ea typeface="標楷體" pitchFamily="65" charset="-120"/>
                        </a:defRPr>
                      </a:lvl3pPr>
                      <a:lvl4pPr marL="1600200" indent="-228600" eaLnBrk="0" hangingPunct="0">
                        <a:spcBef>
                          <a:spcPct val="20000"/>
                        </a:spcBef>
                        <a:defRPr kumimoji="1">
                          <a:solidFill>
                            <a:srgbClr val="660033"/>
                          </a:solidFill>
                          <a:latin typeface="Times New Roman" pitchFamily="18" charset="0"/>
                          <a:ea typeface="標楷體" pitchFamily="65" charset="-120"/>
                        </a:defRPr>
                      </a:lvl4pPr>
                      <a:lvl5pPr marL="2057400" indent="-228600" eaLnBrk="0" hangingPunct="0">
                        <a:spcBef>
                          <a:spcPct val="20000"/>
                        </a:spcBef>
                        <a:defRPr kumimoji="1">
                          <a:solidFill>
                            <a:srgbClr val="660033"/>
                          </a:solidFill>
                          <a:latin typeface="Times New Roman" pitchFamily="18" charset="0"/>
                          <a:ea typeface="標楷體" pitchFamily="65" charset="-120"/>
                        </a:defRPr>
                      </a:lvl5pPr>
                      <a:lvl6pPr marL="25146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6pPr>
                      <a:lvl7pPr marL="29718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7pPr>
                      <a:lvl8pPr marL="34290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8pPr>
                      <a:lvl9pPr marL="38862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9pPr>
                    </a:lstStyle>
                    <a:p>
                      <a:pPr marL="15875"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dirty="0">
                          <a:ln>
                            <a:noFill/>
                          </a:ln>
                          <a:solidFill>
                            <a:srgbClr val="660033"/>
                          </a:solidFill>
                          <a:effectLst/>
                          <a:latin typeface="Times New Roman" pitchFamily="18" charset="0"/>
                          <a:ea typeface="標楷體" pitchFamily="65" charset="-120"/>
                        </a:rPr>
                        <a:t>D</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marL="15875" eaLnBrk="0" hangingPunct="0">
                        <a:spcBef>
                          <a:spcPct val="20000"/>
                        </a:spcBef>
                        <a:defRPr kumimoji="1" sz="2800">
                          <a:solidFill>
                            <a:srgbClr val="660033"/>
                          </a:solidFill>
                          <a:latin typeface="Times New Roman" pitchFamily="18" charset="0"/>
                          <a:ea typeface="標楷體" pitchFamily="65" charset="-120"/>
                        </a:defRPr>
                      </a:lvl1pPr>
                      <a:lvl2pPr marL="742950" indent="-285750" eaLnBrk="0" hangingPunct="0">
                        <a:spcBef>
                          <a:spcPct val="20000"/>
                        </a:spcBef>
                        <a:defRPr kumimoji="1" sz="2400">
                          <a:solidFill>
                            <a:srgbClr val="660033"/>
                          </a:solidFill>
                          <a:latin typeface="Times New Roman" pitchFamily="18" charset="0"/>
                          <a:ea typeface="標楷體" pitchFamily="65" charset="-120"/>
                        </a:defRPr>
                      </a:lvl2pPr>
                      <a:lvl3pPr marL="1143000" indent="-228600" eaLnBrk="0" hangingPunct="0">
                        <a:spcBef>
                          <a:spcPct val="20000"/>
                        </a:spcBef>
                        <a:defRPr kumimoji="1" sz="2000">
                          <a:solidFill>
                            <a:srgbClr val="660033"/>
                          </a:solidFill>
                          <a:latin typeface="Times New Roman" pitchFamily="18" charset="0"/>
                          <a:ea typeface="標楷體" pitchFamily="65" charset="-120"/>
                        </a:defRPr>
                      </a:lvl3pPr>
                      <a:lvl4pPr marL="1600200" indent="-228600" eaLnBrk="0" hangingPunct="0">
                        <a:spcBef>
                          <a:spcPct val="20000"/>
                        </a:spcBef>
                        <a:defRPr kumimoji="1">
                          <a:solidFill>
                            <a:srgbClr val="660033"/>
                          </a:solidFill>
                          <a:latin typeface="Times New Roman" pitchFamily="18" charset="0"/>
                          <a:ea typeface="標楷體" pitchFamily="65" charset="-120"/>
                        </a:defRPr>
                      </a:lvl4pPr>
                      <a:lvl5pPr marL="2057400" indent="-228600" eaLnBrk="0" hangingPunct="0">
                        <a:spcBef>
                          <a:spcPct val="20000"/>
                        </a:spcBef>
                        <a:defRPr kumimoji="1">
                          <a:solidFill>
                            <a:srgbClr val="660033"/>
                          </a:solidFill>
                          <a:latin typeface="Times New Roman" pitchFamily="18" charset="0"/>
                          <a:ea typeface="標楷體" pitchFamily="65" charset="-120"/>
                        </a:defRPr>
                      </a:lvl5pPr>
                      <a:lvl6pPr marL="25146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6pPr>
                      <a:lvl7pPr marL="29718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7pPr>
                      <a:lvl8pPr marL="34290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8pPr>
                      <a:lvl9pPr marL="38862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9pPr>
                    </a:lstStyle>
                    <a:p>
                      <a:pPr marL="15875"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dirty="0">
                          <a:ln>
                            <a:noFill/>
                          </a:ln>
                          <a:solidFill>
                            <a:srgbClr val="660033"/>
                          </a:solidFill>
                          <a:effectLst/>
                          <a:latin typeface="Times New Roman" pitchFamily="18" charset="0"/>
                          <a:ea typeface="標楷體" pitchFamily="65" charset="-120"/>
                        </a:rPr>
                        <a:t>B</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lvl1pPr marL="15875" eaLnBrk="0" hangingPunct="0">
                        <a:spcBef>
                          <a:spcPct val="20000"/>
                        </a:spcBef>
                        <a:defRPr kumimoji="1" sz="2800">
                          <a:solidFill>
                            <a:srgbClr val="660033"/>
                          </a:solidFill>
                          <a:latin typeface="Times New Roman" pitchFamily="18" charset="0"/>
                          <a:ea typeface="標楷體" pitchFamily="65" charset="-120"/>
                        </a:defRPr>
                      </a:lvl1pPr>
                      <a:lvl2pPr marL="742950" indent="-285750" eaLnBrk="0" hangingPunct="0">
                        <a:spcBef>
                          <a:spcPct val="20000"/>
                        </a:spcBef>
                        <a:defRPr kumimoji="1" sz="2400">
                          <a:solidFill>
                            <a:srgbClr val="660033"/>
                          </a:solidFill>
                          <a:latin typeface="Times New Roman" pitchFamily="18" charset="0"/>
                          <a:ea typeface="標楷體" pitchFamily="65" charset="-120"/>
                        </a:defRPr>
                      </a:lvl2pPr>
                      <a:lvl3pPr marL="1143000" indent="-228600" eaLnBrk="0" hangingPunct="0">
                        <a:spcBef>
                          <a:spcPct val="20000"/>
                        </a:spcBef>
                        <a:defRPr kumimoji="1" sz="2000">
                          <a:solidFill>
                            <a:srgbClr val="660033"/>
                          </a:solidFill>
                          <a:latin typeface="Times New Roman" pitchFamily="18" charset="0"/>
                          <a:ea typeface="標楷體" pitchFamily="65" charset="-120"/>
                        </a:defRPr>
                      </a:lvl3pPr>
                      <a:lvl4pPr marL="1600200" indent="-228600" eaLnBrk="0" hangingPunct="0">
                        <a:spcBef>
                          <a:spcPct val="20000"/>
                        </a:spcBef>
                        <a:defRPr kumimoji="1">
                          <a:solidFill>
                            <a:srgbClr val="660033"/>
                          </a:solidFill>
                          <a:latin typeface="Times New Roman" pitchFamily="18" charset="0"/>
                          <a:ea typeface="標楷體" pitchFamily="65" charset="-120"/>
                        </a:defRPr>
                      </a:lvl4pPr>
                      <a:lvl5pPr marL="2057400" indent="-228600" eaLnBrk="0" hangingPunct="0">
                        <a:spcBef>
                          <a:spcPct val="20000"/>
                        </a:spcBef>
                        <a:defRPr kumimoji="1">
                          <a:solidFill>
                            <a:srgbClr val="660033"/>
                          </a:solidFill>
                          <a:latin typeface="Times New Roman" pitchFamily="18" charset="0"/>
                          <a:ea typeface="標楷體" pitchFamily="65" charset="-120"/>
                        </a:defRPr>
                      </a:lvl5pPr>
                      <a:lvl6pPr marL="25146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6pPr>
                      <a:lvl7pPr marL="29718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7pPr>
                      <a:lvl8pPr marL="34290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8pPr>
                      <a:lvl9pPr marL="38862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9pPr>
                    </a:lstStyle>
                    <a:p>
                      <a:pPr marL="15875"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dirty="0">
                          <a:ln>
                            <a:noFill/>
                          </a:ln>
                          <a:solidFill>
                            <a:srgbClr val="660033"/>
                          </a:solidFill>
                          <a:effectLst/>
                          <a:latin typeface="Times New Roman" pitchFamily="18" charset="0"/>
                          <a:ea typeface="標楷體" pitchFamily="65" charset="-120"/>
                        </a:rPr>
                        <a:t>8</a:t>
                      </a:r>
                      <a:r>
                        <a:rPr kumimoji="1" lang="zh-TW" altLang="en-US" sz="2800" b="0" i="0" u="none" strike="noStrike" cap="none" normalizeH="0" baseline="0" dirty="0">
                          <a:ln>
                            <a:noFill/>
                          </a:ln>
                          <a:solidFill>
                            <a:srgbClr val="660033"/>
                          </a:solidFill>
                          <a:effectLst/>
                          <a:latin typeface="Times New Roman" pitchFamily="18" charset="0"/>
                          <a:ea typeface="標楷體" pitchFamily="65" charset="-120"/>
                        </a:rPr>
                        <a:t>天</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4"/>
                  </a:ext>
                </a:extLst>
              </a:tr>
              <a:tr h="518120">
                <a:tc>
                  <a:txBody>
                    <a:bodyPr/>
                    <a:lstStyle>
                      <a:lvl1pPr marL="15875" eaLnBrk="0" hangingPunct="0">
                        <a:spcBef>
                          <a:spcPct val="20000"/>
                        </a:spcBef>
                        <a:defRPr kumimoji="1" sz="2800">
                          <a:solidFill>
                            <a:srgbClr val="660033"/>
                          </a:solidFill>
                          <a:latin typeface="Times New Roman" pitchFamily="18" charset="0"/>
                          <a:ea typeface="標楷體" pitchFamily="65" charset="-120"/>
                        </a:defRPr>
                      </a:lvl1pPr>
                      <a:lvl2pPr marL="742950" indent="-285750" eaLnBrk="0" hangingPunct="0">
                        <a:spcBef>
                          <a:spcPct val="20000"/>
                        </a:spcBef>
                        <a:defRPr kumimoji="1" sz="2400">
                          <a:solidFill>
                            <a:srgbClr val="660033"/>
                          </a:solidFill>
                          <a:latin typeface="Times New Roman" pitchFamily="18" charset="0"/>
                          <a:ea typeface="標楷體" pitchFamily="65" charset="-120"/>
                        </a:defRPr>
                      </a:lvl2pPr>
                      <a:lvl3pPr marL="1143000" indent="-228600" eaLnBrk="0" hangingPunct="0">
                        <a:spcBef>
                          <a:spcPct val="20000"/>
                        </a:spcBef>
                        <a:defRPr kumimoji="1" sz="2000">
                          <a:solidFill>
                            <a:srgbClr val="660033"/>
                          </a:solidFill>
                          <a:latin typeface="Times New Roman" pitchFamily="18" charset="0"/>
                          <a:ea typeface="標楷體" pitchFamily="65" charset="-120"/>
                        </a:defRPr>
                      </a:lvl3pPr>
                      <a:lvl4pPr marL="1600200" indent="-228600" eaLnBrk="0" hangingPunct="0">
                        <a:spcBef>
                          <a:spcPct val="20000"/>
                        </a:spcBef>
                        <a:defRPr kumimoji="1">
                          <a:solidFill>
                            <a:srgbClr val="660033"/>
                          </a:solidFill>
                          <a:latin typeface="Times New Roman" pitchFamily="18" charset="0"/>
                          <a:ea typeface="標楷體" pitchFamily="65" charset="-120"/>
                        </a:defRPr>
                      </a:lvl4pPr>
                      <a:lvl5pPr marL="2057400" indent="-228600" eaLnBrk="0" hangingPunct="0">
                        <a:spcBef>
                          <a:spcPct val="20000"/>
                        </a:spcBef>
                        <a:defRPr kumimoji="1">
                          <a:solidFill>
                            <a:srgbClr val="660033"/>
                          </a:solidFill>
                          <a:latin typeface="Times New Roman" pitchFamily="18" charset="0"/>
                          <a:ea typeface="標楷體" pitchFamily="65" charset="-120"/>
                        </a:defRPr>
                      </a:lvl5pPr>
                      <a:lvl6pPr marL="25146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6pPr>
                      <a:lvl7pPr marL="29718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7pPr>
                      <a:lvl8pPr marL="34290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8pPr>
                      <a:lvl9pPr marL="38862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9pPr>
                    </a:lstStyle>
                    <a:p>
                      <a:pPr marL="15875"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dirty="0">
                          <a:ln>
                            <a:noFill/>
                          </a:ln>
                          <a:solidFill>
                            <a:srgbClr val="660033"/>
                          </a:solidFill>
                          <a:effectLst/>
                          <a:latin typeface="Times New Roman" pitchFamily="18" charset="0"/>
                          <a:ea typeface="標楷體" pitchFamily="65" charset="-120"/>
                        </a:rPr>
                        <a:t>E</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marL="15875" eaLnBrk="0" hangingPunct="0">
                        <a:spcBef>
                          <a:spcPct val="20000"/>
                        </a:spcBef>
                        <a:defRPr kumimoji="1" sz="2800">
                          <a:solidFill>
                            <a:srgbClr val="660033"/>
                          </a:solidFill>
                          <a:latin typeface="Times New Roman" pitchFamily="18" charset="0"/>
                          <a:ea typeface="標楷體" pitchFamily="65" charset="-120"/>
                        </a:defRPr>
                      </a:lvl1pPr>
                      <a:lvl2pPr marL="742950" indent="-285750" eaLnBrk="0" hangingPunct="0">
                        <a:spcBef>
                          <a:spcPct val="20000"/>
                        </a:spcBef>
                        <a:defRPr kumimoji="1" sz="2400">
                          <a:solidFill>
                            <a:srgbClr val="660033"/>
                          </a:solidFill>
                          <a:latin typeface="Times New Roman" pitchFamily="18" charset="0"/>
                          <a:ea typeface="標楷體" pitchFamily="65" charset="-120"/>
                        </a:defRPr>
                      </a:lvl2pPr>
                      <a:lvl3pPr marL="1143000" indent="-228600" eaLnBrk="0" hangingPunct="0">
                        <a:spcBef>
                          <a:spcPct val="20000"/>
                        </a:spcBef>
                        <a:defRPr kumimoji="1" sz="2000">
                          <a:solidFill>
                            <a:srgbClr val="660033"/>
                          </a:solidFill>
                          <a:latin typeface="Times New Roman" pitchFamily="18" charset="0"/>
                          <a:ea typeface="標楷體" pitchFamily="65" charset="-120"/>
                        </a:defRPr>
                      </a:lvl3pPr>
                      <a:lvl4pPr marL="1600200" indent="-228600" eaLnBrk="0" hangingPunct="0">
                        <a:spcBef>
                          <a:spcPct val="20000"/>
                        </a:spcBef>
                        <a:defRPr kumimoji="1">
                          <a:solidFill>
                            <a:srgbClr val="660033"/>
                          </a:solidFill>
                          <a:latin typeface="Times New Roman" pitchFamily="18" charset="0"/>
                          <a:ea typeface="標楷體" pitchFamily="65" charset="-120"/>
                        </a:defRPr>
                      </a:lvl4pPr>
                      <a:lvl5pPr marL="2057400" indent="-228600" eaLnBrk="0" hangingPunct="0">
                        <a:spcBef>
                          <a:spcPct val="20000"/>
                        </a:spcBef>
                        <a:defRPr kumimoji="1">
                          <a:solidFill>
                            <a:srgbClr val="660033"/>
                          </a:solidFill>
                          <a:latin typeface="Times New Roman" pitchFamily="18" charset="0"/>
                          <a:ea typeface="標楷體" pitchFamily="65" charset="-120"/>
                        </a:defRPr>
                      </a:lvl5pPr>
                      <a:lvl6pPr marL="25146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6pPr>
                      <a:lvl7pPr marL="29718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7pPr>
                      <a:lvl8pPr marL="34290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8pPr>
                      <a:lvl9pPr marL="38862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9pPr>
                    </a:lstStyle>
                    <a:p>
                      <a:pPr marL="15875"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dirty="0">
                          <a:ln>
                            <a:noFill/>
                          </a:ln>
                          <a:solidFill>
                            <a:srgbClr val="660033"/>
                          </a:solidFill>
                          <a:effectLst/>
                          <a:latin typeface="Times New Roman" pitchFamily="18" charset="0"/>
                          <a:ea typeface="標楷體" pitchFamily="65" charset="-120"/>
                        </a:rPr>
                        <a:t>C,D</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lvl1pPr marL="15875" eaLnBrk="0" hangingPunct="0">
                        <a:spcBef>
                          <a:spcPct val="20000"/>
                        </a:spcBef>
                        <a:defRPr kumimoji="1" sz="2800">
                          <a:solidFill>
                            <a:srgbClr val="660033"/>
                          </a:solidFill>
                          <a:latin typeface="Times New Roman" pitchFamily="18" charset="0"/>
                          <a:ea typeface="標楷體" pitchFamily="65" charset="-120"/>
                        </a:defRPr>
                      </a:lvl1pPr>
                      <a:lvl2pPr marL="742950" indent="-285750" eaLnBrk="0" hangingPunct="0">
                        <a:spcBef>
                          <a:spcPct val="20000"/>
                        </a:spcBef>
                        <a:defRPr kumimoji="1" sz="2400">
                          <a:solidFill>
                            <a:srgbClr val="660033"/>
                          </a:solidFill>
                          <a:latin typeface="Times New Roman" pitchFamily="18" charset="0"/>
                          <a:ea typeface="標楷體" pitchFamily="65" charset="-120"/>
                        </a:defRPr>
                      </a:lvl2pPr>
                      <a:lvl3pPr marL="1143000" indent="-228600" eaLnBrk="0" hangingPunct="0">
                        <a:spcBef>
                          <a:spcPct val="20000"/>
                        </a:spcBef>
                        <a:defRPr kumimoji="1" sz="2000">
                          <a:solidFill>
                            <a:srgbClr val="660033"/>
                          </a:solidFill>
                          <a:latin typeface="Times New Roman" pitchFamily="18" charset="0"/>
                          <a:ea typeface="標楷體" pitchFamily="65" charset="-120"/>
                        </a:defRPr>
                      </a:lvl3pPr>
                      <a:lvl4pPr marL="1600200" indent="-228600" eaLnBrk="0" hangingPunct="0">
                        <a:spcBef>
                          <a:spcPct val="20000"/>
                        </a:spcBef>
                        <a:defRPr kumimoji="1">
                          <a:solidFill>
                            <a:srgbClr val="660033"/>
                          </a:solidFill>
                          <a:latin typeface="Times New Roman" pitchFamily="18" charset="0"/>
                          <a:ea typeface="標楷體" pitchFamily="65" charset="-120"/>
                        </a:defRPr>
                      </a:lvl4pPr>
                      <a:lvl5pPr marL="2057400" indent="-228600" eaLnBrk="0" hangingPunct="0">
                        <a:spcBef>
                          <a:spcPct val="20000"/>
                        </a:spcBef>
                        <a:defRPr kumimoji="1">
                          <a:solidFill>
                            <a:srgbClr val="660033"/>
                          </a:solidFill>
                          <a:latin typeface="Times New Roman" pitchFamily="18" charset="0"/>
                          <a:ea typeface="標楷體" pitchFamily="65" charset="-120"/>
                        </a:defRPr>
                      </a:lvl5pPr>
                      <a:lvl6pPr marL="25146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6pPr>
                      <a:lvl7pPr marL="29718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7pPr>
                      <a:lvl8pPr marL="34290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8pPr>
                      <a:lvl9pPr marL="38862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9pPr>
                    </a:lstStyle>
                    <a:p>
                      <a:pPr marL="15875"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dirty="0">
                          <a:ln>
                            <a:noFill/>
                          </a:ln>
                          <a:solidFill>
                            <a:srgbClr val="660033"/>
                          </a:solidFill>
                          <a:effectLst/>
                          <a:latin typeface="Times New Roman" pitchFamily="18" charset="0"/>
                          <a:ea typeface="標楷體" pitchFamily="65" charset="-120"/>
                        </a:rPr>
                        <a:t>4</a:t>
                      </a:r>
                      <a:r>
                        <a:rPr kumimoji="1" lang="zh-TW" altLang="en-US" sz="2800" b="0" i="0" u="none" strike="noStrike" cap="none" normalizeH="0" baseline="0" dirty="0">
                          <a:ln>
                            <a:noFill/>
                          </a:ln>
                          <a:solidFill>
                            <a:srgbClr val="660033"/>
                          </a:solidFill>
                          <a:effectLst/>
                          <a:latin typeface="Times New Roman" pitchFamily="18" charset="0"/>
                          <a:ea typeface="標楷體" pitchFamily="65" charset="-120"/>
                        </a:rPr>
                        <a:t>天</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5"/>
                  </a:ext>
                </a:extLst>
              </a:tr>
              <a:tr h="518120">
                <a:tc>
                  <a:txBody>
                    <a:bodyPr/>
                    <a:lstStyle>
                      <a:lvl1pPr marL="15875" eaLnBrk="0" hangingPunct="0">
                        <a:spcBef>
                          <a:spcPct val="20000"/>
                        </a:spcBef>
                        <a:defRPr kumimoji="1" sz="2800">
                          <a:solidFill>
                            <a:srgbClr val="660033"/>
                          </a:solidFill>
                          <a:latin typeface="Times New Roman" pitchFamily="18" charset="0"/>
                          <a:ea typeface="標楷體" pitchFamily="65" charset="-120"/>
                        </a:defRPr>
                      </a:lvl1pPr>
                      <a:lvl2pPr marL="742950" indent="-285750" eaLnBrk="0" hangingPunct="0">
                        <a:spcBef>
                          <a:spcPct val="20000"/>
                        </a:spcBef>
                        <a:defRPr kumimoji="1" sz="2400">
                          <a:solidFill>
                            <a:srgbClr val="660033"/>
                          </a:solidFill>
                          <a:latin typeface="Times New Roman" pitchFamily="18" charset="0"/>
                          <a:ea typeface="標楷體" pitchFamily="65" charset="-120"/>
                        </a:defRPr>
                      </a:lvl2pPr>
                      <a:lvl3pPr marL="1143000" indent="-228600" eaLnBrk="0" hangingPunct="0">
                        <a:spcBef>
                          <a:spcPct val="20000"/>
                        </a:spcBef>
                        <a:defRPr kumimoji="1" sz="2000">
                          <a:solidFill>
                            <a:srgbClr val="660033"/>
                          </a:solidFill>
                          <a:latin typeface="Times New Roman" pitchFamily="18" charset="0"/>
                          <a:ea typeface="標楷體" pitchFamily="65" charset="-120"/>
                        </a:defRPr>
                      </a:lvl3pPr>
                      <a:lvl4pPr marL="1600200" indent="-228600" eaLnBrk="0" hangingPunct="0">
                        <a:spcBef>
                          <a:spcPct val="20000"/>
                        </a:spcBef>
                        <a:defRPr kumimoji="1">
                          <a:solidFill>
                            <a:srgbClr val="660033"/>
                          </a:solidFill>
                          <a:latin typeface="Times New Roman" pitchFamily="18" charset="0"/>
                          <a:ea typeface="標楷體" pitchFamily="65" charset="-120"/>
                        </a:defRPr>
                      </a:lvl4pPr>
                      <a:lvl5pPr marL="2057400" indent="-228600" eaLnBrk="0" hangingPunct="0">
                        <a:spcBef>
                          <a:spcPct val="20000"/>
                        </a:spcBef>
                        <a:defRPr kumimoji="1">
                          <a:solidFill>
                            <a:srgbClr val="660033"/>
                          </a:solidFill>
                          <a:latin typeface="Times New Roman" pitchFamily="18" charset="0"/>
                          <a:ea typeface="標楷體" pitchFamily="65" charset="-120"/>
                        </a:defRPr>
                      </a:lvl5pPr>
                      <a:lvl6pPr marL="25146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6pPr>
                      <a:lvl7pPr marL="29718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7pPr>
                      <a:lvl8pPr marL="34290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8pPr>
                      <a:lvl9pPr marL="38862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9pPr>
                    </a:lstStyle>
                    <a:p>
                      <a:pPr marL="15875"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dirty="0">
                          <a:ln>
                            <a:noFill/>
                          </a:ln>
                          <a:solidFill>
                            <a:srgbClr val="660033"/>
                          </a:solidFill>
                          <a:effectLst/>
                          <a:latin typeface="Times New Roman" pitchFamily="18" charset="0"/>
                          <a:ea typeface="標楷體" pitchFamily="65" charset="-120"/>
                        </a:rPr>
                        <a:t>F</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marL="15875" eaLnBrk="0" hangingPunct="0">
                        <a:spcBef>
                          <a:spcPct val="20000"/>
                        </a:spcBef>
                        <a:defRPr kumimoji="1" sz="2800">
                          <a:solidFill>
                            <a:srgbClr val="660033"/>
                          </a:solidFill>
                          <a:latin typeface="Times New Roman" pitchFamily="18" charset="0"/>
                          <a:ea typeface="標楷體" pitchFamily="65" charset="-120"/>
                        </a:defRPr>
                      </a:lvl1pPr>
                      <a:lvl2pPr marL="742950" indent="-285750" eaLnBrk="0" hangingPunct="0">
                        <a:spcBef>
                          <a:spcPct val="20000"/>
                        </a:spcBef>
                        <a:defRPr kumimoji="1" sz="2400">
                          <a:solidFill>
                            <a:srgbClr val="660033"/>
                          </a:solidFill>
                          <a:latin typeface="Times New Roman" pitchFamily="18" charset="0"/>
                          <a:ea typeface="標楷體" pitchFamily="65" charset="-120"/>
                        </a:defRPr>
                      </a:lvl2pPr>
                      <a:lvl3pPr marL="1143000" indent="-228600" eaLnBrk="0" hangingPunct="0">
                        <a:spcBef>
                          <a:spcPct val="20000"/>
                        </a:spcBef>
                        <a:defRPr kumimoji="1" sz="2000">
                          <a:solidFill>
                            <a:srgbClr val="660033"/>
                          </a:solidFill>
                          <a:latin typeface="Times New Roman" pitchFamily="18" charset="0"/>
                          <a:ea typeface="標楷體" pitchFamily="65" charset="-120"/>
                        </a:defRPr>
                      </a:lvl3pPr>
                      <a:lvl4pPr marL="1600200" indent="-228600" eaLnBrk="0" hangingPunct="0">
                        <a:spcBef>
                          <a:spcPct val="20000"/>
                        </a:spcBef>
                        <a:defRPr kumimoji="1">
                          <a:solidFill>
                            <a:srgbClr val="660033"/>
                          </a:solidFill>
                          <a:latin typeface="Times New Roman" pitchFamily="18" charset="0"/>
                          <a:ea typeface="標楷體" pitchFamily="65" charset="-120"/>
                        </a:defRPr>
                      </a:lvl4pPr>
                      <a:lvl5pPr marL="2057400" indent="-228600" eaLnBrk="0" hangingPunct="0">
                        <a:spcBef>
                          <a:spcPct val="20000"/>
                        </a:spcBef>
                        <a:defRPr kumimoji="1">
                          <a:solidFill>
                            <a:srgbClr val="660033"/>
                          </a:solidFill>
                          <a:latin typeface="Times New Roman" pitchFamily="18" charset="0"/>
                          <a:ea typeface="標楷體" pitchFamily="65" charset="-120"/>
                        </a:defRPr>
                      </a:lvl5pPr>
                      <a:lvl6pPr marL="25146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6pPr>
                      <a:lvl7pPr marL="29718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7pPr>
                      <a:lvl8pPr marL="34290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8pPr>
                      <a:lvl9pPr marL="38862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9pPr>
                    </a:lstStyle>
                    <a:p>
                      <a:pPr marL="15875"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dirty="0">
                          <a:ln>
                            <a:noFill/>
                          </a:ln>
                          <a:solidFill>
                            <a:srgbClr val="660033"/>
                          </a:solidFill>
                          <a:effectLst/>
                          <a:latin typeface="Times New Roman" pitchFamily="18" charset="0"/>
                          <a:ea typeface="標楷體" pitchFamily="65" charset="-120"/>
                        </a:rPr>
                        <a:t>C,D</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lvl1pPr marL="15875" eaLnBrk="0" hangingPunct="0">
                        <a:spcBef>
                          <a:spcPct val="20000"/>
                        </a:spcBef>
                        <a:defRPr kumimoji="1" sz="2800">
                          <a:solidFill>
                            <a:srgbClr val="660033"/>
                          </a:solidFill>
                          <a:latin typeface="Times New Roman" pitchFamily="18" charset="0"/>
                          <a:ea typeface="標楷體" pitchFamily="65" charset="-120"/>
                        </a:defRPr>
                      </a:lvl1pPr>
                      <a:lvl2pPr marL="742950" indent="-285750" eaLnBrk="0" hangingPunct="0">
                        <a:spcBef>
                          <a:spcPct val="20000"/>
                        </a:spcBef>
                        <a:defRPr kumimoji="1" sz="2400">
                          <a:solidFill>
                            <a:srgbClr val="660033"/>
                          </a:solidFill>
                          <a:latin typeface="Times New Roman" pitchFamily="18" charset="0"/>
                          <a:ea typeface="標楷體" pitchFamily="65" charset="-120"/>
                        </a:defRPr>
                      </a:lvl2pPr>
                      <a:lvl3pPr marL="1143000" indent="-228600" eaLnBrk="0" hangingPunct="0">
                        <a:spcBef>
                          <a:spcPct val="20000"/>
                        </a:spcBef>
                        <a:defRPr kumimoji="1" sz="2000">
                          <a:solidFill>
                            <a:srgbClr val="660033"/>
                          </a:solidFill>
                          <a:latin typeface="Times New Roman" pitchFamily="18" charset="0"/>
                          <a:ea typeface="標楷體" pitchFamily="65" charset="-120"/>
                        </a:defRPr>
                      </a:lvl3pPr>
                      <a:lvl4pPr marL="1600200" indent="-228600" eaLnBrk="0" hangingPunct="0">
                        <a:spcBef>
                          <a:spcPct val="20000"/>
                        </a:spcBef>
                        <a:defRPr kumimoji="1">
                          <a:solidFill>
                            <a:srgbClr val="660033"/>
                          </a:solidFill>
                          <a:latin typeface="Times New Roman" pitchFamily="18" charset="0"/>
                          <a:ea typeface="標楷體" pitchFamily="65" charset="-120"/>
                        </a:defRPr>
                      </a:lvl4pPr>
                      <a:lvl5pPr marL="2057400" indent="-228600" eaLnBrk="0" hangingPunct="0">
                        <a:spcBef>
                          <a:spcPct val="20000"/>
                        </a:spcBef>
                        <a:defRPr kumimoji="1">
                          <a:solidFill>
                            <a:srgbClr val="660033"/>
                          </a:solidFill>
                          <a:latin typeface="Times New Roman" pitchFamily="18" charset="0"/>
                          <a:ea typeface="標楷體" pitchFamily="65" charset="-120"/>
                        </a:defRPr>
                      </a:lvl5pPr>
                      <a:lvl6pPr marL="25146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6pPr>
                      <a:lvl7pPr marL="29718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7pPr>
                      <a:lvl8pPr marL="34290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8pPr>
                      <a:lvl9pPr marL="38862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9pPr>
                    </a:lstStyle>
                    <a:p>
                      <a:pPr marL="15875"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dirty="0">
                          <a:ln>
                            <a:noFill/>
                          </a:ln>
                          <a:solidFill>
                            <a:srgbClr val="660033"/>
                          </a:solidFill>
                          <a:effectLst/>
                          <a:latin typeface="Times New Roman" pitchFamily="18" charset="0"/>
                          <a:ea typeface="標楷體" pitchFamily="65" charset="-120"/>
                        </a:rPr>
                        <a:t>5</a:t>
                      </a:r>
                      <a:r>
                        <a:rPr kumimoji="1" lang="zh-TW" altLang="en-US" sz="2800" b="0" i="0" u="none" strike="noStrike" cap="none" normalizeH="0" baseline="0" dirty="0">
                          <a:ln>
                            <a:noFill/>
                          </a:ln>
                          <a:solidFill>
                            <a:srgbClr val="660033"/>
                          </a:solidFill>
                          <a:effectLst/>
                          <a:latin typeface="Times New Roman" pitchFamily="18" charset="0"/>
                          <a:ea typeface="標楷體" pitchFamily="65" charset="-120"/>
                        </a:rPr>
                        <a:t>天</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6"/>
                  </a:ext>
                </a:extLst>
              </a:tr>
              <a:tr h="518120">
                <a:tc>
                  <a:txBody>
                    <a:bodyPr/>
                    <a:lstStyle>
                      <a:lvl1pPr marL="15875" eaLnBrk="0" hangingPunct="0">
                        <a:spcBef>
                          <a:spcPct val="20000"/>
                        </a:spcBef>
                        <a:defRPr kumimoji="1" sz="2800">
                          <a:solidFill>
                            <a:srgbClr val="660033"/>
                          </a:solidFill>
                          <a:latin typeface="Times New Roman" pitchFamily="18" charset="0"/>
                          <a:ea typeface="標楷體" pitchFamily="65" charset="-120"/>
                        </a:defRPr>
                      </a:lvl1pPr>
                      <a:lvl2pPr marL="742950" indent="-285750" eaLnBrk="0" hangingPunct="0">
                        <a:spcBef>
                          <a:spcPct val="20000"/>
                        </a:spcBef>
                        <a:defRPr kumimoji="1" sz="2400">
                          <a:solidFill>
                            <a:srgbClr val="660033"/>
                          </a:solidFill>
                          <a:latin typeface="Times New Roman" pitchFamily="18" charset="0"/>
                          <a:ea typeface="標楷體" pitchFamily="65" charset="-120"/>
                        </a:defRPr>
                      </a:lvl2pPr>
                      <a:lvl3pPr marL="1143000" indent="-228600" eaLnBrk="0" hangingPunct="0">
                        <a:spcBef>
                          <a:spcPct val="20000"/>
                        </a:spcBef>
                        <a:defRPr kumimoji="1" sz="2000">
                          <a:solidFill>
                            <a:srgbClr val="660033"/>
                          </a:solidFill>
                          <a:latin typeface="Times New Roman" pitchFamily="18" charset="0"/>
                          <a:ea typeface="標楷體" pitchFamily="65" charset="-120"/>
                        </a:defRPr>
                      </a:lvl3pPr>
                      <a:lvl4pPr marL="1600200" indent="-228600" eaLnBrk="0" hangingPunct="0">
                        <a:spcBef>
                          <a:spcPct val="20000"/>
                        </a:spcBef>
                        <a:defRPr kumimoji="1">
                          <a:solidFill>
                            <a:srgbClr val="660033"/>
                          </a:solidFill>
                          <a:latin typeface="Times New Roman" pitchFamily="18" charset="0"/>
                          <a:ea typeface="標楷體" pitchFamily="65" charset="-120"/>
                        </a:defRPr>
                      </a:lvl4pPr>
                      <a:lvl5pPr marL="2057400" indent="-228600" eaLnBrk="0" hangingPunct="0">
                        <a:spcBef>
                          <a:spcPct val="20000"/>
                        </a:spcBef>
                        <a:defRPr kumimoji="1">
                          <a:solidFill>
                            <a:srgbClr val="660033"/>
                          </a:solidFill>
                          <a:latin typeface="Times New Roman" pitchFamily="18" charset="0"/>
                          <a:ea typeface="標楷體" pitchFamily="65" charset="-120"/>
                        </a:defRPr>
                      </a:lvl5pPr>
                      <a:lvl6pPr marL="25146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6pPr>
                      <a:lvl7pPr marL="29718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7pPr>
                      <a:lvl8pPr marL="34290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8pPr>
                      <a:lvl9pPr marL="38862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9pPr>
                    </a:lstStyle>
                    <a:p>
                      <a:pPr marL="15875"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dirty="0">
                          <a:ln>
                            <a:noFill/>
                          </a:ln>
                          <a:solidFill>
                            <a:srgbClr val="660033"/>
                          </a:solidFill>
                          <a:effectLst/>
                          <a:latin typeface="Times New Roman" pitchFamily="18" charset="0"/>
                          <a:ea typeface="標楷體" pitchFamily="65" charset="-120"/>
                        </a:rPr>
                        <a:t>G</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marL="15875" eaLnBrk="0" hangingPunct="0">
                        <a:spcBef>
                          <a:spcPct val="20000"/>
                        </a:spcBef>
                        <a:defRPr kumimoji="1" sz="2800">
                          <a:solidFill>
                            <a:srgbClr val="660033"/>
                          </a:solidFill>
                          <a:latin typeface="Times New Roman" pitchFamily="18" charset="0"/>
                          <a:ea typeface="標楷體" pitchFamily="65" charset="-120"/>
                        </a:defRPr>
                      </a:lvl1pPr>
                      <a:lvl2pPr marL="742950" indent="-285750" eaLnBrk="0" hangingPunct="0">
                        <a:spcBef>
                          <a:spcPct val="20000"/>
                        </a:spcBef>
                        <a:defRPr kumimoji="1" sz="2400">
                          <a:solidFill>
                            <a:srgbClr val="660033"/>
                          </a:solidFill>
                          <a:latin typeface="Times New Roman" pitchFamily="18" charset="0"/>
                          <a:ea typeface="標楷體" pitchFamily="65" charset="-120"/>
                        </a:defRPr>
                      </a:lvl2pPr>
                      <a:lvl3pPr marL="1143000" indent="-228600" eaLnBrk="0" hangingPunct="0">
                        <a:spcBef>
                          <a:spcPct val="20000"/>
                        </a:spcBef>
                        <a:defRPr kumimoji="1" sz="2000">
                          <a:solidFill>
                            <a:srgbClr val="660033"/>
                          </a:solidFill>
                          <a:latin typeface="Times New Roman" pitchFamily="18" charset="0"/>
                          <a:ea typeface="標楷體" pitchFamily="65" charset="-120"/>
                        </a:defRPr>
                      </a:lvl3pPr>
                      <a:lvl4pPr marL="1600200" indent="-228600" eaLnBrk="0" hangingPunct="0">
                        <a:spcBef>
                          <a:spcPct val="20000"/>
                        </a:spcBef>
                        <a:defRPr kumimoji="1">
                          <a:solidFill>
                            <a:srgbClr val="660033"/>
                          </a:solidFill>
                          <a:latin typeface="Times New Roman" pitchFamily="18" charset="0"/>
                          <a:ea typeface="標楷體" pitchFamily="65" charset="-120"/>
                        </a:defRPr>
                      </a:lvl4pPr>
                      <a:lvl5pPr marL="2057400" indent="-228600" eaLnBrk="0" hangingPunct="0">
                        <a:spcBef>
                          <a:spcPct val="20000"/>
                        </a:spcBef>
                        <a:defRPr kumimoji="1">
                          <a:solidFill>
                            <a:srgbClr val="660033"/>
                          </a:solidFill>
                          <a:latin typeface="Times New Roman" pitchFamily="18" charset="0"/>
                          <a:ea typeface="標楷體" pitchFamily="65" charset="-120"/>
                        </a:defRPr>
                      </a:lvl5pPr>
                      <a:lvl6pPr marL="25146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6pPr>
                      <a:lvl7pPr marL="29718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7pPr>
                      <a:lvl8pPr marL="34290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8pPr>
                      <a:lvl9pPr marL="38862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9pPr>
                    </a:lstStyle>
                    <a:p>
                      <a:pPr marL="15875"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dirty="0">
                          <a:ln>
                            <a:noFill/>
                          </a:ln>
                          <a:solidFill>
                            <a:srgbClr val="660033"/>
                          </a:solidFill>
                          <a:effectLst/>
                          <a:latin typeface="Times New Roman" pitchFamily="18" charset="0"/>
                          <a:ea typeface="標楷體" pitchFamily="65" charset="-120"/>
                        </a:rPr>
                        <a:t>-</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lvl1pPr marL="15875" eaLnBrk="0" hangingPunct="0">
                        <a:spcBef>
                          <a:spcPct val="20000"/>
                        </a:spcBef>
                        <a:defRPr kumimoji="1" sz="2800">
                          <a:solidFill>
                            <a:srgbClr val="660033"/>
                          </a:solidFill>
                          <a:latin typeface="Times New Roman" pitchFamily="18" charset="0"/>
                          <a:ea typeface="標楷體" pitchFamily="65" charset="-120"/>
                        </a:defRPr>
                      </a:lvl1pPr>
                      <a:lvl2pPr marL="742950" indent="-285750" eaLnBrk="0" hangingPunct="0">
                        <a:spcBef>
                          <a:spcPct val="20000"/>
                        </a:spcBef>
                        <a:defRPr kumimoji="1" sz="2400">
                          <a:solidFill>
                            <a:srgbClr val="660033"/>
                          </a:solidFill>
                          <a:latin typeface="Times New Roman" pitchFamily="18" charset="0"/>
                          <a:ea typeface="標楷體" pitchFamily="65" charset="-120"/>
                        </a:defRPr>
                      </a:lvl2pPr>
                      <a:lvl3pPr marL="1143000" indent="-228600" eaLnBrk="0" hangingPunct="0">
                        <a:spcBef>
                          <a:spcPct val="20000"/>
                        </a:spcBef>
                        <a:defRPr kumimoji="1" sz="2000">
                          <a:solidFill>
                            <a:srgbClr val="660033"/>
                          </a:solidFill>
                          <a:latin typeface="Times New Roman" pitchFamily="18" charset="0"/>
                          <a:ea typeface="標楷體" pitchFamily="65" charset="-120"/>
                        </a:defRPr>
                      </a:lvl3pPr>
                      <a:lvl4pPr marL="1600200" indent="-228600" eaLnBrk="0" hangingPunct="0">
                        <a:spcBef>
                          <a:spcPct val="20000"/>
                        </a:spcBef>
                        <a:defRPr kumimoji="1">
                          <a:solidFill>
                            <a:srgbClr val="660033"/>
                          </a:solidFill>
                          <a:latin typeface="Times New Roman" pitchFamily="18" charset="0"/>
                          <a:ea typeface="標楷體" pitchFamily="65" charset="-120"/>
                        </a:defRPr>
                      </a:lvl4pPr>
                      <a:lvl5pPr marL="2057400" indent="-228600" eaLnBrk="0" hangingPunct="0">
                        <a:spcBef>
                          <a:spcPct val="20000"/>
                        </a:spcBef>
                        <a:defRPr kumimoji="1">
                          <a:solidFill>
                            <a:srgbClr val="660033"/>
                          </a:solidFill>
                          <a:latin typeface="Times New Roman" pitchFamily="18" charset="0"/>
                          <a:ea typeface="標楷體" pitchFamily="65" charset="-120"/>
                        </a:defRPr>
                      </a:lvl5pPr>
                      <a:lvl6pPr marL="25146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6pPr>
                      <a:lvl7pPr marL="29718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7pPr>
                      <a:lvl8pPr marL="34290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8pPr>
                      <a:lvl9pPr marL="3886200" indent="-228600" eaLnBrk="0" fontAlgn="base" hangingPunct="0">
                        <a:spcBef>
                          <a:spcPct val="20000"/>
                        </a:spcBef>
                        <a:spcAft>
                          <a:spcPct val="0"/>
                        </a:spcAft>
                        <a:defRPr kumimoji="1">
                          <a:solidFill>
                            <a:srgbClr val="660033"/>
                          </a:solidFill>
                          <a:latin typeface="Times New Roman" pitchFamily="18" charset="0"/>
                          <a:ea typeface="標楷體" pitchFamily="65" charset="-120"/>
                        </a:defRPr>
                      </a:lvl9pPr>
                    </a:lstStyle>
                    <a:p>
                      <a:pPr marL="15875"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dirty="0">
                          <a:ln>
                            <a:noFill/>
                          </a:ln>
                          <a:solidFill>
                            <a:srgbClr val="660033"/>
                          </a:solidFill>
                          <a:effectLst/>
                          <a:latin typeface="Times New Roman" pitchFamily="18" charset="0"/>
                          <a:ea typeface="標楷體" pitchFamily="65" charset="-120"/>
                        </a:rPr>
                        <a:t>10</a:t>
                      </a:r>
                      <a:r>
                        <a:rPr kumimoji="1" lang="zh-TW" altLang="en-US" sz="2800" b="0" i="0" u="none" strike="noStrike" cap="none" normalizeH="0" baseline="0" dirty="0">
                          <a:ln>
                            <a:noFill/>
                          </a:ln>
                          <a:solidFill>
                            <a:srgbClr val="660033"/>
                          </a:solidFill>
                          <a:effectLst/>
                          <a:latin typeface="Times New Roman" pitchFamily="18" charset="0"/>
                          <a:ea typeface="標楷體" pitchFamily="65" charset="-120"/>
                        </a:rPr>
                        <a:t>天</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49744685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9805CC-DC15-4700-891B-4DDD722900DB}"/>
              </a:ext>
            </a:extLst>
          </p:cNvPr>
          <p:cNvSpPr>
            <a:spLocks noGrp="1"/>
          </p:cNvSpPr>
          <p:nvPr>
            <p:ph type="title"/>
          </p:nvPr>
        </p:nvSpPr>
        <p:spPr/>
        <p:txBody>
          <a:bodyPr/>
          <a:lstStyle/>
          <a:p>
            <a:r>
              <a:rPr lang="zh-TW" altLang="en-US" dirty="0">
                <a:latin typeface="Times New Roman" panose="02020603050405020304" pitchFamily="18" charset="0"/>
              </a:rPr>
              <a:t>要徑法：活動排序</a:t>
            </a:r>
            <a:endParaRPr lang="zh-TW" altLang="en-US" dirty="0"/>
          </a:p>
        </p:txBody>
      </p:sp>
      <p:sp>
        <p:nvSpPr>
          <p:cNvPr id="4" name="投影片編號版面配置區 3">
            <a:extLst>
              <a:ext uri="{FF2B5EF4-FFF2-40B4-BE49-F238E27FC236}">
                <a16:creationId xmlns:a16="http://schemas.microsoft.com/office/drawing/2014/main" id="{0294536B-3A68-40F0-A122-60D3B0BCB0D1}"/>
              </a:ext>
            </a:extLst>
          </p:cNvPr>
          <p:cNvSpPr>
            <a:spLocks noGrp="1"/>
          </p:cNvSpPr>
          <p:nvPr>
            <p:ph type="sldNum" sz="quarter" idx="12"/>
          </p:nvPr>
        </p:nvSpPr>
        <p:spPr/>
        <p:txBody>
          <a:bodyPr/>
          <a:lstStyle/>
          <a:p>
            <a:fld id="{06AFB70A-E524-49E4-8F5C-48BFBE4381EC}" type="slidenum">
              <a:rPr lang="en-US" altLang="zh-TW" smtClean="0"/>
              <a:pPr/>
              <a:t>73</a:t>
            </a:fld>
            <a:endParaRPr lang="en-US" altLang="zh-TW"/>
          </a:p>
        </p:txBody>
      </p:sp>
      <p:pic>
        <p:nvPicPr>
          <p:cNvPr id="5" name="圖片 4">
            <a:extLst>
              <a:ext uri="{FF2B5EF4-FFF2-40B4-BE49-F238E27FC236}">
                <a16:creationId xmlns:a16="http://schemas.microsoft.com/office/drawing/2014/main" id="{84DCAA6B-98EC-461E-837E-50AFCC5F2E0B}"/>
              </a:ext>
            </a:extLst>
          </p:cNvPr>
          <p:cNvPicPr>
            <a:picLocks noChangeAspect="1"/>
          </p:cNvPicPr>
          <p:nvPr/>
        </p:nvPicPr>
        <p:blipFill>
          <a:blip r:embed="rId2"/>
          <a:stretch>
            <a:fillRect/>
          </a:stretch>
        </p:blipFill>
        <p:spPr>
          <a:xfrm>
            <a:off x="1559496" y="1988840"/>
            <a:ext cx="10305532" cy="3719290"/>
          </a:xfrm>
          <a:prstGeom prst="rect">
            <a:avLst/>
          </a:prstGeom>
        </p:spPr>
      </p:pic>
    </p:spTree>
    <p:extLst>
      <p:ext uri="{BB962C8B-B14F-4D97-AF65-F5344CB8AC3E}">
        <p14:creationId xmlns:p14="http://schemas.microsoft.com/office/powerpoint/2010/main" val="116752867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1CAA47-3A19-4814-BB62-0845C0C51142}"/>
              </a:ext>
            </a:extLst>
          </p:cNvPr>
          <p:cNvSpPr>
            <a:spLocks noGrp="1"/>
          </p:cNvSpPr>
          <p:nvPr>
            <p:ph type="title"/>
          </p:nvPr>
        </p:nvSpPr>
        <p:spPr/>
        <p:txBody>
          <a:bodyPr/>
          <a:lstStyle/>
          <a:p>
            <a:r>
              <a:rPr lang="zh-TW" altLang="en-US" dirty="0">
                <a:latin typeface="Times New Roman" panose="02020603050405020304" pitchFamily="18" charset="0"/>
              </a:rPr>
              <a:t>活動節點數字代表意義</a:t>
            </a:r>
            <a:endParaRPr lang="zh-TW" altLang="en-US" dirty="0"/>
          </a:p>
        </p:txBody>
      </p:sp>
      <p:sp>
        <p:nvSpPr>
          <p:cNvPr id="3" name="投影片編號版面配置區 2">
            <a:extLst>
              <a:ext uri="{FF2B5EF4-FFF2-40B4-BE49-F238E27FC236}">
                <a16:creationId xmlns:a16="http://schemas.microsoft.com/office/drawing/2014/main" id="{8441F1FD-BD50-49D7-A9AC-D7209A556A63}"/>
              </a:ext>
            </a:extLst>
          </p:cNvPr>
          <p:cNvSpPr>
            <a:spLocks noGrp="1"/>
          </p:cNvSpPr>
          <p:nvPr>
            <p:ph type="sldNum" sz="quarter" idx="12"/>
          </p:nvPr>
        </p:nvSpPr>
        <p:spPr/>
        <p:txBody>
          <a:bodyPr/>
          <a:lstStyle/>
          <a:p>
            <a:fld id="{0BC55746-04A1-42DC-A0BC-1E09A8E18DBD}" type="slidenum">
              <a:rPr lang="en-US" altLang="zh-TW" smtClean="0"/>
              <a:pPr/>
              <a:t>74</a:t>
            </a:fld>
            <a:endParaRPr lang="en-US" altLang="zh-TW"/>
          </a:p>
        </p:txBody>
      </p:sp>
      <p:sp>
        <p:nvSpPr>
          <p:cNvPr id="5" name="矩形 6">
            <a:extLst>
              <a:ext uri="{FF2B5EF4-FFF2-40B4-BE49-F238E27FC236}">
                <a16:creationId xmlns:a16="http://schemas.microsoft.com/office/drawing/2014/main" id="{FF6AFBFC-F2BF-40BC-93A5-B38D6DE15902}"/>
              </a:ext>
            </a:extLst>
          </p:cNvPr>
          <p:cNvSpPr>
            <a:spLocks noChangeArrowheads="1"/>
          </p:cNvSpPr>
          <p:nvPr/>
        </p:nvSpPr>
        <p:spPr bwMode="auto">
          <a:xfrm>
            <a:off x="2423592" y="4623401"/>
            <a:ext cx="9448342"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defRPr kumimoji="1" sz="2400" b="1">
                <a:solidFill>
                  <a:schemeClr val="tx1"/>
                </a:solidFill>
                <a:latin typeface="Arial" panose="020B0604020202020204" pitchFamily="34" charset="0"/>
                <a:ea typeface="標楷體" panose="03000509000000000000" pitchFamily="65" charset="-120"/>
              </a:defRPr>
            </a:lvl1pPr>
            <a:lvl2pPr>
              <a:spcBef>
                <a:spcPct val="20000"/>
              </a:spcBef>
              <a:defRPr sz="2000">
                <a:solidFill>
                  <a:schemeClr val="tx1"/>
                </a:solidFill>
                <a:latin typeface="Arial" panose="020B0604020202020204" pitchFamily="34" charset="0"/>
                <a:ea typeface="標楷體" panose="03000509000000000000" pitchFamily="65" charset="-120"/>
              </a:defRPr>
            </a:lvl2pPr>
            <a:lvl3pPr marL="1143000" indent="-228600">
              <a:spcBef>
                <a:spcPct val="20000"/>
              </a:spcBef>
              <a:defRPr kumimoji="1">
                <a:solidFill>
                  <a:schemeClr val="tx1"/>
                </a:solidFill>
                <a:latin typeface="Arial" panose="020B0604020202020204" pitchFamily="34" charset="0"/>
                <a:ea typeface="標楷體" panose="03000509000000000000" pitchFamily="65" charset="-120"/>
              </a:defRPr>
            </a:lvl3pPr>
            <a:lvl4pPr marL="1600200" indent="-228600">
              <a:spcBef>
                <a:spcPct val="20000"/>
              </a:spcBef>
              <a:buChar char="–"/>
              <a:defRPr kumimoji="1" sz="2000">
                <a:solidFill>
                  <a:schemeClr val="accent2"/>
                </a:solidFill>
                <a:latin typeface="Arial" panose="020B0604020202020204" pitchFamily="34" charset="0"/>
                <a:ea typeface="標楷體" panose="03000509000000000000" pitchFamily="65" charset="-120"/>
              </a:defRPr>
            </a:lvl4pPr>
            <a:lvl5pPr marL="2057400" indent="-228600">
              <a:spcBef>
                <a:spcPct val="20000"/>
              </a:spcBef>
              <a:buChar char="»"/>
              <a:defRPr kumimoji="1" sz="2000">
                <a:solidFill>
                  <a:schemeClr val="accent2"/>
                </a:solidFill>
                <a:latin typeface="Arial" panose="020B0604020202020204" pitchFamily="34" charset="0"/>
                <a:ea typeface="標楷體" panose="03000509000000000000" pitchFamily="65" charset="-120"/>
              </a:defRPr>
            </a:lvl5pPr>
            <a:lvl6pPr marL="2514600" indent="-228600" eaLnBrk="0" fontAlgn="base" hangingPunct="0">
              <a:spcBef>
                <a:spcPct val="20000"/>
              </a:spcBef>
              <a:spcAft>
                <a:spcPct val="0"/>
              </a:spcAft>
              <a:buChar char="»"/>
              <a:defRPr kumimoji="1" sz="2000">
                <a:solidFill>
                  <a:schemeClr val="accent2"/>
                </a:solidFill>
                <a:latin typeface="Arial" panose="020B0604020202020204" pitchFamily="34" charset="0"/>
                <a:ea typeface="標楷體" panose="03000509000000000000" pitchFamily="65" charset="-120"/>
              </a:defRPr>
            </a:lvl6pPr>
            <a:lvl7pPr marL="2971800" indent="-228600" eaLnBrk="0" fontAlgn="base" hangingPunct="0">
              <a:spcBef>
                <a:spcPct val="20000"/>
              </a:spcBef>
              <a:spcAft>
                <a:spcPct val="0"/>
              </a:spcAft>
              <a:buChar char="»"/>
              <a:defRPr kumimoji="1" sz="2000">
                <a:solidFill>
                  <a:schemeClr val="accent2"/>
                </a:solidFill>
                <a:latin typeface="Arial" panose="020B0604020202020204" pitchFamily="34" charset="0"/>
                <a:ea typeface="標楷體" panose="03000509000000000000" pitchFamily="65" charset="-120"/>
              </a:defRPr>
            </a:lvl7pPr>
            <a:lvl8pPr marL="3429000" indent="-228600" eaLnBrk="0" fontAlgn="base" hangingPunct="0">
              <a:spcBef>
                <a:spcPct val="20000"/>
              </a:spcBef>
              <a:spcAft>
                <a:spcPct val="0"/>
              </a:spcAft>
              <a:buChar char="»"/>
              <a:defRPr kumimoji="1" sz="2000">
                <a:solidFill>
                  <a:schemeClr val="accent2"/>
                </a:solidFill>
                <a:latin typeface="Arial" panose="020B0604020202020204" pitchFamily="34" charset="0"/>
                <a:ea typeface="標楷體" panose="03000509000000000000" pitchFamily="65" charset="-120"/>
              </a:defRPr>
            </a:lvl8pPr>
            <a:lvl9pPr marL="3886200" indent="-228600" eaLnBrk="0" fontAlgn="base" hangingPunct="0">
              <a:spcBef>
                <a:spcPct val="20000"/>
              </a:spcBef>
              <a:spcAft>
                <a:spcPct val="0"/>
              </a:spcAft>
              <a:buChar char="»"/>
              <a:defRPr kumimoji="1" sz="2000">
                <a:solidFill>
                  <a:schemeClr val="accent2"/>
                </a:solidFill>
                <a:latin typeface="Arial" panose="020B0604020202020204" pitchFamily="34" charset="0"/>
                <a:ea typeface="標楷體" panose="03000509000000000000" pitchFamily="65" charset="-120"/>
              </a:defRPr>
            </a:lvl9pPr>
          </a:lstStyle>
          <a:p>
            <a:pPr eaLnBrk="1" hangingPunct="1">
              <a:spcBef>
                <a:spcPct val="0"/>
              </a:spcBef>
              <a:defRPr/>
            </a:pPr>
            <a:r>
              <a:rPr lang="zh-TW" altLang="zh-TW" sz="2800" b="0" dirty="0">
                <a:latin typeface="+mj-ea"/>
                <a:ea typeface="+mj-ea"/>
              </a:rPr>
              <a:t>浮時</a:t>
            </a:r>
            <a:r>
              <a:rPr lang="en-US" altLang="zh-TW" sz="2800" b="0" dirty="0">
                <a:latin typeface="+mj-ea"/>
                <a:ea typeface="+mj-ea"/>
              </a:rPr>
              <a:t>/</a:t>
            </a:r>
            <a:r>
              <a:rPr lang="zh-TW" altLang="en-US" sz="2800" b="0" dirty="0">
                <a:latin typeface="+mj-ea"/>
                <a:ea typeface="+mj-ea"/>
              </a:rPr>
              <a:t>裕度</a:t>
            </a:r>
            <a:r>
              <a:rPr lang="en-US" altLang="zh-TW" sz="2800" b="0" dirty="0">
                <a:latin typeface="+mj-ea"/>
                <a:ea typeface="+mj-ea"/>
              </a:rPr>
              <a:t>(Slack/Float):</a:t>
            </a:r>
          </a:p>
          <a:p>
            <a:pPr lvl="1" eaLnBrk="1" hangingPunct="1">
              <a:spcBef>
                <a:spcPct val="0"/>
              </a:spcBef>
              <a:defRPr/>
            </a:pPr>
            <a:r>
              <a:rPr kumimoji="1" lang="zh-TW" altLang="zh-TW" sz="2400" dirty="0">
                <a:latin typeface="+mj-ea"/>
                <a:ea typeface="+mj-ea"/>
              </a:rPr>
              <a:t>活動可以</a:t>
            </a:r>
            <a:r>
              <a:rPr kumimoji="1" lang="zh-TW" altLang="en-US" sz="2400" dirty="0">
                <a:latin typeface="+mj-ea"/>
                <a:ea typeface="+mj-ea"/>
              </a:rPr>
              <a:t>延遲開始或延遲結束的彈性時間</a:t>
            </a:r>
            <a:r>
              <a:rPr kumimoji="1" lang="zh-TW" altLang="zh-TW" sz="2400" dirty="0">
                <a:latin typeface="+mj-ea"/>
                <a:ea typeface="+mj-ea"/>
              </a:rPr>
              <a:t>，卻不</a:t>
            </a:r>
            <a:r>
              <a:rPr kumimoji="1" lang="zh-TW" altLang="en-US" sz="2400" dirty="0">
                <a:latin typeface="+mj-ea"/>
                <a:ea typeface="+mj-ea"/>
              </a:rPr>
              <a:t>會</a:t>
            </a:r>
            <a:r>
              <a:rPr kumimoji="1" lang="zh-TW" altLang="zh-TW" sz="2400" dirty="0">
                <a:latin typeface="+mj-ea"/>
                <a:ea typeface="+mj-ea"/>
              </a:rPr>
              <a:t>延遲專案完成日</a:t>
            </a:r>
            <a:r>
              <a:rPr kumimoji="1" lang="zh-TW" altLang="en-US" sz="2400" dirty="0">
                <a:latin typeface="+mj-ea"/>
                <a:ea typeface="+mj-ea"/>
              </a:rPr>
              <a:t>期</a:t>
            </a:r>
            <a:r>
              <a:rPr kumimoji="1" lang="zh-TW" altLang="zh-TW" sz="2400" dirty="0">
                <a:latin typeface="+mj-ea"/>
                <a:ea typeface="+mj-ea"/>
              </a:rPr>
              <a:t>的時間(彈性時間)</a:t>
            </a:r>
            <a:endParaRPr lang="en-US" altLang="zh-TW" sz="1900" dirty="0">
              <a:latin typeface="+mj-ea"/>
              <a:ea typeface="+mj-ea"/>
            </a:endParaRPr>
          </a:p>
          <a:p>
            <a:pPr eaLnBrk="1" hangingPunct="1">
              <a:spcBef>
                <a:spcPct val="0"/>
              </a:spcBef>
              <a:defRPr/>
            </a:pPr>
            <a:r>
              <a:rPr kumimoji="0" lang="zh-TW" altLang="zh-TW" sz="2800" b="0" dirty="0">
                <a:latin typeface="+mj-ea"/>
                <a:ea typeface="+mj-ea"/>
              </a:rPr>
              <a:t>Float</a:t>
            </a:r>
            <a:r>
              <a:rPr kumimoji="0" lang="en-US" altLang="zh-TW" sz="2800" b="0" dirty="0">
                <a:latin typeface="+mj-ea"/>
                <a:ea typeface="+mj-ea"/>
              </a:rPr>
              <a:t> </a:t>
            </a:r>
            <a:r>
              <a:rPr kumimoji="0" lang="zh-TW" altLang="zh-TW" sz="2800" b="0" dirty="0">
                <a:latin typeface="+mj-ea"/>
                <a:ea typeface="+mj-ea"/>
              </a:rPr>
              <a:t>=</a:t>
            </a:r>
            <a:r>
              <a:rPr kumimoji="0" lang="en-US" altLang="zh-TW" sz="2800" b="0" dirty="0">
                <a:latin typeface="+mj-ea"/>
                <a:ea typeface="+mj-ea"/>
              </a:rPr>
              <a:t> </a:t>
            </a:r>
            <a:r>
              <a:rPr kumimoji="0" lang="zh-TW" altLang="zh-TW" sz="2800" b="0" dirty="0">
                <a:latin typeface="+mj-ea"/>
                <a:ea typeface="+mj-ea"/>
              </a:rPr>
              <a:t>LF-EF 或 LS-ES</a:t>
            </a:r>
          </a:p>
        </p:txBody>
      </p:sp>
      <p:pic>
        <p:nvPicPr>
          <p:cNvPr id="6" name="圖片 5">
            <a:extLst>
              <a:ext uri="{FF2B5EF4-FFF2-40B4-BE49-F238E27FC236}">
                <a16:creationId xmlns:a16="http://schemas.microsoft.com/office/drawing/2014/main" id="{647791F1-4F97-4169-9898-AC09F8FCBD47}"/>
              </a:ext>
            </a:extLst>
          </p:cNvPr>
          <p:cNvPicPr>
            <a:picLocks noChangeAspect="1"/>
          </p:cNvPicPr>
          <p:nvPr/>
        </p:nvPicPr>
        <p:blipFill>
          <a:blip r:embed="rId2"/>
          <a:stretch>
            <a:fillRect/>
          </a:stretch>
        </p:blipFill>
        <p:spPr>
          <a:xfrm>
            <a:off x="2455437" y="1326716"/>
            <a:ext cx="4118405" cy="3182404"/>
          </a:xfrm>
          <a:prstGeom prst="rect">
            <a:avLst/>
          </a:prstGeom>
        </p:spPr>
      </p:pic>
      <p:pic>
        <p:nvPicPr>
          <p:cNvPr id="8" name="圖片 7">
            <a:extLst>
              <a:ext uri="{FF2B5EF4-FFF2-40B4-BE49-F238E27FC236}">
                <a16:creationId xmlns:a16="http://schemas.microsoft.com/office/drawing/2014/main" id="{98A24146-C248-406D-B3BF-1244E094D0FF}"/>
              </a:ext>
            </a:extLst>
          </p:cNvPr>
          <p:cNvPicPr>
            <a:picLocks noChangeAspect="1"/>
          </p:cNvPicPr>
          <p:nvPr/>
        </p:nvPicPr>
        <p:blipFill>
          <a:blip r:embed="rId3"/>
          <a:stretch>
            <a:fillRect/>
          </a:stretch>
        </p:blipFill>
        <p:spPr>
          <a:xfrm>
            <a:off x="6711329" y="1481118"/>
            <a:ext cx="5194142" cy="3316034"/>
          </a:xfrm>
          <a:prstGeom prst="rect">
            <a:avLst/>
          </a:prstGeom>
        </p:spPr>
      </p:pic>
    </p:spTree>
    <p:extLst>
      <p:ext uri="{BB962C8B-B14F-4D97-AF65-F5344CB8AC3E}">
        <p14:creationId xmlns:p14="http://schemas.microsoft.com/office/powerpoint/2010/main" val="90772458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9805CC-DC15-4700-891B-4DDD722900DB}"/>
              </a:ext>
            </a:extLst>
          </p:cNvPr>
          <p:cNvSpPr>
            <a:spLocks noGrp="1"/>
          </p:cNvSpPr>
          <p:nvPr>
            <p:ph type="title"/>
          </p:nvPr>
        </p:nvSpPr>
        <p:spPr/>
        <p:txBody>
          <a:bodyPr/>
          <a:lstStyle/>
          <a:p>
            <a:r>
              <a:rPr lang="zh-TW" altLang="en-US" dirty="0">
                <a:latin typeface="Times New Roman" panose="02020603050405020304" pitchFamily="18" charset="0"/>
              </a:rPr>
              <a:t>要徑法：</a:t>
            </a:r>
            <a:r>
              <a:rPr lang="zh-TW" altLang="en-US" dirty="0"/>
              <a:t>重繪網路圖</a:t>
            </a:r>
          </a:p>
        </p:txBody>
      </p:sp>
      <p:sp>
        <p:nvSpPr>
          <p:cNvPr id="4" name="投影片編號版面配置區 3">
            <a:extLst>
              <a:ext uri="{FF2B5EF4-FFF2-40B4-BE49-F238E27FC236}">
                <a16:creationId xmlns:a16="http://schemas.microsoft.com/office/drawing/2014/main" id="{0294536B-3A68-40F0-A122-60D3B0BCB0D1}"/>
              </a:ext>
            </a:extLst>
          </p:cNvPr>
          <p:cNvSpPr>
            <a:spLocks noGrp="1"/>
          </p:cNvSpPr>
          <p:nvPr>
            <p:ph type="sldNum" sz="quarter" idx="12"/>
          </p:nvPr>
        </p:nvSpPr>
        <p:spPr/>
        <p:txBody>
          <a:bodyPr/>
          <a:lstStyle/>
          <a:p>
            <a:fld id="{06AFB70A-E524-49E4-8F5C-48BFBE4381EC}" type="slidenum">
              <a:rPr lang="en-US" altLang="zh-TW" smtClean="0"/>
              <a:pPr/>
              <a:t>75</a:t>
            </a:fld>
            <a:endParaRPr lang="en-US" altLang="zh-TW"/>
          </a:p>
        </p:txBody>
      </p:sp>
      <p:pic>
        <p:nvPicPr>
          <p:cNvPr id="7" name="圖片 6">
            <a:extLst>
              <a:ext uri="{FF2B5EF4-FFF2-40B4-BE49-F238E27FC236}">
                <a16:creationId xmlns:a16="http://schemas.microsoft.com/office/drawing/2014/main" id="{AE9A50D6-7E03-4954-B1B7-EE3242082B55}"/>
              </a:ext>
            </a:extLst>
          </p:cNvPr>
          <p:cNvPicPr>
            <a:picLocks noChangeAspect="1"/>
          </p:cNvPicPr>
          <p:nvPr/>
        </p:nvPicPr>
        <p:blipFill>
          <a:blip r:embed="rId2"/>
          <a:stretch>
            <a:fillRect/>
          </a:stretch>
        </p:blipFill>
        <p:spPr>
          <a:xfrm>
            <a:off x="1080000" y="1800000"/>
            <a:ext cx="11049000" cy="4533900"/>
          </a:xfrm>
          <a:prstGeom prst="rect">
            <a:avLst/>
          </a:prstGeom>
        </p:spPr>
      </p:pic>
    </p:spTree>
    <p:extLst>
      <p:ext uri="{BB962C8B-B14F-4D97-AF65-F5344CB8AC3E}">
        <p14:creationId xmlns:p14="http://schemas.microsoft.com/office/powerpoint/2010/main" val="43544292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9805CC-DC15-4700-891B-4DDD722900DB}"/>
              </a:ext>
            </a:extLst>
          </p:cNvPr>
          <p:cNvSpPr>
            <a:spLocks noGrp="1"/>
          </p:cNvSpPr>
          <p:nvPr>
            <p:ph type="title"/>
          </p:nvPr>
        </p:nvSpPr>
        <p:spPr/>
        <p:txBody>
          <a:bodyPr/>
          <a:lstStyle/>
          <a:p>
            <a:r>
              <a:rPr lang="zh-TW" altLang="en-US" dirty="0"/>
              <a:t>要徑法：向前推算過程 </a:t>
            </a:r>
            <a:r>
              <a:rPr lang="en-US" altLang="zh-TW" dirty="0"/>
              <a:t>Forward Pass</a:t>
            </a:r>
            <a:br>
              <a:rPr lang="en-US" altLang="zh-TW" dirty="0"/>
            </a:br>
            <a:r>
              <a:rPr lang="zh-TW" altLang="en-US" dirty="0"/>
              <a:t>計算最早開始</a:t>
            </a:r>
            <a:r>
              <a:rPr lang="en-US" altLang="zh-TW" dirty="0"/>
              <a:t>(ES)</a:t>
            </a:r>
            <a:r>
              <a:rPr lang="zh-TW" altLang="en-US" dirty="0"/>
              <a:t>及最早完成</a:t>
            </a:r>
            <a:r>
              <a:rPr lang="en-US" altLang="zh-TW" dirty="0"/>
              <a:t>(EF)</a:t>
            </a:r>
            <a:r>
              <a:rPr lang="zh-TW" altLang="en-US" dirty="0"/>
              <a:t>時間</a:t>
            </a:r>
          </a:p>
        </p:txBody>
      </p:sp>
      <p:sp>
        <p:nvSpPr>
          <p:cNvPr id="4" name="投影片編號版面配置區 3">
            <a:extLst>
              <a:ext uri="{FF2B5EF4-FFF2-40B4-BE49-F238E27FC236}">
                <a16:creationId xmlns:a16="http://schemas.microsoft.com/office/drawing/2014/main" id="{0294536B-3A68-40F0-A122-60D3B0BCB0D1}"/>
              </a:ext>
            </a:extLst>
          </p:cNvPr>
          <p:cNvSpPr>
            <a:spLocks noGrp="1"/>
          </p:cNvSpPr>
          <p:nvPr>
            <p:ph type="sldNum" sz="quarter" idx="12"/>
          </p:nvPr>
        </p:nvSpPr>
        <p:spPr/>
        <p:txBody>
          <a:bodyPr/>
          <a:lstStyle/>
          <a:p>
            <a:fld id="{06AFB70A-E524-49E4-8F5C-48BFBE4381EC}" type="slidenum">
              <a:rPr lang="en-US" altLang="zh-TW" smtClean="0"/>
              <a:pPr/>
              <a:t>76</a:t>
            </a:fld>
            <a:endParaRPr lang="en-US" altLang="zh-TW"/>
          </a:p>
        </p:txBody>
      </p:sp>
      <p:pic>
        <p:nvPicPr>
          <p:cNvPr id="8" name="圖片 7">
            <a:extLst>
              <a:ext uri="{FF2B5EF4-FFF2-40B4-BE49-F238E27FC236}">
                <a16:creationId xmlns:a16="http://schemas.microsoft.com/office/drawing/2014/main" id="{660C25B1-7D0F-4FD9-846C-503A1227FBA1}"/>
              </a:ext>
            </a:extLst>
          </p:cNvPr>
          <p:cNvPicPr>
            <a:picLocks noChangeAspect="1"/>
          </p:cNvPicPr>
          <p:nvPr/>
        </p:nvPicPr>
        <p:blipFill>
          <a:blip r:embed="rId2"/>
          <a:stretch>
            <a:fillRect/>
          </a:stretch>
        </p:blipFill>
        <p:spPr>
          <a:xfrm>
            <a:off x="1080000" y="1800000"/>
            <a:ext cx="11049000" cy="4533900"/>
          </a:xfrm>
          <a:prstGeom prst="rect">
            <a:avLst/>
          </a:prstGeom>
        </p:spPr>
      </p:pic>
      <mc:AlternateContent xmlns:mc="http://schemas.openxmlformats.org/markup-compatibility/2006" xmlns:a14="http://schemas.microsoft.com/office/drawing/2010/main">
        <mc:Choice Requires="a14">
          <p:sp>
            <p:nvSpPr>
              <p:cNvPr id="9" name="文字方塊 8">
                <a:extLst>
                  <a:ext uri="{FF2B5EF4-FFF2-40B4-BE49-F238E27FC236}">
                    <a16:creationId xmlns:a16="http://schemas.microsoft.com/office/drawing/2014/main" id="{37FE8405-F15B-4793-91CC-CBF13CCE737B}"/>
                  </a:ext>
                </a:extLst>
              </p:cNvPr>
              <p:cNvSpPr txBox="1"/>
              <p:nvPr/>
            </p:nvSpPr>
            <p:spPr>
              <a:xfrm>
                <a:off x="6075175" y="5229200"/>
                <a:ext cx="1669431" cy="4119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𝐸𝑆</m:t>
                          </m:r>
                        </m:e>
                        <m:sub>
                          <m:r>
                            <a:rPr lang="en-US" altLang="zh-TW" b="0" i="1" smtClean="0">
                              <a:latin typeface="Cambria Math" panose="02040503050406030204" pitchFamily="18" charset="0"/>
                            </a:rPr>
                            <m:t>𝑠</m:t>
                          </m:r>
                        </m:sub>
                      </m:sSub>
                      <m:r>
                        <a:rPr lang="en-US" altLang="zh-TW" b="0" i="1" smtClean="0">
                          <a:latin typeface="Cambria Math" panose="02040503050406030204" pitchFamily="18" charset="0"/>
                        </a:rPr>
                        <m:t>=</m:t>
                      </m:r>
                      <m:func>
                        <m:funcPr>
                          <m:ctrlPr>
                            <a:rPr lang="en-US" altLang="zh-TW" b="0" i="1" smtClean="0">
                              <a:latin typeface="Cambria Math" panose="02040503050406030204" pitchFamily="18" charset="0"/>
                            </a:rPr>
                          </m:ctrlPr>
                        </m:funcPr>
                        <m:fName>
                          <m:limLow>
                            <m:limLowPr>
                              <m:ctrlPr>
                                <a:rPr lang="en-US" altLang="zh-TW" b="0" i="1" smtClean="0">
                                  <a:latin typeface="Cambria Math" panose="02040503050406030204" pitchFamily="18" charset="0"/>
                                </a:rPr>
                              </m:ctrlPr>
                            </m:limLowPr>
                            <m:e>
                              <m:r>
                                <m:rPr>
                                  <m:sty m:val="p"/>
                                </m:rPr>
                                <a:rPr lang="en-US" altLang="zh-TW" b="0" i="0" smtClean="0">
                                  <a:latin typeface="Cambria Math" panose="02040503050406030204" pitchFamily="18" charset="0"/>
                                </a:rPr>
                                <m:t>max</m:t>
                              </m:r>
                            </m:e>
                            <m:lim>
                              <m:r>
                                <a:rPr lang="en-US" altLang="zh-TW" b="0" i="1" smtClean="0">
                                  <a:latin typeface="Cambria Math" panose="02040503050406030204" pitchFamily="18" charset="0"/>
                                </a:rPr>
                                <m:t>𝑝</m:t>
                              </m:r>
                            </m:lim>
                          </m:limLow>
                        </m:fName>
                        <m:e>
                          <m:d>
                            <m:dPr>
                              <m:begChr m:val="{"/>
                              <m:endChr m:val="}"/>
                              <m:ctrlPr>
                                <a:rPr lang="en-US" altLang="zh-TW" b="0" i="1" smtClean="0">
                                  <a:latin typeface="Cambria Math" panose="02040503050406030204" pitchFamily="18" charset="0"/>
                                </a:rPr>
                              </m:ctrlPr>
                            </m:dPr>
                            <m:e>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𝐸𝐹</m:t>
                                  </m:r>
                                </m:e>
                                <m:sub>
                                  <m:r>
                                    <a:rPr lang="en-US" altLang="zh-TW" b="0" i="1" smtClean="0">
                                      <a:latin typeface="Cambria Math" panose="02040503050406030204" pitchFamily="18" charset="0"/>
                                    </a:rPr>
                                    <m:t>𝑝</m:t>
                                  </m:r>
                                </m:sub>
                              </m:sSub>
                            </m:e>
                          </m:d>
                        </m:e>
                      </m:func>
                    </m:oMath>
                  </m:oMathPara>
                </a14:m>
                <a:endParaRPr lang="zh-TW" altLang="en-US" dirty="0"/>
              </a:p>
            </p:txBody>
          </p:sp>
        </mc:Choice>
        <mc:Fallback xmlns="">
          <p:sp>
            <p:nvSpPr>
              <p:cNvPr id="9" name="文字方塊 8">
                <a:extLst>
                  <a:ext uri="{FF2B5EF4-FFF2-40B4-BE49-F238E27FC236}">
                    <a16:creationId xmlns:a16="http://schemas.microsoft.com/office/drawing/2014/main" id="{37FE8405-F15B-4793-91CC-CBF13CCE737B}"/>
                  </a:ext>
                </a:extLst>
              </p:cNvPr>
              <p:cNvSpPr txBox="1">
                <a:spLocks noRot="1" noChangeAspect="1" noMove="1" noResize="1" noEditPoints="1" noAdjustHandles="1" noChangeArrowheads="1" noChangeShapeType="1" noTextEdit="1"/>
              </p:cNvSpPr>
              <p:nvPr/>
            </p:nvSpPr>
            <p:spPr>
              <a:xfrm>
                <a:off x="6075175" y="5229200"/>
                <a:ext cx="1669431" cy="411972"/>
              </a:xfrm>
              <a:prstGeom prst="rect">
                <a:avLst/>
              </a:prstGeom>
              <a:blipFill>
                <a:blip r:embed="rId3"/>
                <a:stretch>
                  <a:fillRect l="-2930" b="-1492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文字方塊 9">
                <a:extLst>
                  <a:ext uri="{FF2B5EF4-FFF2-40B4-BE49-F238E27FC236}">
                    <a16:creationId xmlns:a16="http://schemas.microsoft.com/office/drawing/2014/main" id="{809C345F-87BB-4707-B146-D16319A9D578}"/>
                  </a:ext>
                </a:extLst>
              </p:cNvPr>
              <p:cNvSpPr txBox="1"/>
              <p:nvPr/>
            </p:nvSpPr>
            <p:spPr>
              <a:xfrm>
                <a:off x="6076888" y="4869160"/>
                <a:ext cx="152965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𝐸𝐹</m:t>
                      </m:r>
                      <m:r>
                        <a:rPr lang="en-US" altLang="zh-TW" b="0" i="1" smtClean="0">
                          <a:latin typeface="Cambria Math" panose="02040503050406030204" pitchFamily="18" charset="0"/>
                        </a:rPr>
                        <m:t>=</m:t>
                      </m:r>
                      <m:r>
                        <a:rPr lang="en-US" altLang="zh-TW" b="0" i="1" smtClean="0">
                          <a:latin typeface="Cambria Math" panose="02040503050406030204" pitchFamily="18" charset="0"/>
                        </a:rPr>
                        <m:t>𝐸𝑆</m:t>
                      </m:r>
                      <m:r>
                        <a:rPr lang="en-US" altLang="zh-TW" b="0" i="1" smtClean="0">
                          <a:latin typeface="Cambria Math" panose="02040503050406030204" pitchFamily="18" charset="0"/>
                        </a:rPr>
                        <m:t>+</m:t>
                      </m:r>
                      <m:r>
                        <a:rPr lang="en-US" altLang="zh-TW" b="0" i="1" smtClean="0">
                          <a:latin typeface="Cambria Math" panose="02040503050406030204" pitchFamily="18" charset="0"/>
                        </a:rPr>
                        <m:t>𝐷𝑈</m:t>
                      </m:r>
                    </m:oMath>
                  </m:oMathPara>
                </a14:m>
                <a:endParaRPr lang="zh-TW" altLang="en-US" dirty="0"/>
              </a:p>
            </p:txBody>
          </p:sp>
        </mc:Choice>
        <mc:Fallback xmlns="">
          <p:sp>
            <p:nvSpPr>
              <p:cNvPr id="10" name="文字方塊 9">
                <a:extLst>
                  <a:ext uri="{FF2B5EF4-FFF2-40B4-BE49-F238E27FC236}">
                    <a16:creationId xmlns:a16="http://schemas.microsoft.com/office/drawing/2014/main" id="{809C345F-87BB-4707-B146-D16319A9D578}"/>
                  </a:ext>
                </a:extLst>
              </p:cNvPr>
              <p:cNvSpPr txBox="1">
                <a:spLocks noRot="1" noChangeAspect="1" noMove="1" noResize="1" noEditPoints="1" noAdjustHandles="1" noChangeArrowheads="1" noChangeShapeType="1" noTextEdit="1"/>
              </p:cNvSpPr>
              <p:nvPr/>
            </p:nvSpPr>
            <p:spPr>
              <a:xfrm>
                <a:off x="6076888" y="4869160"/>
                <a:ext cx="1529650" cy="276999"/>
              </a:xfrm>
              <a:prstGeom prst="rect">
                <a:avLst/>
              </a:prstGeom>
              <a:blipFill>
                <a:blip r:embed="rId4"/>
                <a:stretch>
                  <a:fillRect l="-3187" r="-2390" b="-1111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401382033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9805CC-DC15-4700-891B-4DDD722900DB}"/>
              </a:ext>
            </a:extLst>
          </p:cNvPr>
          <p:cNvSpPr>
            <a:spLocks noGrp="1"/>
          </p:cNvSpPr>
          <p:nvPr>
            <p:ph type="title"/>
          </p:nvPr>
        </p:nvSpPr>
        <p:spPr/>
        <p:txBody>
          <a:bodyPr/>
          <a:lstStyle/>
          <a:p>
            <a:r>
              <a:rPr lang="zh-TW" altLang="en-US" dirty="0"/>
              <a:t>要徑法：倒退推算過程 </a:t>
            </a:r>
            <a:r>
              <a:rPr lang="en-US" altLang="zh-TW" dirty="0"/>
              <a:t>Backward Pass</a:t>
            </a:r>
            <a:br>
              <a:rPr lang="en-US" altLang="zh-TW" dirty="0"/>
            </a:br>
            <a:r>
              <a:rPr lang="zh-TW" altLang="en-US" dirty="0"/>
              <a:t>計算最晚開始</a:t>
            </a:r>
            <a:r>
              <a:rPr lang="en-US" altLang="zh-TW" dirty="0"/>
              <a:t>(LS)</a:t>
            </a:r>
            <a:r>
              <a:rPr lang="zh-TW" altLang="en-US" dirty="0"/>
              <a:t>及最晚完成</a:t>
            </a:r>
            <a:r>
              <a:rPr lang="en-US" altLang="zh-TW" dirty="0"/>
              <a:t>(LF)</a:t>
            </a:r>
            <a:r>
              <a:rPr lang="zh-TW" altLang="en-US" dirty="0"/>
              <a:t>時間</a:t>
            </a:r>
          </a:p>
        </p:txBody>
      </p:sp>
      <p:sp>
        <p:nvSpPr>
          <p:cNvPr id="4" name="投影片編號版面配置區 3">
            <a:extLst>
              <a:ext uri="{FF2B5EF4-FFF2-40B4-BE49-F238E27FC236}">
                <a16:creationId xmlns:a16="http://schemas.microsoft.com/office/drawing/2014/main" id="{0294536B-3A68-40F0-A122-60D3B0BCB0D1}"/>
              </a:ext>
            </a:extLst>
          </p:cNvPr>
          <p:cNvSpPr>
            <a:spLocks noGrp="1"/>
          </p:cNvSpPr>
          <p:nvPr>
            <p:ph type="sldNum" sz="quarter" idx="12"/>
          </p:nvPr>
        </p:nvSpPr>
        <p:spPr/>
        <p:txBody>
          <a:bodyPr/>
          <a:lstStyle/>
          <a:p>
            <a:fld id="{06AFB70A-E524-49E4-8F5C-48BFBE4381EC}" type="slidenum">
              <a:rPr lang="en-US" altLang="zh-TW" smtClean="0"/>
              <a:pPr/>
              <a:t>77</a:t>
            </a:fld>
            <a:endParaRPr lang="en-US" altLang="zh-TW"/>
          </a:p>
        </p:txBody>
      </p:sp>
      <p:pic>
        <p:nvPicPr>
          <p:cNvPr id="6" name="圖片 5">
            <a:extLst>
              <a:ext uri="{FF2B5EF4-FFF2-40B4-BE49-F238E27FC236}">
                <a16:creationId xmlns:a16="http://schemas.microsoft.com/office/drawing/2014/main" id="{227D94C6-5FF9-451E-9A01-67DA56A98874}"/>
              </a:ext>
            </a:extLst>
          </p:cNvPr>
          <p:cNvPicPr>
            <a:picLocks noChangeAspect="1"/>
          </p:cNvPicPr>
          <p:nvPr/>
        </p:nvPicPr>
        <p:blipFill>
          <a:blip r:embed="rId2"/>
          <a:stretch>
            <a:fillRect/>
          </a:stretch>
        </p:blipFill>
        <p:spPr>
          <a:xfrm>
            <a:off x="1080000" y="1800000"/>
            <a:ext cx="11049000" cy="4533900"/>
          </a:xfrm>
          <a:prstGeom prst="rect">
            <a:avLst/>
          </a:prstGeom>
        </p:spPr>
      </p:pic>
      <mc:AlternateContent xmlns:mc="http://schemas.openxmlformats.org/markup-compatibility/2006" xmlns:a14="http://schemas.microsoft.com/office/drawing/2010/main">
        <mc:Choice Requires="a14">
          <p:sp>
            <p:nvSpPr>
              <p:cNvPr id="8" name="文字方塊 7">
                <a:extLst>
                  <a:ext uri="{FF2B5EF4-FFF2-40B4-BE49-F238E27FC236}">
                    <a16:creationId xmlns:a16="http://schemas.microsoft.com/office/drawing/2014/main" id="{BB4737B9-77A5-482B-9B39-406A194C45FC}"/>
                  </a:ext>
                </a:extLst>
              </p:cNvPr>
              <p:cNvSpPr txBox="1"/>
              <p:nvPr/>
            </p:nvSpPr>
            <p:spPr>
              <a:xfrm>
                <a:off x="6075175" y="5229200"/>
                <a:ext cx="1595693" cy="36061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𝐿𝐹</m:t>
                          </m:r>
                        </m:e>
                        <m:sub>
                          <m:r>
                            <a:rPr lang="en-US" altLang="zh-TW" b="0" i="1" smtClean="0">
                              <a:latin typeface="Cambria Math" panose="02040503050406030204" pitchFamily="18" charset="0"/>
                            </a:rPr>
                            <m:t>𝑝</m:t>
                          </m:r>
                        </m:sub>
                      </m:sSub>
                      <m:r>
                        <a:rPr lang="en-US" altLang="zh-TW" b="0" i="1" smtClean="0">
                          <a:latin typeface="Cambria Math" panose="02040503050406030204" pitchFamily="18" charset="0"/>
                        </a:rPr>
                        <m:t>=</m:t>
                      </m:r>
                      <m:func>
                        <m:funcPr>
                          <m:ctrlPr>
                            <a:rPr lang="en-US" altLang="zh-TW" b="0" i="1" smtClean="0">
                              <a:latin typeface="Cambria Math" panose="02040503050406030204" pitchFamily="18" charset="0"/>
                            </a:rPr>
                          </m:ctrlPr>
                        </m:funcPr>
                        <m:fName>
                          <m:limLow>
                            <m:limLowPr>
                              <m:ctrlPr>
                                <a:rPr lang="en-US" altLang="zh-TW" b="0" i="1" smtClean="0">
                                  <a:latin typeface="Cambria Math" panose="02040503050406030204" pitchFamily="18" charset="0"/>
                                </a:rPr>
                              </m:ctrlPr>
                            </m:limLowPr>
                            <m:e>
                              <m:r>
                                <m:rPr>
                                  <m:sty m:val="p"/>
                                </m:rPr>
                                <a:rPr lang="en-US" altLang="zh-TW" b="0" i="0" smtClean="0">
                                  <a:latin typeface="Cambria Math" panose="02040503050406030204" pitchFamily="18" charset="0"/>
                                </a:rPr>
                                <m:t>min</m:t>
                              </m:r>
                            </m:e>
                            <m:lim>
                              <m:r>
                                <a:rPr lang="en-US" altLang="zh-TW" b="0" i="1" smtClean="0">
                                  <a:latin typeface="Cambria Math" panose="02040503050406030204" pitchFamily="18" charset="0"/>
                                </a:rPr>
                                <m:t>𝑠</m:t>
                              </m:r>
                            </m:lim>
                          </m:limLow>
                        </m:fName>
                        <m:e>
                          <m:d>
                            <m:dPr>
                              <m:begChr m:val="{"/>
                              <m:endChr m:val="}"/>
                              <m:ctrlPr>
                                <a:rPr lang="en-US" altLang="zh-TW" b="0" i="1" smtClean="0">
                                  <a:latin typeface="Cambria Math" panose="02040503050406030204" pitchFamily="18" charset="0"/>
                                </a:rPr>
                              </m:ctrlPr>
                            </m:dPr>
                            <m:e>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𝐿𝑆</m:t>
                                  </m:r>
                                </m:e>
                                <m:sub>
                                  <m:r>
                                    <a:rPr lang="en-US" altLang="zh-TW" b="0" i="1" smtClean="0">
                                      <a:latin typeface="Cambria Math" panose="02040503050406030204" pitchFamily="18" charset="0"/>
                                    </a:rPr>
                                    <m:t>𝑠</m:t>
                                  </m:r>
                                </m:sub>
                              </m:sSub>
                            </m:e>
                          </m:d>
                        </m:e>
                      </m:func>
                    </m:oMath>
                  </m:oMathPara>
                </a14:m>
                <a:endParaRPr lang="zh-TW" altLang="en-US" dirty="0"/>
              </a:p>
            </p:txBody>
          </p:sp>
        </mc:Choice>
        <mc:Fallback xmlns="">
          <p:sp>
            <p:nvSpPr>
              <p:cNvPr id="8" name="文字方塊 7">
                <a:extLst>
                  <a:ext uri="{FF2B5EF4-FFF2-40B4-BE49-F238E27FC236}">
                    <a16:creationId xmlns:a16="http://schemas.microsoft.com/office/drawing/2014/main" id="{BB4737B9-77A5-482B-9B39-406A194C45FC}"/>
                  </a:ext>
                </a:extLst>
              </p:cNvPr>
              <p:cNvSpPr txBox="1">
                <a:spLocks noRot="1" noChangeAspect="1" noMove="1" noResize="1" noEditPoints="1" noAdjustHandles="1" noChangeArrowheads="1" noChangeShapeType="1" noTextEdit="1"/>
              </p:cNvSpPr>
              <p:nvPr/>
            </p:nvSpPr>
            <p:spPr>
              <a:xfrm>
                <a:off x="6075175" y="5229200"/>
                <a:ext cx="1595693" cy="360612"/>
              </a:xfrm>
              <a:prstGeom prst="rect">
                <a:avLst/>
              </a:prstGeom>
              <a:blipFill>
                <a:blip r:embed="rId3"/>
                <a:stretch>
                  <a:fillRect l="-3065" b="-1186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文字方塊 8">
                <a:extLst>
                  <a:ext uri="{FF2B5EF4-FFF2-40B4-BE49-F238E27FC236}">
                    <a16:creationId xmlns:a16="http://schemas.microsoft.com/office/drawing/2014/main" id="{C0D94DA6-EC4B-4D94-A9AE-8DF2036D9BCB}"/>
                  </a:ext>
                </a:extLst>
              </p:cNvPr>
              <p:cNvSpPr txBox="1"/>
              <p:nvPr/>
            </p:nvSpPr>
            <p:spPr>
              <a:xfrm>
                <a:off x="6076888" y="4869160"/>
                <a:ext cx="148797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𝐿𝑆</m:t>
                      </m:r>
                      <m:r>
                        <a:rPr lang="en-US" altLang="zh-TW" b="0" i="1" smtClean="0">
                          <a:latin typeface="Cambria Math" panose="02040503050406030204" pitchFamily="18" charset="0"/>
                        </a:rPr>
                        <m:t>=</m:t>
                      </m:r>
                      <m:r>
                        <a:rPr lang="en-US" altLang="zh-TW" b="0" i="1" smtClean="0">
                          <a:latin typeface="Cambria Math" panose="02040503050406030204" pitchFamily="18" charset="0"/>
                        </a:rPr>
                        <m:t>𝐿𝐹</m:t>
                      </m:r>
                      <m:r>
                        <a:rPr lang="en-US" altLang="zh-TW" b="0" i="1" smtClean="0">
                          <a:latin typeface="Cambria Math" panose="02040503050406030204" pitchFamily="18" charset="0"/>
                        </a:rPr>
                        <m:t>−</m:t>
                      </m:r>
                      <m:r>
                        <a:rPr lang="en-US" altLang="zh-TW" b="0" i="1" smtClean="0">
                          <a:latin typeface="Cambria Math" panose="02040503050406030204" pitchFamily="18" charset="0"/>
                        </a:rPr>
                        <m:t>𝐷𝑈</m:t>
                      </m:r>
                    </m:oMath>
                  </m:oMathPara>
                </a14:m>
                <a:endParaRPr lang="zh-TW" altLang="en-US" dirty="0"/>
              </a:p>
            </p:txBody>
          </p:sp>
        </mc:Choice>
        <mc:Fallback xmlns="">
          <p:sp>
            <p:nvSpPr>
              <p:cNvPr id="9" name="文字方塊 8">
                <a:extLst>
                  <a:ext uri="{FF2B5EF4-FFF2-40B4-BE49-F238E27FC236}">
                    <a16:creationId xmlns:a16="http://schemas.microsoft.com/office/drawing/2014/main" id="{C0D94DA6-EC4B-4D94-A9AE-8DF2036D9BCB}"/>
                  </a:ext>
                </a:extLst>
              </p:cNvPr>
              <p:cNvSpPr txBox="1">
                <a:spLocks noRot="1" noChangeAspect="1" noMove="1" noResize="1" noEditPoints="1" noAdjustHandles="1" noChangeArrowheads="1" noChangeShapeType="1" noTextEdit="1"/>
              </p:cNvSpPr>
              <p:nvPr/>
            </p:nvSpPr>
            <p:spPr>
              <a:xfrm>
                <a:off x="6076888" y="4869160"/>
                <a:ext cx="1487971" cy="276999"/>
              </a:xfrm>
              <a:prstGeom prst="rect">
                <a:avLst/>
              </a:prstGeom>
              <a:blipFill>
                <a:blip r:embed="rId4"/>
                <a:stretch>
                  <a:fillRect l="-3279" r="-2459" b="-1111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69904818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C70CB8A-1FC5-4CD1-B9BC-A1931C084CDB}"/>
              </a:ext>
            </a:extLst>
          </p:cNvPr>
          <p:cNvSpPr>
            <a:spLocks noGrp="1"/>
          </p:cNvSpPr>
          <p:nvPr>
            <p:ph type="title"/>
          </p:nvPr>
        </p:nvSpPr>
        <p:spPr/>
        <p:txBody>
          <a:bodyPr>
            <a:normAutofit/>
          </a:bodyPr>
          <a:lstStyle/>
          <a:p>
            <a:r>
              <a:rPr lang="zh-TW" altLang="en-US" dirty="0"/>
              <a:t>要徑法：計算要徑</a:t>
            </a:r>
            <a:br>
              <a:rPr lang="en-US" altLang="zh-TW" dirty="0"/>
            </a:br>
            <a:r>
              <a:rPr lang="en-US" altLang="zh-TW" dirty="0"/>
              <a:t>Where TF = </a:t>
            </a:r>
            <a:r>
              <a:rPr lang="zh-TW" altLang="zh-TW" dirty="0"/>
              <a:t>LF-EF 或 LS-ES</a:t>
            </a:r>
            <a:r>
              <a:rPr lang="en-US" altLang="zh-TW" dirty="0"/>
              <a:t> = 0</a:t>
            </a:r>
            <a:endParaRPr lang="zh-TW" altLang="en-US" dirty="0"/>
          </a:p>
        </p:txBody>
      </p:sp>
      <p:sp>
        <p:nvSpPr>
          <p:cNvPr id="3" name="投影片編號版面配置區 2">
            <a:extLst>
              <a:ext uri="{FF2B5EF4-FFF2-40B4-BE49-F238E27FC236}">
                <a16:creationId xmlns:a16="http://schemas.microsoft.com/office/drawing/2014/main" id="{3C933B7D-ADCE-4A5E-A356-0F2DA7E047CB}"/>
              </a:ext>
            </a:extLst>
          </p:cNvPr>
          <p:cNvSpPr>
            <a:spLocks noGrp="1"/>
          </p:cNvSpPr>
          <p:nvPr>
            <p:ph type="sldNum" sz="quarter" idx="12"/>
          </p:nvPr>
        </p:nvSpPr>
        <p:spPr/>
        <p:txBody>
          <a:bodyPr/>
          <a:lstStyle/>
          <a:p>
            <a:fld id="{0BC55746-04A1-42DC-A0BC-1E09A8E18DBD}" type="slidenum">
              <a:rPr lang="en-US" altLang="zh-TW" smtClean="0"/>
              <a:pPr/>
              <a:t>78</a:t>
            </a:fld>
            <a:endParaRPr lang="en-US" altLang="zh-TW"/>
          </a:p>
        </p:txBody>
      </p:sp>
      <p:pic>
        <p:nvPicPr>
          <p:cNvPr id="4" name="圖片 3">
            <a:extLst>
              <a:ext uri="{FF2B5EF4-FFF2-40B4-BE49-F238E27FC236}">
                <a16:creationId xmlns:a16="http://schemas.microsoft.com/office/drawing/2014/main" id="{D3ACC205-1F63-4B9C-ADE2-B2B170911CB3}"/>
              </a:ext>
            </a:extLst>
          </p:cNvPr>
          <p:cNvPicPr>
            <a:picLocks noChangeAspect="1"/>
          </p:cNvPicPr>
          <p:nvPr/>
        </p:nvPicPr>
        <p:blipFill>
          <a:blip r:embed="rId2"/>
          <a:stretch>
            <a:fillRect/>
          </a:stretch>
        </p:blipFill>
        <p:spPr>
          <a:xfrm>
            <a:off x="1080000" y="1800000"/>
            <a:ext cx="11049000" cy="4533900"/>
          </a:xfrm>
          <a:prstGeom prst="rect">
            <a:avLst/>
          </a:prstGeom>
        </p:spPr>
      </p:pic>
    </p:spTree>
    <p:extLst>
      <p:ext uri="{BB962C8B-B14F-4D97-AF65-F5344CB8AC3E}">
        <p14:creationId xmlns:p14="http://schemas.microsoft.com/office/powerpoint/2010/main" val="10995463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5A7D2793-7449-45CA-9AEB-FA60464D163C}"/>
              </a:ext>
            </a:extLst>
          </p:cNvPr>
          <p:cNvSpPr>
            <a:spLocks noGrp="1"/>
          </p:cNvSpPr>
          <p:nvPr>
            <p:ph type="title"/>
          </p:nvPr>
        </p:nvSpPr>
        <p:spPr/>
        <p:txBody>
          <a:bodyPr/>
          <a:lstStyle/>
          <a:p>
            <a:r>
              <a:rPr lang="zh-TW" altLang="en-US" dirty="0"/>
              <a:t>自由裕度 </a:t>
            </a:r>
            <a:r>
              <a:rPr lang="en-US" altLang="zh-TW" dirty="0"/>
              <a:t>vs </a:t>
            </a:r>
            <a:r>
              <a:rPr lang="zh-TW" altLang="en-US" dirty="0"/>
              <a:t>總裕度</a:t>
            </a:r>
            <a:br>
              <a:rPr lang="en-US" altLang="zh-TW" dirty="0"/>
            </a:br>
            <a:r>
              <a:rPr lang="en-US" altLang="zh-TW" dirty="0"/>
              <a:t>Free Float vs Total Float</a:t>
            </a:r>
            <a:endParaRPr lang="zh-TW" altLang="en-US" dirty="0"/>
          </a:p>
        </p:txBody>
      </p:sp>
      <p:sp>
        <p:nvSpPr>
          <p:cNvPr id="5" name="內容版面配置區 4">
            <a:extLst>
              <a:ext uri="{FF2B5EF4-FFF2-40B4-BE49-F238E27FC236}">
                <a16:creationId xmlns:a16="http://schemas.microsoft.com/office/drawing/2014/main" id="{B7959171-F331-4FC6-8ADA-A15D6D81CCEA}"/>
              </a:ext>
            </a:extLst>
          </p:cNvPr>
          <p:cNvSpPr>
            <a:spLocks noGrp="1"/>
          </p:cNvSpPr>
          <p:nvPr>
            <p:ph idx="1"/>
          </p:nvPr>
        </p:nvSpPr>
        <p:spPr/>
        <p:txBody>
          <a:bodyPr/>
          <a:lstStyle/>
          <a:p>
            <a:r>
              <a:rPr lang="zh-TW" altLang="en-US" dirty="0"/>
              <a:t>自由裕度  </a:t>
            </a:r>
            <a:r>
              <a:rPr lang="en-US" altLang="zh-TW" dirty="0"/>
              <a:t>Free Slack, Free Float</a:t>
            </a:r>
          </a:p>
          <a:p>
            <a:pPr lvl="1"/>
            <a:r>
              <a:rPr lang="zh-TW" altLang="en-US" dirty="0"/>
              <a:t>一個活動在不延宕專案工期的前提下，可以延遲多少時間</a:t>
            </a:r>
            <a:endParaRPr lang="en-US" altLang="zh-TW" dirty="0"/>
          </a:p>
          <a:p>
            <a:r>
              <a:rPr lang="zh-TW" altLang="en-US" dirty="0"/>
              <a:t>總裕度 </a:t>
            </a:r>
            <a:r>
              <a:rPr lang="en-US" altLang="zh-TW" dirty="0"/>
              <a:t>Total Slack, Total Float</a:t>
            </a:r>
          </a:p>
          <a:p>
            <a:pPr lvl="1"/>
            <a:r>
              <a:rPr lang="zh-TW" altLang="en-US" dirty="0"/>
              <a:t>總裕度由路徑上相鄰的幾個活動共用</a:t>
            </a:r>
            <a:endParaRPr lang="en-US" altLang="zh-TW" dirty="0"/>
          </a:p>
          <a:p>
            <a:pPr lvl="1"/>
            <a:r>
              <a:rPr lang="zh-TW" altLang="en-US" dirty="0"/>
              <a:t>前置活動的延遲，用掉一部分的總裕度，後續活動的自由裕度就變少了</a:t>
            </a:r>
          </a:p>
        </p:txBody>
      </p:sp>
      <p:sp>
        <p:nvSpPr>
          <p:cNvPr id="3" name="投影片編號版面配置區 2">
            <a:extLst>
              <a:ext uri="{FF2B5EF4-FFF2-40B4-BE49-F238E27FC236}">
                <a16:creationId xmlns:a16="http://schemas.microsoft.com/office/drawing/2014/main" id="{BE49CFD7-F151-4154-A6B5-3FEC68B7B85E}"/>
              </a:ext>
            </a:extLst>
          </p:cNvPr>
          <p:cNvSpPr>
            <a:spLocks noGrp="1"/>
          </p:cNvSpPr>
          <p:nvPr>
            <p:ph type="sldNum" sz="quarter" idx="12"/>
          </p:nvPr>
        </p:nvSpPr>
        <p:spPr/>
        <p:txBody>
          <a:bodyPr/>
          <a:lstStyle/>
          <a:p>
            <a:fld id="{0BC55746-04A1-42DC-A0BC-1E09A8E18DBD}" type="slidenum">
              <a:rPr lang="en-US" altLang="zh-TW" smtClean="0"/>
              <a:pPr/>
              <a:t>79</a:t>
            </a:fld>
            <a:endParaRPr lang="en-US" altLang="zh-TW"/>
          </a:p>
        </p:txBody>
      </p:sp>
    </p:spTree>
    <p:extLst>
      <p:ext uri="{BB962C8B-B14F-4D97-AF65-F5344CB8AC3E}">
        <p14:creationId xmlns:p14="http://schemas.microsoft.com/office/powerpoint/2010/main" val="470461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8B5F193-89A9-431F-A327-D715EE346898}"/>
              </a:ext>
            </a:extLst>
          </p:cNvPr>
          <p:cNvSpPr>
            <a:spLocks noGrp="1"/>
          </p:cNvSpPr>
          <p:nvPr>
            <p:ph type="title"/>
          </p:nvPr>
        </p:nvSpPr>
        <p:spPr/>
        <p:txBody>
          <a:bodyPr/>
          <a:lstStyle/>
          <a:p>
            <a:r>
              <a:rPr lang="zh-TW" altLang="zh-TW" dirty="0"/>
              <a:t>專案時程管理之趨勢和興起實務</a:t>
            </a:r>
            <a:endParaRPr lang="zh-TW" altLang="en-US" dirty="0"/>
          </a:p>
        </p:txBody>
      </p:sp>
      <p:sp>
        <p:nvSpPr>
          <p:cNvPr id="6" name="內容版面配置區 5">
            <a:extLst>
              <a:ext uri="{FF2B5EF4-FFF2-40B4-BE49-F238E27FC236}">
                <a16:creationId xmlns:a16="http://schemas.microsoft.com/office/drawing/2014/main" id="{1CD24F9A-35D3-4313-8CAC-81B354CB91BA}"/>
              </a:ext>
            </a:extLst>
          </p:cNvPr>
          <p:cNvSpPr>
            <a:spLocks noGrp="1"/>
          </p:cNvSpPr>
          <p:nvPr>
            <p:ph idx="1"/>
          </p:nvPr>
        </p:nvSpPr>
        <p:spPr/>
        <p:txBody>
          <a:bodyPr/>
          <a:lstStyle/>
          <a:p>
            <a:r>
              <a:rPr lang="zh-TW" altLang="en-US" dirty="0"/>
              <a:t>以待辦事項清單之反覆排程</a:t>
            </a:r>
            <a:r>
              <a:rPr lang="en-US" altLang="zh-TW" dirty="0"/>
              <a:t> Iterative scheduling with a backlog</a:t>
            </a:r>
          </a:p>
          <a:p>
            <a:pPr lvl="1"/>
            <a:r>
              <a:rPr lang="zh-TW" altLang="en-US" dirty="0"/>
              <a:t>適應性生命週期：滾動式規劃</a:t>
            </a:r>
            <a:endParaRPr lang="en-US" altLang="zh-TW" dirty="0"/>
          </a:p>
          <a:p>
            <a:r>
              <a:rPr lang="zh-TW" altLang="en-US" dirty="0"/>
              <a:t>隨選排程 </a:t>
            </a:r>
            <a:r>
              <a:rPr lang="en-US" altLang="zh-TW" dirty="0"/>
              <a:t>On-demand scheduling</a:t>
            </a:r>
          </a:p>
          <a:p>
            <a:pPr lvl="1"/>
            <a:r>
              <a:rPr lang="zh-TW" altLang="en-US" dirty="0"/>
              <a:t>拉式為基礎的排程概念，不是依賴過去為產品發展所建立排程的推式概念</a:t>
            </a:r>
            <a:endParaRPr lang="en-US" altLang="zh-TW" dirty="0"/>
          </a:p>
          <a:p>
            <a:pPr lvl="1"/>
            <a:r>
              <a:rPr lang="zh-TW" altLang="en-US" dirty="0"/>
              <a:t>資源有空閒時立即從待辦事項清單中拉出優先順序最高的工作來執行</a:t>
            </a:r>
          </a:p>
        </p:txBody>
      </p:sp>
      <p:sp>
        <p:nvSpPr>
          <p:cNvPr id="5" name="投影片編號版面配置區 4">
            <a:extLst>
              <a:ext uri="{FF2B5EF4-FFF2-40B4-BE49-F238E27FC236}">
                <a16:creationId xmlns:a16="http://schemas.microsoft.com/office/drawing/2014/main" id="{FAC7FEAA-5D67-49AA-A98D-0F7944A97F30}"/>
              </a:ext>
            </a:extLst>
          </p:cNvPr>
          <p:cNvSpPr>
            <a:spLocks noGrp="1"/>
          </p:cNvSpPr>
          <p:nvPr>
            <p:ph type="sldNum" sz="quarter" idx="12"/>
          </p:nvPr>
        </p:nvSpPr>
        <p:spPr/>
        <p:txBody>
          <a:bodyPr/>
          <a:lstStyle/>
          <a:p>
            <a:fld id="{06AFB70A-E524-49E4-8F5C-48BFBE4381EC}" type="slidenum">
              <a:rPr lang="en-US" altLang="zh-TW" smtClean="0"/>
              <a:pPr/>
              <a:t>8</a:t>
            </a:fld>
            <a:endParaRPr lang="en-US" altLang="zh-TW"/>
          </a:p>
        </p:txBody>
      </p:sp>
    </p:spTree>
    <p:extLst>
      <p:ext uri="{BB962C8B-B14F-4D97-AF65-F5344CB8AC3E}">
        <p14:creationId xmlns:p14="http://schemas.microsoft.com/office/powerpoint/2010/main" val="257486665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72E1D84-B47C-4636-B6CA-6FDC6765C720}"/>
              </a:ext>
            </a:extLst>
          </p:cNvPr>
          <p:cNvSpPr>
            <a:spLocks noGrp="1"/>
          </p:cNvSpPr>
          <p:nvPr>
            <p:ph type="title"/>
          </p:nvPr>
        </p:nvSpPr>
        <p:spPr/>
        <p:txBody>
          <a:bodyPr/>
          <a:lstStyle/>
          <a:p>
            <a:r>
              <a:rPr lang="zh-TW" altLang="en-US" dirty="0"/>
              <a:t>專案計畫之關鍵路徑有下列三項特性 </a:t>
            </a:r>
          </a:p>
        </p:txBody>
      </p:sp>
      <p:sp>
        <p:nvSpPr>
          <p:cNvPr id="3" name="內容版面配置區 2">
            <a:extLst>
              <a:ext uri="{FF2B5EF4-FFF2-40B4-BE49-F238E27FC236}">
                <a16:creationId xmlns:a16="http://schemas.microsoft.com/office/drawing/2014/main" id="{9B19C1E9-839C-41A6-909C-9B92CF7F3FBB}"/>
              </a:ext>
            </a:extLst>
          </p:cNvPr>
          <p:cNvSpPr>
            <a:spLocks noGrp="1"/>
          </p:cNvSpPr>
          <p:nvPr>
            <p:ph idx="1"/>
          </p:nvPr>
        </p:nvSpPr>
        <p:spPr/>
        <p:txBody>
          <a:bodyPr/>
          <a:lstStyle/>
          <a:p>
            <a:r>
              <a:rPr lang="zh-TW" altLang="en-US" dirty="0"/>
              <a:t>專案網路圖一定有關鍵路徑，而且可能不只一條</a:t>
            </a:r>
          </a:p>
          <a:p>
            <a:r>
              <a:rPr lang="zh-TW" altLang="en-US" dirty="0"/>
              <a:t>關鍵路徑上所有作業與事件之寬鬆時間 </a:t>
            </a:r>
            <a:r>
              <a:rPr lang="en-US" altLang="zh-TW" dirty="0"/>
              <a:t>(TF</a:t>
            </a:r>
            <a:r>
              <a:rPr lang="zh-TW" altLang="en-US" dirty="0"/>
              <a:t>、</a:t>
            </a:r>
            <a:r>
              <a:rPr lang="en-US" altLang="zh-TW" dirty="0"/>
              <a:t>FF</a:t>
            </a:r>
            <a:r>
              <a:rPr lang="zh-TW" altLang="en-US" dirty="0"/>
              <a:t>、</a:t>
            </a:r>
            <a:r>
              <a:rPr lang="en-US" altLang="zh-TW" dirty="0"/>
              <a:t>SF </a:t>
            </a:r>
            <a:r>
              <a:rPr lang="zh-TW" altLang="en-US" dirty="0"/>
              <a:t>與 </a:t>
            </a:r>
            <a:r>
              <a:rPr lang="en-US" altLang="zh-TW" dirty="0"/>
              <a:t>IF) </a:t>
            </a:r>
            <a:r>
              <a:rPr lang="zh-TW" altLang="en-US" dirty="0"/>
              <a:t>均為</a:t>
            </a:r>
            <a:r>
              <a:rPr lang="en-US" altLang="zh-TW" dirty="0"/>
              <a:t>0</a:t>
            </a:r>
          </a:p>
          <a:p>
            <a:r>
              <a:rPr lang="zh-TW" altLang="en-US" dirty="0"/>
              <a:t>作業浮時的耗用，亦可能產生新的關鍵路徑，同時原作業寬鬆時間為零者，將可能會產生負浮時 </a:t>
            </a:r>
          </a:p>
          <a:p>
            <a:endParaRPr lang="zh-TW" altLang="en-US" dirty="0"/>
          </a:p>
        </p:txBody>
      </p:sp>
      <p:sp>
        <p:nvSpPr>
          <p:cNvPr id="4" name="投影片編號版面配置區 3">
            <a:extLst>
              <a:ext uri="{FF2B5EF4-FFF2-40B4-BE49-F238E27FC236}">
                <a16:creationId xmlns:a16="http://schemas.microsoft.com/office/drawing/2014/main" id="{363164AC-6204-49E3-A506-8B595CDF4A7E}"/>
              </a:ext>
            </a:extLst>
          </p:cNvPr>
          <p:cNvSpPr>
            <a:spLocks noGrp="1"/>
          </p:cNvSpPr>
          <p:nvPr>
            <p:ph type="sldNum" sz="quarter" idx="12"/>
          </p:nvPr>
        </p:nvSpPr>
        <p:spPr/>
        <p:txBody>
          <a:bodyPr/>
          <a:lstStyle/>
          <a:p>
            <a:fld id="{06AFB70A-E524-49E4-8F5C-48BFBE4381EC}" type="slidenum">
              <a:rPr lang="en-US" altLang="zh-TW" smtClean="0"/>
              <a:pPr/>
              <a:t>80</a:t>
            </a:fld>
            <a:endParaRPr lang="en-US" altLang="zh-TW"/>
          </a:p>
        </p:txBody>
      </p:sp>
    </p:spTree>
    <p:extLst>
      <p:ext uri="{BB962C8B-B14F-4D97-AF65-F5344CB8AC3E}">
        <p14:creationId xmlns:p14="http://schemas.microsoft.com/office/powerpoint/2010/main" val="317223768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13A4F31-6ADB-4413-B3B0-BD1A20DE36B7}"/>
              </a:ext>
            </a:extLst>
          </p:cNvPr>
          <p:cNvSpPr>
            <a:spLocks noGrp="1"/>
          </p:cNvSpPr>
          <p:nvPr>
            <p:ph type="title"/>
          </p:nvPr>
        </p:nvSpPr>
        <p:spPr/>
        <p:txBody>
          <a:bodyPr/>
          <a:lstStyle/>
          <a:p>
            <a:r>
              <a:rPr lang="en-US" altLang="zh-TW" dirty="0">
                <a:solidFill>
                  <a:schemeClr val="tx1"/>
                </a:solidFill>
              </a:rPr>
              <a:t>PERT</a:t>
            </a:r>
            <a:r>
              <a:rPr lang="zh-TW" altLang="en-US" dirty="0">
                <a:solidFill>
                  <a:schemeClr val="tx1"/>
                </a:solidFill>
              </a:rPr>
              <a:t>與</a:t>
            </a:r>
            <a:r>
              <a:rPr lang="en-US" altLang="zh-TW" dirty="0">
                <a:solidFill>
                  <a:schemeClr val="tx1"/>
                </a:solidFill>
              </a:rPr>
              <a:t>CPM</a:t>
            </a:r>
            <a:r>
              <a:rPr lang="zh-TW" altLang="en-US" dirty="0">
                <a:solidFill>
                  <a:schemeClr val="tx1"/>
                </a:solidFill>
              </a:rPr>
              <a:t>的比較</a:t>
            </a:r>
            <a:endParaRPr lang="zh-TW" altLang="en-US" dirty="0"/>
          </a:p>
        </p:txBody>
      </p:sp>
      <p:sp>
        <p:nvSpPr>
          <p:cNvPr id="4" name="投影片編號版面配置區 3">
            <a:extLst>
              <a:ext uri="{FF2B5EF4-FFF2-40B4-BE49-F238E27FC236}">
                <a16:creationId xmlns:a16="http://schemas.microsoft.com/office/drawing/2014/main" id="{B9434FD3-665F-4C63-9A49-76A98C1F4CB3}"/>
              </a:ext>
            </a:extLst>
          </p:cNvPr>
          <p:cNvSpPr>
            <a:spLocks noGrp="1"/>
          </p:cNvSpPr>
          <p:nvPr>
            <p:ph type="sldNum" sz="quarter" idx="12"/>
          </p:nvPr>
        </p:nvSpPr>
        <p:spPr/>
        <p:txBody>
          <a:bodyPr/>
          <a:lstStyle/>
          <a:p>
            <a:fld id="{06AFB70A-E524-49E4-8F5C-48BFBE4381EC}" type="slidenum">
              <a:rPr lang="en-US" altLang="zh-TW" smtClean="0"/>
              <a:pPr/>
              <a:t>81</a:t>
            </a:fld>
            <a:endParaRPr lang="en-US" altLang="zh-TW"/>
          </a:p>
        </p:txBody>
      </p:sp>
      <p:pic>
        <p:nvPicPr>
          <p:cNvPr id="5" name="Picture 5">
            <a:extLst>
              <a:ext uri="{FF2B5EF4-FFF2-40B4-BE49-F238E27FC236}">
                <a16:creationId xmlns:a16="http://schemas.microsoft.com/office/drawing/2014/main" id="{E4680FF7-1322-4EF4-B97F-C719DD637E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2187" y="1264555"/>
            <a:ext cx="7667625" cy="5516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512359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4E4C251-73A2-4058-A84A-CEAAA9D1368D}"/>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9EDF6F64-A232-4409-849F-DBF804617780}"/>
              </a:ext>
            </a:extLst>
          </p:cNvPr>
          <p:cNvSpPr>
            <a:spLocks noGrp="1"/>
          </p:cNvSpPr>
          <p:nvPr>
            <p:ph idx="1"/>
          </p:nvPr>
        </p:nvSpPr>
        <p:spPr/>
        <p:txBody>
          <a:bodyPr/>
          <a:lstStyle/>
          <a:p>
            <a:endParaRPr lang="zh-TW" altLang="en-US"/>
          </a:p>
        </p:txBody>
      </p:sp>
      <p:sp>
        <p:nvSpPr>
          <p:cNvPr id="4" name="投影片編號版面配置區 3">
            <a:extLst>
              <a:ext uri="{FF2B5EF4-FFF2-40B4-BE49-F238E27FC236}">
                <a16:creationId xmlns:a16="http://schemas.microsoft.com/office/drawing/2014/main" id="{D94D6EE0-94BE-4F1B-8D03-D19A14B9A8E2}"/>
              </a:ext>
            </a:extLst>
          </p:cNvPr>
          <p:cNvSpPr>
            <a:spLocks noGrp="1"/>
          </p:cNvSpPr>
          <p:nvPr>
            <p:ph type="sldNum" sz="quarter" idx="12"/>
          </p:nvPr>
        </p:nvSpPr>
        <p:spPr/>
        <p:txBody>
          <a:bodyPr/>
          <a:lstStyle/>
          <a:p>
            <a:fld id="{06AFB70A-E524-49E4-8F5C-48BFBE4381EC}" type="slidenum">
              <a:rPr lang="en-US" altLang="zh-TW" smtClean="0"/>
              <a:pPr/>
              <a:t>82</a:t>
            </a:fld>
            <a:endParaRPr lang="en-US" altLang="zh-TW"/>
          </a:p>
        </p:txBody>
      </p:sp>
      <p:pic>
        <p:nvPicPr>
          <p:cNvPr id="5" name="圖片 4">
            <a:extLst>
              <a:ext uri="{FF2B5EF4-FFF2-40B4-BE49-F238E27FC236}">
                <a16:creationId xmlns:a16="http://schemas.microsoft.com/office/drawing/2014/main" id="{8F96D04B-6A6C-44EE-BC0F-9538E38E69EB}"/>
              </a:ext>
            </a:extLst>
          </p:cNvPr>
          <p:cNvPicPr>
            <a:picLocks noChangeAspect="1"/>
          </p:cNvPicPr>
          <p:nvPr/>
        </p:nvPicPr>
        <p:blipFill>
          <a:blip r:embed="rId2"/>
          <a:stretch>
            <a:fillRect/>
          </a:stretch>
        </p:blipFill>
        <p:spPr>
          <a:xfrm>
            <a:off x="559817" y="0"/>
            <a:ext cx="11072366" cy="6858000"/>
          </a:xfrm>
          <a:prstGeom prst="rect">
            <a:avLst/>
          </a:prstGeom>
        </p:spPr>
      </p:pic>
      <p:sp>
        <p:nvSpPr>
          <p:cNvPr id="6" name="矩形 5">
            <a:extLst>
              <a:ext uri="{FF2B5EF4-FFF2-40B4-BE49-F238E27FC236}">
                <a16:creationId xmlns:a16="http://schemas.microsoft.com/office/drawing/2014/main" id="{81D5D1A1-78F9-4B38-B7D8-F6E2A12AC07D}"/>
              </a:ext>
            </a:extLst>
          </p:cNvPr>
          <p:cNvSpPr/>
          <p:nvPr/>
        </p:nvSpPr>
        <p:spPr>
          <a:xfrm>
            <a:off x="4214936" y="5910724"/>
            <a:ext cx="7137648" cy="369332"/>
          </a:xfrm>
          <a:prstGeom prst="rect">
            <a:avLst/>
          </a:prstGeom>
        </p:spPr>
        <p:txBody>
          <a:bodyPr wrap="square">
            <a:spAutoFit/>
          </a:bodyPr>
          <a:lstStyle/>
          <a:p>
            <a:r>
              <a:rPr lang="zh-TW" altLang="en-US" dirty="0"/>
              <a:t>Develop Schedule: Inputs, Tools &amp; Techniques, and Outputs</a:t>
            </a:r>
          </a:p>
        </p:txBody>
      </p:sp>
    </p:spTree>
    <p:extLst>
      <p:ext uri="{BB962C8B-B14F-4D97-AF65-F5344CB8AC3E}">
        <p14:creationId xmlns:p14="http://schemas.microsoft.com/office/powerpoint/2010/main" val="398992830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AF2D64F0-5842-42BD-8B69-B52709D38C58}"/>
              </a:ext>
            </a:extLst>
          </p:cNvPr>
          <p:cNvSpPr>
            <a:spLocks noGrp="1"/>
          </p:cNvSpPr>
          <p:nvPr>
            <p:ph type="sldNum" sz="quarter" idx="12"/>
          </p:nvPr>
        </p:nvSpPr>
        <p:spPr/>
        <p:txBody>
          <a:bodyPr/>
          <a:lstStyle/>
          <a:p>
            <a:fld id="{06AFB70A-E524-49E4-8F5C-48BFBE4381EC}" type="slidenum">
              <a:rPr lang="en-US" altLang="zh-TW" smtClean="0"/>
              <a:pPr/>
              <a:t>83</a:t>
            </a:fld>
            <a:endParaRPr lang="en-US" altLang="zh-TW"/>
          </a:p>
        </p:txBody>
      </p:sp>
      <p:pic>
        <p:nvPicPr>
          <p:cNvPr id="5" name="圖片 4">
            <a:extLst>
              <a:ext uri="{FF2B5EF4-FFF2-40B4-BE49-F238E27FC236}">
                <a16:creationId xmlns:a16="http://schemas.microsoft.com/office/drawing/2014/main" id="{A379B5D1-DC69-4B06-BEF7-3DC5DFEFC236}"/>
              </a:ext>
            </a:extLst>
          </p:cNvPr>
          <p:cNvPicPr>
            <a:picLocks noChangeAspect="1"/>
          </p:cNvPicPr>
          <p:nvPr/>
        </p:nvPicPr>
        <p:blipFill>
          <a:blip r:embed="rId2"/>
          <a:stretch>
            <a:fillRect/>
          </a:stretch>
        </p:blipFill>
        <p:spPr>
          <a:xfrm>
            <a:off x="2589786" y="0"/>
            <a:ext cx="7012428" cy="6858000"/>
          </a:xfrm>
          <a:prstGeom prst="rect">
            <a:avLst/>
          </a:prstGeom>
        </p:spPr>
      </p:pic>
      <p:sp>
        <p:nvSpPr>
          <p:cNvPr id="6" name="矩形 5">
            <a:extLst>
              <a:ext uri="{FF2B5EF4-FFF2-40B4-BE49-F238E27FC236}">
                <a16:creationId xmlns:a16="http://schemas.microsoft.com/office/drawing/2014/main" id="{C152E711-CEEA-4EF5-B4C8-30D5192FD41D}"/>
              </a:ext>
            </a:extLst>
          </p:cNvPr>
          <p:cNvSpPr/>
          <p:nvPr/>
        </p:nvSpPr>
        <p:spPr>
          <a:xfrm>
            <a:off x="5735960" y="439444"/>
            <a:ext cx="4552849" cy="369332"/>
          </a:xfrm>
          <a:prstGeom prst="rect">
            <a:avLst/>
          </a:prstGeom>
        </p:spPr>
        <p:txBody>
          <a:bodyPr wrap="none">
            <a:spAutoFit/>
          </a:bodyPr>
          <a:lstStyle/>
          <a:p>
            <a:r>
              <a:rPr lang="zh-TW" altLang="en-US" dirty="0"/>
              <a:t>Develop Schedule: Data Flow Diagram</a:t>
            </a:r>
          </a:p>
        </p:txBody>
      </p:sp>
    </p:spTree>
    <p:extLst>
      <p:ext uri="{BB962C8B-B14F-4D97-AF65-F5344CB8AC3E}">
        <p14:creationId xmlns:p14="http://schemas.microsoft.com/office/powerpoint/2010/main" val="204221860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8D4AFA18-F45E-474D-8C39-6B7E53F8275F}"/>
              </a:ext>
            </a:extLst>
          </p:cNvPr>
          <p:cNvSpPr>
            <a:spLocks noGrp="1"/>
          </p:cNvSpPr>
          <p:nvPr>
            <p:ph type="title"/>
          </p:nvPr>
        </p:nvSpPr>
        <p:spPr/>
        <p:txBody>
          <a:bodyPr/>
          <a:lstStyle/>
          <a:p>
            <a:r>
              <a:rPr lang="zh-TW" altLang="en-US" dirty="0"/>
              <a:t>建立時程：輸入</a:t>
            </a:r>
          </a:p>
        </p:txBody>
      </p:sp>
      <p:sp>
        <p:nvSpPr>
          <p:cNvPr id="4" name="內容版面配置區 3">
            <a:extLst>
              <a:ext uri="{FF2B5EF4-FFF2-40B4-BE49-F238E27FC236}">
                <a16:creationId xmlns:a16="http://schemas.microsoft.com/office/drawing/2014/main" id="{854AABD9-E93E-4496-BE17-D55832E4C96C}"/>
              </a:ext>
            </a:extLst>
          </p:cNvPr>
          <p:cNvSpPr>
            <a:spLocks noGrp="1"/>
          </p:cNvSpPr>
          <p:nvPr>
            <p:ph idx="1"/>
          </p:nvPr>
        </p:nvSpPr>
        <p:spPr/>
        <p:txBody>
          <a:bodyPr>
            <a:normAutofit fontScale="92500" lnSpcReduction="20000"/>
          </a:bodyPr>
          <a:lstStyle/>
          <a:p>
            <a:r>
              <a:rPr lang="zh-TW" altLang="en-US" dirty="0"/>
              <a:t>專案管理計畫書：</a:t>
            </a:r>
            <a:endParaRPr lang="en-US" altLang="zh-TW" dirty="0"/>
          </a:p>
          <a:p>
            <a:pPr lvl="1"/>
            <a:r>
              <a:rPr lang="zh-TW" altLang="en-US" dirty="0"/>
              <a:t>包含時程管理計畫書和時程基線等</a:t>
            </a:r>
          </a:p>
          <a:p>
            <a:r>
              <a:rPr lang="zh-TW" altLang="en-US" dirty="0"/>
              <a:t>專案文件：</a:t>
            </a:r>
          </a:p>
          <a:p>
            <a:pPr lvl="1"/>
            <a:r>
              <a:rPr lang="zh-TW" altLang="en-US" dirty="0"/>
              <a:t>活動清單、活動屬性、專案時程網路圖、假設和限制紀錄、估計的基礎、活動工期估計值、經驗學習檔案、里程碑清單、專案時程網路圖、專案團隊成員、活動資源需求、資源日曆、風險登錄簿。</a:t>
            </a:r>
          </a:p>
          <a:p>
            <a:r>
              <a:rPr lang="zh-TW" altLang="en-US" dirty="0"/>
              <a:t>協議：</a:t>
            </a:r>
            <a:endParaRPr lang="en-US" altLang="zh-TW" dirty="0"/>
          </a:p>
          <a:p>
            <a:pPr lvl="1"/>
            <a:r>
              <a:rPr lang="zh-TW" altLang="en-US" dirty="0"/>
              <a:t>當專案團隊發展專案工作以符合合約承諾之詳細資料時，與供應商間之協議就會納入建立專案時程之參考。</a:t>
            </a:r>
          </a:p>
          <a:p>
            <a:r>
              <a:rPr lang="zh-TW" altLang="en-US" dirty="0"/>
              <a:t>企業環境因素：</a:t>
            </a:r>
            <a:endParaRPr lang="en-US" altLang="zh-TW" dirty="0"/>
          </a:p>
          <a:p>
            <a:pPr lvl="1"/>
            <a:r>
              <a:rPr lang="zh-TW" altLang="en-US" dirty="0"/>
              <a:t>包括政府或產業標準、和溝通管道。</a:t>
            </a:r>
          </a:p>
          <a:p>
            <a:r>
              <a:rPr lang="zh-TW" altLang="en-US" dirty="0"/>
              <a:t>組織流程資產：</a:t>
            </a:r>
            <a:endParaRPr lang="en-US" altLang="zh-TW" dirty="0"/>
          </a:p>
          <a:p>
            <a:pPr lvl="1"/>
            <a:r>
              <a:rPr lang="zh-TW" altLang="en-US" dirty="0"/>
              <a:t>包括組織過去所建立之排程方法和工具。</a:t>
            </a:r>
          </a:p>
          <a:p>
            <a:endParaRPr lang="zh-TW" altLang="en-US" dirty="0"/>
          </a:p>
        </p:txBody>
      </p:sp>
      <p:sp>
        <p:nvSpPr>
          <p:cNvPr id="2" name="投影片編號版面配置區 1">
            <a:extLst>
              <a:ext uri="{FF2B5EF4-FFF2-40B4-BE49-F238E27FC236}">
                <a16:creationId xmlns:a16="http://schemas.microsoft.com/office/drawing/2014/main" id="{10F91D56-84EE-46CE-8A66-DDAD0AA9171B}"/>
              </a:ext>
            </a:extLst>
          </p:cNvPr>
          <p:cNvSpPr>
            <a:spLocks noGrp="1"/>
          </p:cNvSpPr>
          <p:nvPr>
            <p:ph type="sldNum" sz="quarter" idx="12"/>
          </p:nvPr>
        </p:nvSpPr>
        <p:spPr/>
        <p:txBody>
          <a:bodyPr/>
          <a:lstStyle/>
          <a:p>
            <a:fld id="{F5266956-B1F5-4385-B837-32E585D3D944}" type="slidenum">
              <a:rPr lang="en-US" altLang="zh-TW" smtClean="0"/>
              <a:pPr/>
              <a:t>84</a:t>
            </a:fld>
            <a:endParaRPr lang="en-US" altLang="zh-TW"/>
          </a:p>
        </p:txBody>
      </p:sp>
    </p:spTree>
    <p:extLst>
      <p:ext uri="{BB962C8B-B14F-4D97-AF65-F5344CB8AC3E}">
        <p14:creationId xmlns:p14="http://schemas.microsoft.com/office/powerpoint/2010/main" val="158890858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4F638C0-06F7-4D88-A6C5-4077C639B5C3}"/>
              </a:ext>
            </a:extLst>
          </p:cNvPr>
          <p:cNvSpPr>
            <a:spLocks noGrp="1"/>
          </p:cNvSpPr>
          <p:nvPr>
            <p:ph type="title"/>
          </p:nvPr>
        </p:nvSpPr>
        <p:spPr/>
        <p:txBody>
          <a:bodyPr/>
          <a:lstStyle/>
          <a:p>
            <a:r>
              <a:rPr lang="zh-TW" altLang="en-US" dirty="0"/>
              <a:t>建立時程：工具和技術</a:t>
            </a:r>
          </a:p>
        </p:txBody>
      </p:sp>
      <p:sp>
        <p:nvSpPr>
          <p:cNvPr id="3" name="內容版面配置區 2">
            <a:extLst>
              <a:ext uri="{FF2B5EF4-FFF2-40B4-BE49-F238E27FC236}">
                <a16:creationId xmlns:a16="http://schemas.microsoft.com/office/drawing/2014/main" id="{09C8F707-1232-4C35-8CB0-40D231E67DDF}"/>
              </a:ext>
            </a:extLst>
          </p:cNvPr>
          <p:cNvSpPr>
            <a:spLocks noGrp="1"/>
          </p:cNvSpPr>
          <p:nvPr>
            <p:ph idx="1"/>
          </p:nvPr>
        </p:nvSpPr>
        <p:spPr/>
        <p:txBody>
          <a:bodyPr>
            <a:normAutofit fontScale="92500" lnSpcReduction="10000"/>
          </a:bodyPr>
          <a:lstStyle/>
          <a:p>
            <a:r>
              <a:rPr lang="zh-TW" altLang="en-US" dirty="0"/>
              <a:t>時程網路分析 </a:t>
            </a:r>
            <a:r>
              <a:rPr lang="en-US" altLang="zh-TW" dirty="0"/>
              <a:t>Schedule network analysis</a:t>
            </a:r>
            <a:endParaRPr lang="zh-TW" altLang="en-US" dirty="0"/>
          </a:p>
          <a:p>
            <a:r>
              <a:rPr lang="zh-TW" altLang="en-US" dirty="0"/>
              <a:t>要徑法 </a:t>
            </a:r>
            <a:r>
              <a:rPr lang="en-US" altLang="zh-TW" dirty="0"/>
              <a:t>Critical path method</a:t>
            </a:r>
            <a:endParaRPr lang="zh-TW" altLang="en-US" dirty="0"/>
          </a:p>
          <a:p>
            <a:r>
              <a:rPr lang="zh-TW" altLang="en-US" dirty="0"/>
              <a:t>資源限制下排程技術 </a:t>
            </a:r>
            <a:r>
              <a:rPr lang="en-US" altLang="zh-TW" dirty="0"/>
              <a:t>Resource-limited Scheduling</a:t>
            </a:r>
          </a:p>
          <a:p>
            <a:pPr lvl="1"/>
            <a:r>
              <a:rPr lang="zh-TW" altLang="en-US" dirty="0"/>
              <a:t>大多數的排程方法是基於下列兩項假設：</a:t>
            </a:r>
            <a:endParaRPr lang="en-US" altLang="zh-TW" dirty="0"/>
          </a:p>
          <a:p>
            <a:pPr lvl="2"/>
            <a:r>
              <a:rPr lang="zh-TW" altLang="en-US" dirty="0"/>
              <a:t>活動不能被中斷（即活動一開始執行後一直到活動完成時才能停止）。</a:t>
            </a:r>
            <a:endParaRPr lang="en-US" altLang="zh-TW" dirty="0"/>
          </a:p>
          <a:p>
            <a:pPr lvl="2"/>
            <a:r>
              <a:rPr lang="zh-TW" altLang="en-US" dirty="0"/>
              <a:t>當活動一開始執行時，所需要的資源種類和數量不能變更。</a:t>
            </a:r>
            <a:endParaRPr lang="en-US" altLang="zh-TW" dirty="0"/>
          </a:p>
          <a:p>
            <a:pPr lvl="1"/>
            <a:r>
              <a:rPr lang="zh-TW" altLang="en-US" dirty="0"/>
              <a:t>在專案排程時，首先要確認專案是在資源限制（</a:t>
            </a:r>
            <a:r>
              <a:rPr lang="en-US" altLang="zh-TW" dirty="0"/>
              <a:t>resource constraints</a:t>
            </a:r>
            <a:r>
              <a:rPr lang="zh-TW" altLang="en-US" dirty="0"/>
              <a:t>）或時間限制（</a:t>
            </a:r>
            <a:r>
              <a:rPr lang="en-US" altLang="zh-TW" dirty="0"/>
              <a:t>time constraints</a:t>
            </a:r>
            <a:r>
              <a:rPr lang="zh-TW" altLang="en-US" dirty="0"/>
              <a:t>）下排程。</a:t>
            </a:r>
            <a:endParaRPr lang="en-US" altLang="zh-TW" dirty="0"/>
          </a:p>
          <a:p>
            <a:pPr lvl="1"/>
            <a:r>
              <a:rPr lang="zh-TW" altLang="en-US" dirty="0"/>
              <a:t>是指當可利用的資源是固定時，發展出最短時程的方法</a:t>
            </a:r>
          </a:p>
          <a:p>
            <a:pPr lvl="1"/>
            <a:r>
              <a:rPr lang="zh-TW" altLang="en-US" dirty="0"/>
              <a:t>是一種反覆進行的方法，在最小寬裕時間下，將作業資源不斷重分配，直至所有資源皆應用</a:t>
            </a:r>
          </a:p>
          <a:p>
            <a:pPr lvl="1"/>
            <a:r>
              <a:rPr lang="zh-TW" altLang="en-US" dirty="0"/>
              <a:t>為了不超出資源限定範圍，資源固定會拉長專案完成時間 </a:t>
            </a:r>
          </a:p>
          <a:p>
            <a:endParaRPr lang="zh-TW" altLang="en-US" dirty="0"/>
          </a:p>
        </p:txBody>
      </p:sp>
      <p:sp>
        <p:nvSpPr>
          <p:cNvPr id="4" name="投影片編號版面配置區 3">
            <a:extLst>
              <a:ext uri="{FF2B5EF4-FFF2-40B4-BE49-F238E27FC236}">
                <a16:creationId xmlns:a16="http://schemas.microsoft.com/office/drawing/2014/main" id="{5A68AE90-BFB6-4F71-A8E6-415911D58AAC}"/>
              </a:ext>
            </a:extLst>
          </p:cNvPr>
          <p:cNvSpPr>
            <a:spLocks noGrp="1"/>
          </p:cNvSpPr>
          <p:nvPr>
            <p:ph type="sldNum" sz="quarter" idx="12"/>
          </p:nvPr>
        </p:nvSpPr>
        <p:spPr/>
        <p:txBody>
          <a:bodyPr/>
          <a:lstStyle/>
          <a:p>
            <a:fld id="{06AFB70A-E524-49E4-8F5C-48BFBE4381EC}" type="slidenum">
              <a:rPr lang="en-US" altLang="zh-TW" smtClean="0"/>
              <a:pPr/>
              <a:t>85</a:t>
            </a:fld>
            <a:endParaRPr lang="en-US" altLang="zh-TW"/>
          </a:p>
        </p:txBody>
      </p:sp>
    </p:spTree>
    <p:extLst>
      <p:ext uri="{BB962C8B-B14F-4D97-AF65-F5344CB8AC3E}">
        <p14:creationId xmlns:p14="http://schemas.microsoft.com/office/powerpoint/2010/main" val="197895926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4F638C0-06F7-4D88-A6C5-4077C639B5C3}"/>
              </a:ext>
            </a:extLst>
          </p:cNvPr>
          <p:cNvSpPr>
            <a:spLocks noGrp="1"/>
          </p:cNvSpPr>
          <p:nvPr>
            <p:ph type="title"/>
          </p:nvPr>
        </p:nvSpPr>
        <p:spPr/>
        <p:txBody>
          <a:bodyPr/>
          <a:lstStyle/>
          <a:p>
            <a:r>
              <a:rPr lang="zh-TW" altLang="en-US" dirty="0"/>
              <a:t>建立時程：工具和技術（續）</a:t>
            </a:r>
          </a:p>
        </p:txBody>
      </p:sp>
      <p:sp>
        <p:nvSpPr>
          <p:cNvPr id="3" name="內容版面配置區 2">
            <a:extLst>
              <a:ext uri="{FF2B5EF4-FFF2-40B4-BE49-F238E27FC236}">
                <a16:creationId xmlns:a16="http://schemas.microsoft.com/office/drawing/2014/main" id="{09C8F707-1232-4C35-8CB0-40D231E67DDF}"/>
              </a:ext>
            </a:extLst>
          </p:cNvPr>
          <p:cNvSpPr>
            <a:spLocks noGrp="1"/>
          </p:cNvSpPr>
          <p:nvPr>
            <p:ph idx="1"/>
          </p:nvPr>
        </p:nvSpPr>
        <p:spPr/>
        <p:txBody>
          <a:bodyPr>
            <a:normAutofit lnSpcReduction="10000"/>
          </a:bodyPr>
          <a:lstStyle/>
          <a:p>
            <a:r>
              <a:rPr lang="zh-TW" altLang="en-US" dirty="0"/>
              <a:t>平行法（</a:t>
            </a:r>
            <a:r>
              <a:rPr lang="en-US" altLang="zh-TW" dirty="0"/>
              <a:t>parallel method</a:t>
            </a:r>
            <a:r>
              <a:rPr lang="zh-TW" altLang="en-US" dirty="0"/>
              <a:t>）</a:t>
            </a:r>
            <a:endParaRPr lang="en-US" altLang="zh-TW" dirty="0"/>
          </a:p>
          <a:p>
            <a:pPr lvl="1"/>
            <a:r>
              <a:rPr lang="zh-TW" altLang="en-US" dirty="0"/>
              <a:t>要找到一個工期最短的專案時程基本上會耗用大量的電腦運算時間，因而不切實際。因此，實務上通常會發展一些啟發式演算法（</a:t>
            </a:r>
            <a:r>
              <a:rPr lang="en-US" altLang="zh-TW" dirty="0"/>
              <a:t>heuristic algorithm</a:t>
            </a:r>
            <a:r>
              <a:rPr lang="zh-TW" altLang="en-US" dirty="0"/>
              <a:t>）以解決許多中大型專案排程問題，其中平行法是最廣泛使用的一種方法。</a:t>
            </a:r>
          </a:p>
          <a:p>
            <a:r>
              <a:rPr lang="zh-TW" altLang="en-US" dirty="0"/>
              <a:t>資源最佳化 </a:t>
            </a:r>
            <a:r>
              <a:rPr lang="en-US" altLang="zh-TW" dirty="0"/>
              <a:t>Resource Optimization</a:t>
            </a:r>
          </a:p>
          <a:p>
            <a:pPr lvl="1"/>
            <a:r>
              <a:rPr lang="zh-TW" altLang="en-US" dirty="0"/>
              <a:t>資源平準（</a:t>
            </a:r>
            <a:r>
              <a:rPr lang="en-US" altLang="zh-TW" dirty="0"/>
              <a:t>resource leveling</a:t>
            </a:r>
            <a:r>
              <a:rPr lang="zh-TW" altLang="en-US" dirty="0"/>
              <a:t>）</a:t>
            </a:r>
            <a:endParaRPr lang="en-US" altLang="zh-TW" dirty="0"/>
          </a:p>
          <a:p>
            <a:pPr lvl="1"/>
            <a:r>
              <a:rPr lang="zh-TW" altLang="en-US" dirty="0"/>
              <a:t>資源平滑（</a:t>
            </a:r>
            <a:r>
              <a:rPr lang="en-US" altLang="zh-TW" dirty="0"/>
              <a:t>resource smoothing</a:t>
            </a:r>
            <a:r>
              <a:rPr lang="zh-TW" altLang="en-US" dirty="0"/>
              <a:t>）</a:t>
            </a:r>
          </a:p>
          <a:p>
            <a:r>
              <a:rPr lang="zh-TW" altLang="en-US" dirty="0"/>
              <a:t>關鍵鏈法 </a:t>
            </a:r>
            <a:r>
              <a:rPr lang="en-US" altLang="zh-TW" dirty="0"/>
              <a:t>Critical Chain Method</a:t>
            </a:r>
          </a:p>
          <a:p>
            <a:pPr lvl="1"/>
            <a:r>
              <a:rPr lang="zh-TW" altLang="en-US" dirty="0"/>
              <a:t>應用緩衝以因應可能遭遇的不確定性</a:t>
            </a:r>
            <a:r>
              <a:rPr lang="en-US" altLang="zh-TW" dirty="0"/>
              <a:t>	</a:t>
            </a:r>
            <a:endParaRPr lang="zh-TW" altLang="en-US" dirty="0"/>
          </a:p>
          <a:p>
            <a:r>
              <a:rPr lang="zh-TW" altLang="en-US" dirty="0"/>
              <a:t>應用時間提前量和延後量</a:t>
            </a:r>
            <a:endParaRPr lang="en-US" altLang="zh-TW" dirty="0"/>
          </a:p>
          <a:p>
            <a:r>
              <a:rPr lang="zh-TW" altLang="zh-TW" dirty="0"/>
              <a:t>專案管理資訊系統（</a:t>
            </a:r>
            <a:r>
              <a:rPr lang="en-US" altLang="zh-TW" dirty="0"/>
              <a:t>Project management information systems, PMIS</a:t>
            </a:r>
            <a:r>
              <a:rPr lang="zh-TW" altLang="zh-TW" dirty="0"/>
              <a:t>）</a:t>
            </a:r>
          </a:p>
          <a:p>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5A68AE90-BFB6-4F71-A8E6-415911D58AAC}"/>
              </a:ext>
            </a:extLst>
          </p:cNvPr>
          <p:cNvSpPr>
            <a:spLocks noGrp="1"/>
          </p:cNvSpPr>
          <p:nvPr>
            <p:ph type="sldNum" sz="quarter" idx="12"/>
          </p:nvPr>
        </p:nvSpPr>
        <p:spPr/>
        <p:txBody>
          <a:bodyPr/>
          <a:lstStyle/>
          <a:p>
            <a:fld id="{06AFB70A-E524-49E4-8F5C-48BFBE4381EC}" type="slidenum">
              <a:rPr lang="en-US" altLang="zh-TW" smtClean="0"/>
              <a:pPr/>
              <a:t>86</a:t>
            </a:fld>
            <a:endParaRPr lang="en-US" altLang="zh-TW"/>
          </a:p>
        </p:txBody>
      </p:sp>
    </p:spTree>
    <p:extLst>
      <p:ext uri="{BB962C8B-B14F-4D97-AF65-F5344CB8AC3E}">
        <p14:creationId xmlns:p14="http://schemas.microsoft.com/office/powerpoint/2010/main" val="215838544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2393C0-5D8C-40A6-BD6D-780DCD7301DD}"/>
              </a:ext>
            </a:extLst>
          </p:cNvPr>
          <p:cNvSpPr>
            <a:spLocks noGrp="1"/>
          </p:cNvSpPr>
          <p:nvPr>
            <p:ph type="title"/>
          </p:nvPr>
        </p:nvSpPr>
        <p:spPr/>
        <p:txBody>
          <a:bodyPr>
            <a:normAutofit fontScale="90000"/>
          </a:bodyPr>
          <a:lstStyle/>
          <a:p>
            <a:r>
              <a:rPr lang="zh-TW" altLang="en-US" dirty="0"/>
              <a:t>資源最佳化</a:t>
            </a:r>
            <a:br>
              <a:rPr lang="en-US" altLang="zh-TW" dirty="0"/>
            </a:br>
            <a:r>
              <a:rPr lang="en-US" altLang="zh-TW" dirty="0"/>
              <a:t>Resource Optimization</a:t>
            </a:r>
            <a:br>
              <a:rPr lang="en-US" altLang="zh-TW" dirty="0"/>
            </a:br>
            <a:endParaRPr lang="zh-TW" altLang="en-US" dirty="0"/>
          </a:p>
        </p:txBody>
      </p:sp>
      <p:sp>
        <p:nvSpPr>
          <p:cNvPr id="3" name="內容版面配置區 2">
            <a:extLst>
              <a:ext uri="{FF2B5EF4-FFF2-40B4-BE49-F238E27FC236}">
                <a16:creationId xmlns:a16="http://schemas.microsoft.com/office/drawing/2014/main" id="{C69650AE-9858-4358-A7D7-2725E83BEE44}"/>
              </a:ext>
            </a:extLst>
          </p:cNvPr>
          <p:cNvSpPr>
            <a:spLocks noGrp="1"/>
          </p:cNvSpPr>
          <p:nvPr>
            <p:ph idx="1"/>
          </p:nvPr>
        </p:nvSpPr>
        <p:spPr/>
        <p:txBody>
          <a:bodyPr/>
          <a:lstStyle/>
          <a:p>
            <a:r>
              <a:rPr lang="zh-TW" altLang="en-US" dirty="0"/>
              <a:t>資源平準</a:t>
            </a:r>
            <a:r>
              <a:rPr lang="en-US" altLang="zh-TW" dirty="0"/>
              <a:t> Resource Leveling</a:t>
            </a:r>
          </a:p>
          <a:p>
            <a:pPr lvl="1"/>
            <a:r>
              <a:rPr lang="zh-TW" altLang="en-US" dirty="0"/>
              <a:t>在資源限制下調整活動的開始和結束時間，以確保資源需求量在可獲得量之內</a:t>
            </a:r>
            <a:endParaRPr lang="en-US" altLang="zh-TW" dirty="0"/>
          </a:p>
          <a:p>
            <a:pPr lvl="1"/>
            <a:r>
              <a:rPr lang="zh-TW" altLang="en-US" dirty="0"/>
              <a:t>因為資源不足，把原本可以同時進行的活動，排成前後進行</a:t>
            </a:r>
            <a:endParaRPr lang="en-US" altLang="zh-TW" dirty="0"/>
          </a:p>
          <a:p>
            <a:pPr lvl="1"/>
            <a:r>
              <a:rPr lang="zh-TW" altLang="en-US" dirty="0"/>
              <a:t>拉長工期</a:t>
            </a:r>
            <a:endParaRPr lang="en-US" altLang="zh-TW" dirty="0"/>
          </a:p>
          <a:p>
            <a:r>
              <a:rPr lang="zh-TW" altLang="en-US" dirty="0"/>
              <a:t>資源平滑</a:t>
            </a:r>
            <a:r>
              <a:rPr lang="en-US" altLang="zh-TW" dirty="0"/>
              <a:t> Resource Smoothing</a:t>
            </a:r>
          </a:p>
          <a:p>
            <a:pPr lvl="1"/>
            <a:r>
              <a:rPr lang="zh-TW" altLang="en-US" dirty="0"/>
              <a:t>調整時程模式中的活動，使得資源需求量在預設的資源限制量下</a:t>
            </a:r>
            <a:endParaRPr lang="en-US" altLang="zh-TW" dirty="0"/>
          </a:p>
          <a:p>
            <a:pPr lvl="1"/>
            <a:r>
              <a:rPr lang="zh-TW" altLang="en-US" dirty="0"/>
              <a:t>利用活動的裕度，在不影響專案工期下盡量平衡資源需求量，維持在資源限制量上不要起伏太大</a:t>
            </a:r>
            <a:endParaRPr lang="en-US" altLang="zh-TW" dirty="0"/>
          </a:p>
          <a:p>
            <a:endParaRPr lang="en-US" altLang="zh-TW" dirty="0"/>
          </a:p>
        </p:txBody>
      </p:sp>
      <p:sp>
        <p:nvSpPr>
          <p:cNvPr id="4" name="投影片編號版面配置區 3">
            <a:extLst>
              <a:ext uri="{FF2B5EF4-FFF2-40B4-BE49-F238E27FC236}">
                <a16:creationId xmlns:a16="http://schemas.microsoft.com/office/drawing/2014/main" id="{AFFCFF77-5BB2-40CF-875D-814B3276EFE4}"/>
              </a:ext>
            </a:extLst>
          </p:cNvPr>
          <p:cNvSpPr>
            <a:spLocks noGrp="1"/>
          </p:cNvSpPr>
          <p:nvPr>
            <p:ph type="sldNum" sz="quarter" idx="12"/>
          </p:nvPr>
        </p:nvSpPr>
        <p:spPr/>
        <p:txBody>
          <a:bodyPr/>
          <a:lstStyle/>
          <a:p>
            <a:fld id="{06AFB70A-E524-49E4-8F5C-48BFBE4381EC}" type="slidenum">
              <a:rPr lang="en-US" altLang="zh-TW" smtClean="0"/>
              <a:pPr/>
              <a:t>87</a:t>
            </a:fld>
            <a:endParaRPr lang="en-US" altLang="zh-TW"/>
          </a:p>
        </p:txBody>
      </p:sp>
    </p:spTree>
    <p:extLst>
      <p:ext uri="{BB962C8B-B14F-4D97-AF65-F5344CB8AC3E}">
        <p14:creationId xmlns:p14="http://schemas.microsoft.com/office/powerpoint/2010/main" val="221238221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1D41514B-47F5-4F93-97EE-BEB8F8CB56D1}"/>
              </a:ext>
            </a:extLst>
          </p:cNvPr>
          <p:cNvSpPr>
            <a:spLocks noGrp="1"/>
          </p:cNvSpPr>
          <p:nvPr>
            <p:ph type="sldNum" sz="quarter" idx="12"/>
          </p:nvPr>
        </p:nvSpPr>
        <p:spPr/>
        <p:txBody>
          <a:bodyPr/>
          <a:lstStyle/>
          <a:p>
            <a:fld id="{06AFB70A-E524-49E4-8F5C-48BFBE4381EC}" type="slidenum">
              <a:rPr lang="en-US" altLang="zh-TW" smtClean="0"/>
              <a:pPr/>
              <a:t>88</a:t>
            </a:fld>
            <a:endParaRPr lang="en-US" altLang="zh-TW"/>
          </a:p>
        </p:txBody>
      </p:sp>
      <p:pic>
        <p:nvPicPr>
          <p:cNvPr id="5" name="圖片 4">
            <a:extLst>
              <a:ext uri="{FF2B5EF4-FFF2-40B4-BE49-F238E27FC236}">
                <a16:creationId xmlns:a16="http://schemas.microsoft.com/office/drawing/2014/main" id="{289FDF49-DA25-456C-9B16-16F03161D3F0}"/>
              </a:ext>
            </a:extLst>
          </p:cNvPr>
          <p:cNvPicPr>
            <a:picLocks noChangeAspect="1"/>
          </p:cNvPicPr>
          <p:nvPr/>
        </p:nvPicPr>
        <p:blipFill>
          <a:blip r:embed="rId2"/>
          <a:stretch>
            <a:fillRect/>
          </a:stretch>
        </p:blipFill>
        <p:spPr>
          <a:xfrm>
            <a:off x="2319064" y="0"/>
            <a:ext cx="7553872" cy="6858000"/>
          </a:xfrm>
          <a:prstGeom prst="rect">
            <a:avLst/>
          </a:prstGeom>
        </p:spPr>
      </p:pic>
      <p:sp>
        <p:nvSpPr>
          <p:cNvPr id="6" name="矩形 5">
            <a:extLst>
              <a:ext uri="{FF2B5EF4-FFF2-40B4-BE49-F238E27FC236}">
                <a16:creationId xmlns:a16="http://schemas.microsoft.com/office/drawing/2014/main" id="{2AD7F1E1-6B58-43F0-838B-0F1713CF62DC}"/>
              </a:ext>
            </a:extLst>
          </p:cNvPr>
          <p:cNvSpPr/>
          <p:nvPr/>
        </p:nvSpPr>
        <p:spPr>
          <a:xfrm>
            <a:off x="439433" y="188640"/>
            <a:ext cx="2215671" cy="369332"/>
          </a:xfrm>
          <a:prstGeom prst="rect">
            <a:avLst/>
          </a:prstGeom>
        </p:spPr>
        <p:txBody>
          <a:bodyPr wrap="none">
            <a:spAutoFit/>
          </a:bodyPr>
          <a:lstStyle/>
          <a:p>
            <a:r>
              <a:rPr lang="zh-TW" altLang="en-US" dirty="0"/>
              <a:t>Resource Leveling</a:t>
            </a:r>
          </a:p>
        </p:txBody>
      </p:sp>
    </p:spTree>
    <p:extLst>
      <p:ext uri="{BB962C8B-B14F-4D97-AF65-F5344CB8AC3E}">
        <p14:creationId xmlns:p14="http://schemas.microsoft.com/office/powerpoint/2010/main" val="347550413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D4BBBE62-9C98-43C8-A1BA-CE34CB827E59}"/>
              </a:ext>
            </a:extLst>
          </p:cNvPr>
          <p:cNvSpPr>
            <a:spLocks noGrp="1"/>
          </p:cNvSpPr>
          <p:nvPr>
            <p:ph type="sldNum" sz="quarter" idx="12"/>
          </p:nvPr>
        </p:nvSpPr>
        <p:spPr/>
        <p:txBody>
          <a:bodyPr/>
          <a:lstStyle/>
          <a:p>
            <a:fld id="{06AFB70A-E524-49E4-8F5C-48BFBE4381EC}" type="slidenum">
              <a:rPr lang="en-US" altLang="zh-TW" smtClean="0"/>
              <a:pPr/>
              <a:t>89</a:t>
            </a:fld>
            <a:endParaRPr lang="en-US" altLang="zh-TW"/>
          </a:p>
        </p:txBody>
      </p:sp>
      <p:pic>
        <p:nvPicPr>
          <p:cNvPr id="5" name="Picture 2">
            <a:extLst>
              <a:ext uri="{FF2B5EF4-FFF2-40B4-BE49-F238E27FC236}">
                <a16:creationId xmlns:a16="http://schemas.microsoft.com/office/drawing/2014/main" id="{52082202-E56E-45BD-8818-172C51572C8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27448" y="94320"/>
            <a:ext cx="10746199" cy="6669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文字方塊 1">
            <a:extLst>
              <a:ext uri="{FF2B5EF4-FFF2-40B4-BE49-F238E27FC236}">
                <a16:creationId xmlns:a16="http://schemas.microsoft.com/office/drawing/2014/main" id="{9A5AEEA8-4DB7-453B-BEAB-71BC774742F0}"/>
              </a:ext>
            </a:extLst>
          </p:cNvPr>
          <p:cNvSpPr txBox="1"/>
          <p:nvPr/>
        </p:nvSpPr>
        <p:spPr>
          <a:xfrm>
            <a:off x="5591944" y="5661248"/>
            <a:ext cx="3801041" cy="646331"/>
          </a:xfrm>
          <a:prstGeom prst="rect">
            <a:avLst/>
          </a:prstGeom>
          <a:noFill/>
        </p:spPr>
        <p:txBody>
          <a:bodyPr wrap="none" rtlCol="0">
            <a:spAutoFit/>
          </a:bodyPr>
          <a:lstStyle/>
          <a:p>
            <a:r>
              <a:rPr lang="zh-TW" altLang="en-US" dirty="0"/>
              <a:t>法規限制每週工時不得超過 </a:t>
            </a:r>
            <a:r>
              <a:rPr lang="en-US" altLang="zh-TW" dirty="0"/>
              <a:t>45 </a:t>
            </a:r>
            <a:r>
              <a:rPr lang="zh-TW" altLang="en-US" dirty="0"/>
              <a:t>小時</a:t>
            </a:r>
            <a:endParaRPr lang="en-US" altLang="zh-TW" dirty="0"/>
          </a:p>
          <a:p>
            <a:r>
              <a:rPr lang="zh-TW" altLang="en-US" dirty="0"/>
              <a:t>（正常 </a:t>
            </a:r>
            <a:r>
              <a:rPr lang="en-US" altLang="zh-TW" dirty="0"/>
              <a:t>40 </a:t>
            </a:r>
            <a:r>
              <a:rPr lang="zh-TW" altLang="en-US" dirty="0"/>
              <a:t>小時，加班 </a:t>
            </a:r>
            <a:r>
              <a:rPr lang="en-US" altLang="zh-TW" dirty="0"/>
              <a:t>5 </a:t>
            </a:r>
            <a:r>
              <a:rPr lang="zh-TW" altLang="en-US" dirty="0"/>
              <a:t>小時）</a:t>
            </a:r>
          </a:p>
        </p:txBody>
      </p:sp>
    </p:spTree>
    <p:extLst>
      <p:ext uri="{BB962C8B-B14F-4D97-AF65-F5344CB8AC3E}">
        <p14:creationId xmlns:p14="http://schemas.microsoft.com/office/powerpoint/2010/main" val="309085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F7F542F-F551-458F-8F27-D866D14EAC88}"/>
              </a:ext>
            </a:extLst>
          </p:cNvPr>
          <p:cNvSpPr>
            <a:spLocks noGrp="1"/>
          </p:cNvSpPr>
          <p:nvPr>
            <p:ph type="title"/>
          </p:nvPr>
        </p:nvSpPr>
        <p:spPr/>
        <p:txBody>
          <a:bodyPr/>
          <a:lstStyle/>
          <a:p>
            <a:r>
              <a:rPr lang="zh-TW" altLang="en-US" dirty="0"/>
              <a:t>推式</a:t>
            </a:r>
            <a:r>
              <a:rPr lang="en-US" altLang="zh-TW" dirty="0"/>
              <a:t>(Push)</a:t>
            </a:r>
            <a:r>
              <a:rPr lang="zh-TW" altLang="en-US" dirty="0"/>
              <a:t> </a:t>
            </a:r>
            <a:r>
              <a:rPr lang="en-US" altLang="zh-TW" dirty="0"/>
              <a:t>vs </a:t>
            </a:r>
            <a:r>
              <a:rPr lang="zh-TW" altLang="en-US" dirty="0"/>
              <a:t>拉式</a:t>
            </a:r>
            <a:r>
              <a:rPr lang="en-US" altLang="zh-TW" dirty="0"/>
              <a:t>(Pull)</a:t>
            </a:r>
            <a:endParaRPr lang="zh-TW" altLang="en-US" dirty="0"/>
          </a:p>
        </p:txBody>
      </p:sp>
      <p:sp>
        <p:nvSpPr>
          <p:cNvPr id="8" name="文字版面配置區 7">
            <a:extLst>
              <a:ext uri="{FF2B5EF4-FFF2-40B4-BE49-F238E27FC236}">
                <a16:creationId xmlns:a16="http://schemas.microsoft.com/office/drawing/2014/main" id="{59D14CC4-6675-4E37-8B24-ADF4B1F4BDAE}"/>
              </a:ext>
            </a:extLst>
          </p:cNvPr>
          <p:cNvSpPr>
            <a:spLocks noGrp="1"/>
          </p:cNvSpPr>
          <p:nvPr>
            <p:ph type="body" idx="1"/>
          </p:nvPr>
        </p:nvSpPr>
        <p:spPr/>
        <p:txBody>
          <a:bodyPr/>
          <a:lstStyle/>
          <a:p>
            <a:r>
              <a:rPr lang="zh-TW" altLang="en-US" dirty="0"/>
              <a:t>推式</a:t>
            </a:r>
          </a:p>
        </p:txBody>
      </p:sp>
      <p:sp>
        <p:nvSpPr>
          <p:cNvPr id="9" name="內容版面配置區 8">
            <a:extLst>
              <a:ext uri="{FF2B5EF4-FFF2-40B4-BE49-F238E27FC236}">
                <a16:creationId xmlns:a16="http://schemas.microsoft.com/office/drawing/2014/main" id="{56080430-98D9-41A8-83B5-9DE0F91ED9A7}"/>
              </a:ext>
            </a:extLst>
          </p:cNvPr>
          <p:cNvSpPr>
            <a:spLocks noGrp="1"/>
          </p:cNvSpPr>
          <p:nvPr>
            <p:ph sz="half" idx="2"/>
          </p:nvPr>
        </p:nvSpPr>
        <p:spPr/>
        <p:txBody>
          <a:bodyPr/>
          <a:lstStyle/>
          <a:p>
            <a:r>
              <a:rPr lang="zh-TW" altLang="en-US" dirty="0"/>
              <a:t>推式溝通</a:t>
            </a:r>
            <a:r>
              <a:rPr lang="en-US" altLang="zh-TW" dirty="0"/>
              <a:t>(Push communication)</a:t>
            </a:r>
          </a:p>
          <a:p>
            <a:pPr lvl="1"/>
            <a:r>
              <a:rPr lang="zh-TW" altLang="en-US" dirty="0"/>
              <a:t>將資訊發送給特定需要接收資訊的接收者。確保資訊的發布，但並不能保證接收者有收到或理解。</a:t>
            </a:r>
            <a:endParaRPr lang="en-US" altLang="zh-TW" dirty="0"/>
          </a:p>
          <a:p>
            <a:pPr lvl="1"/>
            <a:r>
              <a:rPr lang="zh-TW" altLang="en-US" dirty="0"/>
              <a:t>例：信件、備忘錄、報告、電子郵件、傳真、語音郵件、部落格、新聞稿。</a:t>
            </a:r>
            <a:endParaRPr lang="en-US" altLang="zh-TW" dirty="0"/>
          </a:p>
          <a:p>
            <a:r>
              <a:rPr lang="zh-TW" altLang="en-US" dirty="0"/>
              <a:t>推式行銷</a:t>
            </a:r>
            <a:endParaRPr lang="en-US" altLang="zh-TW" dirty="0"/>
          </a:p>
          <a:p>
            <a:pPr lvl="1"/>
            <a:r>
              <a:rPr lang="zh-TW" altLang="en-US" dirty="0"/>
              <a:t>企業以大量的推銷員或促銷工具，經由通路將產品「推向」消費者。</a:t>
            </a:r>
          </a:p>
          <a:p>
            <a:pPr lvl="1"/>
            <a:r>
              <a:rPr lang="zh-TW" altLang="en-US" dirty="0"/>
              <a:t>以產品來決定消費者喜好</a:t>
            </a:r>
          </a:p>
        </p:txBody>
      </p:sp>
      <p:sp>
        <p:nvSpPr>
          <p:cNvPr id="10" name="文字版面配置區 9">
            <a:extLst>
              <a:ext uri="{FF2B5EF4-FFF2-40B4-BE49-F238E27FC236}">
                <a16:creationId xmlns:a16="http://schemas.microsoft.com/office/drawing/2014/main" id="{F497EEB1-218B-42EE-B365-BACFBBEC4127}"/>
              </a:ext>
            </a:extLst>
          </p:cNvPr>
          <p:cNvSpPr>
            <a:spLocks noGrp="1"/>
          </p:cNvSpPr>
          <p:nvPr>
            <p:ph type="body" sz="quarter" idx="3"/>
          </p:nvPr>
        </p:nvSpPr>
        <p:spPr/>
        <p:txBody>
          <a:bodyPr/>
          <a:lstStyle/>
          <a:p>
            <a:r>
              <a:rPr lang="zh-TW" altLang="en-US" dirty="0"/>
              <a:t>拉式</a:t>
            </a:r>
          </a:p>
        </p:txBody>
      </p:sp>
      <p:sp>
        <p:nvSpPr>
          <p:cNvPr id="11" name="內容版面配置區 10">
            <a:extLst>
              <a:ext uri="{FF2B5EF4-FFF2-40B4-BE49-F238E27FC236}">
                <a16:creationId xmlns:a16="http://schemas.microsoft.com/office/drawing/2014/main" id="{C398CA13-D543-406A-848F-98CE762D542A}"/>
              </a:ext>
            </a:extLst>
          </p:cNvPr>
          <p:cNvSpPr>
            <a:spLocks noGrp="1"/>
          </p:cNvSpPr>
          <p:nvPr>
            <p:ph sz="quarter" idx="4"/>
          </p:nvPr>
        </p:nvSpPr>
        <p:spPr/>
        <p:txBody>
          <a:bodyPr/>
          <a:lstStyle/>
          <a:p>
            <a:r>
              <a:rPr lang="zh-TW" altLang="en-US" dirty="0"/>
              <a:t>拉式溝通</a:t>
            </a:r>
            <a:r>
              <a:rPr lang="en-US" altLang="zh-TW" dirty="0"/>
              <a:t>(Pull communication)</a:t>
            </a:r>
          </a:p>
          <a:p>
            <a:pPr lvl="1"/>
            <a:r>
              <a:rPr lang="zh-TW" altLang="en-US" dirty="0"/>
              <a:t>用於非常大量的資訊或對象，由接收者自行決定要接觸的資訊內容。</a:t>
            </a:r>
            <a:endParaRPr lang="en-US" altLang="zh-TW" dirty="0"/>
          </a:p>
          <a:p>
            <a:pPr lvl="1"/>
            <a:r>
              <a:rPr lang="zh-TW" altLang="en-US" dirty="0"/>
              <a:t>例：內部資訊網、線上學習、經驗學習資料庫、知識庫。</a:t>
            </a:r>
            <a:endParaRPr lang="en-US" altLang="zh-TW" dirty="0"/>
          </a:p>
          <a:p>
            <a:r>
              <a:rPr lang="zh-TW" altLang="en-US" dirty="0"/>
              <a:t>拉式行銷</a:t>
            </a:r>
          </a:p>
          <a:p>
            <a:pPr lvl="1"/>
            <a:r>
              <a:rPr lang="zh-TW" altLang="en-US" dirty="0"/>
              <a:t>企業投入預算用於廣告或各種消費者行銷工具，以激起消費者的需求。</a:t>
            </a:r>
          </a:p>
          <a:p>
            <a:pPr lvl="1"/>
            <a:r>
              <a:rPr lang="zh-TW" altLang="en-US" dirty="0"/>
              <a:t>讓消費者自己想要什麼</a:t>
            </a:r>
          </a:p>
        </p:txBody>
      </p:sp>
      <p:sp>
        <p:nvSpPr>
          <p:cNvPr id="4" name="投影片編號版面配置區 3">
            <a:extLst>
              <a:ext uri="{FF2B5EF4-FFF2-40B4-BE49-F238E27FC236}">
                <a16:creationId xmlns:a16="http://schemas.microsoft.com/office/drawing/2014/main" id="{DA12FF04-0548-482C-9C74-DF8C08670DBB}"/>
              </a:ext>
            </a:extLst>
          </p:cNvPr>
          <p:cNvSpPr>
            <a:spLocks noGrp="1"/>
          </p:cNvSpPr>
          <p:nvPr>
            <p:ph type="sldNum" sz="quarter" idx="12"/>
          </p:nvPr>
        </p:nvSpPr>
        <p:spPr/>
        <p:txBody>
          <a:bodyPr/>
          <a:lstStyle/>
          <a:p>
            <a:fld id="{06AFB70A-E524-49E4-8F5C-48BFBE4381EC}" type="slidenum">
              <a:rPr lang="en-US" altLang="zh-TW" smtClean="0"/>
              <a:pPr/>
              <a:t>9</a:t>
            </a:fld>
            <a:endParaRPr lang="en-US" altLang="zh-TW"/>
          </a:p>
        </p:txBody>
      </p:sp>
    </p:spTree>
    <p:extLst>
      <p:ext uri="{BB962C8B-B14F-4D97-AF65-F5344CB8AC3E}">
        <p14:creationId xmlns:p14="http://schemas.microsoft.com/office/powerpoint/2010/main" val="292207179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4F638C0-06F7-4D88-A6C5-4077C639B5C3}"/>
              </a:ext>
            </a:extLst>
          </p:cNvPr>
          <p:cNvSpPr>
            <a:spLocks noGrp="1"/>
          </p:cNvSpPr>
          <p:nvPr>
            <p:ph type="title"/>
          </p:nvPr>
        </p:nvSpPr>
        <p:spPr/>
        <p:txBody>
          <a:bodyPr>
            <a:normAutofit/>
          </a:bodyPr>
          <a:lstStyle/>
          <a:p>
            <a:r>
              <a:rPr lang="zh-TW" altLang="en-US" dirty="0"/>
              <a:t>建立時程：工具和技術（續）</a:t>
            </a:r>
            <a:br>
              <a:rPr lang="en-US" altLang="zh-TW" dirty="0"/>
            </a:br>
            <a:r>
              <a:rPr lang="zh-TW" altLang="en-US" dirty="0"/>
              <a:t>時程壓縮</a:t>
            </a:r>
            <a:r>
              <a:rPr lang="en-US" altLang="zh-TW" dirty="0"/>
              <a:t> Schedule Compression</a:t>
            </a:r>
            <a:endParaRPr lang="zh-TW" altLang="en-US" dirty="0"/>
          </a:p>
        </p:txBody>
      </p:sp>
      <p:sp>
        <p:nvSpPr>
          <p:cNvPr id="3" name="內容版面配置區 2">
            <a:extLst>
              <a:ext uri="{FF2B5EF4-FFF2-40B4-BE49-F238E27FC236}">
                <a16:creationId xmlns:a16="http://schemas.microsoft.com/office/drawing/2014/main" id="{09C8F707-1232-4C35-8CB0-40D231E67DDF}"/>
              </a:ext>
            </a:extLst>
          </p:cNvPr>
          <p:cNvSpPr>
            <a:spLocks noGrp="1"/>
          </p:cNvSpPr>
          <p:nvPr>
            <p:ph idx="1"/>
          </p:nvPr>
        </p:nvSpPr>
        <p:spPr/>
        <p:txBody>
          <a:bodyPr>
            <a:normAutofit/>
          </a:bodyPr>
          <a:lstStyle/>
          <a:p>
            <a:r>
              <a:rPr lang="zh-TW" altLang="en-US" dirty="0"/>
              <a:t>時程壓縮可以縮短專案時程，彌補前段時程延誤或需提早完工之日期限制</a:t>
            </a:r>
            <a:r>
              <a:rPr lang="en-US" altLang="zh-TW" dirty="0"/>
              <a:t>﹔</a:t>
            </a:r>
          </a:p>
          <a:p>
            <a:r>
              <a:rPr lang="zh-TW" altLang="en-US" dirty="0"/>
              <a:t>擠壓 </a:t>
            </a:r>
            <a:r>
              <a:rPr lang="en-US" altLang="zh-TW" dirty="0"/>
              <a:t>(Crashing)</a:t>
            </a:r>
            <a:r>
              <a:rPr lang="zh-TW" altLang="en-US" dirty="0"/>
              <a:t> </a:t>
            </a:r>
            <a:endParaRPr lang="en-US" altLang="zh-TW" dirty="0"/>
          </a:p>
          <a:p>
            <a:pPr lvl="1"/>
            <a:r>
              <a:rPr lang="zh-TW" altLang="en-US" dirty="0"/>
              <a:t>趕工，增加資源，如人力、設備、加班，使活動提早完成</a:t>
            </a:r>
            <a:endParaRPr lang="en-US" altLang="zh-TW" dirty="0"/>
          </a:p>
          <a:p>
            <a:pPr lvl="1"/>
            <a:r>
              <a:rPr lang="zh-TW" altLang="en-US" dirty="0"/>
              <a:t>會增加直接成本、但會降低間接成本（減少延誤罰金或獲得提早完工獎金）</a:t>
            </a:r>
            <a:endParaRPr lang="en-US" altLang="zh-TW" dirty="0"/>
          </a:p>
          <a:p>
            <a:pPr lvl="1"/>
            <a:r>
              <a:rPr lang="zh-TW" altLang="en-US" dirty="0"/>
              <a:t>讓投資報酬率最大化。</a:t>
            </a:r>
            <a:endParaRPr lang="en-US" altLang="zh-TW" dirty="0"/>
          </a:p>
          <a:p>
            <a:r>
              <a:rPr lang="zh-TW" altLang="en-US" dirty="0"/>
              <a:t>快速跟進</a:t>
            </a:r>
            <a:r>
              <a:rPr lang="en-US" altLang="zh-TW" dirty="0"/>
              <a:t>(Fast Tracking)</a:t>
            </a:r>
          </a:p>
          <a:p>
            <a:pPr lvl="1"/>
            <a:r>
              <a:rPr lang="zh-TW" altLang="en-US" dirty="0"/>
              <a:t>將原有前後順序關係的活動，不必等候、提列並行，使工期縮短</a:t>
            </a:r>
            <a:endParaRPr lang="en-US" altLang="zh-TW" dirty="0"/>
          </a:p>
          <a:p>
            <a:pPr lvl="1"/>
            <a:r>
              <a:rPr lang="zh-TW" altLang="en-US" dirty="0"/>
              <a:t>常會造成重工及增加風險</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5A68AE90-BFB6-4F71-A8E6-415911D58AAC}"/>
              </a:ext>
            </a:extLst>
          </p:cNvPr>
          <p:cNvSpPr>
            <a:spLocks noGrp="1"/>
          </p:cNvSpPr>
          <p:nvPr>
            <p:ph type="sldNum" sz="quarter" idx="12"/>
          </p:nvPr>
        </p:nvSpPr>
        <p:spPr/>
        <p:txBody>
          <a:bodyPr/>
          <a:lstStyle/>
          <a:p>
            <a:fld id="{06AFB70A-E524-49E4-8F5C-48BFBE4381EC}" type="slidenum">
              <a:rPr lang="en-US" altLang="zh-TW" smtClean="0"/>
              <a:pPr/>
              <a:t>90</a:t>
            </a:fld>
            <a:endParaRPr lang="en-US" altLang="zh-TW"/>
          </a:p>
        </p:txBody>
      </p:sp>
    </p:spTree>
    <p:extLst>
      <p:ext uri="{BB962C8B-B14F-4D97-AF65-F5344CB8AC3E}">
        <p14:creationId xmlns:p14="http://schemas.microsoft.com/office/powerpoint/2010/main" val="320245896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A69876E6-8723-407B-840B-4A639CF5BD4C}"/>
              </a:ext>
            </a:extLst>
          </p:cNvPr>
          <p:cNvSpPr>
            <a:spLocks noGrp="1"/>
          </p:cNvSpPr>
          <p:nvPr>
            <p:ph type="title"/>
          </p:nvPr>
        </p:nvSpPr>
        <p:spPr/>
        <p:txBody>
          <a:bodyPr/>
          <a:lstStyle/>
          <a:p>
            <a:endParaRPr lang="zh-TW" altLang="en-US"/>
          </a:p>
        </p:txBody>
      </p:sp>
      <p:sp>
        <p:nvSpPr>
          <p:cNvPr id="4" name="投影片編號版面配置區 3">
            <a:extLst>
              <a:ext uri="{FF2B5EF4-FFF2-40B4-BE49-F238E27FC236}">
                <a16:creationId xmlns:a16="http://schemas.microsoft.com/office/drawing/2014/main" id="{93EC1FDA-76FC-4C89-8DC6-ABAFEC4B0BFF}"/>
              </a:ext>
            </a:extLst>
          </p:cNvPr>
          <p:cNvSpPr>
            <a:spLocks noGrp="1"/>
          </p:cNvSpPr>
          <p:nvPr>
            <p:ph type="sldNum" sz="quarter" idx="12"/>
          </p:nvPr>
        </p:nvSpPr>
        <p:spPr/>
        <p:txBody>
          <a:bodyPr/>
          <a:lstStyle/>
          <a:p>
            <a:fld id="{06AFB70A-E524-49E4-8F5C-48BFBE4381EC}" type="slidenum">
              <a:rPr lang="en-US" altLang="zh-TW" smtClean="0"/>
              <a:pPr/>
              <a:t>91</a:t>
            </a:fld>
            <a:endParaRPr lang="en-US" altLang="zh-TW"/>
          </a:p>
        </p:txBody>
      </p:sp>
      <p:pic>
        <p:nvPicPr>
          <p:cNvPr id="6" name="圖片 5">
            <a:extLst>
              <a:ext uri="{FF2B5EF4-FFF2-40B4-BE49-F238E27FC236}">
                <a16:creationId xmlns:a16="http://schemas.microsoft.com/office/drawing/2014/main" id="{204884C9-40E7-44A3-81A3-167A87351AA5}"/>
              </a:ext>
            </a:extLst>
          </p:cNvPr>
          <p:cNvPicPr>
            <a:picLocks noChangeAspect="1"/>
          </p:cNvPicPr>
          <p:nvPr/>
        </p:nvPicPr>
        <p:blipFill>
          <a:blip r:embed="rId2"/>
          <a:stretch>
            <a:fillRect/>
          </a:stretch>
        </p:blipFill>
        <p:spPr>
          <a:xfrm>
            <a:off x="608683" y="0"/>
            <a:ext cx="10974634" cy="6858000"/>
          </a:xfrm>
          <a:prstGeom prst="rect">
            <a:avLst/>
          </a:prstGeom>
        </p:spPr>
      </p:pic>
      <p:sp>
        <p:nvSpPr>
          <p:cNvPr id="7" name="矩形 6">
            <a:extLst>
              <a:ext uri="{FF2B5EF4-FFF2-40B4-BE49-F238E27FC236}">
                <a16:creationId xmlns:a16="http://schemas.microsoft.com/office/drawing/2014/main" id="{5003745A-BE0E-4291-BDCD-3ADDC26EC015}"/>
              </a:ext>
            </a:extLst>
          </p:cNvPr>
          <p:cNvSpPr/>
          <p:nvPr/>
        </p:nvSpPr>
        <p:spPr>
          <a:xfrm>
            <a:off x="7505581" y="127389"/>
            <a:ext cx="4180953" cy="369332"/>
          </a:xfrm>
          <a:prstGeom prst="rect">
            <a:avLst/>
          </a:prstGeom>
        </p:spPr>
        <p:txBody>
          <a:bodyPr wrap="none">
            <a:spAutoFit/>
          </a:bodyPr>
          <a:lstStyle/>
          <a:p>
            <a:r>
              <a:rPr lang="zh-TW" altLang="en-US" dirty="0"/>
              <a:t>Schedule Compression Comparison</a:t>
            </a:r>
          </a:p>
        </p:txBody>
      </p:sp>
    </p:spTree>
    <p:extLst>
      <p:ext uri="{BB962C8B-B14F-4D97-AF65-F5344CB8AC3E}">
        <p14:creationId xmlns:p14="http://schemas.microsoft.com/office/powerpoint/2010/main" val="178441254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4F638C0-06F7-4D88-A6C5-4077C639B5C3}"/>
              </a:ext>
            </a:extLst>
          </p:cNvPr>
          <p:cNvSpPr>
            <a:spLocks noGrp="1"/>
          </p:cNvSpPr>
          <p:nvPr>
            <p:ph type="title"/>
          </p:nvPr>
        </p:nvSpPr>
        <p:spPr/>
        <p:txBody>
          <a:bodyPr/>
          <a:lstStyle/>
          <a:p>
            <a:r>
              <a:rPr lang="zh-TW" altLang="en-US" dirty="0"/>
              <a:t>建立時程：工具和技術（續）</a:t>
            </a:r>
            <a:br>
              <a:rPr lang="en-US" altLang="zh-TW" dirty="0"/>
            </a:br>
            <a:r>
              <a:rPr lang="zh-TW" altLang="en-US" dirty="0"/>
              <a:t>資料分析 </a:t>
            </a:r>
            <a:r>
              <a:rPr lang="en-US" altLang="zh-TW" dirty="0"/>
              <a:t>Data Analysis</a:t>
            </a:r>
            <a:endParaRPr lang="zh-TW" altLang="en-US" dirty="0"/>
          </a:p>
        </p:txBody>
      </p:sp>
      <p:sp>
        <p:nvSpPr>
          <p:cNvPr id="3" name="內容版面配置區 2">
            <a:extLst>
              <a:ext uri="{FF2B5EF4-FFF2-40B4-BE49-F238E27FC236}">
                <a16:creationId xmlns:a16="http://schemas.microsoft.com/office/drawing/2014/main" id="{09C8F707-1232-4C35-8CB0-40D231E67DDF}"/>
              </a:ext>
            </a:extLst>
          </p:cNvPr>
          <p:cNvSpPr>
            <a:spLocks noGrp="1"/>
          </p:cNvSpPr>
          <p:nvPr>
            <p:ph idx="1"/>
          </p:nvPr>
        </p:nvSpPr>
        <p:spPr/>
        <p:txBody>
          <a:bodyPr>
            <a:normAutofit lnSpcReduction="10000"/>
          </a:bodyPr>
          <a:lstStyle/>
          <a:p>
            <a:r>
              <a:rPr lang="zh-TW" altLang="en-US" dirty="0"/>
              <a:t>假設情境分析</a:t>
            </a:r>
            <a:r>
              <a:rPr lang="en-US" altLang="zh-TW" dirty="0"/>
              <a:t> What-if scenario analysis</a:t>
            </a:r>
          </a:p>
          <a:p>
            <a:pPr lvl="1"/>
            <a:r>
              <a:rPr lang="zh-TW" altLang="en-US" dirty="0"/>
              <a:t>對各種情境進行評估，預測它們對專案目標的影響（積極或消極的）。</a:t>
            </a:r>
            <a:endParaRPr lang="en-US" altLang="zh-TW" dirty="0"/>
          </a:p>
          <a:p>
            <a:pPr lvl="2"/>
            <a:r>
              <a:rPr lang="zh-TW" altLang="en-US" dirty="0"/>
              <a:t>如果情境 </a:t>
            </a:r>
            <a:r>
              <a:rPr lang="en-US" altLang="zh-TW" dirty="0"/>
              <a:t>X </a:t>
            </a:r>
            <a:r>
              <a:rPr lang="zh-TW" altLang="en-US" dirty="0"/>
              <a:t>出現，情況會怎樣？</a:t>
            </a:r>
            <a:endParaRPr lang="en-US" altLang="zh-TW" dirty="0"/>
          </a:p>
          <a:p>
            <a:pPr lvl="1"/>
            <a:r>
              <a:rPr lang="zh-TW" altLang="en-US" dirty="0"/>
              <a:t>基於已有的進度計畫，考慮各種各樣的情景。</a:t>
            </a:r>
            <a:endParaRPr lang="en-US" altLang="zh-TW" dirty="0"/>
          </a:p>
          <a:p>
            <a:pPr lvl="1"/>
            <a:r>
              <a:rPr lang="zh-TW" altLang="en-US" dirty="0"/>
              <a:t>可以根據假設情景分析的結果，評估專案進度計畫在不同條件下的可行性，以及為應對意外情況的影響而編制時程儲備和應對計畫。</a:t>
            </a:r>
            <a:endParaRPr lang="en-US" altLang="zh-TW" dirty="0"/>
          </a:p>
          <a:p>
            <a:r>
              <a:rPr lang="zh-TW" altLang="en-US" dirty="0"/>
              <a:t>模擬 </a:t>
            </a:r>
            <a:r>
              <a:rPr lang="en-US" altLang="zh-TW" dirty="0"/>
              <a:t>Simulation</a:t>
            </a:r>
          </a:p>
          <a:p>
            <a:pPr lvl="1"/>
            <a:r>
              <a:rPr lang="zh-TW" altLang="zh-TW" dirty="0"/>
              <a:t>蒙特卡羅分析</a:t>
            </a:r>
            <a:r>
              <a:rPr lang="en-US" altLang="zh-TW" dirty="0"/>
              <a:t> Monte Carlo analysis</a:t>
            </a:r>
          </a:p>
          <a:p>
            <a:pPr lvl="2"/>
            <a:r>
              <a:rPr lang="zh-TW" altLang="zh-TW" dirty="0"/>
              <a:t>利用風險和其他不確定資源計算整個專案可能的進度結果</a:t>
            </a:r>
            <a:endParaRPr lang="en-US" altLang="zh-TW" dirty="0"/>
          </a:p>
          <a:p>
            <a:pPr lvl="1"/>
            <a:r>
              <a:rPr lang="zh-TW" altLang="zh-TW" dirty="0"/>
              <a:t>基於多種不同的活動假設、制約因素、風險、問題或</a:t>
            </a:r>
            <a:r>
              <a:rPr lang="zh-TW" altLang="en-US" dirty="0"/>
              <a:t>情境</a:t>
            </a:r>
            <a:r>
              <a:rPr lang="zh-TW" altLang="zh-TW" dirty="0"/>
              <a:t>，使用</a:t>
            </a:r>
            <a:r>
              <a:rPr lang="zh-TW" altLang="en-US" dirty="0"/>
              <a:t>機率</a:t>
            </a:r>
            <a:r>
              <a:rPr lang="zh-TW" altLang="zh-TW" dirty="0"/>
              <a:t>分佈和不確定性的其他表現形式計算出多種可能的工作包持續時間</a:t>
            </a:r>
            <a:endParaRPr lang="zh-TW" altLang="en-US" dirty="0"/>
          </a:p>
        </p:txBody>
      </p:sp>
      <p:sp>
        <p:nvSpPr>
          <p:cNvPr id="4" name="投影片編號版面配置區 3">
            <a:extLst>
              <a:ext uri="{FF2B5EF4-FFF2-40B4-BE49-F238E27FC236}">
                <a16:creationId xmlns:a16="http://schemas.microsoft.com/office/drawing/2014/main" id="{5A68AE90-BFB6-4F71-A8E6-415911D58AAC}"/>
              </a:ext>
            </a:extLst>
          </p:cNvPr>
          <p:cNvSpPr>
            <a:spLocks noGrp="1"/>
          </p:cNvSpPr>
          <p:nvPr>
            <p:ph type="sldNum" sz="quarter" idx="12"/>
          </p:nvPr>
        </p:nvSpPr>
        <p:spPr/>
        <p:txBody>
          <a:bodyPr/>
          <a:lstStyle/>
          <a:p>
            <a:fld id="{06AFB70A-E524-49E4-8F5C-48BFBE4381EC}" type="slidenum">
              <a:rPr lang="en-US" altLang="zh-TW" smtClean="0"/>
              <a:pPr/>
              <a:t>92</a:t>
            </a:fld>
            <a:endParaRPr lang="en-US" altLang="zh-TW"/>
          </a:p>
        </p:txBody>
      </p:sp>
    </p:spTree>
    <p:extLst>
      <p:ext uri="{BB962C8B-B14F-4D97-AF65-F5344CB8AC3E}">
        <p14:creationId xmlns:p14="http://schemas.microsoft.com/office/powerpoint/2010/main" val="244122445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C233E325-238D-496C-ACE8-134D5E065D90}"/>
              </a:ext>
            </a:extLst>
          </p:cNvPr>
          <p:cNvSpPr>
            <a:spLocks noGrp="1"/>
          </p:cNvSpPr>
          <p:nvPr>
            <p:ph type="sldNum" sz="quarter" idx="12"/>
          </p:nvPr>
        </p:nvSpPr>
        <p:spPr/>
        <p:txBody>
          <a:bodyPr/>
          <a:lstStyle/>
          <a:p>
            <a:fld id="{06AFB70A-E524-49E4-8F5C-48BFBE4381EC}" type="slidenum">
              <a:rPr lang="en-US" altLang="zh-TW" smtClean="0"/>
              <a:pPr/>
              <a:t>93</a:t>
            </a:fld>
            <a:endParaRPr lang="en-US" altLang="zh-TW"/>
          </a:p>
        </p:txBody>
      </p:sp>
      <p:pic>
        <p:nvPicPr>
          <p:cNvPr id="5" name="圖片 4">
            <a:extLst>
              <a:ext uri="{FF2B5EF4-FFF2-40B4-BE49-F238E27FC236}">
                <a16:creationId xmlns:a16="http://schemas.microsoft.com/office/drawing/2014/main" id="{EF51137A-EE30-47D3-9B85-B68A57469932}"/>
              </a:ext>
            </a:extLst>
          </p:cNvPr>
          <p:cNvPicPr>
            <a:picLocks noChangeAspect="1"/>
          </p:cNvPicPr>
          <p:nvPr/>
        </p:nvPicPr>
        <p:blipFill>
          <a:blip r:embed="rId3"/>
          <a:stretch>
            <a:fillRect/>
          </a:stretch>
        </p:blipFill>
        <p:spPr>
          <a:xfrm>
            <a:off x="1298799" y="0"/>
            <a:ext cx="9594401" cy="6858000"/>
          </a:xfrm>
          <a:prstGeom prst="rect">
            <a:avLst/>
          </a:prstGeom>
        </p:spPr>
      </p:pic>
      <p:sp>
        <p:nvSpPr>
          <p:cNvPr id="6" name="矩形 5">
            <a:extLst>
              <a:ext uri="{FF2B5EF4-FFF2-40B4-BE49-F238E27FC236}">
                <a16:creationId xmlns:a16="http://schemas.microsoft.com/office/drawing/2014/main" id="{0D6698E1-292B-4DDD-8503-16F6266EAE6F}"/>
              </a:ext>
            </a:extLst>
          </p:cNvPr>
          <p:cNvSpPr/>
          <p:nvPr/>
        </p:nvSpPr>
        <p:spPr>
          <a:xfrm>
            <a:off x="191344" y="119484"/>
            <a:ext cx="3456395" cy="246221"/>
          </a:xfrm>
          <a:prstGeom prst="rect">
            <a:avLst/>
          </a:prstGeom>
        </p:spPr>
        <p:txBody>
          <a:bodyPr wrap="none">
            <a:spAutoFit/>
          </a:bodyPr>
          <a:lstStyle/>
          <a:p>
            <a:r>
              <a:rPr lang="zh-TW" altLang="en-US" sz="1000" dirty="0"/>
              <a:t>Example Probability Distribution of a Target Milestone</a:t>
            </a:r>
          </a:p>
        </p:txBody>
      </p:sp>
      <p:sp>
        <p:nvSpPr>
          <p:cNvPr id="2" name="矩形 1">
            <a:extLst>
              <a:ext uri="{FF2B5EF4-FFF2-40B4-BE49-F238E27FC236}">
                <a16:creationId xmlns:a16="http://schemas.microsoft.com/office/drawing/2014/main" id="{E74B791B-CEB4-43DF-88B8-5285145C4A10}"/>
              </a:ext>
            </a:extLst>
          </p:cNvPr>
          <p:cNvSpPr/>
          <p:nvPr/>
        </p:nvSpPr>
        <p:spPr>
          <a:xfrm>
            <a:off x="7104112" y="1556792"/>
            <a:ext cx="2736304" cy="139358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pPr>
              <a:lnSpc>
                <a:spcPct val="107000"/>
              </a:lnSpc>
              <a:spcAft>
                <a:spcPts val="800"/>
              </a:spcAft>
            </a:pPr>
            <a:r>
              <a:rPr lang="zh-TW" altLang="zh-TW" sz="2000" dirty="0">
                <a:latin typeface="Calibri" panose="020F0502020204030204" pitchFamily="34" charset="0"/>
                <a:ea typeface="新細明體" panose="02020500000000000000" pitchFamily="18" charset="-120"/>
                <a:cs typeface="Times New Roman" panose="02020603050405020304" pitchFamily="18" charset="0"/>
              </a:rPr>
              <a:t>專案準時在目標日期</a:t>
            </a:r>
            <a:r>
              <a:rPr lang="en-US" altLang="zh-TW" sz="2000" dirty="0">
                <a:latin typeface="Calibri" panose="020F0502020204030204" pitchFamily="34" charset="0"/>
                <a:ea typeface="新細明體" panose="02020500000000000000" pitchFamily="18" charset="-120"/>
                <a:cs typeface="Times New Roman" panose="02020603050405020304" pitchFamily="18" charset="0"/>
              </a:rPr>
              <a:t>5</a:t>
            </a:r>
            <a:r>
              <a:rPr lang="zh-TW" altLang="zh-TW" sz="2000" dirty="0">
                <a:latin typeface="Calibri" panose="020F0502020204030204" pitchFamily="34" charset="0"/>
                <a:ea typeface="新細明體" panose="02020500000000000000" pitchFamily="18" charset="-120"/>
                <a:cs typeface="Times New Roman" panose="02020603050405020304" pitchFamily="18" charset="0"/>
              </a:rPr>
              <a:t>月</a:t>
            </a:r>
            <a:r>
              <a:rPr lang="en-US" altLang="zh-TW" sz="2000" dirty="0">
                <a:latin typeface="Calibri" panose="020F0502020204030204" pitchFamily="34" charset="0"/>
                <a:ea typeface="新細明體" panose="02020500000000000000" pitchFamily="18" charset="-120"/>
                <a:cs typeface="Times New Roman" panose="02020603050405020304" pitchFamily="18" charset="0"/>
              </a:rPr>
              <a:t>13</a:t>
            </a:r>
            <a:r>
              <a:rPr lang="zh-TW" altLang="zh-TW" sz="2000" dirty="0">
                <a:latin typeface="Calibri" panose="020F0502020204030204" pitchFamily="34" charset="0"/>
                <a:ea typeface="新細明體" panose="02020500000000000000" pitchFamily="18" charset="-120"/>
                <a:cs typeface="Times New Roman" panose="02020603050405020304" pitchFamily="18" charset="0"/>
              </a:rPr>
              <a:t>日之前完成的機率是</a:t>
            </a:r>
            <a:r>
              <a:rPr lang="en-US" altLang="zh-TW" sz="2000" dirty="0">
                <a:latin typeface="Calibri" panose="020F0502020204030204" pitchFamily="34" charset="0"/>
                <a:ea typeface="新細明體" panose="02020500000000000000" pitchFamily="18" charset="-120"/>
                <a:cs typeface="Times New Roman" panose="02020603050405020304" pitchFamily="18" charset="0"/>
              </a:rPr>
              <a:t>10%</a:t>
            </a:r>
            <a:r>
              <a:rPr lang="zh-TW" altLang="zh-TW" sz="2000" dirty="0">
                <a:latin typeface="Calibri" panose="020F0502020204030204" pitchFamily="34" charset="0"/>
                <a:ea typeface="新細明體" panose="02020500000000000000" pitchFamily="18" charset="-120"/>
                <a:cs typeface="Times New Roman" panose="02020603050405020304" pitchFamily="18" charset="0"/>
              </a:rPr>
              <a:t>，在</a:t>
            </a:r>
            <a:r>
              <a:rPr lang="en-US" altLang="zh-TW" sz="2000" dirty="0">
                <a:latin typeface="Calibri" panose="020F0502020204030204" pitchFamily="34" charset="0"/>
                <a:ea typeface="新細明體" panose="02020500000000000000" pitchFamily="18" charset="-120"/>
                <a:cs typeface="Times New Roman" panose="02020603050405020304" pitchFamily="18" charset="0"/>
              </a:rPr>
              <a:t>5</a:t>
            </a:r>
            <a:r>
              <a:rPr lang="zh-TW" altLang="zh-TW" sz="2000" dirty="0">
                <a:latin typeface="Calibri" panose="020F0502020204030204" pitchFamily="34" charset="0"/>
                <a:ea typeface="新細明體" panose="02020500000000000000" pitchFamily="18" charset="-120"/>
                <a:cs typeface="Times New Roman" panose="02020603050405020304" pitchFamily="18" charset="0"/>
              </a:rPr>
              <a:t>月</a:t>
            </a:r>
            <a:r>
              <a:rPr lang="en-US" altLang="zh-TW" sz="2000" dirty="0">
                <a:latin typeface="Calibri" panose="020F0502020204030204" pitchFamily="34" charset="0"/>
                <a:ea typeface="新細明體" panose="02020500000000000000" pitchFamily="18" charset="-120"/>
                <a:cs typeface="Times New Roman" panose="02020603050405020304" pitchFamily="18" charset="0"/>
              </a:rPr>
              <a:t>28</a:t>
            </a:r>
            <a:r>
              <a:rPr lang="zh-TW" altLang="zh-TW" sz="2000" dirty="0">
                <a:latin typeface="Calibri" panose="020F0502020204030204" pitchFamily="34" charset="0"/>
                <a:ea typeface="新細明體" panose="02020500000000000000" pitchFamily="18" charset="-120"/>
                <a:cs typeface="Times New Roman" panose="02020603050405020304" pitchFamily="18" charset="0"/>
              </a:rPr>
              <a:t>日之前完成的機率是</a:t>
            </a:r>
            <a:r>
              <a:rPr lang="en-US" altLang="zh-TW" sz="2000" dirty="0">
                <a:latin typeface="Calibri" panose="020F0502020204030204" pitchFamily="34" charset="0"/>
                <a:ea typeface="新細明體" panose="02020500000000000000" pitchFamily="18" charset="-120"/>
                <a:cs typeface="Times New Roman" panose="02020603050405020304" pitchFamily="18" charset="0"/>
              </a:rPr>
              <a:t>90%</a:t>
            </a:r>
            <a:r>
              <a:rPr lang="zh-TW" altLang="zh-TW" sz="2000" dirty="0">
                <a:latin typeface="Calibri" panose="020F0502020204030204" pitchFamily="34" charset="0"/>
                <a:ea typeface="新細明體" panose="02020500000000000000" pitchFamily="18" charset="-120"/>
                <a:cs typeface="Times New Roman" panose="02020603050405020304" pitchFamily="18" charset="0"/>
              </a:rPr>
              <a:t>。</a:t>
            </a:r>
          </a:p>
        </p:txBody>
      </p:sp>
    </p:spTree>
    <p:extLst>
      <p:ext uri="{BB962C8B-B14F-4D97-AF65-F5344CB8AC3E}">
        <p14:creationId xmlns:p14="http://schemas.microsoft.com/office/powerpoint/2010/main" val="217485510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A5491A4F-C1EC-4476-A441-367A36C5B29B}"/>
              </a:ext>
            </a:extLst>
          </p:cNvPr>
          <p:cNvSpPr>
            <a:spLocks noGrp="1"/>
          </p:cNvSpPr>
          <p:nvPr>
            <p:ph type="title"/>
          </p:nvPr>
        </p:nvSpPr>
        <p:spPr/>
        <p:txBody>
          <a:bodyPr/>
          <a:lstStyle/>
          <a:p>
            <a:r>
              <a:rPr lang="zh-TW" altLang="zh-TW" dirty="0"/>
              <a:t>敏捷釋出規劃</a:t>
            </a:r>
            <a:br>
              <a:rPr lang="en-US" altLang="zh-TW" dirty="0"/>
            </a:br>
            <a:r>
              <a:rPr lang="en-US" altLang="zh-TW" dirty="0"/>
              <a:t>Agile Release Planning</a:t>
            </a:r>
            <a:endParaRPr lang="zh-TW" altLang="en-US" dirty="0"/>
          </a:p>
        </p:txBody>
      </p:sp>
      <p:sp>
        <p:nvSpPr>
          <p:cNvPr id="4" name="內容版面配置區 3">
            <a:extLst>
              <a:ext uri="{FF2B5EF4-FFF2-40B4-BE49-F238E27FC236}">
                <a16:creationId xmlns:a16="http://schemas.microsoft.com/office/drawing/2014/main" id="{8578F28F-B72A-45D6-8043-6B70A325FA0B}"/>
              </a:ext>
            </a:extLst>
          </p:cNvPr>
          <p:cNvSpPr>
            <a:spLocks noGrp="1"/>
          </p:cNvSpPr>
          <p:nvPr>
            <p:ph idx="1"/>
          </p:nvPr>
        </p:nvSpPr>
        <p:spPr/>
        <p:txBody>
          <a:bodyPr/>
          <a:lstStyle/>
          <a:p>
            <a:r>
              <a:rPr lang="zh-TW" altLang="zh-TW" dirty="0"/>
              <a:t>敏捷發佈規劃基於專案路線圖和產品發展願景，提供了</a:t>
            </a:r>
            <a:r>
              <a:rPr lang="zh-TW" altLang="en-US" dirty="0"/>
              <a:t>高階</a:t>
            </a:r>
            <a:r>
              <a:rPr lang="zh-TW" altLang="zh-TW" dirty="0"/>
              <a:t>的發佈進度時間軸</a:t>
            </a:r>
            <a:r>
              <a:rPr lang="zh-TW" altLang="en-US" dirty="0"/>
              <a:t>，</a:t>
            </a:r>
            <a:r>
              <a:rPr lang="zh-TW" altLang="zh-TW" dirty="0"/>
              <a:t>通常是</a:t>
            </a:r>
            <a:r>
              <a:rPr lang="en-US" altLang="zh-TW" dirty="0"/>
              <a:t>3</a:t>
            </a:r>
            <a:r>
              <a:rPr lang="zh-TW" altLang="zh-TW" dirty="0"/>
              <a:t>到</a:t>
            </a:r>
            <a:r>
              <a:rPr lang="en-US" altLang="zh-TW" dirty="0"/>
              <a:t>6</a:t>
            </a:r>
            <a:r>
              <a:rPr lang="zh-TW" altLang="zh-TW" dirty="0"/>
              <a:t>個月</a:t>
            </a:r>
            <a:endParaRPr lang="en-US" altLang="zh-TW" dirty="0"/>
          </a:p>
          <a:p>
            <a:r>
              <a:rPr lang="zh-TW" altLang="zh-TW" dirty="0"/>
              <a:t>確定發佈的反覆</a:t>
            </a:r>
            <a:r>
              <a:rPr lang="zh-TW" altLang="en-US" dirty="0"/>
              <a:t>（</a:t>
            </a:r>
            <a:r>
              <a:rPr lang="en-US" altLang="zh-TW" dirty="0"/>
              <a:t>Iteration</a:t>
            </a:r>
            <a:r>
              <a:rPr lang="zh-TW" altLang="en-US" dirty="0"/>
              <a:t>）</a:t>
            </a:r>
            <a:r>
              <a:rPr lang="zh-TW" altLang="zh-TW" dirty="0"/>
              <a:t>或衝刺</a:t>
            </a:r>
            <a:r>
              <a:rPr lang="zh-TW" altLang="en-US" dirty="0"/>
              <a:t>（</a:t>
            </a:r>
            <a:r>
              <a:rPr lang="en-US" altLang="zh-TW" dirty="0"/>
              <a:t>Sprint</a:t>
            </a:r>
            <a:r>
              <a:rPr lang="zh-TW" altLang="en-US" dirty="0"/>
              <a:t>）</a:t>
            </a:r>
            <a:r>
              <a:rPr lang="zh-TW" altLang="zh-TW" dirty="0"/>
              <a:t>次數，使產品負責人和團隊能夠決定需要開發的內容，並基於業務目標</a:t>
            </a:r>
            <a:r>
              <a:rPr lang="zh-TW" altLang="en-US" dirty="0"/>
              <a:t>（</a:t>
            </a:r>
            <a:r>
              <a:rPr lang="en-US" altLang="zh-TW" dirty="0"/>
              <a:t>Business Goals</a:t>
            </a:r>
            <a:r>
              <a:rPr lang="zh-TW" altLang="en-US" dirty="0"/>
              <a:t>）</a:t>
            </a:r>
            <a:r>
              <a:rPr lang="zh-TW" altLang="zh-TW" dirty="0"/>
              <a:t>、依賴關係</a:t>
            </a:r>
            <a:r>
              <a:rPr lang="zh-TW" altLang="en-US" dirty="0"/>
              <a:t>（</a:t>
            </a:r>
            <a:r>
              <a:rPr lang="en-US" altLang="zh-TW" dirty="0"/>
              <a:t>Dependencies</a:t>
            </a:r>
            <a:r>
              <a:rPr lang="zh-TW" altLang="en-US" dirty="0"/>
              <a:t>）</a:t>
            </a:r>
            <a:r>
              <a:rPr lang="zh-TW" altLang="zh-TW" dirty="0"/>
              <a:t>和障礙因素</a:t>
            </a:r>
            <a:r>
              <a:rPr lang="zh-TW" altLang="en-US" dirty="0"/>
              <a:t>（</a:t>
            </a:r>
            <a:r>
              <a:rPr lang="en-US" altLang="zh-TW" dirty="0"/>
              <a:t>Impediments</a:t>
            </a:r>
            <a:r>
              <a:rPr lang="zh-TW" altLang="en-US" dirty="0"/>
              <a:t>）</a:t>
            </a:r>
            <a:r>
              <a:rPr lang="zh-TW" altLang="zh-TW" dirty="0"/>
              <a:t>確定達到產品放行所需的時間。</a:t>
            </a:r>
          </a:p>
          <a:p>
            <a:r>
              <a:rPr lang="zh-TW" altLang="zh-TW" dirty="0"/>
              <a:t>對客戶而言產品功能就是價值，因此該時間軸定義了每次反覆結束時交付的功能，提供更易理解的專案進度計畫，而這些就是客戶真正需要的資訊。</a:t>
            </a:r>
          </a:p>
          <a:p>
            <a:endParaRPr lang="zh-TW" altLang="en-US" dirty="0"/>
          </a:p>
        </p:txBody>
      </p:sp>
      <p:sp>
        <p:nvSpPr>
          <p:cNvPr id="2" name="投影片編號版面配置區 1">
            <a:extLst>
              <a:ext uri="{FF2B5EF4-FFF2-40B4-BE49-F238E27FC236}">
                <a16:creationId xmlns:a16="http://schemas.microsoft.com/office/drawing/2014/main" id="{00B0C5FA-D93D-42D0-A2FA-EAB50D5AB716}"/>
              </a:ext>
            </a:extLst>
          </p:cNvPr>
          <p:cNvSpPr>
            <a:spLocks noGrp="1"/>
          </p:cNvSpPr>
          <p:nvPr>
            <p:ph type="sldNum" sz="quarter" idx="12"/>
          </p:nvPr>
        </p:nvSpPr>
        <p:spPr/>
        <p:txBody>
          <a:bodyPr/>
          <a:lstStyle/>
          <a:p>
            <a:fld id="{F5266956-B1F5-4385-B837-32E585D3D944}" type="slidenum">
              <a:rPr lang="en-US" altLang="zh-TW" smtClean="0"/>
              <a:pPr/>
              <a:t>94</a:t>
            </a:fld>
            <a:endParaRPr lang="en-US" altLang="zh-TW"/>
          </a:p>
        </p:txBody>
      </p:sp>
    </p:spTree>
    <p:extLst>
      <p:ext uri="{BB962C8B-B14F-4D97-AF65-F5344CB8AC3E}">
        <p14:creationId xmlns:p14="http://schemas.microsoft.com/office/powerpoint/2010/main" val="83778891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BEC5DC3F-6F4B-44C9-9EE2-073E267664A7}"/>
              </a:ext>
            </a:extLst>
          </p:cNvPr>
          <p:cNvSpPr>
            <a:spLocks noGrp="1"/>
          </p:cNvSpPr>
          <p:nvPr>
            <p:ph type="sldNum" sz="quarter" idx="12"/>
          </p:nvPr>
        </p:nvSpPr>
        <p:spPr/>
        <p:txBody>
          <a:bodyPr/>
          <a:lstStyle/>
          <a:p>
            <a:fld id="{06AFB70A-E524-49E4-8F5C-48BFBE4381EC}" type="slidenum">
              <a:rPr lang="en-US" altLang="zh-TW" smtClean="0"/>
              <a:pPr/>
              <a:t>95</a:t>
            </a:fld>
            <a:endParaRPr lang="en-US" altLang="zh-TW"/>
          </a:p>
        </p:txBody>
      </p:sp>
      <p:pic>
        <p:nvPicPr>
          <p:cNvPr id="2" name="圖片 1">
            <a:extLst>
              <a:ext uri="{FF2B5EF4-FFF2-40B4-BE49-F238E27FC236}">
                <a16:creationId xmlns:a16="http://schemas.microsoft.com/office/drawing/2014/main" id="{2A43C370-49BC-489D-A5A5-81D3A5D92D4C}"/>
              </a:ext>
            </a:extLst>
          </p:cNvPr>
          <p:cNvPicPr>
            <a:picLocks noChangeAspect="1"/>
          </p:cNvPicPr>
          <p:nvPr/>
        </p:nvPicPr>
        <p:blipFill>
          <a:blip r:embed="rId3"/>
          <a:stretch>
            <a:fillRect/>
          </a:stretch>
        </p:blipFill>
        <p:spPr>
          <a:xfrm>
            <a:off x="767408" y="0"/>
            <a:ext cx="9885556" cy="6858000"/>
          </a:xfrm>
          <a:prstGeom prst="rect">
            <a:avLst/>
          </a:prstGeom>
        </p:spPr>
      </p:pic>
      <p:sp>
        <p:nvSpPr>
          <p:cNvPr id="3" name="矩形 2">
            <a:extLst>
              <a:ext uri="{FF2B5EF4-FFF2-40B4-BE49-F238E27FC236}">
                <a16:creationId xmlns:a16="http://schemas.microsoft.com/office/drawing/2014/main" id="{C3CC894D-D33B-471F-AD7F-14CFF83EEA25}"/>
              </a:ext>
            </a:extLst>
          </p:cNvPr>
          <p:cNvSpPr/>
          <p:nvPr/>
        </p:nvSpPr>
        <p:spPr>
          <a:xfrm>
            <a:off x="8800608" y="5301208"/>
            <a:ext cx="2664296" cy="1200329"/>
          </a:xfrm>
          <a:prstGeom prst="rect">
            <a:avLst/>
          </a:prstGeom>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r>
              <a:rPr lang="zh-TW" altLang="en-US" dirty="0"/>
              <a:t>Relationship Between Product Vision, Release Planning, and Iteration Planning</a:t>
            </a:r>
          </a:p>
        </p:txBody>
      </p:sp>
    </p:spTree>
    <p:extLst>
      <p:ext uri="{BB962C8B-B14F-4D97-AF65-F5344CB8AC3E}">
        <p14:creationId xmlns:p14="http://schemas.microsoft.com/office/powerpoint/2010/main" val="24338538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3CF9B5CD-C607-4A64-BD0F-7F2EBABB90DA}"/>
              </a:ext>
            </a:extLst>
          </p:cNvPr>
          <p:cNvSpPr>
            <a:spLocks noGrp="1"/>
          </p:cNvSpPr>
          <p:nvPr>
            <p:ph type="title"/>
          </p:nvPr>
        </p:nvSpPr>
        <p:spPr/>
        <p:txBody>
          <a:bodyPr/>
          <a:lstStyle/>
          <a:p>
            <a:r>
              <a:rPr lang="zh-TW" altLang="en-US" dirty="0"/>
              <a:t>建立時程：輸出</a:t>
            </a:r>
          </a:p>
        </p:txBody>
      </p:sp>
      <p:sp>
        <p:nvSpPr>
          <p:cNvPr id="4" name="內容版面配置區 3">
            <a:extLst>
              <a:ext uri="{FF2B5EF4-FFF2-40B4-BE49-F238E27FC236}">
                <a16:creationId xmlns:a16="http://schemas.microsoft.com/office/drawing/2014/main" id="{BF98B4CF-44DD-49D4-ADB1-AC78CAA95D5F}"/>
              </a:ext>
            </a:extLst>
          </p:cNvPr>
          <p:cNvSpPr>
            <a:spLocks noGrp="1"/>
          </p:cNvSpPr>
          <p:nvPr>
            <p:ph idx="1"/>
          </p:nvPr>
        </p:nvSpPr>
        <p:spPr/>
        <p:txBody>
          <a:bodyPr>
            <a:normAutofit/>
          </a:bodyPr>
          <a:lstStyle/>
          <a:p>
            <a:r>
              <a:rPr lang="zh-TW" altLang="en-US" dirty="0"/>
              <a:t>時程基線（</a:t>
            </a:r>
            <a:r>
              <a:rPr lang="en-US" altLang="zh-TW" dirty="0"/>
              <a:t>Schedule Baseline</a:t>
            </a:r>
            <a:r>
              <a:rPr lang="zh-TW" altLang="en-US" dirty="0"/>
              <a:t>）：</a:t>
            </a:r>
            <a:endParaRPr lang="en-US" altLang="zh-TW" dirty="0"/>
          </a:p>
          <a:p>
            <a:pPr lvl="1"/>
            <a:r>
              <a:rPr lang="zh-TW" altLang="en-US" dirty="0"/>
              <a:t>定義專案每一活動的開始／結束時間和專案完工時間</a:t>
            </a:r>
            <a:endParaRPr lang="en-US" altLang="zh-TW" dirty="0"/>
          </a:p>
          <a:p>
            <a:pPr lvl="1"/>
            <a:r>
              <a:rPr lang="zh-TW" altLang="en-US" dirty="0"/>
              <a:t>經贊助者或顧客核准，經專案管理團隊接受和認可。</a:t>
            </a:r>
          </a:p>
          <a:p>
            <a:r>
              <a:rPr lang="zh-TW" altLang="en-US" dirty="0"/>
              <a:t>專案時程（</a:t>
            </a:r>
            <a:r>
              <a:rPr lang="en-US" altLang="zh-TW" dirty="0"/>
              <a:t>Project Schedule</a:t>
            </a:r>
            <a:r>
              <a:rPr lang="zh-TW" altLang="en-US" dirty="0"/>
              <a:t>）</a:t>
            </a:r>
            <a:endParaRPr lang="en-US" altLang="zh-TW" dirty="0"/>
          </a:p>
          <a:p>
            <a:pPr lvl="1"/>
            <a:r>
              <a:rPr lang="zh-TW" altLang="zh-TW" dirty="0"/>
              <a:t>甘特圖（</a:t>
            </a:r>
            <a:r>
              <a:rPr lang="en-US" altLang="zh-TW" dirty="0"/>
              <a:t>Gantt chart</a:t>
            </a:r>
            <a:r>
              <a:rPr lang="zh-TW" altLang="zh-TW" dirty="0"/>
              <a:t>）</a:t>
            </a:r>
            <a:endParaRPr lang="en-US" altLang="zh-TW" dirty="0"/>
          </a:p>
          <a:p>
            <a:pPr lvl="2"/>
            <a:r>
              <a:rPr lang="zh-TW" altLang="zh-TW" dirty="0"/>
              <a:t>每一活動從預定開始時間到預定結束時間以一條橫槓表示。</a:t>
            </a:r>
            <a:endParaRPr lang="en-US" altLang="zh-TW" dirty="0"/>
          </a:p>
          <a:p>
            <a:pPr lvl="1"/>
            <a:r>
              <a:rPr lang="zh-TW" altLang="zh-TW" dirty="0"/>
              <a:t>里程碑圖</a:t>
            </a:r>
            <a:r>
              <a:rPr lang="zh-TW" altLang="en-US" dirty="0"/>
              <a:t>（</a:t>
            </a:r>
            <a:r>
              <a:rPr lang="en-US" altLang="zh-TW" dirty="0"/>
              <a:t>Milestone Charts</a:t>
            </a:r>
            <a:r>
              <a:rPr lang="zh-TW" altLang="en-US" dirty="0"/>
              <a:t>）</a:t>
            </a:r>
            <a:endParaRPr lang="en-US" altLang="zh-TW" dirty="0"/>
          </a:p>
          <a:p>
            <a:pPr lvl="2"/>
            <a:r>
              <a:rPr lang="zh-TW" altLang="zh-TW" dirty="0"/>
              <a:t>里程碑係用以代表專案中一群活動或重要事件的承諾。</a:t>
            </a:r>
            <a:endParaRPr lang="en-US" altLang="zh-TW" dirty="0"/>
          </a:p>
          <a:p>
            <a:pPr lvl="1"/>
            <a:r>
              <a:rPr lang="zh-TW" altLang="zh-TW" dirty="0"/>
              <a:t>專案時程網路圖</a:t>
            </a:r>
            <a:r>
              <a:rPr lang="zh-TW" altLang="en-US" dirty="0"/>
              <a:t>（</a:t>
            </a:r>
            <a:r>
              <a:rPr lang="en-US" altLang="zh-TW" dirty="0"/>
              <a:t>Project Schedule Network Diagrams</a:t>
            </a:r>
            <a:r>
              <a:rPr lang="zh-TW" altLang="en-US" dirty="0"/>
              <a:t>）</a:t>
            </a:r>
            <a:endParaRPr lang="en-US" altLang="zh-TW" dirty="0"/>
          </a:p>
          <a:p>
            <a:pPr lvl="2"/>
            <a:r>
              <a:rPr lang="zh-TW" altLang="zh-TW" dirty="0"/>
              <a:t>此圖附有活動日期，一般呈現專案各活動之邏輯關係和專案要徑時程。</a:t>
            </a:r>
            <a:endParaRPr lang="zh-TW" altLang="en-US" dirty="0"/>
          </a:p>
          <a:p>
            <a:endParaRPr lang="zh-TW" altLang="en-US" dirty="0"/>
          </a:p>
        </p:txBody>
      </p:sp>
      <p:sp>
        <p:nvSpPr>
          <p:cNvPr id="2" name="投影片編號版面配置區 1">
            <a:extLst>
              <a:ext uri="{FF2B5EF4-FFF2-40B4-BE49-F238E27FC236}">
                <a16:creationId xmlns:a16="http://schemas.microsoft.com/office/drawing/2014/main" id="{C3C49669-D7E8-4C88-A20C-677278767B95}"/>
              </a:ext>
            </a:extLst>
          </p:cNvPr>
          <p:cNvSpPr>
            <a:spLocks noGrp="1"/>
          </p:cNvSpPr>
          <p:nvPr>
            <p:ph type="sldNum" sz="quarter" idx="12"/>
          </p:nvPr>
        </p:nvSpPr>
        <p:spPr/>
        <p:txBody>
          <a:bodyPr/>
          <a:lstStyle/>
          <a:p>
            <a:fld id="{F5266956-B1F5-4385-B837-32E585D3D944}" type="slidenum">
              <a:rPr lang="en-US" altLang="zh-TW" smtClean="0"/>
              <a:pPr/>
              <a:t>96</a:t>
            </a:fld>
            <a:endParaRPr lang="en-US" altLang="zh-TW"/>
          </a:p>
        </p:txBody>
      </p:sp>
    </p:spTree>
    <p:extLst>
      <p:ext uri="{BB962C8B-B14F-4D97-AF65-F5344CB8AC3E}">
        <p14:creationId xmlns:p14="http://schemas.microsoft.com/office/powerpoint/2010/main" val="345058370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BB448259-BE9F-497D-A5E9-FD3D5F9C8A29}"/>
              </a:ext>
            </a:extLst>
          </p:cNvPr>
          <p:cNvSpPr>
            <a:spLocks noGrp="1"/>
          </p:cNvSpPr>
          <p:nvPr>
            <p:ph type="sldNum" sz="quarter" idx="12"/>
          </p:nvPr>
        </p:nvSpPr>
        <p:spPr/>
        <p:txBody>
          <a:bodyPr/>
          <a:lstStyle/>
          <a:p>
            <a:fld id="{06AFB70A-E524-49E4-8F5C-48BFBE4381EC}" type="slidenum">
              <a:rPr lang="en-US" altLang="zh-TW" smtClean="0"/>
              <a:pPr/>
              <a:t>97</a:t>
            </a:fld>
            <a:endParaRPr lang="en-US" altLang="zh-TW"/>
          </a:p>
        </p:txBody>
      </p:sp>
      <p:pic>
        <p:nvPicPr>
          <p:cNvPr id="5" name="Picture 2">
            <a:extLst>
              <a:ext uri="{FF2B5EF4-FFF2-40B4-BE49-F238E27FC236}">
                <a16:creationId xmlns:a16="http://schemas.microsoft.com/office/drawing/2014/main" id="{AEE42280-7FDA-4FBC-880C-08EAF245DAA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15480" y="-1"/>
            <a:ext cx="8956786" cy="6858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147998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B8E7AEC7-68C4-4A3F-A66F-9C12264B6A4F}"/>
              </a:ext>
            </a:extLst>
          </p:cNvPr>
          <p:cNvSpPr>
            <a:spLocks noGrp="1"/>
          </p:cNvSpPr>
          <p:nvPr>
            <p:ph type="title"/>
          </p:nvPr>
        </p:nvSpPr>
        <p:spPr/>
        <p:txBody>
          <a:bodyPr/>
          <a:lstStyle/>
          <a:p>
            <a:r>
              <a:rPr lang="en-US" altLang="zh-TW" dirty="0"/>
              <a:t>Project Schedule Presentations</a:t>
            </a:r>
            <a:br>
              <a:rPr lang="en-US" altLang="zh-TW" dirty="0"/>
            </a:br>
            <a:r>
              <a:rPr lang="zh-TW" altLang="en-US" dirty="0"/>
              <a:t>里程碑時程範例</a:t>
            </a:r>
          </a:p>
        </p:txBody>
      </p:sp>
      <p:sp>
        <p:nvSpPr>
          <p:cNvPr id="2" name="投影片編號版面配置區 1">
            <a:extLst>
              <a:ext uri="{FF2B5EF4-FFF2-40B4-BE49-F238E27FC236}">
                <a16:creationId xmlns:a16="http://schemas.microsoft.com/office/drawing/2014/main" id="{FC684994-9A8E-4872-8AF3-D2207682CF67}"/>
              </a:ext>
            </a:extLst>
          </p:cNvPr>
          <p:cNvSpPr>
            <a:spLocks noGrp="1"/>
          </p:cNvSpPr>
          <p:nvPr>
            <p:ph type="sldNum" sz="quarter" idx="12"/>
          </p:nvPr>
        </p:nvSpPr>
        <p:spPr/>
        <p:txBody>
          <a:bodyPr/>
          <a:lstStyle/>
          <a:p>
            <a:fld id="{F5266956-B1F5-4385-B837-32E585D3D944}" type="slidenum">
              <a:rPr lang="en-US" altLang="zh-TW" smtClean="0"/>
              <a:pPr/>
              <a:t>98</a:t>
            </a:fld>
            <a:endParaRPr lang="en-US" altLang="zh-TW"/>
          </a:p>
        </p:txBody>
      </p:sp>
      <p:pic>
        <p:nvPicPr>
          <p:cNvPr id="6" name="圖片 5">
            <a:extLst>
              <a:ext uri="{FF2B5EF4-FFF2-40B4-BE49-F238E27FC236}">
                <a16:creationId xmlns:a16="http://schemas.microsoft.com/office/drawing/2014/main" id="{9CAC1A34-2533-4459-8949-32FC8EFF3EED}"/>
              </a:ext>
            </a:extLst>
          </p:cNvPr>
          <p:cNvPicPr>
            <a:picLocks noChangeAspect="1"/>
          </p:cNvPicPr>
          <p:nvPr/>
        </p:nvPicPr>
        <p:blipFill>
          <a:blip r:embed="rId2"/>
          <a:stretch>
            <a:fillRect/>
          </a:stretch>
        </p:blipFill>
        <p:spPr>
          <a:xfrm>
            <a:off x="113465" y="1988840"/>
            <a:ext cx="11965070" cy="3658111"/>
          </a:xfrm>
          <a:prstGeom prst="rect">
            <a:avLst/>
          </a:prstGeom>
        </p:spPr>
      </p:pic>
    </p:spTree>
    <p:extLst>
      <p:ext uri="{BB962C8B-B14F-4D97-AF65-F5344CB8AC3E}">
        <p14:creationId xmlns:p14="http://schemas.microsoft.com/office/powerpoint/2010/main" val="179208880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B8E7AEC7-68C4-4A3F-A66F-9C12264B6A4F}"/>
              </a:ext>
            </a:extLst>
          </p:cNvPr>
          <p:cNvSpPr>
            <a:spLocks noGrp="1"/>
          </p:cNvSpPr>
          <p:nvPr>
            <p:ph type="title"/>
          </p:nvPr>
        </p:nvSpPr>
        <p:spPr/>
        <p:txBody>
          <a:bodyPr/>
          <a:lstStyle/>
          <a:p>
            <a:r>
              <a:rPr lang="en-US" altLang="zh-TW" dirty="0"/>
              <a:t>Project Schedule Presentations</a:t>
            </a:r>
            <a:br>
              <a:rPr lang="en-US" altLang="zh-TW" dirty="0"/>
            </a:br>
            <a:endParaRPr lang="zh-TW" altLang="en-US" dirty="0"/>
          </a:p>
        </p:txBody>
      </p:sp>
      <p:sp>
        <p:nvSpPr>
          <p:cNvPr id="2" name="投影片編號版面配置區 1">
            <a:extLst>
              <a:ext uri="{FF2B5EF4-FFF2-40B4-BE49-F238E27FC236}">
                <a16:creationId xmlns:a16="http://schemas.microsoft.com/office/drawing/2014/main" id="{FC684994-9A8E-4872-8AF3-D2207682CF67}"/>
              </a:ext>
            </a:extLst>
          </p:cNvPr>
          <p:cNvSpPr>
            <a:spLocks noGrp="1"/>
          </p:cNvSpPr>
          <p:nvPr>
            <p:ph type="sldNum" sz="quarter" idx="12"/>
          </p:nvPr>
        </p:nvSpPr>
        <p:spPr/>
        <p:txBody>
          <a:bodyPr/>
          <a:lstStyle/>
          <a:p>
            <a:fld id="{F5266956-B1F5-4385-B837-32E585D3D944}" type="slidenum">
              <a:rPr lang="en-US" altLang="zh-TW" smtClean="0"/>
              <a:pPr/>
              <a:t>99</a:t>
            </a:fld>
            <a:endParaRPr lang="en-US" altLang="zh-TW"/>
          </a:p>
        </p:txBody>
      </p:sp>
      <p:pic>
        <p:nvPicPr>
          <p:cNvPr id="3" name="圖片 2">
            <a:extLst>
              <a:ext uri="{FF2B5EF4-FFF2-40B4-BE49-F238E27FC236}">
                <a16:creationId xmlns:a16="http://schemas.microsoft.com/office/drawing/2014/main" id="{BE60131D-58D2-4A8E-8290-B9A8F43EDF7B}"/>
              </a:ext>
            </a:extLst>
          </p:cNvPr>
          <p:cNvPicPr>
            <a:picLocks noChangeAspect="1"/>
          </p:cNvPicPr>
          <p:nvPr/>
        </p:nvPicPr>
        <p:blipFill>
          <a:blip r:embed="rId2"/>
          <a:stretch>
            <a:fillRect/>
          </a:stretch>
        </p:blipFill>
        <p:spPr>
          <a:xfrm>
            <a:off x="113465" y="1988840"/>
            <a:ext cx="11965070" cy="3238952"/>
          </a:xfrm>
          <a:prstGeom prst="rect">
            <a:avLst/>
          </a:prstGeom>
        </p:spPr>
      </p:pic>
    </p:spTree>
    <p:extLst>
      <p:ext uri="{BB962C8B-B14F-4D97-AF65-F5344CB8AC3E}">
        <p14:creationId xmlns:p14="http://schemas.microsoft.com/office/powerpoint/2010/main" val="306332254"/>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訂 1">
      <a:majorFont>
        <a:latin typeface="Arial"/>
        <a:ea typeface="微軟正黑體"/>
        <a:cs typeface=""/>
      </a:majorFont>
      <a:minorFont>
        <a:latin typeface="Times New Roman"/>
        <a:ea typeface="微軟正黑體"/>
        <a:cs typeface=""/>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絲縷">
  <a:themeElements>
    <a:clrScheme name="絲縷">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絲縷">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絲縷">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4.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要素</Template>
  <TotalTime>11790</TotalTime>
  <Words>8091</Words>
  <Application>Microsoft Office PowerPoint</Application>
  <PresentationFormat>寬螢幕</PresentationFormat>
  <Paragraphs>909</Paragraphs>
  <Slides>119</Slides>
  <Notes>4</Notes>
  <HiddenSlides>0</HiddenSlides>
  <MMClips>0</MMClips>
  <ScaleCrop>false</ScaleCrop>
  <HeadingPairs>
    <vt:vector size="6" baseType="variant">
      <vt:variant>
        <vt:lpstr>使用字型</vt:lpstr>
      </vt:variant>
      <vt:variant>
        <vt:i4>11</vt:i4>
      </vt:variant>
      <vt:variant>
        <vt:lpstr>佈景主題</vt:lpstr>
      </vt:variant>
      <vt:variant>
        <vt:i4>3</vt:i4>
      </vt:variant>
      <vt:variant>
        <vt:lpstr>投影片標題</vt:lpstr>
      </vt:variant>
      <vt:variant>
        <vt:i4>119</vt:i4>
      </vt:variant>
    </vt:vector>
  </HeadingPairs>
  <TitlesOfParts>
    <vt:vector size="133" baseType="lpstr">
      <vt:lpstr>微軟正黑體</vt:lpstr>
      <vt:lpstr>標楷體</vt:lpstr>
      <vt:lpstr>Arial</vt:lpstr>
      <vt:lpstr>Calibri</vt:lpstr>
      <vt:lpstr>Calibri Light</vt:lpstr>
      <vt:lpstr>Cambria Math</vt:lpstr>
      <vt:lpstr>Century Gothic</vt:lpstr>
      <vt:lpstr>Times New Roman</vt:lpstr>
      <vt:lpstr>Wingdings</vt:lpstr>
      <vt:lpstr>Wingdings 2</vt:lpstr>
      <vt:lpstr>Wingdings 3</vt:lpstr>
      <vt:lpstr>HDOfficeLightV0</vt:lpstr>
      <vt:lpstr>1_HDOfficeLightV0</vt:lpstr>
      <vt:lpstr>絲縷</vt:lpstr>
      <vt:lpstr>專案時程管理 Project Schedule Management</vt:lpstr>
      <vt:lpstr>大綱</vt:lpstr>
      <vt:lpstr>PowerPoint 簡報</vt:lpstr>
      <vt:lpstr>前言</vt:lpstr>
      <vt:lpstr>PowerPoint 簡報</vt:lpstr>
      <vt:lpstr>PowerPoint 簡報</vt:lpstr>
      <vt:lpstr>專案時程管理過程</vt:lpstr>
      <vt:lpstr>專案時程管理之趨勢和興起實務</vt:lpstr>
      <vt:lpstr>推式(Push) vs 拉式(Pull)</vt:lpstr>
      <vt:lpstr>量身定做之考量因素 依專案的特徵決定專案時程管理過程該採取或調整的方法</vt:lpstr>
      <vt:lpstr>敏捷／適應環境之考量</vt:lpstr>
      <vt:lpstr>規劃時程管理 Plan Schedule Management</vt:lpstr>
      <vt:lpstr>Plan Schedule Management: Inputs, Tools &amp; Techniques, and Outputs</vt:lpstr>
      <vt:lpstr>PowerPoint 簡報</vt:lpstr>
      <vt:lpstr>規劃時程管理：輸入</vt:lpstr>
      <vt:lpstr>規劃時程管理：工具和技術</vt:lpstr>
      <vt:lpstr>規劃時程管理：輸出 時程管理計畫書</vt:lpstr>
      <vt:lpstr>規劃時程管理：輸出（續） 時程管理計畫書</vt:lpstr>
      <vt:lpstr>規劃時程管理：輸出（續） 時程管理計畫書</vt:lpstr>
      <vt:lpstr>規劃時程管理：輸出（續） 時程管理計畫書</vt:lpstr>
      <vt:lpstr>定義活動 Define Activities</vt:lpstr>
      <vt:lpstr>Define Activities: Inputs, Tools &amp; Techniques, and Outputs</vt:lpstr>
      <vt:lpstr>PowerPoint 簡報</vt:lpstr>
      <vt:lpstr>定義活動：輸入</vt:lpstr>
      <vt:lpstr>定義活動：工具和技術</vt:lpstr>
      <vt:lpstr>分解術  Decomposition</vt:lpstr>
      <vt:lpstr>湧浪規劃法  Rolling Wave Planning</vt:lpstr>
      <vt:lpstr>定義活動：輸出</vt:lpstr>
      <vt:lpstr>定義活動：輸出（續）</vt:lpstr>
      <vt:lpstr>活動清單 Activity List</vt:lpstr>
      <vt:lpstr>PowerPoint 簡報</vt:lpstr>
      <vt:lpstr>活動屬性 Activity Attributes</vt:lpstr>
      <vt:lpstr>排序活動 Sequence Activities</vt:lpstr>
      <vt:lpstr>Sequence Activities: Inputs, Tools &amp; Techniques, and Outputs</vt:lpstr>
      <vt:lpstr>PowerPoint 簡報</vt:lpstr>
      <vt:lpstr>活動依存關係 Activity Dependency</vt:lpstr>
      <vt:lpstr>強制性依存關係 Mandatory Dependencies</vt:lpstr>
      <vt:lpstr>裁決性依存關係 Discretionary Dependencies</vt:lpstr>
      <vt:lpstr>外部性依存關係 External Dependencies</vt:lpstr>
      <vt:lpstr>活動先後關係 Task Dependencies </vt:lpstr>
      <vt:lpstr>提前量和延後量 Leads &amp; Lags</vt:lpstr>
      <vt:lpstr>集合活動 Hammock Activity</vt:lpstr>
      <vt:lpstr>專案網路圖 Project Network Diagram</vt:lpstr>
      <vt:lpstr>專案中各項作業之先後順序關係</vt:lpstr>
      <vt:lpstr>節點圖法 Activity on Node, AON</vt:lpstr>
      <vt:lpstr>箭號圖法 Activity on Arrow, AOA</vt:lpstr>
      <vt:lpstr>排序活動：輸入</vt:lpstr>
      <vt:lpstr>排序活動：工具和技術</vt:lpstr>
      <vt:lpstr>排序活動：輸出 專案時程網路圖</vt:lpstr>
      <vt:lpstr>估計活動工期 Estimate Activity Durations</vt:lpstr>
      <vt:lpstr>估計活動工期 Estimate Activity Durations</vt:lpstr>
      <vt:lpstr>估計活動工期 Estimate Activity Durations</vt:lpstr>
      <vt:lpstr>估計活動工期 Estimate Activity Durations</vt:lpstr>
      <vt:lpstr>PowerPoint 簡報</vt:lpstr>
      <vt:lpstr>PowerPoint 簡報</vt:lpstr>
      <vt:lpstr>估計活動工期：輸入</vt:lpstr>
      <vt:lpstr>估計活動工期：工具和技術</vt:lpstr>
      <vt:lpstr>三點估計法/三時估計法 Three-Point Estimating</vt:lpstr>
      <vt:lpstr>PowerPoint 簡報</vt:lpstr>
      <vt:lpstr>時程儲備/應急儲備 Schedule Reserves/ Contingency Reserves</vt:lpstr>
      <vt:lpstr>敏捷專案決策 Decision Making 舉手表決投票 Fist of Five/Fist to Five</vt:lpstr>
      <vt:lpstr>建立時程：工具和技術（續）</vt:lpstr>
      <vt:lpstr>估計活動工期：輸出</vt:lpstr>
      <vt:lpstr>建立時程 Develop Schedule</vt:lpstr>
      <vt:lpstr>排程技術和方法</vt:lpstr>
      <vt:lpstr>甘特圖  Gantt Chart</vt:lpstr>
      <vt:lpstr>計畫評核術(PERT) Program Evaluation Review Technique</vt:lpstr>
      <vt:lpstr>甘特圖範例  </vt:lpstr>
      <vt:lpstr>甘特圖有三個限制 </vt:lpstr>
      <vt:lpstr>里程碑圖範例  </vt:lpstr>
      <vt:lpstr>要徑法 Critical Path Method, CPM</vt:lpstr>
      <vt:lpstr>發展時程範例：某專案活動順序及時程如下 試求出該專案之要徑</vt:lpstr>
      <vt:lpstr>要徑法：活動排序</vt:lpstr>
      <vt:lpstr>活動節點數字代表意義</vt:lpstr>
      <vt:lpstr>要徑法：重繪網路圖</vt:lpstr>
      <vt:lpstr>要徑法：向前推算過程 Forward Pass 計算最早開始(ES)及最早完成(EF)時間</vt:lpstr>
      <vt:lpstr>要徑法：倒退推算過程 Backward Pass 計算最晚開始(LS)及最晚完成(LF)時間</vt:lpstr>
      <vt:lpstr>要徑法：計算要徑 Where TF = LF-EF 或 LS-ES = 0</vt:lpstr>
      <vt:lpstr>自由裕度 vs 總裕度 Free Float vs Total Float</vt:lpstr>
      <vt:lpstr>專案計畫之關鍵路徑有下列三項特性 </vt:lpstr>
      <vt:lpstr>PERT與CPM的比較</vt:lpstr>
      <vt:lpstr>PowerPoint 簡報</vt:lpstr>
      <vt:lpstr>PowerPoint 簡報</vt:lpstr>
      <vt:lpstr>建立時程：輸入</vt:lpstr>
      <vt:lpstr>建立時程：工具和技術</vt:lpstr>
      <vt:lpstr>建立時程：工具和技術（續）</vt:lpstr>
      <vt:lpstr>資源最佳化 Resource Optimization </vt:lpstr>
      <vt:lpstr>PowerPoint 簡報</vt:lpstr>
      <vt:lpstr>PowerPoint 簡報</vt:lpstr>
      <vt:lpstr>建立時程：工具和技術（續） 時程壓縮 Schedule Compression</vt:lpstr>
      <vt:lpstr>PowerPoint 簡報</vt:lpstr>
      <vt:lpstr>建立時程：工具和技術（續） 資料分析 Data Analysis</vt:lpstr>
      <vt:lpstr>PowerPoint 簡報</vt:lpstr>
      <vt:lpstr>敏捷釋出規劃 Agile Release Planning</vt:lpstr>
      <vt:lpstr>PowerPoint 簡報</vt:lpstr>
      <vt:lpstr>建立時程：輸出</vt:lpstr>
      <vt:lpstr>PowerPoint 簡報</vt:lpstr>
      <vt:lpstr>Project Schedule Presentations 里程碑時程範例</vt:lpstr>
      <vt:lpstr>Project Schedule Presentations </vt:lpstr>
      <vt:lpstr>Project Schedule Presentations—Example Summary Schedule</vt:lpstr>
      <vt:lpstr>建立時程：輸出（續）</vt:lpstr>
      <vt:lpstr>管制時程 Control Schedule</vt:lpstr>
      <vt:lpstr>敏捷專案管制時程 Control Schedule</vt:lpstr>
      <vt:lpstr>PowerPoint 簡報</vt:lpstr>
      <vt:lpstr>PowerPoint 簡報</vt:lpstr>
      <vt:lpstr>管制時程：輸入</vt:lpstr>
      <vt:lpstr>管制時程：工具和技術 Control Schedule Tools &amp; Techniques</vt:lpstr>
      <vt:lpstr>管制時程工具 燃盡圖（Burndown Chart）</vt:lpstr>
      <vt:lpstr>PowerPoint 簡報</vt:lpstr>
      <vt:lpstr>理想燃盡圖</vt:lpstr>
      <vt:lpstr>不如預期燃盡圖</vt:lpstr>
      <vt:lpstr>管制時程：工具和技術（續） Control Schedule Tools &amp; Techniques</vt:lpstr>
      <vt:lpstr>管制時程：輸出</vt:lpstr>
      <vt:lpstr>Wrap Up</vt:lpstr>
      <vt:lpstr>專案時程包括主時程表和細部時程，試說明兩者間之區別</vt:lpstr>
      <vt:lpstr>何謂滾動式規劃，試說明之</vt:lpstr>
      <vt:lpstr>何謂里程碑，試說明之</vt:lpstr>
      <vt:lpstr>試分別說明工作量和工期的含義</vt:lpstr>
      <vt:lpstr>何謂提前量和延後量，專案團隊如何利用它們管理專案？ </vt:lpstr>
    </vt:vector>
  </TitlesOfParts>
  <Company>MNET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資料處理 第一章 認識電腦</dc:title>
  <dc:creator>JOSEPH</dc:creator>
  <cp:lastModifiedBy>YAO-WEN DENG</cp:lastModifiedBy>
  <cp:revision>1140</cp:revision>
  <dcterms:created xsi:type="dcterms:W3CDTF">2002-09-16T19:57:13Z</dcterms:created>
  <dcterms:modified xsi:type="dcterms:W3CDTF">2020-04-26T11:36:47Z</dcterms:modified>
</cp:coreProperties>
</file>