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825" r:id="rId2"/>
    <p:sldMasterId id="2147483914" r:id="rId3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CCCC"/>
    <a:srgbClr val="FFFFCC"/>
    <a:srgbClr val="0000FF"/>
    <a:srgbClr val="FF0000"/>
    <a:srgbClr val="FF9900"/>
    <a:srgbClr val="ED7D31"/>
    <a:srgbClr val="4472C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6" autoAdjust="0"/>
    <p:restoredTop sz="94384" autoAdjust="0"/>
  </p:normalViewPr>
  <p:slideViewPr>
    <p:cSldViewPr showGuides="1">
      <p:cViewPr varScale="1">
        <p:scale>
          <a:sx n="70" d="100"/>
          <a:sy n="70" d="100"/>
        </p:scale>
        <p:origin x="768" y="54"/>
      </p:cViewPr>
      <p:guideLst>
        <p:guide pos="216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C26C61-5F31-47C4-9082-97355FA6359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79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BA80-3883-441B-88AD-9535677106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3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1899-1EC0-4301-97E2-E12AABC2BB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5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176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815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4213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901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187423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903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5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7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E21-BEE4-4CF1-8A21-EACBB0756E6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578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10891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38826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28946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08370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051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13175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970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81118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2595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224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2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492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62457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5951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01159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52584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27564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83528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327323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BA80-3883-441B-88AD-9535677106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473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1899-1EC0-4301-97E2-E12AABC2BB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5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1CCB-DE00-4AB8-A2F3-F6180568AB4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9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D077-81B7-49AF-BDB3-D40E5AC4638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69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BC93-0F08-4AB7-8D83-38ED83DBEB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48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742D-6054-4A72-BE3D-513F6E111B3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83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284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97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資訊安全</a:t>
            </a:r>
            <a:br>
              <a:rPr lang="en-US" altLang="zh-TW" dirty="0"/>
            </a:br>
            <a:r>
              <a:rPr lang="zh-TW" altLang="en-US" dirty="0"/>
              <a:t>課程簡介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Joseph Deng</a:t>
            </a:r>
            <a:endParaRPr lang="zh-TW" altLang="en-US" dirty="0"/>
          </a:p>
          <a:p>
            <a:r>
              <a:rPr lang="en-US" altLang="zh-TW" dirty="0"/>
              <a:t>josephdeng@g2.usc.edu.tw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06ADF68-3803-4CF3-9916-FA3C4404E545}" type="slidenum">
              <a:rPr lang="en-US" altLang="zh-TW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C3822-ADC2-48E8-9C4E-AA64DA72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課程簡介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9995121-6045-4A45-8347-90A403F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課程名稱：資訊安全 </a:t>
            </a:r>
            <a:r>
              <a:rPr lang="en-US" altLang="zh-TW" dirty="0"/>
              <a:t>Information Security</a:t>
            </a:r>
          </a:p>
          <a:p>
            <a:r>
              <a:rPr lang="zh-TW" altLang="en-US" dirty="0"/>
              <a:t>開課班級：日資四甲</a:t>
            </a:r>
            <a:endParaRPr lang="en-US" altLang="zh-TW" dirty="0"/>
          </a:p>
          <a:p>
            <a:r>
              <a:rPr lang="zh-TW" altLang="en-US" dirty="0"/>
              <a:t>評分方式與比重</a:t>
            </a:r>
            <a:endParaRPr lang="en-US" altLang="zh-TW" dirty="0"/>
          </a:p>
          <a:p>
            <a:pPr lvl="1"/>
            <a:r>
              <a:rPr lang="zh-TW" altLang="en-US" dirty="0"/>
              <a:t>出席、課堂活動參與、隨堂小考 </a:t>
            </a:r>
            <a:r>
              <a:rPr lang="en-US" altLang="zh-TW" dirty="0"/>
              <a:t>40%</a:t>
            </a:r>
          </a:p>
          <a:p>
            <a:pPr lvl="1"/>
            <a:r>
              <a:rPr lang="zh-TW" altLang="en-US" dirty="0"/>
              <a:t>期中考 </a:t>
            </a:r>
            <a:r>
              <a:rPr lang="en-US" altLang="zh-TW" dirty="0"/>
              <a:t>30%</a:t>
            </a:r>
          </a:p>
          <a:p>
            <a:pPr lvl="1"/>
            <a:r>
              <a:rPr lang="zh-TW" altLang="en-US" dirty="0"/>
              <a:t>期末考 </a:t>
            </a:r>
            <a:r>
              <a:rPr lang="en-US" altLang="zh-TW" dirty="0"/>
              <a:t>30%</a:t>
            </a:r>
          </a:p>
          <a:p>
            <a:r>
              <a:rPr lang="zh-TW" altLang="en-US" dirty="0"/>
              <a:t>教材</a:t>
            </a:r>
            <a:endParaRPr lang="en-US" altLang="zh-TW" dirty="0"/>
          </a:p>
          <a:p>
            <a:pPr lvl="1"/>
            <a:r>
              <a:rPr lang="en-US" altLang="zh-TW" dirty="0"/>
              <a:t>"Computer security-principles and practice", by William Stallings and Lawrie Brown. 4</a:t>
            </a:r>
            <a:r>
              <a:rPr lang="en-US" altLang="zh-TW"/>
              <a:t>/e, ISBN-13</a:t>
            </a:r>
            <a:r>
              <a:rPr lang="en-US" altLang="zh-TW" dirty="0"/>
              <a:t>: 9-781292-066172</a:t>
            </a:r>
          </a:p>
          <a:p>
            <a:pPr lvl="1"/>
            <a:r>
              <a:rPr lang="zh-TW" altLang="en-US" dirty="0"/>
              <a:t>台灣代理商</a:t>
            </a:r>
            <a:r>
              <a:rPr lang="en-US" altLang="zh-TW" dirty="0"/>
              <a:t>: </a:t>
            </a:r>
            <a:r>
              <a:rPr lang="zh-TW" altLang="en-US" dirty="0"/>
              <a:t>全華公司 </a:t>
            </a:r>
            <a:r>
              <a:rPr lang="en-US" altLang="zh-TW" dirty="0"/>
              <a:t>02-2262-5666(</a:t>
            </a:r>
            <a:r>
              <a:rPr lang="zh-TW" altLang="en-US" dirty="0"/>
              <a:t>分機</a:t>
            </a:r>
            <a:r>
              <a:rPr lang="en-US" altLang="zh-TW" dirty="0"/>
              <a:t>162 </a:t>
            </a:r>
            <a:r>
              <a:rPr lang="zh-TW" altLang="en-US" dirty="0"/>
              <a:t>或 </a:t>
            </a:r>
            <a:r>
              <a:rPr lang="en-US" altLang="zh-TW" dirty="0"/>
              <a:t>121)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9EF4D8-7A32-45F2-AC49-818B8BCC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19486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11797</TotalTime>
  <Words>85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1_HDOfficeLightV0</vt:lpstr>
      <vt:lpstr>絲縷</vt:lpstr>
      <vt:lpstr>資訊安全 課程簡介</vt:lpstr>
      <vt:lpstr>課程簡介</vt:lpstr>
    </vt:vector>
  </TitlesOfParts>
  <Company>MNET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資料處理 第一章 認識電腦</dc:title>
  <dc:creator>JOSEPH</dc:creator>
  <cp:lastModifiedBy>YAO-WEN DENG</cp:lastModifiedBy>
  <cp:revision>1143</cp:revision>
  <dcterms:created xsi:type="dcterms:W3CDTF">2002-09-16T19:57:13Z</dcterms:created>
  <dcterms:modified xsi:type="dcterms:W3CDTF">2020-08-11T12:29:53Z</dcterms:modified>
</cp:coreProperties>
</file>