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13"/>
  </p:handoutMasterIdLst>
  <p:sldIdLst>
    <p:sldId id="370" r:id="rId4"/>
    <p:sldId id="378" r:id="rId6"/>
    <p:sldId id="379" r:id="rId7"/>
    <p:sldId id="380" r:id="rId8"/>
    <p:sldId id="381" r:id="rId9"/>
    <p:sldId id="382" r:id="rId10"/>
    <p:sldId id="383" r:id="rId11"/>
    <p:sldId id="384" r:id="rId12"/>
  </p:sldIdLst>
  <p:sldSz cx="9144000" cy="6858000" type="screen4x3"/>
  <p:notesSz cx="6797675" cy="9926320"/>
  <p:defaultTextStyle>
    <a:defPPr>
      <a:defRPr lang="en-GB"/>
    </a:defPPr>
    <a:lvl1pPr algn="l" defTabSz="53530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535305" indent="-78105" algn="l" defTabSz="53530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1071880" indent="-157480" algn="l" defTabSz="53530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608455" indent="-236855" algn="l" defTabSz="53530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2145030" indent="-316230" algn="l" defTabSz="53530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24192"/>
    <a:srgbClr val="68717A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5" autoAdjust="0"/>
    <p:restoredTop sz="95886" autoAdjust="0"/>
  </p:normalViewPr>
  <p:slideViewPr>
    <p:cSldViewPr snapToGrid="0">
      <p:cViewPr varScale="1">
        <p:scale>
          <a:sx n="90" d="100"/>
          <a:sy n="90" d="100"/>
        </p:scale>
        <p:origin x="161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3657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3657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2237D1-6B80-40AD-9065-4B6206D8956D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3657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53657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692614-C6D5-4BEB-8D71-D72F0CD4F73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3657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3657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510E2E-1E5E-4718-A03A-0B925B0D44CA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3657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53657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BA5F668-78E0-4018-ABB5-0344F65758B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3530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535305" algn="l" defTabSz="53530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1071880" algn="l" defTabSz="53530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608455" algn="l" defTabSz="53530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2145030" algn="l" defTabSz="53530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682240" algn="l" defTabSz="536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815" algn="l" defTabSz="536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755" algn="l" defTabSz="536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330" algn="l" defTabSz="536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5F668-78E0-4018-ABB5-0344F65758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5F668-78E0-4018-ABB5-0344F65758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5F668-78E0-4018-ABB5-0344F65758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5F668-78E0-4018-ABB5-0344F65758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5F668-78E0-4018-ABB5-0344F65758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5F668-78E0-4018-ABB5-0344F65758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5F668-78E0-4018-ABB5-0344F65758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A5F668-78E0-4018-ABB5-0344F65758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705"/>
              </a:spcAft>
              <a:defRPr baseline="0"/>
            </a:lvl1pPr>
            <a:lvl2pPr>
              <a:spcAft>
                <a:spcPts val="705"/>
              </a:spcAft>
              <a:defRPr/>
            </a:lvl2pPr>
            <a:lvl3pPr>
              <a:spcAft>
                <a:spcPts val="705"/>
              </a:spcAft>
              <a:defRPr/>
            </a:lvl3pPr>
            <a:lvl4pPr>
              <a:spcAft>
                <a:spcPts val="705"/>
              </a:spcAft>
              <a:defRPr/>
            </a:lvl4pPr>
            <a:lvl5pPr>
              <a:spcAft>
                <a:spcPts val="705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717055"/>
            <a:ext cx="8227649" cy="402167"/>
          </a:xfrm>
        </p:spPr>
        <p:txBody>
          <a:bodyPr/>
          <a:lstStyle>
            <a:lvl1pPr marL="0" indent="0">
              <a:buFont typeface="Arial" panose="020B0604020202020204"/>
              <a:buNone/>
              <a:defRPr sz="21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372332"/>
            <a:ext cx="8229600" cy="41571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717055"/>
            <a:ext cx="8227649" cy="402167"/>
          </a:xfrm>
        </p:spPr>
        <p:txBody>
          <a:bodyPr/>
          <a:lstStyle>
            <a:lvl1pPr marL="0" indent="0">
              <a:buFont typeface="Arial" panose="020B0604020202020204"/>
              <a:buNone/>
              <a:defRPr sz="21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4" y="1449917"/>
            <a:ext cx="4032250" cy="3393016"/>
          </a:xfrm>
        </p:spPr>
        <p:txBody>
          <a:bodyPr/>
          <a:lstStyle>
            <a:lvl1pPr marL="0" indent="0">
              <a:spcAft>
                <a:spcPts val="705"/>
              </a:spcAft>
              <a:buFont typeface="Arial" panose="020B0604020202020204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4" y="1449747"/>
            <a:ext cx="4032250" cy="3393016"/>
          </a:xfrm>
        </p:spPr>
        <p:txBody>
          <a:bodyPr/>
          <a:lstStyle>
            <a:lvl1pPr marL="0" indent="0">
              <a:spcAft>
                <a:spcPts val="705"/>
              </a:spcAft>
              <a:buNone/>
              <a:defRPr baseline="0"/>
            </a:lvl1pPr>
            <a:lvl2pPr marL="0" indent="0">
              <a:spcAft>
                <a:spcPts val="705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717055"/>
            <a:ext cx="8227649" cy="402167"/>
          </a:xfrm>
        </p:spPr>
        <p:txBody>
          <a:bodyPr/>
          <a:lstStyle>
            <a:lvl1pPr marL="0" indent="0">
              <a:buFont typeface="Arial" panose="020B0604020202020204"/>
              <a:buNone/>
              <a:defRPr sz="21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6229350"/>
            <a:ext cx="70326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40000"/>
            <a:ext cx="8244000" cy="3004800"/>
          </a:xfrm>
        </p:spPr>
        <p:txBody>
          <a:bodyPr/>
          <a:lstStyle>
            <a:lvl1pPr marL="0" indent="0">
              <a:buNone/>
              <a:defRPr sz="77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949280"/>
            <a:ext cx="8244000" cy="2707200"/>
          </a:xfrm>
        </p:spPr>
        <p:txBody>
          <a:bodyPr/>
          <a:lstStyle>
            <a:lvl1pPr marL="380365" indent="-380365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6229350"/>
            <a:ext cx="70326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384000"/>
            <a:ext cx="8244000" cy="3004800"/>
          </a:xfrm>
        </p:spPr>
        <p:txBody>
          <a:bodyPr/>
          <a:lstStyle>
            <a:lvl1pPr marL="0" indent="0">
              <a:spcAft>
                <a:spcPts val="1410"/>
              </a:spcAft>
              <a:buNone/>
              <a:defRPr sz="52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6229350"/>
            <a:ext cx="70326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3240088"/>
            <a:ext cx="17272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3240088"/>
            <a:ext cx="17272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7921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6553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/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112871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/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4557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/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622141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/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3746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/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96850"/>
            <a:ext cx="0" cy="73453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/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96850"/>
            <a:ext cx="0" cy="7345363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373063"/>
            <a:ext cx="8229600" cy="41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452563"/>
            <a:ext cx="8229600" cy="440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9144000" cy="277812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lIns="105597" tIns="54910" rIns="105597" bIns="54910">
            <a:spAutoFit/>
          </a:bodyPr>
          <a:lstStyle/>
          <a:p>
            <a:pPr algn="ctr" defTabSz="89408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  <a:endParaRPr lang="en-US" sz="12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6945313"/>
            <a:ext cx="287337" cy="179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  <a:endParaRPr lang="en-GB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6945313"/>
            <a:ext cx="287338" cy="1793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  <a:endParaRPr lang="en-GB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6945313"/>
            <a:ext cx="287337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</a:ln>
          <a:effectLst/>
        </p:spPr>
        <p:txBody>
          <a:bodyPr lIns="21119" tIns="295672" rIns="21119" bIns="0"/>
          <a:lstStyle/>
          <a:p>
            <a:pPr defTabSz="709295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  <a:endParaRPr lang="en-US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6945313"/>
            <a:ext cx="287337" cy="17938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  <a:endParaRPr lang="en-GB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6945313"/>
            <a:ext cx="287338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  <a:endParaRPr lang="en-GB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6945313"/>
            <a:ext cx="792163" cy="179387"/>
          </a:xfrm>
          <a:prstGeom prst="rect">
            <a:avLst/>
          </a:prstGeom>
          <a:noFill/>
          <a:ln>
            <a:noFill/>
          </a:ln>
        </p:spPr>
        <p:txBody>
          <a:bodyPr wrap="none" lIns="21119" tIns="0" rIns="42239" bIns="0" anchor="ctr"/>
          <a:lstStyle/>
          <a:p>
            <a:pPr algn="r"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</a:t>
            </a:r>
            <a:r>
              <a:rPr lang="en-GB" sz="600" b="1" dirty="0" err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colors</a:t>
            </a: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:</a:t>
            </a:r>
            <a:endParaRPr lang="en-GB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6945313"/>
            <a:ext cx="287337" cy="1793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6945313"/>
            <a:ext cx="287338" cy="179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6945313"/>
            <a:ext cx="287337" cy="1793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</a:ln>
          <a:effectLst/>
        </p:spPr>
        <p:txBody>
          <a:bodyPr lIns="21119" tIns="295672" rIns="21119" bIns="0"/>
          <a:lstStyle/>
          <a:p>
            <a:pPr defTabSz="709295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6945313"/>
            <a:ext cx="792163" cy="179387"/>
          </a:xfrm>
          <a:prstGeom prst="rect">
            <a:avLst/>
          </a:prstGeom>
          <a:noFill/>
          <a:ln>
            <a:noFill/>
          </a:ln>
        </p:spPr>
        <p:txBody>
          <a:bodyPr wrap="none" lIns="21119" tIns="0" rIns="42239" bIns="0" anchor="ctr"/>
          <a:lstStyle/>
          <a:p>
            <a:pPr algn="r"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60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/>
          <p:nvPr/>
        </p:nvSpPr>
        <p:spPr>
          <a:xfrm>
            <a:off x="722313" y="6191250"/>
            <a:ext cx="687387" cy="1841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900" smtClean="0">
                <a:solidFill>
                  <a:schemeClr val="bg2"/>
                </a:solidFill>
                <a:cs typeface="Arial" panose="020B0604020202020204" pitchFamily="34" charset="0"/>
              </a:rPr>
            </a:fld>
            <a:endParaRPr lang="en-GB" sz="9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/>
          <p:nvPr/>
        </p:nvSpPr>
        <p:spPr>
          <a:xfrm>
            <a:off x="433388" y="6188075"/>
            <a:ext cx="144462" cy="1841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2A18F53-4B9A-413F-98CE-2C8C2FFD409C}" type="slidenum">
              <a:rPr lang="en-GB" sz="900" smtClean="0">
                <a:solidFill>
                  <a:schemeClr val="bg2"/>
                </a:solidFill>
                <a:cs typeface="Arial" panose="020B0604020202020204" pitchFamily="34" charset="0"/>
              </a:rPr>
            </a:fld>
            <a:endParaRPr lang="en-GB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9725" y="6229350"/>
            <a:ext cx="70167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1439863" y="6191250"/>
            <a:ext cx="6078537" cy="1381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536575">
              <a:defRPr/>
            </a:pPr>
            <a:r>
              <a:rPr lang="pt-BR" sz="9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© Nokia 2014               </a:t>
            </a:r>
            <a:endParaRPr lang="en-GB" sz="90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503363" y="6332538"/>
            <a:ext cx="6078537" cy="385762"/>
          </a:xfrm>
          <a:prstGeom prst="rect">
            <a:avLst/>
          </a:prstGeom>
          <a:noFill/>
        </p:spPr>
        <p:txBody>
          <a:bodyPr lIns="107287" tIns="53643" rIns="107287" bIns="53643">
            <a:spAutoFit/>
          </a:bodyPr>
          <a:lstStyle/>
          <a:p>
            <a:pPr defTabSz="536575">
              <a:defRPr/>
            </a:pPr>
            <a:endParaRPr lang="en-GB" sz="900" dirty="0">
              <a:solidFill>
                <a:schemeClr val="bg2"/>
              </a:solidFill>
              <a:ea typeface="+mn-ea"/>
              <a:cs typeface="Arial" panose="020B0604020202020204" pitchFamily="34" charset="0"/>
            </a:endParaRPr>
          </a:p>
          <a:p>
            <a:pPr defTabSz="536575">
              <a:defRPr/>
            </a:pPr>
            <a:endParaRPr lang="en-GB" sz="900" dirty="0">
              <a:solidFill>
                <a:schemeClr val="bg2"/>
              </a:solidFill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/>
  <p:txStyles>
    <p:titleStyle>
      <a:lvl1pPr algn="l" defTabSz="535305" rtl="0" eaLnBrk="0" fontAlgn="base" hangingPunct="0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ヒラギノ角ゴ Pro W3" charset="0"/>
          <a:cs typeface="Arial" panose="020B0604020202020204"/>
        </a:defRPr>
      </a:lvl1pPr>
      <a:lvl2pPr algn="l" defTabSz="535305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Nokia Pure Headline Light"/>
          <a:ea typeface="ヒラギノ角ゴ Pro W3" charset="0"/>
          <a:cs typeface="Arial" panose="020B0604020202020204" pitchFamily="34" charset="0"/>
        </a:defRPr>
      </a:lvl2pPr>
      <a:lvl3pPr algn="l" defTabSz="535305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Nokia Pure Headline Light"/>
          <a:ea typeface="ヒラギノ角ゴ Pro W3" charset="0"/>
          <a:cs typeface="Arial" panose="020B0604020202020204" pitchFamily="34" charset="0"/>
        </a:defRPr>
      </a:lvl3pPr>
      <a:lvl4pPr algn="l" defTabSz="535305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Nokia Pure Headline Light"/>
          <a:ea typeface="ヒラギノ角ゴ Pro W3" charset="0"/>
          <a:cs typeface="Arial" panose="020B0604020202020204" pitchFamily="34" charset="0"/>
        </a:defRPr>
      </a:lvl4pPr>
      <a:lvl5pPr algn="l" defTabSz="535305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Nokia Pure Headline Light"/>
          <a:ea typeface="ヒラギノ角ゴ Pro W3" charset="0"/>
          <a:cs typeface="Arial" panose="020B0604020202020204" pitchFamily="34" charset="0"/>
        </a:defRPr>
      </a:lvl5pPr>
      <a:lvl6pPr marL="536575" algn="l" defTabSz="53657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anose="020B0604020202020204" pitchFamily="34" charset="0"/>
          <a:ea typeface="ヒラギノ角ゴ Pro W3" charset="0"/>
        </a:defRPr>
      </a:lvl6pPr>
      <a:lvl7pPr marL="1073150" algn="l" defTabSz="53657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anose="020B0604020202020204" pitchFamily="34" charset="0"/>
          <a:ea typeface="ヒラギノ角ゴ Pro W3" charset="0"/>
        </a:defRPr>
      </a:lvl7pPr>
      <a:lvl8pPr marL="1609090" algn="l" defTabSz="53657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anose="020B0604020202020204" pitchFamily="34" charset="0"/>
          <a:ea typeface="ヒラギノ角ゴ Pro W3" charset="0"/>
        </a:defRPr>
      </a:lvl8pPr>
      <a:lvl9pPr marL="2145665" algn="l" defTabSz="53657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anose="020B0604020202020204" pitchFamily="34" charset="0"/>
          <a:ea typeface="ヒラギノ角ゴ Pro W3" charset="0"/>
        </a:defRPr>
      </a:lvl9pPr>
    </p:titleStyle>
    <p:bodyStyle>
      <a:lvl1pPr marL="269875" indent="-269875" algn="l" defTabSz="535305" rtl="0" eaLnBrk="0" fontAlgn="base" hangingPunct="0">
        <a:spcBef>
          <a:spcPct val="0"/>
        </a:spcBef>
        <a:spcAft>
          <a:spcPts val="700"/>
        </a:spcAft>
        <a:buFont typeface="Arial" panose="020B0604020202020204" pitchFamily="34" charset="0"/>
        <a:buChar char="•"/>
        <a:defRPr sz="38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538480" indent="-266700" algn="l" defTabSz="535305" rtl="0" eaLnBrk="0" fontAlgn="base" hangingPunct="0">
        <a:spcBef>
          <a:spcPct val="0"/>
        </a:spcBef>
        <a:spcAft>
          <a:spcPts val="700"/>
        </a:spcAft>
        <a:buFont typeface="Lucida Grande"/>
        <a:buChar char="-"/>
        <a:defRPr sz="33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802005" indent="-263525" algn="l" defTabSz="535305" rtl="0" eaLnBrk="0" fontAlgn="base" hangingPunct="0">
        <a:spcBef>
          <a:spcPct val="0"/>
        </a:spcBef>
        <a:spcAft>
          <a:spcPts val="700"/>
        </a:spcAft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1069975" indent="-266700" algn="l" defTabSz="535305" rtl="0" eaLnBrk="0" fontAlgn="base" hangingPunct="0">
        <a:spcBef>
          <a:spcPct val="0"/>
        </a:spcBef>
        <a:spcAft>
          <a:spcPts val="700"/>
        </a:spcAft>
        <a:buFont typeface="Lucida Grande"/>
        <a:buChar char="-"/>
        <a:defRPr sz="23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339850" indent="-269875" algn="l" defTabSz="535305" rtl="0" eaLnBrk="0" fontAlgn="base" hangingPunct="0">
        <a:spcBef>
          <a:spcPct val="0"/>
        </a:spcBef>
        <a:spcAft>
          <a:spcPts val="700"/>
        </a:spcAft>
        <a:buFont typeface="Arial" panose="020B0604020202020204" pitchFamily="34" charset="0"/>
        <a:buChar char="•"/>
        <a:defRPr sz="23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950210" indent="-267970" algn="l" defTabSz="53657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785" indent="-267970" algn="l" defTabSz="53657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indent="-267970" algn="l" defTabSz="53657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935" indent="-267970" algn="l" defTabSz="53657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150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090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665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240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815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4755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330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7921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6553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112871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4557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622141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3746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96850"/>
            <a:ext cx="0" cy="73453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96850"/>
            <a:ext cx="0" cy="73453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</p:spPr>
        <p:txBody>
          <a:bodyPr lIns="107287" tIns="53643" rIns="107287" bIns="53643" anchor="ctr"/>
          <a:lstStyle/>
          <a:p>
            <a:pPr defTabSz="536575">
              <a:defRPr/>
            </a:pPr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59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373063"/>
            <a:ext cx="8229600" cy="41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452563"/>
            <a:ext cx="8229600" cy="440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9144000" cy="277812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lIns="105597" tIns="54910" rIns="105597" bIns="54910">
            <a:spAutoFit/>
          </a:bodyPr>
          <a:lstStyle/>
          <a:p>
            <a:pPr algn="ctr" defTabSz="89408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2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  <a:endParaRPr lang="en-US" sz="12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6945313"/>
            <a:ext cx="287337" cy="1793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  <a:endParaRPr lang="en-GB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6945313"/>
            <a:ext cx="287338" cy="1793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  <a:endParaRPr lang="en-GB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6945313"/>
            <a:ext cx="287337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</a:ln>
          <a:effectLst/>
        </p:spPr>
        <p:txBody>
          <a:bodyPr lIns="21119" tIns="295672" rIns="21119" bIns="0"/>
          <a:lstStyle/>
          <a:p>
            <a:pPr defTabSz="709295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  <a:endParaRPr lang="en-US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6945313"/>
            <a:ext cx="287337" cy="17938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  <a:endParaRPr lang="en-GB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6945313"/>
            <a:ext cx="287338" cy="17938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  <a:endParaRPr lang="en-GB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6945313"/>
            <a:ext cx="792163" cy="179387"/>
          </a:xfrm>
          <a:prstGeom prst="rect">
            <a:avLst/>
          </a:prstGeom>
          <a:noFill/>
          <a:ln>
            <a:noFill/>
          </a:ln>
        </p:spPr>
        <p:txBody>
          <a:bodyPr wrap="none" lIns="21119" tIns="0" rIns="42239" bIns="0" anchor="ctr"/>
          <a:lstStyle/>
          <a:p>
            <a:pPr algn="r"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</a:t>
            </a:r>
            <a:r>
              <a:rPr lang="en-GB" sz="600" b="1" dirty="0" err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colors</a:t>
            </a:r>
            <a:r>
              <a:rPr lang="en-GB" sz="6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:</a:t>
            </a:r>
            <a:endParaRPr lang="en-GB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6945313"/>
            <a:ext cx="287337" cy="1793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6945313"/>
            <a:ext cx="287338" cy="1793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</a:ln>
        </p:spPr>
        <p:txBody>
          <a:bodyPr lIns="21119" tIns="295672" rIns="21119" bIns="0"/>
          <a:lstStyle/>
          <a:p>
            <a:pPr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6945313"/>
            <a:ext cx="287337" cy="1793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</a:ln>
          <a:effectLst/>
        </p:spPr>
        <p:txBody>
          <a:bodyPr lIns="21119" tIns="295672" rIns="21119" bIns="0"/>
          <a:lstStyle/>
          <a:p>
            <a:pPr defTabSz="709295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6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6945313"/>
            <a:ext cx="792163" cy="179387"/>
          </a:xfrm>
          <a:prstGeom prst="rect">
            <a:avLst/>
          </a:prstGeom>
          <a:noFill/>
          <a:ln>
            <a:noFill/>
          </a:ln>
        </p:spPr>
        <p:txBody>
          <a:bodyPr wrap="none" lIns="21119" tIns="0" rIns="42239" bIns="0" anchor="ctr"/>
          <a:lstStyle/>
          <a:p>
            <a:pPr algn="r" defTabSz="708025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6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/>
          <p:nvPr/>
        </p:nvSpPr>
        <p:spPr>
          <a:xfrm>
            <a:off x="722313" y="6191250"/>
            <a:ext cx="687387" cy="1841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900" smtClean="0">
                <a:cs typeface="Arial" panose="020B0604020202020204" pitchFamily="34" charset="0"/>
              </a:rPr>
            </a:fld>
            <a:endParaRPr lang="en-GB" sz="900" dirty="0"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/>
          <p:nvPr/>
        </p:nvSpPr>
        <p:spPr>
          <a:xfrm>
            <a:off x="433388" y="6191250"/>
            <a:ext cx="144462" cy="1841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5E7B31D-1679-43FF-A5CB-0212C2708C73}" type="slidenum">
              <a:rPr lang="en-GB" sz="900" smtClean="0">
                <a:cs typeface="Arial" panose="020B0604020202020204" pitchFamily="34" charset="0"/>
              </a:rPr>
            </a:fld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439863" y="6196013"/>
            <a:ext cx="5048250" cy="1381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536575">
              <a:defRPr/>
            </a:pPr>
            <a:r>
              <a:rPr lang="pt-BR" sz="9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Nokia 2014               </a:t>
            </a:r>
            <a:endParaRPr lang="en-GB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sldNum="0" hdr="0"/>
  <p:txStyles>
    <p:titleStyle>
      <a:lvl1pPr algn="l" defTabSz="535305" rtl="0" eaLnBrk="0" fontAlgn="base" hangingPunct="0">
        <a:spcBef>
          <a:spcPct val="0"/>
        </a:spcBef>
        <a:spcAft>
          <a:spcPct val="0"/>
        </a:spcAft>
        <a:defRPr sz="2100" b="1" kern="1200">
          <a:solidFill>
            <a:schemeClr val="tx2"/>
          </a:solidFill>
          <a:latin typeface="+mj-lt"/>
          <a:ea typeface="ヒラギノ角ゴ Pro W3" charset="0"/>
          <a:cs typeface="Arial" panose="020B0604020202020204"/>
        </a:defRPr>
      </a:lvl1pPr>
      <a:lvl2pPr algn="l" defTabSz="535305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Nokia Pure Headline Light"/>
          <a:ea typeface="ヒラギノ角ゴ Pro W3" charset="0"/>
          <a:cs typeface="Arial" panose="020B0604020202020204" pitchFamily="34" charset="0"/>
        </a:defRPr>
      </a:lvl2pPr>
      <a:lvl3pPr algn="l" defTabSz="535305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Nokia Pure Headline Light"/>
          <a:ea typeface="ヒラギノ角ゴ Pro W3" charset="0"/>
          <a:cs typeface="Arial" panose="020B0604020202020204" pitchFamily="34" charset="0"/>
        </a:defRPr>
      </a:lvl3pPr>
      <a:lvl4pPr algn="l" defTabSz="535305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Nokia Pure Headline Light"/>
          <a:ea typeface="ヒラギノ角ゴ Pro W3" charset="0"/>
          <a:cs typeface="Arial" panose="020B0604020202020204" pitchFamily="34" charset="0"/>
        </a:defRPr>
      </a:lvl4pPr>
      <a:lvl5pPr algn="l" defTabSz="535305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Nokia Pure Headline Light"/>
          <a:ea typeface="ヒラギノ角ゴ Pro W3" charset="0"/>
          <a:cs typeface="Arial" panose="020B0604020202020204" pitchFamily="34" charset="0"/>
        </a:defRPr>
      </a:lvl5pPr>
      <a:lvl6pPr marL="536575" algn="l" defTabSz="53657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anose="020B0604020202020204" pitchFamily="34" charset="0"/>
          <a:ea typeface="ヒラギノ角ゴ Pro W3" charset="0"/>
        </a:defRPr>
      </a:lvl6pPr>
      <a:lvl7pPr marL="1073150" algn="l" defTabSz="53657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anose="020B0604020202020204" pitchFamily="34" charset="0"/>
          <a:ea typeface="ヒラギノ角ゴ Pro W3" charset="0"/>
        </a:defRPr>
      </a:lvl7pPr>
      <a:lvl8pPr marL="1609090" algn="l" defTabSz="53657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anose="020B0604020202020204" pitchFamily="34" charset="0"/>
          <a:ea typeface="ヒラギノ角ゴ Pro W3" charset="0"/>
        </a:defRPr>
      </a:lvl8pPr>
      <a:lvl9pPr marL="2145665" algn="l" defTabSz="536575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panose="020B0604020202020204" pitchFamily="34" charset="0"/>
          <a:ea typeface="ヒラギノ角ゴ Pro W3" charset="0"/>
        </a:defRPr>
      </a:lvl9pPr>
    </p:titleStyle>
    <p:bodyStyle>
      <a:lvl1pPr marL="269875" indent="-269875" algn="l" defTabSz="535305" rtl="0" eaLnBrk="0" fontAlgn="base" hangingPunct="0">
        <a:spcBef>
          <a:spcPct val="0"/>
        </a:spcBef>
        <a:spcAft>
          <a:spcPts val="700"/>
        </a:spcAft>
        <a:buFont typeface="Arial" panose="020B0604020202020204" pitchFamily="34" charset="0"/>
        <a:buChar char="•"/>
        <a:defRPr sz="38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538480" indent="-266700" algn="l" defTabSz="535305" rtl="0" eaLnBrk="0" fontAlgn="base" hangingPunct="0">
        <a:spcBef>
          <a:spcPct val="0"/>
        </a:spcBef>
        <a:spcAft>
          <a:spcPts val="700"/>
        </a:spcAft>
        <a:buFont typeface="Lucida Grande"/>
        <a:buChar char="-"/>
        <a:defRPr sz="33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802005" indent="-263525" algn="l" defTabSz="535305" rtl="0" eaLnBrk="0" fontAlgn="base" hangingPunct="0">
        <a:spcBef>
          <a:spcPct val="0"/>
        </a:spcBef>
        <a:spcAft>
          <a:spcPts val="700"/>
        </a:spcAft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1069975" indent="-266700" algn="l" defTabSz="535305" rtl="0" eaLnBrk="0" fontAlgn="base" hangingPunct="0">
        <a:spcBef>
          <a:spcPct val="0"/>
        </a:spcBef>
        <a:spcAft>
          <a:spcPts val="700"/>
        </a:spcAft>
        <a:buFont typeface="Lucida Grande"/>
        <a:buChar char="-"/>
        <a:defRPr sz="23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339850" indent="-269875" algn="l" defTabSz="535305" rtl="0" eaLnBrk="0" fontAlgn="base" hangingPunct="0">
        <a:spcBef>
          <a:spcPct val="0"/>
        </a:spcBef>
        <a:spcAft>
          <a:spcPts val="700"/>
        </a:spcAft>
        <a:buFont typeface="Arial" panose="020B0604020202020204" pitchFamily="34" charset="0"/>
        <a:buChar char="•"/>
        <a:defRPr sz="23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950210" indent="-267970" algn="l" defTabSz="53657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785" indent="-267970" algn="l" defTabSz="53657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indent="-267970" algn="l" defTabSz="53657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935" indent="-267970" algn="l" defTabSz="53657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150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090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665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240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815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4755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330" algn="l" defTabSz="53657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10030"/>
            <a:ext cx="88887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${img-1}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196215"/>
            <a:ext cx="662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${text-title</a:t>
            </a: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10030"/>
            <a:ext cx="88887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${img-1}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196215"/>
            <a:ext cx="662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${text-title</a:t>
            </a: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10030"/>
            <a:ext cx="88887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${img-1}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196215"/>
            <a:ext cx="662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${text-title</a:t>
            </a: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10030"/>
            <a:ext cx="88887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${img-1}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196215"/>
            <a:ext cx="662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${text-title</a:t>
            </a: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10030"/>
            <a:ext cx="88887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${img-1}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196215"/>
            <a:ext cx="662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${text-title</a:t>
            </a: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10030"/>
            <a:ext cx="88887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${img-1}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196215"/>
            <a:ext cx="662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${text-title</a:t>
            </a: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10030"/>
            <a:ext cx="88887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${img-1}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196215"/>
            <a:ext cx="662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${text-title</a:t>
            </a: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10030"/>
            <a:ext cx="88887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${img-1}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196215"/>
            <a:ext cx="662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${text-title</a:t>
            </a: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 Master Whit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PowerPoint Guidelines v27 Correct logo size and position</Template>
  <TotalTime>0</TotalTime>
  <Words>176</Words>
  <Application>WPS 演示</Application>
  <PresentationFormat>On-screen Show (4:3)</PresentationFormat>
  <Paragraphs>152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ヒラギノ角ゴ Pro W3</vt:lpstr>
      <vt:lpstr>Segoe Print</vt:lpstr>
      <vt:lpstr>ヒラギノ角ゴ Pro W3</vt:lpstr>
      <vt:lpstr>Arial</vt:lpstr>
      <vt:lpstr>Nokia Pure Headline Light</vt:lpstr>
      <vt:lpstr>Lucida Grande</vt:lpstr>
      <vt:lpstr>Nokia Pure Text Light</vt:lpstr>
      <vt:lpstr>微软雅黑</vt:lpstr>
      <vt:lpstr>Arial Unicode MS</vt:lpstr>
      <vt:lpstr>Calibri</vt:lpstr>
      <vt:lpstr>Nokia Master White Background</vt:lpstr>
      <vt:lpstr>Nokia Master Blue 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56980</cp:lastModifiedBy>
  <cp:revision>12</cp:revision>
  <dcterms:created xsi:type="dcterms:W3CDTF">2014-02-20T12:54:00Z</dcterms:created>
  <dcterms:modified xsi:type="dcterms:W3CDTF">2020-04-23T03:46:06Z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