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A1D7-4118-4D54-92B8-A3ACCE823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D14B8-BBCD-4AEF-A291-CDD01F563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336B1-EB21-416D-9F73-867911E7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33CE-D596-4DCC-8799-5F633D7A546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8291B-816B-4B5B-9D9F-358859F4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C6E71-25A8-4D8D-A237-E3564338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756C-A068-4610-9BB8-7E64DA9BE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9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14FB-BF72-4339-ACC9-7984CE45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AA94C-7EA6-41A7-B62B-01DECC098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69586-B04C-4CFF-A165-43636324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33CE-D596-4DCC-8799-5F633D7A546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F17A0-7059-42DB-AADB-DE8FF7FB9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5E12A-7B66-4B0C-8852-D740BDE3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756C-A068-4610-9BB8-7E64DA9BE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0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6EEC1-6065-4D46-BAB6-03E5ADEED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C66CE-5240-4013-A8D4-1AFCB6A04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BF092-43B9-45B8-857A-BC7311C8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33CE-D596-4DCC-8799-5F633D7A546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AC9A5-D863-40AD-B2C8-E7C7EE24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E1CB2-D29C-4146-82E9-CFC1769B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756C-A068-4610-9BB8-7E64DA9BE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F31A-A2AA-4BAA-8AB5-2B33BF2A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8A0E-C45F-4B91-ACAA-82866D188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7D61-AA36-474A-B5CE-DEE8C94E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33CE-D596-4DCC-8799-5F633D7A546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77DAA-CC00-48CC-8E0C-9B431846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2BC42-40B5-4700-8A69-64FE1D9E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756C-A068-4610-9BB8-7E64DA9BE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3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C85C-B471-447E-902D-D6B42DFE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83E31-C7AC-42B5-AFB0-8269CB4EC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E9464-5397-4A0E-9F35-9D7C2D9B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33CE-D596-4DCC-8799-5F633D7A546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553DE-9ECD-407C-A353-988ACF17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A325-9BB3-4AE2-A640-242A4A93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756C-A068-4610-9BB8-7E64DA9BE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B079-FAD5-4E66-871D-EC2B3254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2E9F-8ED8-4A2B-82DE-A72994DD7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58F2B-0F18-476F-8EC0-EE35087F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92A70-C271-417B-891B-81504047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33CE-D596-4DCC-8799-5F633D7A546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B0695-93DA-429D-924A-6F10140B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BC3C9-ECD0-4B8F-ACA8-5704CC5B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756C-A068-4610-9BB8-7E64DA9BE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9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2B36-AB7F-403F-8099-9BECDB4D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C4E93-1822-4302-8E64-B9C7B0C0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30A8A-96E5-4163-8A2D-7E1073A3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F3501-6DE1-4D2F-90EE-B6D5F8F96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AB4FB-37AB-4CE6-8CA9-FF54662BB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0A9A7-7AD3-4603-8848-920001FF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33CE-D596-4DCC-8799-5F633D7A546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28EFE-089A-4B8C-8191-AC6059EC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9EB78-B39E-404B-A5AF-8A2A819F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756C-A068-4610-9BB8-7E64DA9BE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6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5A39-83D4-4A6E-9186-9DB78E47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C293A-95EC-40A0-8881-E6AFB534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33CE-D596-4DCC-8799-5F633D7A546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43FAA-6F5C-47DE-BE47-AA240DB4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0CAAF-C601-4D8E-AB74-4A08E575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756C-A068-4610-9BB8-7E64DA9BE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4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AA703-1C43-419C-BF3A-640CAFFC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33CE-D596-4DCC-8799-5F633D7A546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C8879-9AD4-4A53-A697-E941CD6F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C9F3D-BF87-4556-A368-52B5CA28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756C-A068-4610-9BB8-7E64DA9BE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6C7E-9466-4341-A51F-67CDB361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5C82-8BEF-412E-9BA4-4CB561016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68152-6737-450B-9043-D6EACDFA4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C6BF7-90C5-4735-A924-C6E7A084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33CE-D596-4DCC-8799-5F633D7A546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6AF15-1115-45FB-8587-A70CD509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C19D3-9AC3-4F10-8FDD-0B7C9FA0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756C-A068-4610-9BB8-7E64DA9BE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6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3E87-5A9F-4440-BEE4-A8801EE1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5FD26-2BB4-4D79-BDCA-EF616757A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31AF3-313C-41D5-8599-A6481AC2C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09ED2-1FB6-4F2D-A674-2C1DAD91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33CE-D596-4DCC-8799-5F633D7A546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41A42-E726-475A-82B3-6A8BCFA5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1A373-E667-491D-9DCF-8808B53C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756C-A068-4610-9BB8-7E64DA9BE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3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CC11E-8C51-4BD3-9F36-0C8872E3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78FEF-C71B-404A-A7DD-07FE045C7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F3ADC-0ABA-4C75-A0C9-BEA7E1CDE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B33CE-D596-4DCC-8799-5F633D7A5469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A25CB-1A57-4668-98BA-156DCBA1B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82439-5C9D-4877-BF7D-696DF05BC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756C-A068-4610-9BB8-7E64DA9BE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3BA7-E6B5-49DE-B641-DD7C6CED3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884CE-766F-4424-B273-57496A148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iends, shadow, and tumblr image | Shadow pictures, Girl shadow, Shadow  photos">
            <a:extLst>
              <a:ext uri="{FF2B5EF4-FFF2-40B4-BE49-F238E27FC236}">
                <a16:creationId xmlns:a16="http://schemas.microsoft.com/office/drawing/2014/main" id="{1CD81404-B5CA-4980-BD0F-987A1538C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21" y="403845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ople Shadow Wallpapers - Top Free People Shadow Backgrounds -  WallpaperAccess">
            <a:extLst>
              <a:ext uri="{FF2B5EF4-FFF2-40B4-BE49-F238E27FC236}">
                <a16:creationId xmlns:a16="http://schemas.microsoft.com/office/drawing/2014/main" id="{C3309D9E-CE23-455E-8DD8-C7F21E58C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21" y="175123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&amp;C - Color versus black and white in landscapes | Mu-43">
            <a:extLst>
              <a:ext uri="{FF2B5EF4-FFF2-40B4-BE49-F238E27FC236}">
                <a16:creationId xmlns:a16="http://schemas.microsoft.com/office/drawing/2014/main" id="{B0EC73EE-2A46-4EAE-B9ED-0176E01E9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" t="4489" r="52324" b="4762"/>
          <a:stretch/>
        </p:blipFill>
        <p:spPr bwMode="auto">
          <a:xfrm>
            <a:off x="7431832" y="1035208"/>
            <a:ext cx="1968759" cy="245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&amp;C - Color versus black and white in landscapes | Mu-43">
            <a:extLst>
              <a:ext uri="{FF2B5EF4-FFF2-40B4-BE49-F238E27FC236}">
                <a16:creationId xmlns:a16="http://schemas.microsoft.com/office/drawing/2014/main" id="{3246E47A-8648-4F47-B0B0-C00A7F4B2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10" t="6180" r="2181" b="3071"/>
          <a:stretch/>
        </p:blipFill>
        <p:spPr bwMode="auto">
          <a:xfrm>
            <a:off x="7431833" y="4038452"/>
            <a:ext cx="1968759" cy="245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7EE79-0215-4614-A377-2161B2643AC2}"/>
              </a:ext>
            </a:extLst>
          </p:cNvPr>
          <p:cNvSpPr txBox="1"/>
          <p:nvPr/>
        </p:nvSpPr>
        <p:spPr>
          <a:xfrm>
            <a:off x="1082351" y="531845"/>
            <a:ext cx="471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lonely people perceive the world differently?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41F9F-2230-4D6C-987E-2C3DEA22C819}"/>
              </a:ext>
            </a:extLst>
          </p:cNvPr>
          <p:cNvSpPr txBox="1"/>
          <p:nvPr/>
        </p:nvSpPr>
        <p:spPr>
          <a:xfrm>
            <a:off x="4544008" y="22647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Lonely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506FA-495B-43CA-A108-DEA58D98DE48}"/>
              </a:ext>
            </a:extLst>
          </p:cNvPr>
          <p:cNvSpPr txBox="1"/>
          <p:nvPr/>
        </p:nvSpPr>
        <p:spPr>
          <a:xfrm>
            <a:off x="4544008" y="472532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lonely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04E68-858D-466B-B6D3-BEA9A067325B}"/>
              </a:ext>
            </a:extLst>
          </p:cNvPr>
          <p:cNvSpPr txBox="1"/>
          <p:nvPr/>
        </p:nvSpPr>
        <p:spPr>
          <a:xfrm>
            <a:off x="6322474" y="225339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1825C-8920-4CEA-B7AB-8CCDB2AF7041}"/>
              </a:ext>
            </a:extLst>
          </p:cNvPr>
          <p:cNvSpPr txBox="1"/>
          <p:nvPr/>
        </p:nvSpPr>
        <p:spPr>
          <a:xfrm>
            <a:off x="6322474" y="472532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8837B2-B723-4A78-9FA6-53C5E6D0CE59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5342625" y="2438060"/>
            <a:ext cx="979849" cy="113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66ED39-9972-473B-A5B9-11660972A95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698491" y="4909989"/>
            <a:ext cx="623983" cy="13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2" descr="Question Mark Doodle Style On White Stock Vector (Royalty Free) 1715638750">
            <a:extLst>
              <a:ext uri="{FF2B5EF4-FFF2-40B4-BE49-F238E27FC236}">
                <a16:creationId xmlns:a16="http://schemas.microsoft.com/office/drawing/2014/main" id="{2F0608CB-5470-4959-930F-674DE1AA8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4" t="14182" r="27438" b="19761"/>
          <a:stretch/>
        </p:blipFill>
        <p:spPr bwMode="auto">
          <a:xfrm>
            <a:off x="5657858" y="1877863"/>
            <a:ext cx="275156" cy="42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Question Mark Doodle Style On White Stock Vector (Royalty Free) 1715638750">
            <a:extLst>
              <a:ext uri="{FF2B5EF4-FFF2-40B4-BE49-F238E27FC236}">
                <a16:creationId xmlns:a16="http://schemas.microsoft.com/office/drawing/2014/main" id="{1A3DCFEE-655D-4EDF-98C9-91432D0E9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4" t="14182" r="27438" b="19761"/>
          <a:stretch/>
        </p:blipFill>
        <p:spPr bwMode="auto">
          <a:xfrm>
            <a:off x="5832549" y="4379789"/>
            <a:ext cx="275156" cy="42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0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C8E89-3D50-455F-A870-CBFADEA4D60D}"/>
              </a:ext>
            </a:extLst>
          </p:cNvPr>
          <p:cNvSpPr txBox="1"/>
          <p:nvPr/>
        </p:nvSpPr>
        <p:spPr>
          <a:xfrm>
            <a:off x="1901476" y="114902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Loneliness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DA4B3-48E2-4BD0-894F-CC69E43DE98C}"/>
              </a:ext>
            </a:extLst>
          </p:cNvPr>
          <p:cNvSpPr txBox="1"/>
          <p:nvPr/>
        </p:nvSpPr>
        <p:spPr>
          <a:xfrm>
            <a:off x="7269248" y="1157147"/>
            <a:ext cx="247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 in perceived images</a:t>
            </a:r>
          </a:p>
        </p:txBody>
      </p:sp>
      <p:pic>
        <p:nvPicPr>
          <p:cNvPr id="7" name="Picture 4" descr="People Shadow Wallpapers - Top Free People Shadow Backgrounds -  WallpaperAccess">
            <a:extLst>
              <a:ext uri="{FF2B5EF4-FFF2-40B4-BE49-F238E27FC236}">
                <a16:creationId xmlns:a16="http://schemas.microsoft.com/office/drawing/2014/main" id="{43B92C2A-BD6E-4A24-83AA-10BAC0FCB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732" y="2077146"/>
            <a:ext cx="782588" cy="52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&amp;C - Color versus black and white in landscapes | Mu-43">
            <a:extLst>
              <a:ext uri="{FF2B5EF4-FFF2-40B4-BE49-F238E27FC236}">
                <a16:creationId xmlns:a16="http://schemas.microsoft.com/office/drawing/2014/main" id="{16EAD7FA-CF5C-4580-A387-58E581BA8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" t="4489" r="52324" b="4762"/>
          <a:stretch/>
        </p:blipFill>
        <p:spPr bwMode="auto">
          <a:xfrm>
            <a:off x="6744748" y="2692519"/>
            <a:ext cx="1968759" cy="245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niel overbey // blog: Evaluating Human Thermal Comfort">
            <a:extLst>
              <a:ext uri="{FF2B5EF4-FFF2-40B4-BE49-F238E27FC236}">
                <a16:creationId xmlns:a16="http://schemas.microsoft.com/office/drawing/2014/main" id="{CBB8EAF3-7D84-4BD4-A871-5A6BB8C46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015" y="4395789"/>
            <a:ext cx="2085806" cy="62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earn More About Google Quality Raters">
            <a:extLst>
              <a:ext uri="{FF2B5EF4-FFF2-40B4-BE49-F238E27FC236}">
                <a16:creationId xmlns:a16="http://schemas.microsoft.com/office/drawing/2014/main" id="{4C11B966-563A-4363-93A7-9E44BA787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054" y="2967039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29B145-4E3D-4FF0-943D-FC9605AB2340}"/>
              </a:ext>
            </a:extLst>
          </p:cNvPr>
          <p:cNvSpPr/>
          <p:nvPr/>
        </p:nvSpPr>
        <p:spPr>
          <a:xfrm>
            <a:off x="6744749" y="5352176"/>
            <a:ext cx="1968759" cy="9982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 perceived images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6DDAD8-A89F-4DF1-8D67-10AB2B98A7FC}"/>
              </a:ext>
            </a:extLst>
          </p:cNvPr>
          <p:cNvSpPr/>
          <p:nvPr/>
        </p:nvSpPr>
        <p:spPr>
          <a:xfrm>
            <a:off x="9831062" y="5352176"/>
            <a:ext cx="1968759" cy="9982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Rate bias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(by independent raters)</a:t>
            </a:r>
          </a:p>
        </p:txBody>
      </p:sp>
    </p:spTree>
    <p:extLst>
      <p:ext uri="{BB962C8B-B14F-4D97-AF65-F5344CB8AC3E}">
        <p14:creationId xmlns:p14="http://schemas.microsoft.com/office/powerpoint/2010/main" val="127028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Siyu</dc:creator>
  <cp:lastModifiedBy>Wang Siyu</cp:lastModifiedBy>
  <cp:revision>5</cp:revision>
  <dcterms:created xsi:type="dcterms:W3CDTF">2022-03-16T19:13:07Z</dcterms:created>
  <dcterms:modified xsi:type="dcterms:W3CDTF">2022-03-16T19:29:49Z</dcterms:modified>
</cp:coreProperties>
</file>