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62" r:id="rId6"/>
    <p:sldId id="260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9" autoAdjust="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76FB2-53B6-4397-A2DD-A4A0D74BA534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B2BE0-0D98-4458-963F-F5586EB24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4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id,</a:t>
            </a:r>
            <a:r>
              <a:rPr lang="zh-CN" altLang="en-US" dirty="0"/>
              <a:t>类型：</a:t>
            </a:r>
            <a:r>
              <a:rPr lang="en-US" altLang="zh-CN" dirty="0" err="1"/>
              <a:t>java.lang.Integer</a:t>
            </a:r>
            <a:r>
              <a:rPr lang="en-US" altLang="zh-CN" dirty="0"/>
              <a:t>,</a:t>
            </a:r>
            <a:r>
              <a:rPr lang="zh-CN" altLang="en-US" dirty="0"/>
              <a:t>克隆前：</a:t>
            </a:r>
            <a:r>
              <a:rPr lang="en-US" altLang="zh-CN" dirty="0"/>
              <a:t>3611035544 | 1000 ,</a:t>
            </a:r>
            <a:r>
              <a:rPr lang="zh-CN" altLang="en-US" dirty="0"/>
              <a:t>克隆后：</a:t>
            </a:r>
            <a:r>
              <a:rPr lang="en-US" altLang="zh-CN" dirty="0"/>
              <a:t>3611035544 | 1000</a:t>
            </a:r>
          </a:p>
          <a:p>
            <a:r>
              <a:rPr lang="en-US" altLang="zh-CN" dirty="0"/>
              <a:t>name,</a:t>
            </a:r>
            <a:r>
              <a:rPr lang="zh-CN" altLang="en-US" dirty="0"/>
              <a:t>类型：</a:t>
            </a:r>
            <a:r>
              <a:rPr lang="en-US" altLang="zh-CN" dirty="0" err="1"/>
              <a:t>java.lang.String</a:t>
            </a:r>
            <a:r>
              <a:rPr lang="en-US" altLang="zh-CN" dirty="0"/>
              <a:t>,</a:t>
            </a:r>
            <a:r>
              <a:rPr lang="zh-CN" altLang="en-US" dirty="0"/>
              <a:t>克隆前：</a:t>
            </a:r>
            <a:r>
              <a:rPr lang="en-US" altLang="zh-CN" dirty="0"/>
              <a:t>3611035560 | </a:t>
            </a:r>
            <a:r>
              <a:rPr lang="en-US" altLang="zh-CN" dirty="0" err="1"/>
              <a:t>zsw</a:t>
            </a:r>
            <a:r>
              <a:rPr lang="en-US" altLang="zh-CN" dirty="0"/>
              <a:t> ,</a:t>
            </a:r>
            <a:r>
              <a:rPr lang="zh-CN" altLang="en-US" dirty="0"/>
              <a:t>克隆后：</a:t>
            </a:r>
            <a:r>
              <a:rPr lang="en-US" altLang="zh-CN" dirty="0"/>
              <a:t>3611035560 | </a:t>
            </a:r>
            <a:r>
              <a:rPr lang="en-US" altLang="zh-CN" dirty="0" err="1"/>
              <a:t>zsw</a:t>
            </a:r>
            <a:endParaRPr lang="en-US" altLang="zh-CN" dirty="0"/>
          </a:p>
          <a:p>
            <a:r>
              <a:rPr lang="en-US" altLang="zh-CN" dirty="0"/>
              <a:t>num,</a:t>
            </a:r>
            <a:r>
              <a:rPr lang="zh-CN" altLang="en-US" dirty="0"/>
              <a:t>类型：</a:t>
            </a:r>
            <a:r>
              <a:rPr lang="en-US" altLang="zh-CN" dirty="0"/>
              <a:t>int,</a:t>
            </a:r>
            <a:r>
              <a:rPr lang="zh-CN" altLang="en-US" dirty="0"/>
              <a:t>克隆前：</a:t>
            </a:r>
            <a:r>
              <a:rPr lang="en-US" altLang="zh-CN" b="1" dirty="0"/>
              <a:t>3613212136</a:t>
            </a:r>
            <a:r>
              <a:rPr lang="en-US" altLang="zh-CN" dirty="0"/>
              <a:t> | 2000 ,</a:t>
            </a:r>
            <a:r>
              <a:rPr lang="zh-CN" altLang="en-US" dirty="0"/>
              <a:t>克隆后：</a:t>
            </a:r>
            <a:r>
              <a:rPr lang="en-US" altLang="zh-CN" b="1" dirty="0">
                <a:solidFill>
                  <a:srgbClr val="FF0000"/>
                </a:solidFill>
              </a:rPr>
              <a:t>3613212216</a:t>
            </a:r>
            <a:r>
              <a:rPr lang="en-US" altLang="zh-CN" dirty="0"/>
              <a:t> | 2000</a:t>
            </a:r>
          </a:p>
          <a:p>
            <a:r>
              <a:rPr lang="en-US" altLang="zh-CN" dirty="0"/>
              <a:t>depts,</a:t>
            </a:r>
            <a:r>
              <a:rPr lang="zh-CN" altLang="en-US" dirty="0"/>
              <a:t>类型：</a:t>
            </a:r>
            <a:r>
              <a:rPr lang="en-US" altLang="zh-CN" dirty="0" err="1"/>
              <a:t>java.util.List</a:t>
            </a:r>
            <a:r>
              <a:rPr lang="en-US" altLang="zh-CN" dirty="0"/>
              <a:t>&lt;</a:t>
            </a:r>
            <a:r>
              <a:rPr lang="en-US" altLang="zh-CN" dirty="0" err="1"/>
              <a:t>com.taxchina.Dept</a:t>
            </a:r>
            <a:r>
              <a:rPr lang="en-US" altLang="zh-CN" dirty="0"/>
              <a:t>&gt;,</a:t>
            </a:r>
            <a:r>
              <a:rPr lang="zh-CN" altLang="en-US" dirty="0"/>
              <a:t>克隆前：</a:t>
            </a:r>
            <a:r>
              <a:rPr lang="en-US" altLang="zh-CN" dirty="0"/>
              <a:t>3611044840 | [com.taxchina.Dept@5cad8086, com.taxchina.Dept@6e0be858] ,</a:t>
            </a:r>
            <a:r>
              <a:rPr lang="zh-CN" altLang="en-US" dirty="0"/>
              <a:t>克隆后：</a:t>
            </a:r>
            <a:r>
              <a:rPr lang="en-US" altLang="zh-CN" dirty="0"/>
              <a:t>3611044840 | [com.taxchina.Dept@5cad8086, com.taxchina.Dept@6e0be858]</a:t>
            </a:r>
          </a:p>
          <a:p>
            <a:endParaRPr lang="en-US" altLang="zh-CN" dirty="0"/>
          </a:p>
          <a:p>
            <a:r>
              <a:rPr lang="en-US" altLang="zh-CN" dirty="0"/>
              <a:t>------------------</a:t>
            </a:r>
            <a:r>
              <a:rPr lang="zh-CN" altLang="en-US" dirty="0"/>
              <a:t>改变包装类型和</a:t>
            </a:r>
            <a:r>
              <a:rPr lang="en-US" altLang="zh-CN" dirty="0"/>
              <a:t>String</a:t>
            </a:r>
            <a:r>
              <a:rPr lang="zh-CN" altLang="en-US" dirty="0"/>
              <a:t>类型</a:t>
            </a:r>
            <a:r>
              <a:rPr lang="en-US" altLang="zh-CN" dirty="0"/>
              <a:t>,</a:t>
            </a:r>
            <a:r>
              <a:rPr lang="zh-CN" altLang="en-US" dirty="0"/>
              <a:t>重新赋值</a:t>
            </a:r>
            <a:r>
              <a:rPr lang="en-US" altLang="zh-CN" dirty="0"/>
              <a:t>--------------</a:t>
            </a:r>
          </a:p>
          <a:p>
            <a:r>
              <a:rPr lang="en-US" altLang="zh-CN" dirty="0"/>
              <a:t>id,</a:t>
            </a:r>
            <a:r>
              <a:rPr lang="zh-CN" altLang="en-US" dirty="0"/>
              <a:t>类型：</a:t>
            </a:r>
            <a:r>
              <a:rPr lang="en-US" altLang="zh-CN" dirty="0" err="1"/>
              <a:t>java.lang.Integer</a:t>
            </a:r>
            <a:r>
              <a:rPr lang="en-US" altLang="zh-CN" dirty="0"/>
              <a:t>,</a:t>
            </a:r>
            <a:r>
              <a:rPr lang="zh-CN" altLang="en-US" dirty="0"/>
              <a:t>克隆前：</a:t>
            </a:r>
            <a:r>
              <a:rPr lang="en-US" altLang="zh-CN" dirty="0"/>
              <a:t>3611035544 | 1000 ,</a:t>
            </a:r>
            <a:r>
              <a:rPr lang="zh-CN" altLang="en-US" dirty="0"/>
              <a:t>克隆后：</a:t>
            </a:r>
            <a:r>
              <a:rPr lang="en-US" altLang="zh-CN" dirty="0"/>
              <a:t>3613291904 | 500</a:t>
            </a:r>
          </a:p>
          <a:p>
            <a:r>
              <a:rPr lang="en-US" altLang="zh-CN" dirty="0"/>
              <a:t>name,</a:t>
            </a:r>
            <a:r>
              <a:rPr lang="zh-CN" altLang="en-US" dirty="0"/>
              <a:t>类型：</a:t>
            </a:r>
            <a:r>
              <a:rPr lang="en-US" altLang="zh-CN" dirty="0" err="1"/>
              <a:t>java.lang.String</a:t>
            </a:r>
            <a:r>
              <a:rPr lang="en-US" altLang="zh-CN" dirty="0"/>
              <a:t>,</a:t>
            </a:r>
            <a:r>
              <a:rPr lang="zh-CN" altLang="en-US" dirty="0"/>
              <a:t>克隆前：</a:t>
            </a:r>
            <a:r>
              <a:rPr lang="en-US" altLang="zh-CN" dirty="0"/>
              <a:t>3611035560 | </a:t>
            </a:r>
            <a:r>
              <a:rPr lang="en-US" altLang="zh-CN" dirty="0" err="1"/>
              <a:t>zsw</a:t>
            </a:r>
            <a:r>
              <a:rPr lang="en-US" altLang="zh-CN" dirty="0"/>
              <a:t> ,</a:t>
            </a:r>
            <a:r>
              <a:rPr lang="zh-CN" altLang="en-US" dirty="0"/>
              <a:t>克隆后：</a:t>
            </a:r>
            <a:r>
              <a:rPr lang="en-US" altLang="zh-CN" dirty="0"/>
              <a:t>3613291920 | zsw01</a:t>
            </a:r>
          </a:p>
          <a:p>
            <a:r>
              <a:rPr lang="en-US" altLang="zh-CN" dirty="0"/>
              <a:t>num,</a:t>
            </a:r>
            <a:r>
              <a:rPr lang="zh-CN" altLang="en-US" dirty="0"/>
              <a:t>类型：</a:t>
            </a:r>
            <a:r>
              <a:rPr lang="en-US" altLang="zh-CN" dirty="0"/>
              <a:t>int,</a:t>
            </a:r>
            <a:r>
              <a:rPr lang="zh-CN" altLang="en-US" dirty="0"/>
              <a:t>克隆前：</a:t>
            </a:r>
            <a:r>
              <a:rPr lang="en-US" altLang="zh-CN" dirty="0"/>
              <a:t>3613299240 | 2000 ,</a:t>
            </a:r>
            <a:r>
              <a:rPr lang="zh-CN" altLang="en-US" dirty="0"/>
              <a:t>克隆后：</a:t>
            </a:r>
            <a:r>
              <a:rPr lang="en-US" altLang="zh-CN" dirty="0"/>
              <a:t>3613299320 | 2000</a:t>
            </a:r>
          </a:p>
          <a:p>
            <a:r>
              <a:rPr lang="en-US" altLang="zh-CN" dirty="0"/>
              <a:t>depts,</a:t>
            </a:r>
            <a:r>
              <a:rPr lang="zh-CN" altLang="en-US" dirty="0"/>
              <a:t>类型：</a:t>
            </a:r>
            <a:r>
              <a:rPr lang="en-US" altLang="zh-CN" dirty="0" err="1"/>
              <a:t>java.util.List</a:t>
            </a:r>
            <a:r>
              <a:rPr lang="en-US" altLang="zh-CN" dirty="0"/>
              <a:t>&lt;</a:t>
            </a:r>
            <a:r>
              <a:rPr lang="en-US" altLang="zh-CN" dirty="0" err="1"/>
              <a:t>com.taxchina.Dept</a:t>
            </a:r>
            <a:r>
              <a:rPr lang="en-US" altLang="zh-CN" dirty="0"/>
              <a:t>&gt;,</a:t>
            </a:r>
            <a:r>
              <a:rPr lang="zh-CN" altLang="en-US" dirty="0"/>
              <a:t>克隆前：</a:t>
            </a:r>
            <a:r>
              <a:rPr lang="en-US" altLang="zh-CN" dirty="0"/>
              <a:t>3611044840 | [com.taxchina.Dept@5cad8086, com.taxchina.Dept@6e0be858] ,</a:t>
            </a:r>
            <a:r>
              <a:rPr lang="zh-CN" altLang="en-US" dirty="0"/>
              <a:t>克隆后：</a:t>
            </a:r>
            <a:r>
              <a:rPr lang="en-US" altLang="zh-CN" dirty="0"/>
              <a:t>3611044840 | [com.taxchina.Dept@5cad8086, com.taxchina.Dept@6e0be858]</a:t>
            </a:r>
          </a:p>
          <a:p>
            <a:endParaRPr lang="en-US" altLang="zh-CN" dirty="0"/>
          </a:p>
          <a:p>
            <a:r>
              <a:rPr lang="en-US" altLang="zh-CN" dirty="0"/>
              <a:t>------------------</a:t>
            </a:r>
            <a:r>
              <a:rPr lang="zh-CN" altLang="en-US" dirty="0"/>
              <a:t>改变引用类型，重新赋值</a:t>
            </a:r>
            <a:r>
              <a:rPr lang="en-US" altLang="zh-CN" dirty="0"/>
              <a:t>-------------------</a:t>
            </a:r>
          </a:p>
          <a:p>
            <a:r>
              <a:rPr lang="en-US" altLang="zh-CN" dirty="0"/>
              <a:t>id,</a:t>
            </a:r>
            <a:r>
              <a:rPr lang="zh-CN" altLang="en-US" dirty="0"/>
              <a:t>类型：</a:t>
            </a:r>
            <a:r>
              <a:rPr lang="en-US" altLang="zh-CN" dirty="0" err="1"/>
              <a:t>java.lang.Integer</a:t>
            </a:r>
            <a:r>
              <a:rPr lang="en-US" altLang="zh-CN" dirty="0"/>
              <a:t>,</a:t>
            </a:r>
            <a:r>
              <a:rPr lang="zh-CN" altLang="en-US" dirty="0"/>
              <a:t>克隆前：</a:t>
            </a:r>
            <a:r>
              <a:rPr lang="en-US" altLang="zh-CN" dirty="0"/>
              <a:t>3611035544 | 1000 ,</a:t>
            </a:r>
            <a:r>
              <a:rPr lang="zh-CN" altLang="en-US" dirty="0"/>
              <a:t>克隆后：</a:t>
            </a:r>
            <a:r>
              <a:rPr lang="en-US" altLang="zh-CN" dirty="0"/>
              <a:t>3613291904 | 500</a:t>
            </a:r>
          </a:p>
          <a:p>
            <a:r>
              <a:rPr lang="en-US" altLang="zh-CN" dirty="0"/>
              <a:t>name,</a:t>
            </a:r>
            <a:r>
              <a:rPr lang="zh-CN" altLang="en-US" dirty="0"/>
              <a:t>类型：</a:t>
            </a:r>
            <a:r>
              <a:rPr lang="en-US" altLang="zh-CN" dirty="0" err="1"/>
              <a:t>java.lang.String</a:t>
            </a:r>
            <a:r>
              <a:rPr lang="en-US" altLang="zh-CN" dirty="0"/>
              <a:t>,</a:t>
            </a:r>
            <a:r>
              <a:rPr lang="zh-CN" altLang="en-US" dirty="0"/>
              <a:t>克隆前：</a:t>
            </a:r>
            <a:r>
              <a:rPr lang="en-US" altLang="zh-CN" dirty="0"/>
              <a:t>3611035560 | </a:t>
            </a:r>
            <a:r>
              <a:rPr lang="en-US" altLang="zh-CN" dirty="0" err="1"/>
              <a:t>zsw</a:t>
            </a:r>
            <a:r>
              <a:rPr lang="en-US" altLang="zh-CN" dirty="0"/>
              <a:t> ,</a:t>
            </a:r>
            <a:r>
              <a:rPr lang="zh-CN" altLang="en-US" dirty="0"/>
              <a:t>克隆后：</a:t>
            </a:r>
            <a:r>
              <a:rPr lang="en-US" altLang="zh-CN" dirty="0"/>
              <a:t>3613291920 | zsw01</a:t>
            </a:r>
          </a:p>
          <a:p>
            <a:r>
              <a:rPr lang="en-US" altLang="zh-CN" dirty="0"/>
              <a:t>num,</a:t>
            </a:r>
            <a:r>
              <a:rPr lang="zh-CN" altLang="en-US" dirty="0"/>
              <a:t>类型：</a:t>
            </a:r>
            <a:r>
              <a:rPr lang="en-US" altLang="zh-CN" dirty="0"/>
              <a:t>int,</a:t>
            </a:r>
            <a:r>
              <a:rPr lang="zh-CN" altLang="en-US" dirty="0"/>
              <a:t>克隆前：</a:t>
            </a:r>
            <a:r>
              <a:rPr lang="en-US" altLang="zh-CN" dirty="0"/>
              <a:t>3614614272 | 2000 ,</a:t>
            </a:r>
            <a:r>
              <a:rPr lang="zh-CN" altLang="en-US" dirty="0"/>
              <a:t>克隆后：</a:t>
            </a:r>
            <a:r>
              <a:rPr lang="en-US" altLang="zh-CN" dirty="0"/>
              <a:t>3614614352 | 2000</a:t>
            </a:r>
          </a:p>
          <a:p>
            <a:r>
              <a:rPr lang="en-US" altLang="zh-CN" dirty="0"/>
              <a:t>depts,</a:t>
            </a:r>
            <a:r>
              <a:rPr lang="zh-CN" altLang="en-US" dirty="0"/>
              <a:t>类型：</a:t>
            </a:r>
            <a:r>
              <a:rPr lang="en-US" altLang="zh-CN" dirty="0" err="1"/>
              <a:t>java.util.List</a:t>
            </a:r>
            <a:r>
              <a:rPr lang="en-US" altLang="zh-CN" dirty="0"/>
              <a:t>&lt;</a:t>
            </a:r>
            <a:r>
              <a:rPr lang="en-US" altLang="zh-CN" dirty="0" err="1"/>
              <a:t>com.taxchina.Dept</a:t>
            </a:r>
            <a:r>
              <a:rPr lang="en-US" altLang="zh-CN" dirty="0"/>
              <a:t>&gt;,</a:t>
            </a:r>
            <a:r>
              <a:rPr lang="zh-CN" altLang="en-US" dirty="0"/>
              <a:t>克隆前：</a:t>
            </a:r>
            <a:r>
              <a:rPr lang="en-US" altLang="zh-CN" dirty="0"/>
              <a:t>3611044840 | [com.taxchina.Dept@5cad8086, com.taxchina.Dept@6e0be858] ,</a:t>
            </a:r>
            <a:r>
              <a:rPr lang="zh-CN" altLang="en-US" dirty="0"/>
              <a:t>克隆后：</a:t>
            </a:r>
            <a:r>
              <a:rPr lang="en-US" altLang="zh-CN" dirty="0"/>
              <a:t>3611044840 | [com.taxchina.Dept@5cad8086, com.taxchina.Dept@6e0be858]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B2BE0-0D98-4458-963F-F5586EB248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148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DD6C28B-13D9-43AE-8086-21CF208CE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6BF65B4-6C30-433A-BCDF-7B7306A8D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F5835A2-A4A8-40E0-B19A-E6FB3DD4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B49CB3D-73E7-4E15-AD23-52D83A57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E8F8649-F747-4751-8476-2B8694E1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83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0D9BBC-C5BC-41CF-9AB4-D02FAE84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BCD22E4-F2DA-438B-A9DF-BB7E6F047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988D384-F3BF-4E4C-A138-D201F8DB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4E31477-5364-44A5-9292-AFC54C0D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642C2E9-FCFC-46E3-B5F0-227E2590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01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857B01E3-5B81-42D0-9A3F-33D7B80F0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2B48FA0-B203-44B2-8DDC-1FA775AF9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DF6910E-3830-41FD-A0D4-B052B309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15FDC7C-3462-4011-82A3-7B4B4F74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3CC6E41-1BB1-4A5F-93D8-1679357C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291B57F-061D-4A22-A602-D97F42BD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AC634F8-C098-4464-B274-37AF280C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07FDB47-ADF9-43B2-837F-01B3B9A0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C70DC2D-F7D4-4793-9E1B-40C28660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E4A3343-1AE6-4D14-9875-A778731E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51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E1D61A-B961-4EDF-A992-58D643A0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B597321-1506-4A6E-869E-8E6F059B5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F524974-4379-43CD-B800-47E16185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DC02924-FA37-4E5C-A0F2-0E38D00F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06618C2-06E5-4ACB-AD2F-5581ADFC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56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647FC4-6EE9-48FB-8769-B76AD67F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AFF29A8-4906-4AE3-B3CC-AE4459620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AC720B3-EFEB-40E1-950D-D6A6A922E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A6D3B0C-3C11-4AC9-ACA4-E32F9AAA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FCB1A8F-B49A-4A90-8B06-8A2051BA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6E20D34-DE01-4B3D-9747-66DD8E60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85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BE6F45-C360-458C-A2F4-24F2DC7B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69201B2-437C-4C4D-B8B8-6BFAA0F4E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0DF58E2-B57D-472B-A1AD-7E49B89DD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A756C6D-688B-4A50-8C50-CD085474F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3BB3DA0C-44A3-42A1-888A-2FB69CE64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9E84FA6D-82B0-4258-ACA2-389EE2F4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DF08106-CE8A-4D10-A862-223710AF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CBDAA6A9-4F88-4B32-A631-E56C813E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4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8B6126-4983-47D5-A1C1-A0544C50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A5CB1B9-ABB2-423E-A01F-ACA9F6E4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F39BA59-97E7-492C-BBE4-4BD6712E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47AE3C5-B010-458B-9E85-0AAE7FCD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44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2BF9EA9F-CF8A-421F-81D4-EE17866C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9E2A15D1-1DC7-4DE2-AE55-6E4A680C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BB9DCB1-79B9-48FE-9D2F-FAC162CA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65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C59565-8700-420F-99D8-3173B4F4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99DE201-BEEA-4FE0-BC93-25B402F1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D82BE0A-533D-4156-8AE5-5FA08D7F5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45B2D80-29F4-4BBB-86D2-D49AEB2C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BCED152-F21C-42F3-803C-1DD1620F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169CD22-D9DC-443D-B766-53D22554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8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A9EBF46-64AD-485B-8883-103B9C83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43086960-4711-4169-821D-B9A81DC90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95AFA39-96C7-4B60-AA04-658F999B3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607AC73-CA67-4ECC-B4A5-6284D87F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CBEF-B294-466C-8925-A1E487525CE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A613D71-3473-46D3-B140-97A58211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0FE3CE2-75EE-4C12-BCFD-12F5282D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7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2943E31-0BD0-4E4A-A318-716FDBB6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889A2B7-2AF5-4F64-872B-2CC12D04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9EBCF2A-2F04-4088-8D87-FCEF487B9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2CBEF-B294-466C-8925-A1E487525CE0}" type="datetimeFigureOut">
              <a:rPr lang="zh-CN" altLang="en-US" smtClean="0"/>
              <a:t>2019/1/16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D064B0C-74C7-4318-9862-F37D1B8D0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0B76D1B-5564-4012-B8C7-5EA1F8C23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1363-D986-4F0A-88A5-1263B9036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96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0E2B79-D73D-4B65-97EB-DDE189E2D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F8FFAC7-2B2A-4D7E-AF92-F275D4E60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探讨</a:t>
            </a:r>
          </a:p>
        </p:txBody>
      </p:sp>
    </p:spTree>
    <p:extLst>
      <p:ext uri="{BB962C8B-B14F-4D97-AF65-F5344CB8AC3E}">
        <p14:creationId xmlns:p14="http://schemas.microsoft.com/office/powerpoint/2010/main" val="7894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Unsafe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如何</a:t>
            </a:r>
            <a:r>
              <a:rPr lang="zh-CN" altLang="en-US" dirty="0"/>
              <a:t>创建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53" y="2341951"/>
            <a:ext cx="9801225" cy="331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3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写代码时经常碰到的问题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57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创建对象有哪几种方式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Java</a:t>
            </a:r>
            <a:r>
              <a:rPr lang="zh-CN" altLang="en-US" dirty="0"/>
              <a:t>中创建一个对象有哪些方式？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98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创建对象有哪几种方式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Java</a:t>
            </a:r>
            <a:r>
              <a:rPr lang="zh-CN" altLang="en-US" dirty="0"/>
              <a:t>中创建一个对象有哪些方式？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 new</a:t>
            </a:r>
          </a:p>
          <a:p>
            <a:r>
              <a:rPr lang="zh-CN" altLang="en-US" b="1" dirty="0"/>
              <a:t>反射</a:t>
            </a:r>
            <a:endParaRPr lang="en-US" altLang="zh-CN" b="1" dirty="0"/>
          </a:p>
          <a:p>
            <a:r>
              <a:rPr lang="en-US" altLang="zh-CN" b="1" dirty="0"/>
              <a:t>clone</a:t>
            </a:r>
          </a:p>
          <a:p>
            <a:r>
              <a:rPr lang="zh-CN" altLang="en-US" b="1" dirty="0"/>
              <a:t>反序列化</a:t>
            </a:r>
            <a:endParaRPr lang="en-US" altLang="zh-CN" b="1" dirty="0"/>
          </a:p>
          <a:p>
            <a:r>
              <a:rPr lang="en-US" altLang="zh-CN" b="1" dirty="0"/>
              <a:t>Unsafe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628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new</a:t>
            </a:r>
            <a:r>
              <a:rPr lang="zh-CN" altLang="en-US" dirty="0"/>
              <a:t>关键字创建对象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不演示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86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反射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9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使用反射调用构造方法创建对象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输出结果：</a:t>
            </a:r>
            <a:r>
              <a:rPr lang="en-US" altLang="zh-CN" dirty="0"/>
              <a:t>user1=User{id=1, name='1’}</a:t>
            </a:r>
          </a:p>
          <a:p>
            <a:pPr marL="0" indent="0">
              <a:buNone/>
            </a:pPr>
            <a:r>
              <a:rPr lang="en-US" altLang="zh-CN" dirty="0"/>
              <a:t>		user2=User{id=2, name='2'}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3E661419-B75F-4AD4-8FEE-5A788603A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86" y="2414848"/>
            <a:ext cx="8085634" cy="3000432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76B0CAE6-105D-4D3B-93E6-749D4F03A8DE}"/>
              </a:ext>
            </a:extLst>
          </p:cNvPr>
          <p:cNvCxnSpPr/>
          <p:nvPr/>
        </p:nvCxnSpPr>
        <p:spPr>
          <a:xfrm>
            <a:off x="3789680" y="3151188"/>
            <a:ext cx="1595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75417691-A296-48B8-8C62-A5908AC6DACB}"/>
              </a:ext>
            </a:extLst>
          </p:cNvPr>
          <p:cNvCxnSpPr/>
          <p:nvPr/>
        </p:nvCxnSpPr>
        <p:spPr>
          <a:xfrm>
            <a:off x="3322320" y="4632960"/>
            <a:ext cx="40233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90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clone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浅克隆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创建一个新对象，新对象的属性和原来对象完全相同，对于非基本类型属性，仍指向原有属性所指向的对象的内存地址，基本数据类型</a:t>
            </a:r>
            <a:r>
              <a:rPr lang="en-US" altLang="zh-CN" dirty="0"/>
              <a:t>clone</a:t>
            </a:r>
            <a:r>
              <a:rPr lang="zh-CN" altLang="en-US" dirty="0"/>
              <a:t>的是地址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深克隆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创建一个新对象，属性中引用的其他对象也会被克隆，不再指向原有对象地址。</a:t>
            </a:r>
          </a:p>
        </p:txBody>
      </p:sp>
    </p:spTree>
    <p:extLst>
      <p:ext uri="{BB962C8B-B14F-4D97-AF65-F5344CB8AC3E}">
        <p14:creationId xmlns:p14="http://schemas.microsoft.com/office/powerpoint/2010/main" val="21324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浅克隆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7FA1D3A-7E94-4DC4-839F-306646E7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 smtClean="0"/>
              <a:t>Test02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597" y="2766526"/>
            <a:ext cx="80867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深克隆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深克隆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26" y="2880049"/>
            <a:ext cx="9798697" cy="377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6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3FCCFFB-FFB7-4AC4-97E4-E963267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序列化</a:t>
            </a:r>
            <a:r>
              <a:rPr lang="en-US" altLang="zh-CN" b="1" dirty="0" smtClean="0"/>
              <a:t>&amp;</a:t>
            </a:r>
            <a:r>
              <a:rPr lang="zh-CN" altLang="en-US" b="1" dirty="0" smtClean="0"/>
              <a:t>反</a:t>
            </a:r>
            <a:r>
              <a:rPr lang="zh-CN" altLang="en-US" b="1" dirty="0"/>
              <a:t>序列化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DF7D23A-14A4-422F-B817-E208D7B4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序列化：把对象转换为字节序列的过程称为对象的序列化。</a:t>
            </a:r>
            <a:br>
              <a:rPr lang="zh-CN" altLang="en-US" dirty="0"/>
            </a:br>
            <a:r>
              <a:rPr lang="zh-CN" altLang="en-US" dirty="0"/>
              <a:t>反序列化：把字节序列恢复为对象的过程称为对象的反序列化。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演示反序列化创建对象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如何阻止一个对象被序列化和反序列化</a:t>
            </a:r>
            <a:r>
              <a:rPr lang="en-US" altLang="zh-CN" dirty="0" smtClean="0"/>
              <a:t>Test03</a:t>
            </a:r>
          </a:p>
          <a:p>
            <a:pPr marL="0" indent="0">
              <a:buNone/>
            </a:pPr>
            <a:r>
              <a:rPr lang="zh-CN" altLang="en-US" dirty="0" smtClean="0"/>
              <a:t>序列化和反序列化要注意的地方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1</a:t>
            </a:r>
            <a:r>
              <a:rPr lang="zh-CN" altLang="en-US" dirty="0" smtClean="0"/>
              <a:t>、为什么</a:t>
            </a:r>
            <a:r>
              <a:rPr lang="zh-CN" altLang="en-US" dirty="0"/>
              <a:t>序列化要</a:t>
            </a:r>
            <a:r>
              <a:rPr lang="zh-CN" altLang="en-US" dirty="0"/>
              <a:t>实现</a:t>
            </a:r>
            <a:r>
              <a:rPr lang="en-US" altLang="zh-CN" dirty="0"/>
              <a:t>Serializable</a:t>
            </a:r>
            <a:r>
              <a:rPr lang="en-US" altLang="zh-CN" b="1" dirty="0"/>
              <a:t> 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serialVersionUID</a:t>
            </a:r>
            <a:r>
              <a:rPr lang="en-US" altLang="zh-CN" b="1" dirty="0"/>
              <a:t> 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614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379</Words>
  <Application>Microsoft Office PowerPoint</Application>
  <PresentationFormat>宽屏</PresentationFormat>
  <Paragraphs>62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JAVA</vt:lpstr>
      <vt:lpstr>创建对象有哪几种方式</vt:lpstr>
      <vt:lpstr>创建对象有哪几种方式</vt:lpstr>
      <vt:lpstr>使用new关键字创建对象</vt:lpstr>
      <vt:lpstr>反射</vt:lpstr>
      <vt:lpstr>clone</vt:lpstr>
      <vt:lpstr>浅克隆</vt:lpstr>
      <vt:lpstr>深克隆</vt:lpstr>
      <vt:lpstr>序列化&amp;反序列化</vt:lpstr>
      <vt:lpstr>Unsafe</vt:lpstr>
      <vt:lpstr>写代码时经常碰到的问题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think</dc:creator>
  <cp:lastModifiedBy>yaojian</cp:lastModifiedBy>
  <cp:revision>35</cp:revision>
  <dcterms:created xsi:type="dcterms:W3CDTF">2019-01-13T09:40:36Z</dcterms:created>
  <dcterms:modified xsi:type="dcterms:W3CDTF">2019-01-16T13:05:48Z</dcterms:modified>
</cp:coreProperties>
</file>