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9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6FB2-53B6-4397-A2DD-A4A0D74BA53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2BE0-0D98-4458-963F-F5586EB2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3611035544 | 1000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endParaRPr lang="en-US" altLang="zh-CN" dirty="0"/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b="1" dirty="0"/>
              <a:t>3613212136</a:t>
            </a:r>
            <a:r>
              <a:rPr lang="en-US" altLang="zh-CN" dirty="0"/>
              <a:t> | 2000 ,</a:t>
            </a:r>
            <a:r>
              <a:rPr lang="zh-CN" altLang="en-US" dirty="0"/>
              <a:t>克隆后：</a:t>
            </a:r>
            <a:r>
              <a:rPr lang="en-US" altLang="zh-CN" b="1" dirty="0">
                <a:solidFill>
                  <a:srgbClr val="FF0000"/>
                </a:solidFill>
              </a:rPr>
              <a:t>3613212216</a:t>
            </a:r>
            <a:r>
              <a:rPr lang="en-US" altLang="zh-CN" dirty="0"/>
              <a:t>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改变包装类型和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重新赋值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3613299240 | 2000 ,</a:t>
            </a:r>
            <a:r>
              <a:rPr lang="zh-CN" altLang="en-US" dirty="0"/>
              <a:t>克隆后：</a:t>
            </a:r>
            <a:r>
              <a:rPr lang="en-US" altLang="zh-CN" dirty="0"/>
              <a:t>3613299320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改变引用类型，重新赋值</a:t>
            </a:r>
            <a:r>
              <a:rPr lang="en-US" altLang="zh-CN" dirty="0"/>
              <a:t>-------------------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3614614272 | 2000 ,</a:t>
            </a:r>
            <a:r>
              <a:rPr lang="zh-CN" altLang="en-US" dirty="0"/>
              <a:t>克隆后：</a:t>
            </a:r>
            <a:r>
              <a:rPr lang="en-US" altLang="zh-CN" dirty="0"/>
              <a:t>3614614352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B2BE0-0D98-4458-963F-F5586EB248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C28B-13D9-43AE-8086-21CF208C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F65B4-6C30-433A-BCDF-7B7306A8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835A2-A4A8-40E0-B19A-E6FB3DD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9CB3D-73E7-4E15-AD23-52D83A5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F8649-F747-4751-8476-2B8694E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D9BBC-C5BC-41CF-9AB4-D02FAE84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D22E4-F2DA-438B-A9DF-BB7E6F047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8D384-F3BF-4E4C-A138-D201F8D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31477-5364-44A5-9292-AFC54C0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2C2E9-FCFC-46E3-B5F0-227E259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B01E3-5B81-42D0-9A3F-33D7B80F0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48FA0-B203-44B2-8DDC-1FA775AF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6910E-3830-41FD-A0D4-B052B30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FDC7C-3462-4011-82A3-7B4B4F74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6E41-1BB1-4A5F-93D8-1679357C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1B57F-061D-4A22-A602-D97F42BD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34F8-C098-4464-B274-37AF280C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FDB47-ADF9-43B2-837F-01B3B9A0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0DC2D-F7D4-4793-9E1B-40C28660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A3343-1AE6-4D14-9875-A778731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1D61A-B961-4EDF-A992-58D643A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97321-1506-4A6E-869E-8E6F059B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24974-4379-43CD-B800-47E1618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02924-FA37-4E5C-A0F2-0E38D00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618C2-06E5-4ACB-AD2F-5581ADFC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7FC4-6EE9-48FB-8769-B76AD67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F29A8-4906-4AE3-B3CC-AE445962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720B3-EFEB-40E1-950D-D6A6A922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D3B0C-3C11-4AC9-ACA4-E32F9AA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B1A8F-B49A-4A90-8B06-8A2051BA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20D34-DE01-4B3D-9747-66DD8E6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5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6F45-C360-458C-A2F4-24F2DC7B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201B2-437C-4C4D-B8B8-6BFAA0F4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F58E2-B57D-472B-A1AD-7E49B89D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56C6D-688B-4A50-8C50-CD085474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3DA0C-44A3-42A1-888A-2FB69CE64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84FA6D-82B0-4258-ACA2-389EE2F4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F08106-CE8A-4D10-A862-223710A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AA6A9-4F88-4B32-A631-E56C81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6126-4983-47D5-A1C1-A0544C5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5CB1B9-ABB2-423E-A01F-ACA9F6E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39BA59-97E7-492C-BBE4-4BD6712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AE3C5-B010-458B-9E85-0AAE7FC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9EA9F-CF8A-421F-81D4-EE17866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2A15D1-1DC7-4DE2-AE55-6E4A680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9DCB1-79B9-48FE-9D2F-FAC162C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5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59565-8700-420F-99D8-3173B4F4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DE201-BEEA-4FE0-BC93-25B402F1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2BE0A-533D-4156-8AE5-5FA08D7F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2D80-29F4-4BBB-86D2-D49AEB2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ED152-F21C-42F3-803C-1DD1620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9CD22-D9DC-443D-B766-53D22554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EBF46-64AD-485B-8883-103B9C83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86960-4711-4169-821D-B9A81DC90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AFA39-96C7-4B60-AA04-658F999B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7AC73-CA67-4ECC-B4A5-6284D87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13D71-3473-46D3-B140-97A58211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E3CE2-75EE-4C12-BCFD-12F5282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43E31-0BD0-4E4A-A318-716FDBB6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9A2B7-2AF5-4F64-872B-2CC12D04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BCF2A-2F04-4088-8D87-FCEF487B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CBEF-B294-466C-8925-A1E487525CE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64B0C-74C7-4318-9862-F37D1B8D0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76D1B-5564-4012-B8C7-5EA1F8C23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E2B79-D73D-4B65-97EB-DDE189E2D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8FFAC7-2B2A-4D7E-AF92-F275D4E60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探讨</a:t>
            </a:r>
          </a:p>
        </p:txBody>
      </p:sp>
    </p:spTree>
    <p:extLst>
      <p:ext uri="{BB962C8B-B14F-4D97-AF65-F5344CB8AC3E}">
        <p14:creationId xmlns:p14="http://schemas.microsoft.com/office/powerpoint/2010/main" val="78949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Unsafe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Unsafe</a:t>
            </a:r>
            <a:r>
              <a:rPr lang="zh-CN" altLang="en-US" dirty="0"/>
              <a:t>类介绍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Cas</a:t>
            </a:r>
          </a:p>
          <a:p>
            <a:pPr marL="0" indent="0">
              <a:buNone/>
            </a:pPr>
            <a:r>
              <a:rPr lang="zh-CN" altLang="en-US" dirty="0"/>
              <a:t>对象</a:t>
            </a:r>
            <a:r>
              <a:rPr lang="en-US" altLang="zh-CN" dirty="0"/>
              <a:t>clone</a:t>
            </a:r>
          </a:p>
          <a:p>
            <a:pPr marL="0" indent="0">
              <a:buNone/>
            </a:pPr>
            <a:r>
              <a:rPr lang="zh-CN" altLang="en-US" dirty="0"/>
              <a:t>线程挂起恢复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堆外内存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计算对象大小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如何创建对象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56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80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 new</a:t>
            </a:r>
          </a:p>
          <a:p>
            <a:r>
              <a:rPr lang="zh-CN" altLang="en-US" b="1" dirty="0"/>
              <a:t>反射</a:t>
            </a:r>
            <a:endParaRPr lang="en-US" altLang="zh-CN" b="1" dirty="0"/>
          </a:p>
          <a:p>
            <a:r>
              <a:rPr lang="en-US" altLang="zh-CN" b="1" dirty="0"/>
              <a:t>clone</a:t>
            </a:r>
          </a:p>
          <a:p>
            <a:r>
              <a:rPr lang="zh-CN" altLang="en-US" b="1" dirty="0"/>
              <a:t>反序列化</a:t>
            </a:r>
            <a:endParaRPr lang="en-US" altLang="zh-CN" b="1" dirty="0"/>
          </a:p>
          <a:p>
            <a:r>
              <a:rPr lang="en-US" altLang="zh-CN" b="1" dirty="0"/>
              <a:t>Unsafe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28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6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使用反射调用构造方法创建对象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输出结果：</a:t>
            </a:r>
            <a:r>
              <a:rPr lang="en-US" altLang="zh-CN" dirty="0"/>
              <a:t>user1=User{id=1, name='1’}</a:t>
            </a:r>
          </a:p>
          <a:p>
            <a:pPr marL="0" indent="0">
              <a:buNone/>
            </a:pPr>
            <a:r>
              <a:rPr lang="en-US" altLang="zh-CN" dirty="0"/>
              <a:t>		user2=User{id=2, name='2'}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661419-B75F-4AD4-8FEE-5A788603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6" y="2414848"/>
            <a:ext cx="8085634" cy="300043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B0CAE6-105D-4D3B-93E6-749D4F03A8DE}"/>
              </a:ext>
            </a:extLst>
          </p:cNvPr>
          <p:cNvCxnSpPr/>
          <p:nvPr/>
        </p:nvCxnSpPr>
        <p:spPr>
          <a:xfrm>
            <a:off x="3789680" y="3151188"/>
            <a:ext cx="1595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417691-A296-48B8-8C62-A5908AC6DACB}"/>
              </a:ext>
            </a:extLst>
          </p:cNvPr>
          <p:cNvCxnSpPr/>
          <p:nvPr/>
        </p:nvCxnSpPr>
        <p:spPr>
          <a:xfrm>
            <a:off x="3322320" y="4632960"/>
            <a:ext cx="4023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clone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浅克隆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创建一个新对象，新对象的属性和原来对象完全相同，对于非基本类型属性，仍指向原有属性所指向的对象的内存地址，基本数据类型</a:t>
            </a:r>
            <a:r>
              <a:rPr lang="en-US" altLang="zh-CN" dirty="0"/>
              <a:t>clone</a:t>
            </a:r>
            <a:r>
              <a:rPr lang="zh-CN" altLang="en-US" dirty="0"/>
              <a:t>的是地址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创建一个新对象，属性中引用的其他对象也会被克隆，不再指向原有对象地址。</a:t>
            </a:r>
          </a:p>
        </p:txBody>
      </p:sp>
    </p:spTree>
    <p:extLst>
      <p:ext uri="{BB962C8B-B14F-4D97-AF65-F5344CB8AC3E}">
        <p14:creationId xmlns:p14="http://schemas.microsoft.com/office/powerpoint/2010/main" val="21324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浅克隆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A1D3A-7E94-4DC4-839F-306646E7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Test02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A858DE-5789-4B92-81DA-F3607340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07" y="2406449"/>
            <a:ext cx="9413393" cy="39054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B325AC4-FA63-4C8F-AD2B-5ABC44A487F5}"/>
              </a:ext>
            </a:extLst>
          </p:cNvPr>
          <p:cNvSpPr/>
          <p:nvPr/>
        </p:nvSpPr>
        <p:spPr>
          <a:xfrm>
            <a:off x="1087120" y="2580640"/>
            <a:ext cx="1259840" cy="169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8817A2-44B1-400A-8132-51F33A8DCCE7}"/>
              </a:ext>
            </a:extLst>
          </p:cNvPr>
          <p:cNvCxnSpPr/>
          <p:nvPr/>
        </p:nvCxnSpPr>
        <p:spPr>
          <a:xfrm>
            <a:off x="1087120" y="3037840"/>
            <a:ext cx="117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075405-1CFD-4852-B44B-808B2E1E4460}"/>
              </a:ext>
            </a:extLst>
          </p:cNvPr>
          <p:cNvCxnSpPr/>
          <p:nvPr/>
        </p:nvCxnSpPr>
        <p:spPr>
          <a:xfrm>
            <a:off x="1087120" y="3352800"/>
            <a:ext cx="117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D512C3-40FF-40FD-A3BE-E60D013F4B47}"/>
              </a:ext>
            </a:extLst>
          </p:cNvPr>
          <p:cNvCxnSpPr/>
          <p:nvPr/>
        </p:nvCxnSpPr>
        <p:spPr>
          <a:xfrm>
            <a:off x="1168400" y="3789680"/>
            <a:ext cx="117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EEFB92-4248-42A1-A1D7-F9A207517CDD}"/>
              </a:ext>
            </a:extLst>
          </p:cNvPr>
          <p:cNvSpPr txBox="1"/>
          <p:nvPr/>
        </p:nvSpPr>
        <p:spPr>
          <a:xfrm>
            <a:off x="1226896" y="2668508"/>
            <a:ext cx="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Integer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9428B8-F94A-40D5-81E8-4B741CD1651F}"/>
              </a:ext>
            </a:extLst>
          </p:cNvPr>
          <p:cNvSpPr txBox="1"/>
          <p:nvPr/>
        </p:nvSpPr>
        <p:spPr>
          <a:xfrm>
            <a:off x="1296784" y="3027365"/>
            <a:ext cx="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6A44C9-73FB-48FA-A4FC-E949D3C83057}"/>
              </a:ext>
            </a:extLst>
          </p:cNvPr>
          <p:cNvSpPr txBox="1"/>
          <p:nvPr/>
        </p:nvSpPr>
        <p:spPr>
          <a:xfrm>
            <a:off x="1226896" y="3429000"/>
            <a:ext cx="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594AFA-DA8C-44CA-B4B0-70A927CF40F3}"/>
              </a:ext>
            </a:extLst>
          </p:cNvPr>
          <p:cNvSpPr txBox="1"/>
          <p:nvPr/>
        </p:nvSpPr>
        <p:spPr>
          <a:xfrm>
            <a:off x="1216735" y="3846717"/>
            <a:ext cx="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深克隆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创建一个新对象，属性中引用的其他对象也会被克隆，不再指向原有对象地址。</a:t>
            </a:r>
          </a:p>
        </p:txBody>
      </p:sp>
    </p:spTree>
    <p:extLst>
      <p:ext uri="{BB962C8B-B14F-4D97-AF65-F5344CB8AC3E}">
        <p14:creationId xmlns:p14="http://schemas.microsoft.com/office/powerpoint/2010/main" val="100526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反序列化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思考问题，单利是否安全？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反序列化规则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1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514</Words>
  <Application>Microsoft Office PowerPoint</Application>
  <PresentationFormat>宽屏</PresentationFormat>
  <Paragraphs>67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JAVA</vt:lpstr>
      <vt:lpstr>创建对象有哪几种方式</vt:lpstr>
      <vt:lpstr>创建对象有哪几种方式</vt:lpstr>
      <vt:lpstr>使用new关键字创建对象</vt:lpstr>
      <vt:lpstr>反射</vt:lpstr>
      <vt:lpstr>clone</vt:lpstr>
      <vt:lpstr>浅克隆</vt:lpstr>
      <vt:lpstr>深克隆</vt:lpstr>
      <vt:lpstr>反序列化</vt:lpstr>
      <vt:lpstr>Unsafe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think</dc:creator>
  <cp:lastModifiedBy>think</cp:lastModifiedBy>
  <cp:revision>14</cp:revision>
  <dcterms:created xsi:type="dcterms:W3CDTF">2019-01-13T09:40:36Z</dcterms:created>
  <dcterms:modified xsi:type="dcterms:W3CDTF">2019-01-13T17:34:30Z</dcterms:modified>
</cp:coreProperties>
</file>