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38935"/>
            <a:ext cx="12192000" cy="3618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8935"/>
            <a:ext cx="9144000" cy="19253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风</cp:lastModifiedBy>
  <cp:revision>11</cp:revision>
  <dcterms:created xsi:type="dcterms:W3CDTF">2023-08-09T12:44:00Z</dcterms:created>
  <dcterms:modified xsi:type="dcterms:W3CDTF">2025-07-24T05:13:25Z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2052-12.1.0.21915</vt:lpwstr>
  </property>
</Properties>
</file>