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Wenhan" initials="YW" lastIdx="1" clrIdx="0">
    <p:extLst>
      <p:ext uri="{19B8F6BF-5375-455C-9EA6-DF929625EA0E}">
        <p15:presenceInfo xmlns:p15="http://schemas.microsoft.com/office/powerpoint/2012/main" userId="S-1-5-21-147214757-305610072-1517763936-107822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E1FB-4EAE-4BB7-9D43-64BAE07E8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14715-6F19-4548-8E68-295C15B1E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C07D-4E61-49CE-980E-3610132C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CABA-8A38-44C7-814E-739D1180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61DF-B0F9-491B-AA67-ACA55A4A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43C5-E44E-47EF-979E-337D814C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68A77-A533-477C-9193-2543C3CCC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94271-17B9-4407-B058-55C03950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0BBB-FB5C-426B-BB97-D3075CAA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B86E-FD46-444C-95D1-4F7D677B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7718B-E3F8-4421-842A-C19129DCB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BB216-E686-4D02-B367-1DE56851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F477-3D7B-4FE6-B2E0-C0EA3F22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63F4-A98F-4663-B359-E8DB9E7F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2FD9-6067-448F-AC67-CDB62176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E191-0FB3-4BB4-976F-760A4C5F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8156-FA50-4A80-84D6-EB96C27B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5E59-AED4-4A24-86F7-3F88C6CF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62EB-69D4-471A-A964-BD2E459E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6F9F-CE79-4BEF-9378-D8B467A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CF4A-510D-4CC3-83EB-385B1859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CD0ED-253F-4728-8A96-4B42FDC3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1B4D-B70A-4E79-BFAA-762DE0D9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7AD0E-184F-4131-B290-982C6590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5F3D-59FA-4A27-A86B-3DF08078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81A8-FD6B-45DE-B919-20E052AF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B11D-F4B6-44D3-AE37-64CC3584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B2A1B-2973-465E-83DD-0F262C898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68CC-AA05-4EEA-BE47-745E62E0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A2FCB-1B96-40F9-B86C-3E061501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F8DB-E0EC-4921-A425-C25B3A46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1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56AC-4D16-4888-8217-29CCBC3A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84EC-1739-467A-9A29-802A791D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49BFB-B4E6-4ADA-8FA5-1DFB9D4AA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52562-A79B-4003-9603-5308C9D94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9A474-F1F0-404E-AA15-04F1B666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C4983-DC00-4BDF-B828-03A850DE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32C81-AD45-4281-8267-7BDC961C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75238-19BD-4F95-8D5E-51F0446A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5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4CE2-F95B-49F0-83A1-447AC4C6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83FCA-F228-4594-981E-82B528CC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CB959-31B2-45F6-912E-626F0316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E8B0F-7C14-47DB-A724-A8FFC532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8AA20-B3DC-46D2-AD75-1F714E25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0ACAA-5BA8-4976-8DD3-86899C8F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9FB3-D61C-4717-B221-912EC0CD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4EBC-2659-415F-A799-74BA86AB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2D7F-4C07-4777-BB61-5189AFEF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80508-1906-4AD2-A57F-470AEA45D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CD44-A416-4AB7-A2BC-1182B385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0805D-FABB-40A1-9C3A-83AC46C0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4797F-D3FE-43DD-8704-FF2E7F88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6CCB-F80F-4395-985D-C2B2FAC5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14CBA-2226-4C37-850B-1460A7BA8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EE50F-59E8-4A10-82D0-45FA681F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FF72-CBC9-431E-B28D-59437616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07BB-767B-44EA-9F80-74BACC9A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842ED-B0AB-4010-8BE2-CF25335B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78B30-AA8B-4EAE-A44E-804D5201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FE91-3F4A-412E-A474-304624A2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905B-9AA4-47E2-AF03-103DBE942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3488-65BD-4C7C-8F0B-750A7D35270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6BC3C-865D-468E-A1A6-0EBA4BF9A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0BC26-7762-4874-AF90-30B2F11F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4861-2ADA-4CCE-B536-CF9BA290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27BAEB-9049-40C8-82BD-CB02C9F7E828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flipH="1">
            <a:off x="5681352" y="3577079"/>
            <a:ext cx="1110" cy="137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CBB649-9E66-41F6-BC8D-D121AB8AD33D}"/>
              </a:ext>
            </a:extLst>
          </p:cNvPr>
          <p:cNvSpPr/>
          <p:nvPr/>
        </p:nvSpPr>
        <p:spPr>
          <a:xfrm>
            <a:off x="5068657" y="2445584"/>
            <a:ext cx="1227609" cy="1131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Tea-KD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0EE83-4C00-4FB0-99FB-D06964225A29}"/>
              </a:ext>
            </a:extLst>
          </p:cNvPr>
          <p:cNvSpPr/>
          <p:nvPr/>
        </p:nvSpPr>
        <p:spPr>
          <a:xfrm>
            <a:off x="5065694" y="662233"/>
            <a:ext cx="1140031" cy="90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  <a:p>
            <a:pPr algn="ctr"/>
            <a:r>
              <a:rPr lang="en-US" dirty="0"/>
              <a:t>(FSQ)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358B3E-AA1F-4425-B1DB-6D4B1347E4BC}"/>
              </a:ext>
            </a:extLst>
          </p:cNvPr>
          <p:cNvSpPr/>
          <p:nvPr/>
        </p:nvSpPr>
        <p:spPr>
          <a:xfrm>
            <a:off x="5191477" y="4220770"/>
            <a:ext cx="1021276" cy="52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</a:t>
            </a:r>
          </a:p>
          <a:p>
            <a:pPr algn="ctr"/>
            <a:r>
              <a:rPr lang="en-US" dirty="0"/>
              <a:t>(CTC)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1BEA89-E56F-47A2-945B-210DD6FB1FF2}"/>
              </a:ext>
            </a:extLst>
          </p:cNvPr>
          <p:cNvSpPr/>
          <p:nvPr/>
        </p:nvSpPr>
        <p:spPr>
          <a:xfrm>
            <a:off x="3424034" y="118934"/>
            <a:ext cx="840174" cy="323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5A572C37-105B-4996-A874-6E408BE2B534}"/>
              </a:ext>
            </a:extLst>
          </p:cNvPr>
          <p:cNvSpPr/>
          <p:nvPr/>
        </p:nvSpPr>
        <p:spPr>
          <a:xfrm rot="16200000">
            <a:off x="3868510" y="994740"/>
            <a:ext cx="1718966" cy="26422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D2AAEA0E-C31F-4628-A036-A93AEFB1292E}"/>
              </a:ext>
            </a:extLst>
          </p:cNvPr>
          <p:cNvSpPr/>
          <p:nvPr/>
        </p:nvSpPr>
        <p:spPr>
          <a:xfrm rot="5400000">
            <a:off x="5648319" y="971731"/>
            <a:ext cx="1718966" cy="31024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BC2ADC-B8BA-43D5-9DBA-092F8CE365D8}"/>
              </a:ext>
            </a:extLst>
          </p:cNvPr>
          <p:cNvSpPr/>
          <p:nvPr/>
        </p:nvSpPr>
        <p:spPr>
          <a:xfrm>
            <a:off x="4886080" y="37295"/>
            <a:ext cx="1419099" cy="486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200" dirty="0"/>
              <a:t>tune</a:t>
            </a:r>
          </a:p>
          <a:p>
            <a:pPr algn="ctr"/>
            <a:r>
              <a:rPr lang="en-US" sz="1200" dirty="0"/>
              <a:t>Hyper-param</a:t>
            </a:r>
          </a:p>
          <a:p>
            <a:pPr algn="ctr"/>
            <a:endParaRPr lang="en-US" dirty="0"/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EE4C5196-6E32-4022-8EA5-D7A03992E268}"/>
              </a:ext>
            </a:extLst>
          </p:cNvPr>
          <p:cNvSpPr/>
          <p:nvPr/>
        </p:nvSpPr>
        <p:spPr>
          <a:xfrm>
            <a:off x="5065694" y="1755506"/>
            <a:ext cx="1227609" cy="35032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ASR</a:t>
            </a:r>
          </a:p>
          <a:p>
            <a:pPr algn="ctr"/>
            <a:r>
              <a:rPr lang="en-US" sz="1050" dirty="0"/>
              <a:t>(phone)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BE374A-531C-4C2F-8245-B39383999468}"/>
              </a:ext>
            </a:extLst>
          </p:cNvPr>
          <p:cNvCxnSpPr>
            <a:cxnSpLocks/>
          </p:cNvCxnSpPr>
          <p:nvPr/>
        </p:nvCxnSpPr>
        <p:spPr>
          <a:xfrm>
            <a:off x="5670607" y="2053802"/>
            <a:ext cx="0" cy="35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3DD572-B1B5-4C5A-A298-5D6342DF494B}"/>
              </a:ext>
            </a:extLst>
          </p:cNvPr>
          <p:cNvSpPr/>
          <p:nvPr/>
        </p:nvSpPr>
        <p:spPr>
          <a:xfrm>
            <a:off x="5241965" y="4949602"/>
            <a:ext cx="878774" cy="2701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Stu-units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0D9F73-EA1E-4172-A15D-50641E01F86E}"/>
              </a:ext>
            </a:extLst>
          </p:cNvPr>
          <p:cNvCxnSpPr>
            <a:cxnSpLocks/>
          </p:cNvCxnSpPr>
          <p:nvPr/>
        </p:nvCxnSpPr>
        <p:spPr>
          <a:xfrm flipH="1">
            <a:off x="5679498" y="5193882"/>
            <a:ext cx="7932" cy="24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BAC3B15-07C0-4380-9134-D0EE4DE2E505}"/>
              </a:ext>
            </a:extLst>
          </p:cNvPr>
          <p:cNvSpPr/>
          <p:nvPr/>
        </p:nvSpPr>
        <p:spPr>
          <a:xfrm>
            <a:off x="8420731" y="2948613"/>
            <a:ext cx="807513" cy="39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Qwen</a:t>
            </a:r>
            <a:endParaRPr lang="en-US" dirty="0"/>
          </a:p>
        </p:txBody>
      </p:sp>
      <p:sp>
        <p:nvSpPr>
          <p:cNvPr id="34" name="Flowchart: Preparation 33">
            <a:extLst>
              <a:ext uri="{FF2B5EF4-FFF2-40B4-BE49-F238E27FC236}">
                <a16:creationId xmlns:a16="http://schemas.microsoft.com/office/drawing/2014/main" id="{F2265F0B-C523-4008-B449-C7E3743DD312}"/>
              </a:ext>
            </a:extLst>
          </p:cNvPr>
          <p:cNvSpPr/>
          <p:nvPr/>
        </p:nvSpPr>
        <p:spPr>
          <a:xfrm>
            <a:off x="5060476" y="5455911"/>
            <a:ext cx="1283278" cy="35032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UER</a:t>
            </a:r>
          </a:p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(Tea-units)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AC4CF-8208-46A0-9BD9-72CAEDFF93B9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6153714" y="3145226"/>
            <a:ext cx="2124465" cy="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76F0E9-1E4B-458F-92E1-2C356EC8AAAA}"/>
              </a:ext>
            </a:extLst>
          </p:cNvPr>
          <p:cNvCxnSpPr>
            <a:cxnSpLocks/>
          </p:cNvCxnSpPr>
          <p:nvPr/>
        </p:nvCxnSpPr>
        <p:spPr>
          <a:xfrm flipH="1" flipV="1">
            <a:off x="3334104" y="3079057"/>
            <a:ext cx="1967875" cy="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E2E280-06B2-43E2-9A50-1B651C9308DF}"/>
              </a:ext>
            </a:extLst>
          </p:cNvPr>
          <p:cNvSpPr/>
          <p:nvPr/>
        </p:nvSpPr>
        <p:spPr>
          <a:xfrm>
            <a:off x="2364521" y="2858990"/>
            <a:ext cx="807513" cy="39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65F4A3-B22C-4B11-A0F4-AC81BA135C0C}"/>
              </a:ext>
            </a:extLst>
          </p:cNvPr>
          <p:cNvSpPr/>
          <p:nvPr/>
        </p:nvSpPr>
        <p:spPr>
          <a:xfrm>
            <a:off x="2301455" y="3894748"/>
            <a:ext cx="904504" cy="314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re-audio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49244C-20A1-4B0D-810F-5703535FA7B5}"/>
              </a:ext>
            </a:extLst>
          </p:cNvPr>
          <p:cNvSpPr/>
          <p:nvPr/>
        </p:nvSpPr>
        <p:spPr>
          <a:xfrm>
            <a:off x="2333524" y="4396029"/>
            <a:ext cx="821363" cy="28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Whisper</a:t>
            </a:r>
          </a:p>
        </p:txBody>
      </p:sp>
      <p:sp>
        <p:nvSpPr>
          <p:cNvPr id="42" name="Flowchart: Preparation 41">
            <a:extLst>
              <a:ext uri="{FF2B5EF4-FFF2-40B4-BE49-F238E27FC236}">
                <a16:creationId xmlns:a16="http://schemas.microsoft.com/office/drawing/2014/main" id="{4C980D8B-890D-48FE-8425-9A3A8E7B84AA}"/>
              </a:ext>
            </a:extLst>
          </p:cNvPr>
          <p:cNvSpPr/>
          <p:nvPr/>
        </p:nvSpPr>
        <p:spPr>
          <a:xfrm>
            <a:off x="2133317" y="4803582"/>
            <a:ext cx="1227609" cy="35032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ASR</a:t>
            </a:r>
          </a:p>
          <a:p>
            <a:pPr algn="ctr"/>
            <a:r>
              <a:rPr lang="en-US" sz="1050" dirty="0"/>
              <a:t>(text)</a:t>
            </a:r>
          </a:p>
        </p:txBody>
      </p:sp>
      <p:sp>
        <p:nvSpPr>
          <p:cNvPr id="44" name="Flowchart: Preparation 43">
            <a:extLst>
              <a:ext uri="{FF2B5EF4-FFF2-40B4-BE49-F238E27FC236}">
                <a16:creationId xmlns:a16="http://schemas.microsoft.com/office/drawing/2014/main" id="{476E168E-B59B-4917-A9D8-5B08062CD41F}"/>
              </a:ext>
            </a:extLst>
          </p:cNvPr>
          <p:cNvSpPr/>
          <p:nvPr/>
        </p:nvSpPr>
        <p:spPr>
          <a:xfrm>
            <a:off x="8210684" y="3973808"/>
            <a:ext cx="1227609" cy="35032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ASR</a:t>
            </a:r>
          </a:p>
          <a:p>
            <a:pPr algn="ctr"/>
            <a:r>
              <a:rPr lang="en-US" sz="1050" dirty="0"/>
              <a:t>(text)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6B8463-807F-425B-B2A3-513B3E6C71C9}"/>
              </a:ext>
            </a:extLst>
          </p:cNvPr>
          <p:cNvCxnSpPr>
            <a:cxnSpLocks/>
          </p:cNvCxnSpPr>
          <p:nvPr/>
        </p:nvCxnSpPr>
        <p:spPr>
          <a:xfrm flipH="1">
            <a:off x="3253180" y="3098935"/>
            <a:ext cx="2007405" cy="95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D7DF78-EB76-4F5B-85C1-0F7BBA36E08F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6153714" y="3146042"/>
            <a:ext cx="2070919" cy="89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153216-A17D-4C15-86E8-E3468504DCD0}"/>
              </a:ext>
            </a:extLst>
          </p:cNvPr>
          <p:cNvCxnSpPr>
            <a:cxnSpLocks/>
          </p:cNvCxnSpPr>
          <p:nvPr/>
        </p:nvCxnSpPr>
        <p:spPr>
          <a:xfrm flipH="1" flipV="1">
            <a:off x="3318946" y="4171211"/>
            <a:ext cx="1843020" cy="92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A486F3-1A86-476B-993D-FB4085CB8BFD}"/>
              </a:ext>
            </a:extLst>
          </p:cNvPr>
          <p:cNvCxnSpPr>
            <a:cxnSpLocks/>
          </p:cNvCxnSpPr>
          <p:nvPr/>
        </p:nvCxnSpPr>
        <p:spPr>
          <a:xfrm flipV="1">
            <a:off x="6189423" y="4256576"/>
            <a:ext cx="2059920" cy="83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AC86528-D456-4BAF-9F87-E4AB6E691B0E}"/>
              </a:ext>
            </a:extLst>
          </p:cNvPr>
          <p:cNvSpPr/>
          <p:nvPr/>
        </p:nvSpPr>
        <p:spPr>
          <a:xfrm>
            <a:off x="3780822" y="3539888"/>
            <a:ext cx="638415" cy="31469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D0339A3-8259-479A-A937-784E8515DF11}"/>
              </a:ext>
            </a:extLst>
          </p:cNvPr>
          <p:cNvSpPr/>
          <p:nvPr/>
        </p:nvSpPr>
        <p:spPr>
          <a:xfrm>
            <a:off x="7107349" y="3570032"/>
            <a:ext cx="638415" cy="31469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FA73C05-153C-4D46-A058-52481F78A419}"/>
              </a:ext>
            </a:extLst>
          </p:cNvPr>
          <p:cNvSpPr/>
          <p:nvPr/>
        </p:nvSpPr>
        <p:spPr>
          <a:xfrm>
            <a:off x="7014509" y="2973273"/>
            <a:ext cx="702575" cy="3146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F343C91-07C8-4159-BA31-2759D6D52DBA}"/>
              </a:ext>
            </a:extLst>
          </p:cNvPr>
          <p:cNvSpPr/>
          <p:nvPr/>
        </p:nvSpPr>
        <p:spPr>
          <a:xfrm>
            <a:off x="3727383" y="2913702"/>
            <a:ext cx="702575" cy="3146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CDD45D0-6497-4221-BB17-242859E45706}"/>
              </a:ext>
            </a:extLst>
          </p:cNvPr>
          <p:cNvSpPr/>
          <p:nvPr/>
        </p:nvSpPr>
        <p:spPr>
          <a:xfrm>
            <a:off x="3759462" y="4413758"/>
            <a:ext cx="638415" cy="31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12E0C5E-B3AC-4210-8169-E262062E0D87}"/>
              </a:ext>
            </a:extLst>
          </p:cNvPr>
          <p:cNvSpPr/>
          <p:nvPr/>
        </p:nvSpPr>
        <p:spPr>
          <a:xfrm>
            <a:off x="5178768" y="3716223"/>
            <a:ext cx="983678" cy="3146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transfer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E50737E-568C-40AB-A736-8FF30FA0054B}"/>
              </a:ext>
            </a:extLst>
          </p:cNvPr>
          <p:cNvSpPr/>
          <p:nvPr/>
        </p:nvSpPr>
        <p:spPr>
          <a:xfrm>
            <a:off x="7107349" y="4413758"/>
            <a:ext cx="638415" cy="31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ED41E27-58FB-41A4-A542-572AC4187696}"/>
              </a:ext>
            </a:extLst>
          </p:cNvPr>
          <p:cNvSpPr/>
          <p:nvPr/>
        </p:nvSpPr>
        <p:spPr>
          <a:xfrm>
            <a:off x="5274940" y="3010959"/>
            <a:ext cx="878774" cy="2701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Tea-units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8DE416D-9725-4B0F-A5D1-E406132493F1}"/>
              </a:ext>
            </a:extLst>
          </p:cNvPr>
          <p:cNvSpPr/>
          <p:nvPr/>
        </p:nvSpPr>
        <p:spPr>
          <a:xfrm>
            <a:off x="5292834" y="2608515"/>
            <a:ext cx="878774" cy="27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Tea-model</a:t>
            </a:r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F21E1B1E-8F87-44B6-84FB-EA5314FC2FC5}"/>
              </a:ext>
            </a:extLst>
          </p:cNvPr>
          <p:cNvSpPr/>
          <p:nvPr/>
        </p:nvSpPr>
        <p:spPr>
          <a:xfrm>
            <a:off x="1135702" y="5206229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F4D25E5E-6900-4BDF-B43E-71AA5F50973B}"/>
              </a:ext>
            </a:extLst>
          </p:cNvPr>
          <p:cNvSpPr/>
          <p:nvPr/>
        </p:nvSpPr>
        <p:spPr>
          <a:xfrm>
            <a:off x="1325707" y="5206229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AD08180D-17A2-43C6-8D16-5DE10836EA02}"/>
              </a:ext>
            </a:extLst>
          </p:cNvPr>
          <p:cNvSpPr/>
          <p:nvPr/>
        </p:nvSpPr>
        <p:spPr>
          <a:xfrm>
            <a:off x="1541442" y="5206229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44E30C36-0D3C-4142-9A15-5BB94D1EDB32}"/>
              </a:ext>
            </a:extLst>
          </p:cNvPr>
          <p:cNvSpPr/>
          <p:nvPr/>
        </p:nvSpPr>
        <p:spPr>
          <a:xfrm>
            <a:off x="1757177" y="5196593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844A251F-1FF4-4FD6-9A7B-6C493CC3DC76}"/>
              </a:ext>
            </a:extLst>
          </p:cNvPr>
          <p:cNvSpPr/>
          <p:nvPr/>
        </p:nvSpPr>
        <p:spPr>
          <a:xfrm>
            <a:off x="1203985" y="4634170"/>
            <a:ext cx="136566" cy="12469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CF299D1E-D946-43B6-9467-E47F4B1FF1DE}"/>
              </a:ext>
            </a:extLst>
          </p:cNvPr>
          <p:cNvSpPr/>
          <p:nvPr/>
        </p:nvSpPr>
        <p:spPr>
          <a:xfrm>
            <a:off x="1393990" y="4634170"/>
            <a:ext cx="136566" cy="12469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8D662D58-EE61-4272-99DD-E7034F6AF807}"/>
              </a:ext>
            </a:extLst>
          </p:cNvPr>
          <p:cNvSpPr/>
          <p:nvPr/>
        </p:nvSpPr>
        <p:spPr>
          <a:xfrm>
            <a:off x="1609725" y="4634170"/>
            <a:ext cx="136566" cy="12469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B76E6771-0741-4592-82A0-8D03FADCC825}"/>
              </a:ext>
            </a:extLst>
          </p:cNvPr>
          <p:cNvSpPr/>
          <p:nvPr/>
        </p:nvSpPr>
        <p:spPr>
          <a:xfrm>
            <a:off x="1825460" y="4624534"/>
            <a:ext cx="136566" cy="12469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EDEF5947-2123-4856-90CE-02365F736506}"/>
              </a:ext>
            </a:extLst>
          </p:cNvPr>
          <p:cNvSpPr/>
          <p:nvPr/>
        </p:nvSpPr>
        <p:spPr>
          <a:xfrm>
            <a:off x="9504537" y="3748715"/>
            <a:ext cx="136566" cy="12469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A69B2BB6-8E64-4D07-9CB9-19F8EF4E6C9F}"/>
              </a:ext>
            </a:extLst>
          </p:cNvPr>
          <p:cNvSpPr/>
          <p:nvPr/>
        </p:nvSpPr>
        <p:spPr>
          <a:xfrm>
            <a:off x="9694542" y="3748715"/>
            <a:ext cx="136566" cy="12469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E037059D-268D-4886-A841-7CF2FA0D9C3A}"/>
              </a:ext>
            </a:extLst>
          </p:cNvPr>
          <p:cNvSpPr/>
          <p:nvPr/>
        </p:nvSpPr>
        <p:spPr>
          <a:xfrm>
            <a:off x="9910277" y="3748715"/>
            <a:ext cx="136566" cy="12469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C9194E0E-C4F0-45BF-A945-50C389743465}"/>
              </a:ext>
            </a:extLst>
          </p:cNvPr>
          <p:cNvSpPr/>
          <p:nvPr/>
        </p:nvSpPr>
        <p:spPr>
          <a:xfrm>
            <a:off x="10126012" y="3739079"/>
            <a:ext cx="136566" cy="12469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07B701B6-B4F6-4588-98A5-8E4ABFCF82B6}"/>
              </a:ext>
            </a:extLst>
          </p:cNvPr>
          <p:cNvSpPr/>
          <p:nvPr/>
        </p:nvSpPr>
        <p:spPr>
          <a:xfrm>
            <a:off x="1288102" y="5358629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A7122C0D-C6C7-421D-8E9E-9977AE2C9BB7}"/>
              </a:ext>
            </a:extLst>
          </p:cNvPr>
          <p:cNvSpPr/>
          <p:nvPr/>
        </p:nvSpPr>
        <p:spPr>
          <a:xfrm>
            <a:off x="1478107" y="5358629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0C34AF7C-B2A5-48F6-83DB-096C6DE12A21}"/>
              </a:ext>
            </a:extLst>
          </p:cNvPr>
          <p:cNvSpPr/>
          <p:nvPr/>
        </p:nvSpPr>
        <p:spPr>
          <a:xfrm>
            <a:off x="1693842" y="5358629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A661BA45-6266-4A67-8720-732F095FFB4C}"/>
              </a:ext>
            </a:extLst>
          </p:cNvPr>
          <p:cNvSpPr/>
          <p:nvPr/>
        </p:nvSpPr>
        <p:spPr>
          <a:xfrm>
            <a:off x="1909577" y="5348993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5A8DC150-72B9-4448-88AD-9802E9F60A1F}"/>
              </a:ext>
            </a:extLst>
          </p:cNvPr>
          <p:cNvSpPr/>
          <p:nvPr/>
        </p:nvSpPr>
        <p:spPr>
          <a:xfrm>
            <a:off x="1440502" y="5511029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24C5ACD5-59E7-43D7-9BC6-E7D9CACC0BFA}"/>
              </a:ext>
            </a:extLst>
          </p:cNvPr>
          <p:cNvSpPr/>
          <p:nvPr/>
        </p:nvSpPr>
        <p:spPr>
          <a:xfrm>
            <a:off x="1630507" y="5511029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0FCDA3D1-AABE-4A52-BCC4-F8211B6B38E5}"/>
              </a:ext>
            </a:extLst>
          </p:cNvPr>
          <p:cNvSpPr/>
          <p:nvPr/>
        </p:nvSpPr>
        <p:spPr>
          <a:xfrm>
            <a:off x="1846242" y="5511029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C0EE20D3-DB43-476F-A7EB-F5E464BD9DB8}"/>
              </a:ext>
            </a:extLst>
          </p:cNvPr>
          <p:cNvSpPr/>
          <p:nvPr/>
        </p:nvSpPr>
        <p:spPr>
          <a:xfrm>
            <a:off x="2061977" y="5501393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F7569373-47BC-44FE-8665-39F427BF1BD3}"/>
              </a:ext>
            </a:extLst>
          </p:cNvPr>
          <p:cNvSpPr/>
          <p:nvPr/>
        </p:nvSpPr>
        <p:spPr>
          <a:xfrm>
            <a:off x="9436254" y="4333684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755F39B6-AF9E-4466-994A-E0B41AD0FF95}"/>
              </a:ext>
            </a:extLst>
          </p:cNvPr>
          <p:cNvSpPr/>
          <p:nvPr/>
        </p:nvSpPr>
        <p:spPr>
          <a:xfrm>
            <a:off x="9626259" y="4333684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D9009C8D-4D58-494E-AE56-3E7408DEBD2C}"/>
              </a:ext>
            </a:extLst>
          </p:cNvPr>
          <p:cNvSpPr/>
          <p:nvPr/>
        </p:nvSpPr>
        <p:spPr>
          <a:xfrm>
            <a:off x="9841994" y="4333684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6C6E9A30-17C4-4D88-BC5F-EFA0A3F3670D}"/>
              </a:ext>
            </a:extLst>
          </p:cNvPr>
          <p:cNvSpPr/>
          <p:nvPr/>
        </p:nvSpPr>
        <p:spPr>
          <a:xfrm>
            <a:off x="10057729" y="4324048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4ED8562E-61AA-4580-ABA7-4185747B4EEA}"/>
              </a:ext>
            </a:extLst>
          </p:cNvPr>
          <p:cNvSpPr/>
          <p:nvPr/>
        </p:nvSpPr>
        <p:spPr>
          <a:xfrm>
            <a:off x="9588654" y="4486084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69FD3A1F-AE2F-4C9B-9354-356D84E897E8}"/>
              </a:ext>
            </a:extLst>
          </p:cNvPr>
          <p:cNvSpPr/>
          <p:nvPr/>
        </p:nvSpPr>
        <p:spPr>
          <a:xfrm>
            <a:off x="9778659" y="4486084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697CE6A3-FA46-415A-B5F5-4FE2AFC43F7D}"/>
              </a:ext>
            </a:extLst>
          </p:cNvPr>
          <p:cNvSpPr/>
          <p:nvPr/>
        </p:nvSpPr>
        <p:spPr>
          <a:xfrm>
            <a:off x="9994394" y="4486084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8FD78E42-5EC3-489C-AA50-FBFFECF27DA6}"/>
              </a:ext>
            </a:extLst>
          </p:cNvPr>
          <p:cNvSpPr/>
          <p:nvPr/>
        </p:nvSpPr>
        <p:spPr>
          <a:xfrm>
            <a:off x="10210129" y="4476448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A7F0CCB5-F484-4FFA-854B-30607EC9CCF0}"/>
              </a:ext>
            </a:extLst>
          </p:cNvPr>
          <p:cNvSpPr/>
          <p:nvPr/>
        </p:nvSpPr>
        <p:spPr>
          <a:xfrm>
            <a:off x="9741054" y="4638484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785A1464-5CB9-43C7-AFEF-434A17C56267}"/>
              </a:ext>
            </a:extLst>
          </p:cNvPr>
          <p:cNvSpPr/>
          <p:nvPr/>
        </p:nvSpPr>
        <p:spPr>
          <a:xfrm>
            <a:off x="9931059" y="4638484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83D66C6B-9B58-4511-8B5D-9FBD655F30E0}"/>
              </a:ext>
            </a:extLst>
          </p:cNvPr>
          <p:cNvSpPr/>
          <p:nvPr/>
        </p:nvSpPr>
        <p:spPr>
          <a:xfrm>
            <a:off x="10146794" y="4638484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73DEC974-68A8-47DC-80C2-487F465AF224}"/>
              </a:ext>
            </a:extLst>
          </p:cNvPr>
          <p:cNvSpPr/>
          <p:nvPr/>
        </p:nvSpPr>
        <p:spPr>
          <a:xfrm>
            <a:off x="10362529" y="4628848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Graphic 173" descr="Snowflake with solid fill">
            <a:extLst>
              <a:ext uri="{FF2B5EF4-FFF2-40B4-BE49-F238E27FC236}">
                <a16:creationId xmlns:a16="http://schemas.microsoft.com/office/drawing/2014/main" id="{6BFF7609-3E57-4763-A08F-E677E3C90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038" y="4362435"/>
            <a:ext cx="270166" cy="270166"/>
          </a:xfrm>
          <a:prstGeom prst="rect">
            <a:avLst/>
          </a:prstGeom>
        </p:spPr>
      </p:pic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0E6C272B-5580-41B1-BAED-7A56F49FDCA8}"/>
              </a:ext>
            </a:extLst>
          </p:cNvPr>
          <p:cNvSpPr/>
          <p:nvPr/>
        </p:nvSpPr>
        <p:spPr>
          <a:xfrm>
            <a:off x="5303287" y="5986342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775363D7-F576-4C85-8BD8-422552A1C8B8}"/>
              </a:ext>
            </a:extLst>
          </p:cNvPr>
          <p:cNvSpPr/>
          <p:nvPr/>
        </p:nvSpPr>
        <p:spPr>
          <a:xfrm>
            <a:off x="5493292" y="5986342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C284BC53-B45C-441F-94EA-164BCB40F827}"/>
              </a:ext>
            </a:extLst>
          </p:cNvPr>
          <p:cNvSpPr/>
          <p:nvPr/>
        </p:nvSpPr>
        <p:spPr>
          <a:xfrm>
            <a:off x="5709027" y="5986342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6B8D3169-D964-4DA6-A4A1-30D77CC186B2}"/>
              </a:ext>
            </a:extLst>
          </p:cNvPr>
          <p:cNvSpPr/>
          <p:nvPr/>
        </p:nvSpPr>
        <p:spPr>
          <a:xfrm>
            <a:off x="5924762" y="5976706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B9B3C38B-7B69-4601-BC7D-C1B3E0B1741A}"/>
              </a:ext>
            </a:extLst>
          </p:cNvPr>
          <p:cNvSpPr/>
          <p:nvPr/>
        </p:nvSpPr>
        <p:spPr>
          <a:xfrm>
            <a:off x="5455687" y="6138742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2535E1CE-515A-4589-8404-6C6B5CE6A52B}"/>
              </a:ext>
            </a:extLst>
          </p:cNvPr>
          <p:cNvSpPr/>
          <p:nvPr/>
        </p:nvSpPr>
        <p:spPr>
          <a:xfrm>
            <a:off x="5645692" y="6138742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Connector 180">
            <a:extLst>
              <a:ext uri="{FF2B5EF4-FFF2-40B4-BE49-F238E27FC236}">
                <a16:creationId xmlns:a16="http://schemas.microsoft.com/office/drawing/2014/main" id="{CC0CE20F-3CA1-4F7F-ABDF-C273D2789E88}"/>
              </a:ext>
            </a:extLst>
          </p:cNvPr>
          <p:cNvSpPr/>
          <p:nvPr/>
        </p:nvSpPr>
        <p:spPr>
          <a:xfrm>
            <a:off x="5861427" y="6138742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Connector 181">
            <a:extLst>
              <a:ext uri="{FF2B5EF4-FFF2-40B4-BE49-F238E27FC236}">
                <a16:creationId xmlns:a16="http://schemas.microsoft.com/office/drawing/2014/main" id="{195A51EF-17C8-4894-B302-247E1EEE18D5}"/>
              </a:ext>
            </a:extLst>
          </p:cNvPr>
          <p:cNvSpPr/>
          <p:nvPr/>
        </p:nvSpPr>
        <p:spPr>
          <a:xfrm>
            <a:off x="6077162" y="6129106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Connector 182">
            <a:extLst>
              <a:ext uri="{FF2B5EF4-FFF2-40B4-BE49-F238E27FC236}">
                <a16:creationId xmlns:a16="http://schemas.microsoft.com/office/drawing/2014/main" id="{8AA7D247-CBE0-4E2C-A901-5A238C216A55}"/>
              </a:ext>
            </a:extLst>
          </p:cNvPr>
          <p:cNvSpPr/>
          <p:nvPr/>
        </p:nvSpPr>
        <p:spPr>
          <a:xfrm>
            <a:off x="5608087" y="6291142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>
            <a:extLst>
              <a:ext uri="{FF2B5EF4-FFF2-40B4-BE49-F238E27FC236}">
                <a16:creationId xmlns:a16="http://schemas.microsoft.com/office/drawing/2014/main" id="{96F98119-A57C-4FB5-84E7-6F808FEACB3D}"/>
              </a:ext>
            </a:extLst>
          </p:cNvPr>
          <p:cNvSpPr/>
          <p:nvPr/>
        </p:nvSpPr>
        <p:spPr>
          <a:xfrm>
            <a:off x="5798092" y="6291142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id="{281C1752-0FC2-4538-8409-6B8286D71054}"/>
              </a:ext>
            </a:extLst>
          </p:cNvPr>
          <p:cNvSpPr/>
          <p:nvPr/>
        </p:nvSpPr>
        <p:spPr>
          <a:xfrm>
            <a:off x="6013827" y="6291142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A44F45CB-0D78-44C5-95B5-FB487EDEAB0C}"/>
              </a:ext>
            </a:extLst>
          </p:cNvPr>
          <p:cNvSpPr/>
          <p:nvPr/>
        </p:nvSpPr>
        <p:spPr>
          <a:xfrm>
            <a:off x="6229562" y="6281506"/>
            <a:ext cx="136566" cy="12469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id="{9274C77D-0FA8-4F93-BA21-CFB5DCBF3CE5}"/>
              </a:ext>
            </a:extLst>
          </p:cNvPr>
          <p:cNvSpPr/>
          <p:nvPr/>
        </p:nvSpPr>
        <p:spPr>
          <a:xfrm>
            <a:off x="6702060" y="1938747"/>
            <a:ext cx="136566" cy="1246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6" name="Flowchart: Connector 195">
            <a:extLst>
              <a:ext uri="{FF2B5EF4-FFF2-40B4-BE49-F238E27FC236}">
                <a16:creationId xmlns:a16="http://schemas.microsoft.com/office/drawing/2014/main" id="{25E7C490-F6EE-48B2-935B-B79F39F325D5}"/>
              </a:ext>
            </a:extLst>
          </p:cNvPr>
          <p:cNvSpPr/>
          <p:nvPr/>
        </p:nvSpPr>
        <p:spPr>
          <a:xfrm>
            <a:off x="6892065" y="1938747"/>
            <a:ext cx="136566" cy="1246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7" name="Flowchart: Connector 196">
            <a:extLst>
              <a:ext uri="{FF2B5EF4-FFF2-40B4-BE49-F238E27FC236}">
                <a16:creationId xmlns:a16="http://schemas.microsoft.com/office/drawing/2014/main" id="{DC37C847-F855-4ABE-A96B-20D6B0F1DC90}"/>
              </a:ext>
            </a:extLst>
          </p:cNvPr>
          <p:cNvSpPr/>
          <p:nvPr/>
        </p:nvSpPr>
        <p:spPr>
          <a:xfrm>
            <a:off x="7107800" y="1938747"/>
            <a:ext cx="136566" cy="1246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8" name="Flowchart: Connector 197">
            <a:extLst>
              <a:ext uri="{FF2B5EF4-FFF2-40B4-BE49-F238E27FC236}">
                <a16:creationId xmlns:a16="http://schemas.microsoft.com/office/drawing/2014/main" id="{0661DFEE-CE4A-46FD-B8EC-8F1038DBF1DF}"/>
              </a:ext>
            </a:extLst>
          </p:cNvPr>
          <p:cNvSpPr/>
          <p:nvPr/>
        </p:nvSpPr>
        <p:spPr>
          <a:xfrm>
            <a:off x="7323535" y="1929111"/>
            <a:ext cx="136566" cy="1246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9" name="Flowchart: Connector 198">
            <a:extLst>
              <a:ext uri="{FF2B5EF4-FFF2-40B4-BE49-F238E27FC236}">
                <a16:creationId xmlns:a16="http://schemas.microsoft.com/office/drawing/2014/main" id="{05C5CA0A-3CCC-49B1-9BC2-541554913C5C}"/>
              </a:ext>
            </a:extLst>
          </p:cNvPr>
          <p:cNvSpPr/>
          <p:nvPr/>
        </p:nvSpPr>
        <p:spPr>
          <a:xfrm>
            <a:off x="6854460" y="2091147"/>
            <a:ext cx="136566" cy="1246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B103E98A-A9B7-43A8-A620-604EBB331743}"/>
              </a:ext>
            </a:extLst>
          </p:cNvPr>
          <p:cNvSpPr/>
          <p:nvPr/>
        </p:nvSpPr>
        <p:spPr>
          <a:xfrm>
            <a:off x="7044465" y="2091147"/>
            <a:ext cx="136566" cy="1246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C0E5BDB9-F37A-4B7F-B109-83D16F7042D9}"/>
              </a:ext>
            </a:extLst>
          </p:cNvPr>
          <p:cNvSpPr/>
          <p:nvPr/>
        </p:nvSpPr>
        <p:spPr>
          <a:xfrm>
            <a:off x="7260200" y="2091147"/>
            <a:ext cx="136566" cy="1246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9F42EE5A-F573-4065-A994-B7F29557E92D}"/>
              </a:ext>
            </a:extLst>
          </p:cNvPr>
          <p:cNvSpPr/>
          <p:nvPr/>
        </p:nvSpPr>
        <p:spPr>
          <a:xfrm>
            <a:off x="7475935" y="2081511"/>
            <a:ext cx="136566" cy="12469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4B951C1-97A8-42B8-99C7-8854DD8BCED5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>
            <a:off x="4017467" y="4340319"/>
            <a:ext cx="2333763" cy="247743"/>
          </a:xfrm>
          <a:prstGeom prst="curvedConnector4">
            <a:avLst>
              <a:gd name="adj1" fmla="val 13935"/>
              <a:gd name="adj2" fmla="val 1850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DC2A7E29-D5E9-4A96-B17C-599DCE2C4D62}"/>
              </a:ext>
            </a:extLst>
          </p:cNvPr>
          <p:cNvSpPr/>
          <p:nvPr/>
        </p:nvSpPr>
        <p:spPr>
          <a:xfrm>
            <a:off x="4562953" y="3977425"/>
            <a:ext cx="638415" cy="31469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1ED9A-D8EA-4733-93A1-621EA67DA655}"/>
              </a:ext>
            </a:extLst>
          </p:cNvPr>
          <p:cNvSpPr txBox="1"/>
          <p:nvPr/>
        </p:nvSpPr>
        <p:spPr>
          <a:xfrm>
            <a:off x="3583389" y="2505908"/>
            <a:ext cx="97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</a:t>
            </a:r>
            <a:r>
              <a:rPr lang="en-US" altLang="zh-CN" sz="1400" dirty="0"/>
              <a:t>days H20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2E6A9-2B5F-4495-B065-105528483C77}"/>
              </a:ext>
            </a:extLst>
          </p:cNvPr>
          <p:cNvSpPr txBox="1"/>
          <p:nvPr/>
        </p:nvSpPr>
        <p:spPr>
          <a:xfrm>
            <a:off x="6894134" y="2567347"/>
            <a:ext cx="1064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</a:t>
            </a:r>
            <a:r>
              <a:rPr lang="en-US" altLang="zh-CN" sz="1400" dirty="0"/>
              <a:t>hours H20</a:t>
            </a:r>
            <a:endParaRPr 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33D6A7-B7E7-4A4E-AA5D-E7D29E743FFA}"/>
              </a:ext>
            </a:extLst>
          </p:cNvPr>
          <p:cNvSpPr txBox="1"/>
          <p:nvPr/>
        </p:nvSpPr>
        <p:spPr>
          <a:xfrm>
            <a:off x="6838626" y="809041"/>
            <a:ext cx="3826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Phone</a:t>
            </a:r>
            <a:r>
              <a:rPr lang="zh-CN" altLang="en-US" sz="1400" dirty="0"/>
              <a:t> 预计</a:t>
            </a:r>
            <a:r>
              <a:rPr lang="en-US" altLang="zh-CN" sz="1400" dirty="0"/>
              <a:t>epoch 220-&gt;100</a:t>
            </a:r>
            <a:r>
              <a:rPr lang="zh-CN" altLang="en-US" sz="1400" dirty="0"/>
              <a:t>，</a:t>
            </a:r>
            <a:r>
              <a:rPr lang="en-US" sz="1400" dirty="0"/>
              <a:t> 16-&gt;8 </a:t>
            </a:r>
            <a:r>
              <a:rPr lang="en-US" altLang="zh-CN" sz="1400" dirty="0"/>
              <a:t>hours V100, 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0403F86-401D-4214-8C53-69560A6822EC}"/>
              </a:ext>
            </a:extLst>
          </p:cNvPr>
          <p:cNvSpPr txBox="1"/>
          <p:nvPr/>
        </p:nvSpPr>
        <p:spPr>
          <a:xfrm>
            <a:off x="6575512" y="5512884"/>
            <a:ext cx="2318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</a:t>
            </a:r>
            <a:r>
              <a:rPr lang="en-US" altLang="zh-CN" sz="1400" dirty="0"/>
              <a:t>hours V100 data distillation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149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22FE0D-F6F9-4080-8CD1-A31FA409468A}"/>
              </a:ext>
            </a:extLst>
          </p:cNvPr>
          <p:cNvSpPr/>
          <p:nvPr/>
        </p:nvSpPr>
        <p:spPr>
          <a:xfrm>
            <a:off x="1256306" y="1502797"/>
            <a:ext cx="1598213" cy="612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hubert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2D0EC36-4991-4469-A2B9-10AEEA57B89D}"/>
              </a:ext>
            </a:extLst>
          </p:cNvPr>
          <p:cNvSpPr/>
          <p:nvPr/>
        </p:nvSpPr>
        <p:spPr>
          <a:xfrm>
            <a:off x="1512327" y="3521102"/>
            <a:ext cx="1001863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FSQ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7A48C6B-03F8-4936-AFD1-3D69C1007324}"/>
              </a:ext>
            </a:extLst>
          </p:cNvPr>
          <p:cNvSpPr/>
          <p:nvPr/>
        </p:nvSpPr>
        <p:spPr>
          <a:xfrm>
            <a:off x="1236426" y="2646128"/>
            <a:ext cx="1598213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 linear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3557C74-E1EB-40A9-95FA-CE07ED8BE0BC}"/>
              </a:ext>
            </a:extLst>
          </p:cNvPr>
          <p:cNvSpPr/>
          <p:nvPr/>
        </p:nvSpPr>
        <p:spPr>
          <a:xfrm>
            <a:off x="1471417" y="5623758"/>
            <a:ext cx="1167986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 linear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73822CF-1C32-4D63-9A37-09DA95213947}"/>
              </a:ext>
            </a:extLst>
          </p:cNvPr>
          <p:cNvSpPr/>
          <p:nvPr/>
        </p:nvSpPr>
        <p:spPr>
          <a:xfrm>
            <a:off x="1512326" y="6234329"/>
            <a:ext cx="1001863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CTC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11600E7-E61C-45B3-B791-55278FD0328C}"/>
              </a:ext>
            </a:extLst>
          </p:cNvPr>
          <p:cNvSpPr/>
          <p:nvPr/>
        </p:nvSpPr>
        <p:spPr>
          <a:xfrm>
            <a:off x="3762292" y="1502797"/>
            <a:ext cx="1598213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hubert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234F-90A2-4F99-8F1B-A782F16FCED4}"/>
              </a:ext>
            </a:extLst>
          </p:cNvPr>
          <p:cNvSpPr txBox="1"/>
          <p:nvPr/>
        </p:nvSpPr>
        <p:spPr>
          <a:xfrm>
            <a:off x="1596631" y="670632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8E3FF3-E745-492A-90C4-217769DC0C63}"/>
              </a:ext>
            </a:extLst>
          </p:cNvPr>
          <p:cNvSpPr txBox="1"/>
          <p:nvPr/>
        </p:nvSpPr>
        <p:spPr>
          <a:xfrm>
            <a:off x="4102617" y="670632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8644694-A7CD-4F51-92A2-1DE4F6AFD0CF}"/>
              </a:ext>
            </a:extLst>
          </p:cNvPr>
          <p:cNvSpPr/>
          <p:nvPr/>
        </p:nvSpPr>
        <p:spPr>
          <a:xfrm rot="10800000">
            <a:off x="2968486" y="1727421"/>
            <a:ext cx="679838" cy="3061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636A29-0316-4DA9-AD54-5DF7C0EB1649}"/>
              </a:ext>
            </a:extLst>
          </p:cNvPr>
          <p:cNvCxnSpPr/>
          <p:nvPr/>
        </p:nvCxnSpPr>
        <p:spPr>
          <a:xfrm flipH="1">
            <a:off x="3148717" y="2329732"/>
            <a:ext cx="1518699" cy="5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437120-561A-4ACF-8F72-BB74F53B18F6}"/>
              </a:ext>
            </a:extLst>
          </p:cNvPr>
          <p:cNvCxnSpPr/>
          <p:nvPr/>
        </p:nvCxnSpPr>
        <p:spPr>
          <a:xfrm>
            <a:off x="3172570" y="2949934"/>
            <a:ext cx="0" cy="6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BAEF05-99BA-405B-A8F8-0C709034AC1D}"/>
              </a:ext>
            </a:extLst>
          </p:cNvPr>
          <p:cNvCxnSpPr/>
          <p:nvPr/>
        </p:nvCxnSpPr>
        <p:spPr>
          <a:xfrm>
            <a:off x="3308405" y="3657600"/>
            <a:ext cx="1252993" cy="3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40B940-2D8C-4172-A5C4-66242A3F0916}"/>
              </a:ext>
            </a:extLst>
          </p:cNvPr>
          <p:cNvSpPr txBox="1"/>
          <p:nvPr/>
        </p:nvSpPr>
        <p:spPr>
          <a:xfrm>
            <a:off x="3082958" y="1394662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3200CA-6331-42F2-B61F-A607B7044E8C}"/>
              </a:ext>
            </a:extLst>
          </p:cNvPr>
          <p:cNvSpPr txBox="1"/>
          <p:nvPr/>
        </p:nvSpPr>
        <p:spPr>
          <a:xfrm>
            <a:off x="3705308" y="2978758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30469E9-713F-4681-8880-B2C7C86C2B3F}"/>
              </a:ext>
            </a:extLst>
          </p:cNvPr>
          <p:cNvSpPr/>
          <p:nvPr/>
        </p:nvSpPr>
        <p:spPr>
          <a:xfrm>
            <a:off x="6634062" y="1575684"/>
            <a:ext cx="1598213" cy="612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hubert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88DFB01-9D6F-49EB-B9C7-41221B59C0A9}"/>
              </a:ext>
            </a:extLst>
          </p:cNvPr>
          <p:cNvSpPr/>
          <p:nvPr/>
        </p:nvSpPr>
        <p:spPr>
          <a:xfrm>
            <a:off x="6890083" y="3593989"/>
            <a:ext cx="1001863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FSQ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3E7245-D39D-447E-903D-663AA1C350F5}"/>
              </a:ext>
            </a:extLst>
          </p:cNvPr>
          <p:cNvSpPr/>
          <p:nvPr/>
        </p:nvSpPr>
        <p:spPr>
          <a:xfrm>
            <a:off x="6614182" y="2719015"/>
            <a:ext cx="1598213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 linear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0D58CF-A95A-47FC-9FCC-6CDE95AFFD29}"/>
              </a:ext>
            </a:extLst>
          </p:cNvPr>
          <p:cNvSpPr/>
          <p:nvPr/>
        </p:nvSpPr>
        <p:spPr>
          <a:xfrm>
            <a:off x="6614182" y="5301133"/>
            <a:ext cx="1598213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 linear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1691527-EA64-4FAD-84D7-B53D6C09DF86}"/>
              </a:ext>
            </a:extLst>
          </p:cNvPr>
          <p:cNvSpPr/>
          <p:nvPr/>
        </p:nvSpPr>
        <p:spPr>
          <a:xfrm>
            <a:off x="6614182" y="4426159"/>
            <a:ext cx="1598213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5BA58C3-97AC-4FD5-88B4-EE992501F505}"/>
              </a:ext>
            </a:extLst>
          </p:cNvPr>
          <p:cNvSpPr/>
          <p:nvPr/>
        </p:nvSpPr>
        <p:spPr>
          <a:xfrm>
            <a:off x="6890083" y="6133303"/>
            <a:ext cx="1001863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CTC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A293415-A618-45C0-B122-17E8A23F0A76}"/>
              </a:ext>
            </a:extLst>
          </p:cNvPr>
          <p:cNvSpPr/>
          <p:nvPr/>
        </p:nvSpPr>
        <p:spPr>
          <a:xfrm>
            <a:off x="9140048" y="1575684"/>
            <a:ext cx="1598213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hubert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FF9568-19B8-4B6D-8C64-FB5188E9A502}"/>
              </a:ext>
            </a:extLst>
          </p:cNvPr>
          <p:cNvSpPr txBox="1"/>
          <p:nvPr/>
        </p:nvSpPr>
        <p:spPr>
          <a:xfrm>
            <a:off x="6974387" y="743519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4964416-1E06-4A00-A9F5-3FB924D68C59}"/>
              </a:ext>
            </a:extLst>
          </p:cNvPr>
          <p:cNvSpPr txBox="1"/>
          <p:nvPr/>
        </p:nvSpPr>
        <p:spPr>
          <a:xfrm>
            <a:off x="9480373" y="743519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45" name="Arrow: Left 144">
            <a:extLst>
              <a:ext uri="{FF2B5EF4-FFF2-40B4-BE49-F238E27FC236}">
                <a16:creationId xmlns:a16="http://schemas.microsoft.com/office/drawing/2014/main" id="{1BFE6BE1-FE2E-43D1-A0D5-B05D4E6BA6B7}"/>
              </a:ext>
            </a:extLst>
          </p:cNvPr>
          <p:cNvSpPr/>
          <p:nvPr/>
        </p:nvSpPr>
        <p:spPr>
          <a:xfrm rot="10800000">
            <a:off x="8346242" y="1800308"/>
            <a:ext cx="679838" cy="3061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0A9DBB-10C4-4438-9306-02DF020F4FE8}"/>
              </a:ext>
            </a:extLst>
          </p:cNvPr>
          <p:cNvSpPr txBox="1"/>
          <p:nvPr/>
        </p:nvSpPr>
        <p:spPr>
          <a:xfrm>
            <a:off x="8403730" y="1471396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787B986-83A8-4315-9183-EAC281694971}"/>
              </a:ext>
            </a:extLst>
          </p:cNvPr>
          <p:cNvSpPr/>
          <p:nvPr/>
        </p:nvSpPr>
        <p:spPr>
          <a:xfrm>
            <a:off x="9113568" y="2719015"/>
            <a:ext cx="1598213" cy="3882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 linear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4D1B505-95EB-4742-9C60-604DF188F503}"/>
              </a:ext>
            </a:extLst>
          </p:cNvPr>
          <p:cNvSpPr/>
          <p:nvPr/>
        </p:nvSpPr>
        <p:spPr>
          <a:xfrm>
            <a:off x="9411742" y="3601941"/>
            <a:ext cx="1001863" cy="3882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CTC</a:t>
            </a:r>
            <a:endParaRPr lang="en-US" dirty="0"/>
          </a:p>
        </p:txBody>
      </p:sp>
      <p:sp>
        <p:nvSpPr>
          <p:cNvPr id="173" name="Arrow: Left 172">
            <a:extLst>
              <a:ext uri="{FF2B5EF4-FFF2-40B4-BE49-F238E27FC236}">
                <a16:creationId xmlns:a16="http://schemas.microsoft.com/office/drawing/2014/main" id="{C636C9D1-C1DD-4000-AABD-7B0D1DEE6A57}"/>
              </a:ext>
            </a:extLst>
          </p:cNvPr>
          <p:cNvSpPr/>
          <p:nvPr/>
        </p:nvSpPr>
        <p:spPr>
          <a:xfrm rot="5400000">
            <a:off x="9599234" y="4394354"/>
            <a:ext cx="679838" cy="3061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0E4EF8CE-BC58-46A5-8038-60D67B446F44}"/>
              </a:ext>
            </a:extLst>
          </p:cNvPr>
          <p:cNvSpPr/>
          <p:nvPr/>
        </p:nvSpPr>
        <p:spPr>
          <a:xfrm>
            <a:off x="9524737" y="5287307"/>
            <a:ext cx="878774" cy="2701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Tea-units</a:t>
            </a:r>
          </a:p>
        </p:txBody>
      </p:sp>
      <p:sp>
        <p:nvSpPr>
          <p:cNvPr id="188" name="Flowchart: Preparation 187">
            <a:extLst>
              <a:ext uri="{FF2B5EF4-FFF2-40B4-BE49-F238E27FC236}">
                <a16:creationId xmlns:a16="http://schemas.microsoft.com/office/drawing/2014/main" id="{C00751C8-0A22-451E-AB6E-4E1E7D1B0571}"/>
              </a:ext>
            </a:extLst>
          </p:cNvPr>
          <p:cNvSpPr/>
          <p:nvPr/>
        </p:nvSpPr>
        <p:spPr>
          <a:xfrm>
            <a:off x="10070142" y="4484867"/>
            <a:ext cx="1283278" cy="350322"/>
          </a:xfrm>
          <a:prstGeom prst="flowChartPreparat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UER</a:t>
            </a:r>
          </a:p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(Tea-units)</a:t>
            </a:r>
          </a:p>
        </p:txBody>
      </p:sp>
      <p:sp>
        <p:nvSpPr>
          <p:cNvPr id="190" name="Flowchart: Preparation 189">
            <a:extLst>
              <a:ext uri="{FF2B5EF4-FFF2-40B4-BE49-F238E27FC236}">
                <a16:creationId xmlns:a16="http://schemas.microsoft.com/office/drawing/2014/main" id="{5028B2F9-CAD3-46C6-84B0-4176C1210A69}"/>
              </a:ext>
            </a:extLst>
          </p:cNvPr>
          <p:cNvSpPr/>
          <p:nvPr/>
        </p:nvSpPr>
        <p:spPr>
          <a:xfrm>
            <a:off x="8044522" y="2291599"/>
            <a:ext cx="1283278" cy="350322"/>
          </a:xfrm>
          <a:prstGeom prst="flowChartPreparat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MSE</a:t>
            </a:r>
          </a:p>
        </p:txBody>
      </p:sp>
      <p:sp>
        <p:nvSpPr>
          <p:cNvPr id="191" name="Flowchart: Preparation 190">
            <a:extLst>
              <a:ext uri="{FF2B5EF4-FFF2-40B4-BE49-F238E27FC236}">
                <a16:creationId xmlns:a16="http://schemas.microsoft.com/office/drawing/2014/main" id="{334937FB-6DE8-4631-885F-2A4F812A183A}"/>
              </a:ext>
            </a:extLst>
          </p:cNvPr>
          <p:cNvSpPr/>
          <p:nvPr/>
        </p:nvSpPr>
        <p:spPr>
          <a:xfrm>
            <a:off x="2624788" y="2159442"/>
            <a:ext cx="1283278" cy="350322"/>
          </a:xfrm>
          <a:prstGeom prst="flowChartPreparat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MSE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1C18614-1EF7-4927-B840-75B8753006AB}"/>
              </a:ext>
            </a:extLst>
          </p:cNvPr>
          <p:cNvSpPr/>
          <p:nvPr/>
        </p:nvSpPr>
        <p:spPr>
          <a:xfrm>
            <a:off x="1236425" y="4835189"/>
            <a:ext cx="1598213" cy="3882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en-US" dirty="0"/>
          </a:p>
        </p:txBody>
      </p:sp>
      <p:sp>
        <p:nvSpPr>
          <p:cNvPr id="31" name="Rectangle: Top Corners Snipped 30">
            <a:extLst>
              <a:ext uri="{FF2B5EF4-FFF2-40B4-BE49-F238E27FC236}">
                <a16:creationId xmlns:a16="http://schemas.microsoft.com/office/drawing/2014/main" id="{0BB410CC-FC15-4A05-AC2B-4076AACBA030}"/>
              </a:ext>
            </a:extLst>
          </p:cNvPr>
          <p:cNvSpPr/>
          <p:nvPr/>
        </p:nvSpPr>
        <p:spPr>
          <a:xfrm>
            <a:off x="1256306" y="4114800"/>
            <a:ext cx="1578332" cy="58479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09835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22FE0D-F6F9-4080-8CD1-A31FA409468A}"/>
              </a:ext>
            </a:extLst>
          </p:cNvPr>
          <p:cNvSpPr/>
          <p:nvPr/>
        </p:nvSpPr>
        <p:spPr>
          <a:xfrm>
            <a:off x="709179" y="1502797"/>
            <a:ext cx="1598213" cy="612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234F-90A2-4F99-8F1B-A782F16FCED4}"/>
              </a:ext>
            </a:extLst>
          </p:cNvPr>
          <p:cNvSpPr txBox="1"/>
          <p:nvPr/>
        </p:nvSpPr>
        <p:spPr>
          <a:xfrm>
            <a:off x="1596631" y="670632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30D003-A44D-4EF3-8179-A3C209743009}"/>
              </a:ext>
            </a:extLst>
          </p:cNvPr>
          <p:cNvSpPr/>
          <p:nvPr/>
        </p:nvSpPr>
        <p:spPr>
          <a:xfrm>
            <a:off x="2874394" y="1502797"/>
            <a:ext cx="1598213" cy="612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608B3D-7E01-47E1-9CBE-10E5527B11C9}"/>
              </a:ext>
            </a:extLst>
          </p:cNvPr>
          <p:cNvSpPr/>
          <p:nvPr/>
        </p:nvSpPr>
        <p:spPr>
          <a:xfrm>
            <a:off x="5054715" y="1502797"/>
            <a:ext cx="1598213" cy="612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452FA6-CA27-41FF-A26F-59BD3A63A59E}"/>
              </a:ext>
            </a:extLst>
          </p:cNvPr>
          <p:cNvSpPr/>
          <p:nvPr/>
        </p:nvSpPr>
        <p:spPr>
          <a:xfrm>
            <a:off x="728048" y="2482133"/>
            <a:ext cx="1598213" cy="612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BB8A50-A16E-4E85-BEA0-097F34AC05EF}"/>
              </a:ext>
            </a:extLst>
          </p:cNvPr>
          <p:cNvSpPr/>
          <p:nvPr/>
        </p:nvSpPr>
        <p:spPr>
          <a:xfrm>
            <a:off x="2966694" y="2482133"/>
            <a:ext cx="1598213" cy="612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A480AC-FEFA-42FC-81EE-6F8D9AEDDA85}"/>
              </a:ext>
            </a:extLst>
          </p:cNvPr>
          <p:cNvSpPr/>
          <p:nvPr/>
        </p:nvSpPr>
        <p:spPr>
          <a:xfrm>
            <a:off x="5121282" y="2482133"/>
            <a:ext cx="1598213" cy="61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ABA3F-1577-4C54-8DA6-EE59E5659747}"/>
              </a:ext>
            </a:extLst>
          </p:cNvPr>
          <p:cNvSpPr/>
          <p:nvPr/>
        </p:nvSpPr>
        <p:spPr>
          <a:xfrm>
            <a:off x="2778765" y="2482133"/>
            <a:ext cx="187929" cy="6122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39D3CD-8E38-41F5-B50D-61D868EED22C}"/>
              </a:ext>
            </a:extLst>
          </p:cNvPr>
          <p:cNvSpPr/>
          <p:nvPr/>
        </p:nvSpPr>
        <p:spPr>
          <a:xfrm>
            <a:off x="2344120" y="2482133"/>
            <a:ext cx="187929" cy="612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F7723C-886E-44CB-9D06-7E24AC2CA5B6}"/>
              </a:ext>
            </a:extLst>
          </p:cNvPr>
          <p:cNvSpPr/>
          <p:nvPr/>
        </p:nvSpPr>
        <p:spPr>
          <a:xfrm>
            <a:off x="4933353" y="2482133"/>
            <a:ext cx="187929" cy="612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2537-BF5E-4804-9FFD-F47F5B6E2C4D}"/>
              </a:ext>
            </a:extLst>
          </p:cNvPr>
          <p:cNvSpPr/>
          <p:nvPr/>
        </p:nvSpPr>
        <p:spPr>
          <a:xfrm>
            <a:off x="4564907" y="2482133"/>
            <a:ext cx="187929" cy="61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4DDAE1-BADF-4C21-B566-86F7C2147240}"/>
              </a:ext>
            </a:extLst>
          </p:cNvPr>
          <p:cNvSpPr/>
          <p:nvPr/>
        </p:nvSpPr>
        <p:spPr>
          <a:xfrm>
            <a:off x="6719495" y="2482133"/>
            <a:ext cx="187929" cy="612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437B3C-591D-47C8-81C2-095CBD6E73B8}"/>
              </a:ext>
            </a:extLst>
          </p:cNvPr>
          <p:cNvSpPr/>
          <p:nvPr/>
        </p:nvSpPr>
        <p:spPr>
          <a:xfrm>
            <a:off x="570137" y="2482133"/>
            <a:ext cx="187929" cy="612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D7F9A-D87C-433D-883D-2EC8EF24489B}"/>
              </a:ext>
            </a:extLst>
          </p:cNvPr>
          <p:cNvSpPr txBox="1"/>
          <p:nvPr/>
        </p:nvSpPr>
        <p:spPr>
          <a:xfrm>
            <a:off x="978010" y="4985871"/>
            <a:ext cx="1040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以真实</a:t>
            </a:r>
            <a:r>
              <a:rPr lang="en-US" altLang="zh-CN" dirty="0"/>
              <a:t>wav Pad chunk </a:t>
            </a:r>
            <a:r>
              <a:rPr lang="zh-CN" altLang="en-US" dirty="0"/>
              <a:t>边界，导致</a:t>
            </a:r>
            <a:r>
              <a:rPr lang="en-US" altLang="zh-CN" dirty="0"/>
              <a:t>local encoder </a:t>
            </a:r>
            <a:r>
              <a:rPr lang="zh-CN" altLang="en-US" dirty="0"/>
              <a:t>提取到的</a:t>
            </a:r>
            <a:r>
              <a:rPr lang="en-US" altLang="zh-CN" dirty="0"/>
              <a:t>chunk</a:t>
            </a:r>
            <a:r>
              <a:rPr lang="zh-CN" altLang="en-US" dirty="0"/>
              <a:t>边界 的</a:t>
            </a:r>
            <a:r>
              <a:rPr lang="en-US" altLang="zh-CN" dirty="0"/>
              <a:t>frame </a:t>
            </a:r>
            <a:r>
              <a:rPr lang="zh-CN" altLang="en-US" dirty="0"/>
              <a:t>包含重叠</a:t>
            </a:r>
            <a:r>
              <a:rPr lang="en-US" altLang="zh-CN" dirty="0"/>
              <a:t>wav, </a:t>
            </a:r>
            <a:r>
              <a:rPr lang="zh-CN" altLang="en-US" dirty="0"/>
              <a:t>更宽的信息，</a:t>
            </a:r>
            <a:endParaRPr lang="en-US" altLang="zh-CN" dirty="0"/>
          </a:p>
          <a:p>
            <a:r>
              <a:rPr lang="zh-CN" altLang="en-US" dirty="0"/>
              <a:t>那么这种边界</a:t>
            </a:r>
            <a:r>
              <a:rPr lang="en-US" altLang="zh-CN" dirty="0"/>
              <a:t>frame </a:t>
            </a:r>
            <a:r>
              <a:rPr lang="zh-CN" altLang="en-US" dirty="0"/>
              <a:t>传播到</a:t>
            </a:r>
            <a:r>
              <a:rPr lang="en-US" altLang="zh-CN" dirty="0"/>
              <a:t>attention </a:t>
            </a:r>
            <a:r>
              <a:rPr lang="zh-CN" altLang="en-US" dirty="0"/>
              <a:t>会有何影响呢？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B9843A7-6E38-47BC-9578-AC567F4DAB7E}"/>
              </a:ext>
            </a:extLst>
          </p:cNvPr>
          <p:cNvSpPr/>
          <p:nvPr/>
        </p:nvSpPr>
        <p:spPr>
          <a:xfrm rot="16200000">
            <a:off x="2255771" y="3066992"/>
            <a:ext cx="115931" cy="333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2B3AE3B0-8184-4BFE-AF04-3B71909DF4C4}"/>
              </a:ext>
            </a:extLst>
          </p:cNvPr>
          <p:cNvSpPr/>
          <p:nvPr/>
        </p:nvSpPr>
        <p:spPr>
          <a:xfrm rot="16200000">
            <a:off x="2887681" y="3066992"/>
            <a:ext cx="115931" cy="333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B906E-D672-4EF6-AEA1-D9B27684DBDF}"/>
              </a:ext>
            </a:extLst>
          </p:cNvPr>
          <p:cNvSpPr txBox="1"/>
          <p:nvPr/>
        </p:nvSpPr>
        <p:spPr>
          <a:xfrm>
            <a:off x="1854643" y="3429000"/>
            <a:ext cx="170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Frame Overlap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29ADDE-E902-4C55-96C5-7052DB9C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2" y="1563115"/>
            <a:ext cx="4336639" cy="2770345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B6176853-7FAC-42AC-B67B-9DB864985D90}"/>
              </a:ext>
            </a:extLst>
          </p:cNvPr>
          <p:cNvSpPr/>
          <p:nvPr/>
        </p:nvSpPr>
        <p:spPr>
          <a:xfrm flipH="1">
            <a:off x="4630697" y="1914762"/>
            <a:ext cx="100368" cy="775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C638CD7-5901-419B-B539-CD9FFC00D44F}"/>
              </a:ext>
            </a:extLst>
          </p:cNvPr>
          <p:cNvSpPr/>
          <p:nvPr/>
        </p:nvSpPr>
        <p:spPr>
          <a:xfrm flipH="1">
            <a:off x="4974313" y="1883154"/>
            <a:ext cx="86076" cy="1587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A79D7CCE-4529-4117-9E2B-592D2597BB0E}"/>
              </a:ext>
            </a:extLst>
          </p:cNvPr>
          <p:cNvSpPr/>
          <p:nvPr/>
        </p:nvSpPr>
        <p:spPr>
          <a:xfrm flipH="1">
            <a:off x="5418613" y="1845385"/>
            <a:ext cx="86075" cy="2488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EF314-91D6-464B-8F31-37715AF418EE}"/>
              </a:ext>
            </a:extLst>
          </p:cNvPr>
          <p:cNvSpPr txBox="1"/>
          <p:nvPr/>
        </p:nvSpPr>
        <p:spPr>
          <a:xfrm>
            <a:off x="4525688" y="1252247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8271A0-3D56-4701-9871-AD7F197423A8}"/>
              </a:ext>
            </a:extLst>
          </p:cNvPr>
          <p:cNvSpPr txBox="1"/>
          <p:nvPr/>
        </p:nvSpPr>
        <p:spPr>
          <a:xfrm>
            <a:off x="4429101" y="522584"/>
            <a:ext cx="33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 Casual Attention Distillation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95FCFE-9D27-44E4-91E6-0B28413D2C2C}"/>
              </a:ext>
            </a:extLst>
          </p:cNvPr>
          <p:cNvSpPr txBox="1"/>
          <p:nvPr/>
        </p:nvSpPr>
        <p:spPr>
          <a:xfrm>
            <a:off x="283210" y="5294885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Future chunk attention prediction?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F6BF4-E135-453B-A9EC-53836003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84" y="1583613"/>
            <a:ext cx="4332316" cy="2849859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946CC2B4-BC31-4151-A5B8-4270E0694276}"/>
              </a:ext>
            </a:extLst>
          </p:cNvPr>
          <p:cNvSpPr/>
          <p:nvPr/>
        </p:nvSpPr>
        <p:spPr>
          <a:xfrm rot="10800000" flipH="1">
            <a:off x="7475229" y="1914762"/>
            <a:ext cx="100368" cy="775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EBA8A3FA-ECBA-4CAF-BF23-184B47985C5D}"/>
              </a:ext>
            </a:extLst>
          </p:cNvPr>
          <p:cNvSpPr/>
          <p:nvPr/>
        </p:nvSpPr>
        <p:spPr>
          <a:xfrm rot="10800000" flipH="1">
            <a:off x="7030930" y="1952531"/>
            <a:ext cx="66991" cy="1518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1A6947F-06EA-4279-9E30-955399455E6C}"/>
              </a:ext>
            </a:extLst>
          </p:cNvPr>
          <p:cNvSpPr/>
          <p:nvPr/>
        </p:nvSpPr>
        <p:spPr>
          <a:xfrm rot="10800000" flipH="1">
            <a:off x="6605718" y="1914762"/>
            <a:ext cx="66990" cy="24186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F4724F-45F9-4807-BEFC-0E85D0797CE4}"/>
              </a:ext>
            </a:extLst>
          </p:cNvPr>
          <p:cNvSpPr txBox="1"/>
          <p:nvPr/>
        </p:nvSpPr>
        <p:spPr>
          <a:xfrm>
            <a:off x="6605987" y="1263477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9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5D2D-B532-4DD0-AC9F-FC7563F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3AAF-2B32-437F-BFB2-C478526B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Cuts </a:t>
            </a:r>
            <a:r>
              <a:rPr lang="zh-CN" altLang="en-US" dirty="0"/>
              <a:t>： </a:t>
            </a:r>
            <a:r>
              <a:rPr lang="en-US" altLang="zh-CN" dirty="0"/>
              <a:t>teacher /</a:t>
            </a:r>
            <a:r>
              <a:rPr lang="en-US" altLang="zh-CN" dirty="0" err="1"/>
              <a:t>stu_units_branch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Units in cuts 0-999</a:t>
            </a:r>
          </a:p>
          <a:p>
            <a:r>
              <a:rPr lang="en-US" altLang="zh-CN" dirty="0"/>
              <a:t>After distillation: 1-1000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产生完</a:t>
            </a:r>
            <a:r>
              <a:rPr lang="en-US" altLang="zh-CN" dirty="0"/>
              <a:t>tea units, </a:t>
            </a:r>
            <a:r>
              <a:rPr lang="zh-CN" altLang="en-US" dirty="0"/>
              <a:t>直接开始</a:t>
            </a:r>
            <a:r>
              <a:rPr lang="en-US" altLang="zh-CN" dirty="0"/>
              <a:t>3</a:t>
            </a:r>
            <a:r>
              <a:rPr lang="zh-CN" altLang="en-US" dirty="0"/>
              <a:t>方训练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 </a:t>
            </a:r>
            <a:r>
              <a:rPr lang="zh-CN" altLang="en-US" dirty="0"/>
              <a:t>卡 </a:t>
            </a:r>
            <a:r>
              <a:rPr lang="en-US" altLang="zh-CN" dirty="0"/>
              <a:t>u2s,       </a:t>
            </a:r>
          </a:p>
          <a:p>
            <a:pPr marL="0" indent="0">
              <a:buNone/>
            </a:pPr>
            <a:r>
              <a:rPr lang="en-US" altLang="zh-CN" dirty="0"/>
              <a:t>4 </a:t>
            </a:r>
            <a:r>
              <a:rPr lang="zh-CN" altLang="en-US" dirty="0"/>
              <a:t>卡 </a:t>
            </a:r>
            <a:r>
              <a:rPr lang="en-US" altLang="zh-CN" dirty="0" err="1"/>
              <a:t>llm</a:t>
            </a:r>
            <a:r>
              <a:rPr lang="en-US" altLang="zh-CN" dirty="0"/>
              <a:t>-&gt; ft distillation,  </a:t>
            </a:r>
            <a:r>
              <a:rPr lang="zh-CN" altLang="en-US" dirty="0"/>
              <a:t>产生</a:t>
            </a:r>
            <a:r>
              <a:rPr lang="en-US" altLang="zh-CN" dirty="0" err="1"/>
              <a:t>stu</a:t>
            </a:r>
            <a:r>
              <a:rPr lang="en-US" altLang="zh-CN" dirty="0"/>
              <a:t> units </a:t>
            </a:r>
            <a:r>
              <a:rPr lang="zh-CN" altLang="en-US" dirty="0"/>
              <a:t>被 </a:t>
            </a:r>
            <a:r>
              <a:rPr lang="en-US" altLang="zh-CN" dirty="0" err="1"/>
              <a:t>uer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llm</a:t>
            </a:r>
            <a:r>
              <a:rPr lang="en-US" altLang="zh-CN" dirty="0"/>
              <a:t> </a:t>
            </a:r>
            <a:r>
              <a:rPr lang="zh-CN" altLang="en-US" dirty="0"/>
              <a:t>验证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Pretrain large model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51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211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Wenhan</dc:creator>
  <cp:lastModifiedBy>Yang Wenhan</cp:lastModifiedBy>
  <cp:revision>41</cp:revision>
  <dcterms:created xsi:type="dcterms:W3CDTF">2024-10-09T16:15:07Z</dcterms:created>
  <dcterms:modified xsi:type="dcterms:W3CDTF">2024-10-24T08:26:31Z</dcterms:modified>
</cp:coreProperties>
</file>