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da23fe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da23fe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 Output Performance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TS execution tracing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25175" y="315300"/>
            <a:ext cx="86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 When debug output is globally enabled, even if no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