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 Light" panose="02020500000000000000" charset="0"/>
      <p:regular r:id="rId7"/>
      <p:bold r:id="rId8"/>
      <p:italic r:id="rId9"/>
      <p:boldItalic r:id="rId10"/>
    </p:embeddedFont>
    <p:embeddedFont>
      <p:font typeface="微軟正黑體" panose="020B0604030504040204" pitchFamily="34" charset="-120"/>
      <p:regular r:id="rId11"/>
      <p:bold r:id="rId12"/>
    </p:embeddedFont>
    <p:embeddedFont>
      <p:font typeface="Wingdings 3" panose="05040102010807070707" pitchFamily="18" charset="2"/>
      <p:regular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4A3A19-7222-4213-BB26-3F407A15E288}">
  <a:tblStyle styleId="{B14A3A19-7222-4213-BB26-3F407A15E28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56669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91331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1797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747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7830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20758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5441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82472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2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67887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37465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71175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67259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29321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7368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99002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80026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6" name="Picture 8" descr="電機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3925"/>
            <a:ext cx="25146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0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1441174" y="961350"/>
            <a:ext cx="6788426" cy="322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b="1" dirty="0" smtClean="0">
                <a:solidFill>
                  <a:srgbClr val="FF0000"/>
                </a:solidFill>
              </a:rPr>
              <a:t>How to loop up RAM?</a:t>
            </a:r>
            <a:endParaRPr lang="en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4694" y="129654"/>
            <a:ext cx="6683765" cy="1299096"/>
          </a:xfrm>
        </p:spPr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 smtClean="0"/>
              <a:t>Start debugging</a:t>
            </a:r>
            <a:br>
              <a:rPr lang="en-US" altLang="zh-TW" dirty="0" smtClean="0"/>
            </a:br>
            <a:r>
              <a:rPr lang="en-US" altLang="zh-TW" dirty="0" smtClean="0"/>
              <a:t>2. Open one memory window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33" y="1035278"/>
            <a:ext cx="5891213" cy="49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8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Input 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62" y="1428750"/>
            <a:ext cx="5827452" cy="38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85" y="0"/>
            <a:ext cx="8121058" cy="519931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162567" y="3446060"/>
            <a:ext cx="1351129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490113" y="3473355"/>
            <a:ext cx="348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You can see 55 (</a:t>
            </a:r>
            <a:r>
              <a:rPr lang="en-US" altLang="zh-TW" smtClean="0"/>
              <a:t>in R0) is </a:t>
            </a:r>
            <a:r>
              <a:rPr lang="en-US" altLang="zh-TW" dirty="0" smtClean="0"/>
              <a:t>pushed in stack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83685" y="2724222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And 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 is increased by 1 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781033" y="1896832"/>
            <a:ext cx="320722" cy="89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7758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</TotalTime>
  <Words>35</Words>
  <Application>Microsoft Office PowerPoint</Application>
  <PresentationFormat>如螢幕大小 (16:9)</PresentationFormat>
  <Paragraphs>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Lato Light</vt:lpstr>
      <vt:lpstr>微軟正黑體</vt:lpstr>
      <vt:lpstr>Wingdings 3</vt:lpstr>
      <vt:lpstr>Century Gothic</vt:lpstr>
      <vt:lpstr>Arial</vt:lpstr>
      <vt:lpstr>Times New Roman</vt:lpstr>
      <vt:lpstr>絲縷</vt:lpstr>
      <vt:lpstr>How to loop up RAM?</vt:lpstr>
      <vt:lpstr>1. Start debugging 2. Open one memory window</vt:lpstr>
      <vt:lpstr>3. Input  I:00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郭耀文</dc:creator>
  <cp:lastModifiedBy>郭耀文</cp:lastModifiedBy>
  <cp:revision>23</cp:revision>
  <dcterms:modified xsi:type="dcterms:W3CDTF">2017-09-29T07:50:45Z</dcterms:modified>
</cp:coreProperties>
</file>