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9" autoAdjust="0"/>
    <p:restoredTop sz="94660"/>
  </p:normalViewPr>
  <p:slideViewPr>
    <p:cSldViewPr snapToGrid="0">
      <p:cViewPr>
        <p:scale>
          <a:sx n="66" d="100"/>
          <a:sy n="66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7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1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9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B477-56CB-4B45-ACAD-331363B09B8B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CA41-0E75-4005-82D9-3C37AC26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5" t="14428" r="17953" b="21339"/>
          <a:stretch/>
        </p:blipFill>
        <p:spPr>
          <a:xfrm>
            <a:off x="3022863" y="-98302"/>
            <a:ext cx="6795509" cy="7065218"/>
          </a:xfrm>
          <a:prstGeom prst="rect">
            <a:avLst/>
          </a:prstGeom>
        </p:spPr>
      </p:pic>
      <p:sp>
        <p:nvSpPr>
          <p:cNvPr id="5" name="Callout: Line 4"/>
          <p:cNvSpPr/>
          <p:nvPr/>
        </p:nvSpPr>
        <p:spPr>
          <a:xfrm>
            <a:off x="8539536" y="328057"/>
            <a:ext cx="2557672" cy="666559"/>
          </a:xfrm>
          <a:prstGeom prst="borderCallout1">
            <a:avLst>
              <a:gd name="adj1" fmla="val 49239"/>
              <a:gd name="adj2" fmla="val 302"/>
              <a:gd name="adj3" fmla="val 117658"/>
              <a:gd name="adj4" fmla="val -360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전치사들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be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동사들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e.g., </a:t>
            </a:r>
            <a:r>
              <a:rPr lang="en-US" sz="1200" dirty="0">
                <a:solidFill>
                  <a:schemeClr val="tx1"/>
                </a:solidFill>
                <a:latin typeface="+mj-ea"/>
                <a:ea typeface="+mj-ea"/>
              </a:rPr>
              <a:t>without, for, must, after, can, could, was…</a:t>
            </a:r>
          </a:p>
        </p:txBody>
      </p:sp>
      <p:sp>
        <p:nvSpPr>
          <p:cNvPr id="6" name="Oval 5"/>
          <p:cNvSpPr/>
          <p:nvPr/>
        </p:nvSpPr>
        <p:spPr>
          <a:xfrm>
            <a:off x="6616174" y="541177"/>
            <a:ext cx="1719743" cy="17657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2936" y="2662336"/>
            <a:ext cx="1719743" cy="176579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llout: Line 7"/>
          <p:cNvSpPr/>
          <p:nvPr/>
        </p:nvSpPr>
        <p:spPr>
          <a:xfrm>
            <a:off x="10345472" y="2158031"/>
            <a:ext cx="986094" cy="342050"/>
          </a:xfrm>
          <a:prstGeom prst="borderCallout1">
            <a:avLst>
              <a:gd name="adj1" fmla="val 49239"/>
              <a:gd name="adj2" fmla="val 302"/>
              <a:gd name="adj3" fmla="val 248595"/>
              <a:gd name="adj4" fmla="val -710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numbers</a:t>
            </a:r>
            <a:endParaRPr 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Callout: Line 8"/>
          <p:cNvSpPr/>
          <p:nvPr/>
        </p:nvSpPr>
        <p:spPr>
          <a:xfrm>
            <a:off x="9861204" y="5276101"/>
            <a:ext cx="1193173" cy="500797"/>
          </a:xfrm>
          <a:prstGeom prst="borderCallout1">
            <a:avLst>
              <a:gd name="adj1" fmla="val 49239"/>
              <a:gd name="adj2" fmla="val 302"/>
              <a:gd name="adj3" fmla="val 77873"/>
              <a:gd name="adj4" fmla="val -1019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states, </a:t>
            </a:r>
            <a:r>
              <a:rPr lang="en-US" altLang="ko-KR" sz="1200" dirty="0" err="1">
                <a:solidFill>
                  <a:schemeClr val="tx1"/>
                </a:solidFill>
                <a:latin typeface="+mj-ea"/>
                <a:ea typeface="+mj-ea"/>
              </a:rPr>
              <a:t>california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, state</a:t>
            </a:r>
            <a:endParaRPr 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247089" y="5505380"/>
            <a:ext cx="411693" cy="38428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llout: Line 10"/>
          <p:cNvSpPr/>
          <p:nvPr/>
        </p:nvSpPr>
        <p:spPr>
          <a:xfrm>
            <a:off x="1475383" y="5889667"/>
            <a:ext cx="1193173" cy="500797"/>
          </a:xfrm>
          <a:prstGeom prst="borderCallout1">
            <a:avLst>
              <a:gd name="adj1" fmla="val 40630"/>
              <a:gd name="adj2" fmla="val 94894"/>
              <a:gd name="adj3" fmla="val -39320"/>
              <a:gd name="adj4" fmla="val 2429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research, technology,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ea"/>
                <a:ea typeface="+mj-ea"/>
              </a:rPr>
              <a:t>system</a:t>
            </a:r>
          </a:p>
        </p:txBody>
      </p:sp>
      <p:sp>
        <p:nvSpPr>
          <p:cNvPr id="12" name="Oval 11"/>
          <p:cNvSpPr/>
          <p:nvPr/>
        </p:nvSpPr>
        <p:spPr>
          <a:xfrm>
            <a:off x="4222751" y="5276101"/>
            <a:ext cx="753032" cy="50237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56001" y="3975100"/>
            <a:ext cx="863600" cy="97154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allout: Line 14"/>
          <p:cNvSpPr/>
          <p:nvPr/>
        </p:nvSpPr>
        <p:spPr>
          <a:xfrm>
            <a:off x="1475382" y="4428132"/>
            <a:ext cx="1193173" cy="500797"/>
          </a:xfrm>
          <a:prstGeom prst="borderCallout1">
            <a:avLst>
              <a:gd name="adj1" fmla="val 40630"/>
              <a:gd name="adj2" fmla="val 94894"/>
              <a:gd name="adj3" fmla="val -3563"/>
              <a:gd name="adj4" fmla="val 176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vehicle, vehicles, car, cars</a:t>
            </a:r>
            <a:endParaRPr 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96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Youngwook Kwon</dc:creator>
  <cp:lastModifiedBy>Youngwook Kwon</cp:lastModifiedBy>
  <cp:revision>5</cp:revision>
  <dcterms:created xsi:type="dcterms:W3CDTF">2016-12-27T02:33:06Z</dcterms:created>
  <dcterms:modified xsi:type="dcterms:W3CDTF">2016-12-30T18:32:44Z</dcterms:modified>
</cp:coreProperties>
</file>