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B330E-DD2D-0E4C-9495-37C6B10FAD8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0DBB-8AC4-A34D-ABD2-EC23A23A5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56874-4FF1-804B-844F-82B2C5C35E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CF36-B1CF-734B-82D8-B0477D240D0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8CE3-19B2-6945-9674-A90AF523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Helvetica Light"/>
                <a:cs typeface="Helvetica Light"/>
              </a:rPr>
              <a:t>Genetic perturbation</a:t>
            </a:r>
            <a:r>
              <a:rPr lang="en-US" sz="3200" dirty="0" smtClean="0">
                <a:solidFill>
                  <a:schemeClr val="tx1"/>
                </a:solidFill>
                <a:latin typeface="Helvetica Light"/>
                <a:cs typeface="Helvetica Light"/>
              </a:rPr>
              <a:t>: custom chaperone/proteostasis shRNA library for probing several branches of the chaperone network</a:t>
            </a:r>
            <a:endParaRPr lang="en-US" sz="32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42" y="1875209"/>
            <a:ext cx="3069130" cy="10156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Light"/>
                <a:cs typeface="Helvetica Light"/>
              </a:rPr>
              <a:t>139 genes</a:t>
            </a:r>
          </a:p>
          <a:p>
            <a:r>
              <a:rPr lang="en-US" sz="2000" dirty="0" smtClean="0">
                <a:latin typeface="Helvetica Light"/>
                <a:cs typeface="Helvetica Light"/>
              </a:rPr>
              <a:t>25 </a:t>
            </a:r>
            <a:r>
              <a:rPr lang="en-US" sz="2000" dirty="0" err="1" smtClean="0">
                <a:latin typeface="Helvetica Light"/>
                <a:cs typeface="Helvetica Light"/>
              </a:rPr>
              <a:t>shRNAs</a:t>
            </a:r>
            <a:r>
              <a:rPr lang="en-US" sz="2000" dirty="0" smtClean="0">
                <a:latin typeface="Helvetica Light"/>
                <a:cs typeface="Helvetica Light"/>
              </a:rPr>
              <a:t> per gene</a:t>
            </a:r>
          </a:p>
          <a:p>
            <a:r>
              <a:rPr lang="en-US" sz="2000" dirty="0" smtClean="0">
                <a:latin typeface="Helvetica Light"/>
                <a:cs typeface="Helvetica Light"/>
              </a:rPr>
              <a:t>500 control </a:t>
            </a:r>
            <a:r>
              <a:rPr lang="en-US" sz="2000" dirty="0" err="1" smtClean="0">
                <a:latin typeface="Helvetica Light"/>
                <a:cs typeface="Helvetica Light"/>
              </a:rPr>
              <a:t>shRNAs</a:t>
            </a:r>
            <a:endParaRPr lang="en-US" sz="2000" dirty="0">
              <a:latin typeface="Helvetica Light"/>
              <a:cs typeface="Helvetica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" y="1875210"/>
            <a:ext cx="9402677" cy="50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Genetic perturbation: custom chaperone/proteostasis shRNA library for probing several branches of the chaperone network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perturbation: custom chaperone/proteostasis shRNA library for probing several branches of the chaperone network</dc:title>
  <dc:creator>Arielle Shkedi</dc:creator>
  <cp:lastModifiedBy>Arielle Shkedi</cp:lastModifiedBy>
  <cp:revision>1</cp:revision>
  <dcterms:created xsi:type="dcterms:W3CDTF">2019-01-31T17:29:21Z</dcterms:created>
  <dcterms:modified xsi:type="dcterms:W3CDTF">2019-01-31T17:29:27Z</dcterms:modified>
</cp:coreProperties>
</file>