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6" r:id="rId3"/>
    <p:sldId id="307" r:id="rId4"/>
    <p:sldId id="308" r:id="rId5"/>
    <p:sldId id="309" r:id="rId6"/>
    <p:sldId id="300" r:id="rId7"/>
    <p:sldId id="299" r:id="rId8"/>
    <p:sldId id="302" r:id="rId9"/>
    <p:sldId id="313" r:id="rId10"/>
    <p:sldId id="304" r:id="rId11"/>
    <p:sldId id="305" r:id="rId12"/>
    <p:sldId id="306" r:id="rId13"/>
    <p:sldId id="314" r:id="rId14"/>
    <p:sldId id="315" r:id="rId15"/>
    <p:sldId id="311" r:id="rId16"/>
    <p:sldId id="312" r:id="rId17"/>
    <p:sldId id="317" r:id="rId18"/>
    <p:sldId id="319" r:id="rId19"/>
    <p:sldId id="318"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7942"/>
    <a:srgbClr val="5A5A5C"/>
    <a:srgbClr val="D4C6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A8125D-EA8F-1044-ABB9-45003C9779BD}" v="2073" dt="2020-11-03T15:53:00.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33" autoAdjust="0"/>
    <p:restoredTop sz="94660"/>
  </p:normalViewPr>
  <p:slideViewPr>
    <p:cSldViewPr snapToGrid="0">
      <p:cViewPr varScale="1">
        <p:scale>
          <a:sx n="112" d="100"/>
          <a:sy n="112" d="100"/>
        </p:scale>
        <p:origin x="9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AF3BC-56A6-A344-A42E-E0C99C86FB1C}" type="datetimeFigureOut">
              <a:rPr lang="en-US" smtClean="0"/>
              <a:t>11/26/20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9DC9D-0F29-9349-BEFE-22941837E433}" type="slidenum">
              <a:rPr lang="en-US" smtClean="0"/>
              <a:t>‹#›</a:t>
            </a:fld>
            <a:endParaRPr lang="en-US"/>
          </a:p>
        </p:txBody>
      </p:sp>
    </p:spTree>
    <p:extLst>
      <p:ext uri="{BB962C8B-B14F-4D97-AF65-F5344CB8AC3E}">
        <p14:creationId xmlns:p14="http://schemas.microsoft.com/office/powerpoint/2010/main" val="2498411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98A9-E236-41D0-8FEF-F75C92C35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B48E58-7931-4A6F-98FC-6BD8387AD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1C7D7-707C-43BC-AC03-EE8C48651173}"/>
              </a:ext>
            </a:extLst>
          </p:cNvPr>
          <p:cNvSpPr>
            <a:spLocks noGrp="1"/>
          </p:cNvSpPr>
          <p:nvPr>
            <p:ph type="dt" sz="half" idx="10"/>
          </p:nvPr>
        </p:nvSpPr>
        <p:spPr/>
        <p:txBody>
          <a:bodyPr/>
          <a:lstStyle/>
          <a:p>
            <a:fld id="{73BA7F0B-6020-41EB-905C-3B600D8133EB}" type="datetimeFigureOut">
              <a:rPr lang="en-US" smtClean="0"/>
              <a:t>11/26/20</a:t>
            </a:fld>
            <a:endParaRPr lang="en-US"/>
          </a:p>
        </p:txBody>
      </p:sp>
      <p:sp>
        <p:nvSpPr>
          <p:cNvPr id="5" name="Footer Placeholder 4">
            <a:extLst>
              <a:ext uri="{FF2B5EF4-FFF2-40B4-BE49-F238E27FC236}">
                <a16:creationId xmlns:a16="http://schemas.microsoft.com/office/drawing/2014/main" id="{3BB4E3CA-8613-490C-8857-E67D64965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37217-33E8-4984-B120-F6FC0B2519B6}"/>
              </a:ext>
            </a:extLst>
          </p:cNvPr>
          <p:cNvSpPr>
            <a:spLocks noGrp="1"/>
          </p:cNvSpPr>
          <p:nvPr>
            <p:ph type="sldNum" sz="quarter" idx="12"/>
          </p:nvPr>
        </p:nvSpPr>
        <p:spPr/>
        <p:txBody>
          <a:bodyPr/>
          <a:lstStyle/>
          <a:p>
            <a:fld id="{10D6E6B0-16D6-4E0A-9F1F-28BD14123ED6}" type="slidenum">
              <a:rPr lang="en-US" smtClean="0"/>
              <a:t>‹#›</a:t>
            </a:fld>
            <a:endParaRPr lang="en-US"/>
          </a:p>
        </p:txBody>
      </p:sp>
    </p:spTree>
    <p:extLst>
      <p:ext uri="{BB962C8B-B14F-4D97-AF65-F5344CB8AC3E}">
        <p14:creationId xmlns:p14="http://schemas.microsoft.com/office/powerpoint/2010/main" val="18939623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40E3-4526-432A-B3C7-B7423A45E8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C488D-2977-4CAD-A38F-4BD0080501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70989-D0E1-4EB4-A97D-DA59BF252037}"/>
              </a:ext>
            </a:extLst>
          </p:cNvPr>
          <p:cNvSpPr>
            <a:spLocks noGrp="1"/>
          </p:cNvSpPr>
          <p:nvPr>
            <p:ph type="dt" sz="half" idx="10"/>
          </p:nvPr>
        </p:nvSpPr>
        <p:spPr/>
        <p:txBody>
          <a:bodyPr/>
          <a:lstStyle/>
          <a:p>
            <a:fld id="{73BA7F0B-6020-41EB-905C-3B600D8133EB}" type="datetimeFigureOut">
              <a:rPr lang="en-US" smtClean="0"/>
              <a:t>11/26/20</a:t>
            </a:fld>
            <a:endParaRPr lang="en-US"/>
          </a:p>
        </p:txBody>
      </p:sp>
      <p:sp>
        <p:nvSpPr>
          <p:cNvPr id="5" name="Footer Placeholder 4">
            <a:extLst>
              <a:ext uri="{FF2B5EF4-FFF2-40B4-BE49-F238E27FC236}">
                <a16:creationId xmlns:a16="http://schemas.microsoft.com/office/drawing/2014/main" id="{60E2F012-55C6-4A7C-93C9-DCBB612EF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A38B1-E1D5-49B6-8B43-0E53B5B29C81}"/>
              </a:ext>
            </a:extLst>
          </p:cNvPr>
          <p:cNvSpPr>
            <a:spLocks noGrp="1"/>
          </p:cNvSpPr>
          <p:nvPr>
            <p:ph type="sldNum" sz="quarter" idx="12"/>
          </p:nvPr>
        </p:nvSpPr>
        <p:spPr/>
        <p:txBody>
          <a:bodyPr/>
          <a:lstStyle/>
          <a:p>
            <a:fld id="{10D6E6B0-16D6-4E0A-9F1F-28BD14123ED6}" type="slidenum">
              <a:rPr lang="en-US" smtClean="0"/>
              <a:t>‹#›</a:t>
            </a:fld>
            <a:endParaRPr lang="en-US"/>
          </a:p>
        </p:txBody>
      </p:sp>
    </p:spTree>
    <p:extLst>
      <p:ext uri="{BB962C8B-B14F-4D97-AF65-F5344CB8AC3E}">
        <p14:creationId xmlns:p14="http://schemas.microsoft.com/office/powerpoint/2010/main" val="18071194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B8A110-24A3-4E51-A6CC-5877AEB1D9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A1A702-DD97-4078-96EB-C0A976EDC20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AB916-1724-4A98-BE9A-D94029D74B12}"/>
              </a:ext>
            </a:extLst>
          </p:cNvPr>
          <p:cNvSpPr>
            <a:spLocks noGrp="1"/>
          </p:cNvSpPr>
          <p:nvPr>
            <p:ph type="dt" sz="half" idx="10"/>
          </p:nvPr>
        </p:nvSpPr>
        <p:spPr/>
        <p:txBody>
          <a:bodyPr/>
          <a:lstStyle/>
          <a:p>
            <a:fld id="{73BA7F0B-6020-41EB-905C-3B600D8133EB}" type="datetimeFigureOut">
              <a:rPr lang="en-US" smtClean="0"/>
              <a:t>11/26/20</a:t>
            </a:fld>
            <a:endParaRPr lang="en-US"/>
          </a:p>
        </p:txBody>
      </p:sp>
      <p:sp>
        <p:nvSpPr>
          <p:cNvPr id="5" name="Footer Placeholder 4">
            <a:extLst>
              <a:ext uri="{FF2B5EF4-FFF2-40B4-BE49-F238E27FC236}">
                <a16:creationId xmlns:a16="http://schemas.microsoft.com/office/drawing/2014/main" id="{C74340C6-CD28-4CA2-97B9-379C20BFF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2AB1B-F0A3-47B5-8A4D-7BD314BA65D4}"/>
              </a:ext>
            </a:extLst>
          </p:cNvPr>
          <p:cNvSpPr>
            <a:spLocks noGrp="1"/>
          </p:cNvSpPr>
          <p:nvPr>
            <p:ph type="sldNum" sz="quarter" idx="12"/>
          </p:nvPr>
        </p:nvSpPr>
        <p:spPr/>
        <p:txBody>
          <a:bodyPr/>
          <a:lstStyle/>
          <a:p>
            <a:fld id="{10D6E6B0-16D6-4E0A-9F1F-28BD14123ED6}" type="slidenum">
              <a:rPr lang="en-US" smtClean="0"/>
              <a:t>‹#›</a:t>
            </a:fld>
            <a:endParaRPr lang="en-US"/>
          </a:p>
        </p:txBody>
      </p:sp>
    </p:spTree>
    <p:extLst>
      <p:ext uri="{BB962C8B-B14F-4D97-AF65-F5344CB8AC3E}">
        <p14:creationId xmlns:p14="http://schemas.microsoft.com/office/powerpoint/2010/main" val="17808762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25D7-8750-4E28-AB28-D572A1BB9A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076C6-40D7-40EA-A952-E2188F2172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9476C-1EF7-49A4-A5F1-0B205710F5A8}"/>
              </a:ext>
            </a:extLst>
          </p:cNvPr>
          <p:cNvSpPr>
            <a:spLocks noGrp="1"/>
          </p:cNvSpPr>
          <p:nvPr>
            <p:ph type="dt" sz="half" idx="10"/>
          </p:nvPr>
        </p:nvSpPr>
        <p:spPr/>
        <p:txBody>
          <a:bodyPr/>
          <a:lstStyle/>
          <a:p>
            <a:fld id="{73BA7F0B-6020-41EB-905C-3B600D8133EB}" type="datetimeFigureOut">
              <a:rPr lang="en-US" smtClean="0"/>
              <a:t>11/26/20</a:t>
            </a:fld>
            <a:endParaRPr lang="en-US"/>
          </a:p>
        </p:txBody>
      </p:sp>
      <p:sp>
        <p:nvSpPr>
          <p:cNvPr id="5" name="Footer Placeholder 4">
            <a:extLst>
              <a:ext uri="{FF2B5EF4-FFF2-40B4-BE49-F238E27FC236}">
                <a16:creationId xmlns:a16="http://schemas.microsoft.com/office/drawing/2014/main" id="{EC46E7EC-6C8B-416B-8AB1-F572C6FC0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96CE8-2F50-4F30-9F5C-17D027D556FC}"/>
              </a:ext>
            </a:extLst>
          </p:cNvPr>
          <p:cNvSpPr>
            <a:spLocks noGrp="1"/>
          </p:cNvSpPr>
          <p:nvPr>
            <p:ph type="sldNum" sz="quarter" idx="12"/>
          </p:nvPr>
        </p:nvSpPr>
        <p:spPr/>
        <p:txBody>
          <a:bodyPr/>
          <a:lstStyle/>
          <a:p>
            <a:fld id="{10D6E6B0-16D6-4E0A-9F1F-28BD14123ED6}" type="slidenum">
              <a:rPr lang="en-US" smtClean="0"/>
              <a:t>‹#›</a:t>
            </a:fld>
            <a:endParaRPr lang="en-US"/>
          </a:p>
        </p:txBody>
      </p:sp>
    </p:spTree>
    <p:extLst>
      <p:ext uri="{BB962C8B-B14F-4D97-AF65-F5344CB8AC3E}">
        <p14:creationId xmlns:p14="http://schemas.microsoft.com/office/powerpoint/2010/main" val="9248852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2FFC-D69F-4F40-B10D-36FBEB5B55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9632C4-5E6D-46F0-8F3F-F487E2C5F0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2F8032-663B-4610-A844-59E2887F04D3}"/>
              </a:ext>
            </a:extLst>
          </p:cNvPr>
          <p:cNvSpPr>
            <a:spLocks noGrp="1"/>
          </p:cNvSpPr>
          <p:nvPr>
            <p:ph type="dt" sz="half" idx="10"/>
          </p:nvPr>
        </p:nvSpPr>
        <p:spPr/>
        <p:txBody>
          <a:bodyPr/>
          <a:lstStyle/>
          <a:p>
            <a:fld id="{73BA7F0B-6020-41EB-905C-3B600D8133EB}" type="datetimeFigureOut">
              <a:rPr lang="en-US" smtClean="0"/>
              <a:t>11/26/20</a:t>
            </a:fld>
            <a:endParaRPr lang="en-US"/>
          </a:p>
        </p:txBody>
      </p:sp>
      <p:sp>
        <p:nvSpPr>
          <p:cNvPr id="5" name="Footer Placeholder 4">
            <a:extLst>
              <a:ext uri="{FF2B5EF4-FFF2-40B4-BE49-F238E27FC236}">
                <a16:creationId xmlns:a16="http://schemas.microsoft.com/office/drawing/2014/main" id="{6D703A1C-CF12-4D8B-BCA3-A67B7E2F0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F81C5-62EA-4032-B4FD-69404F3DBA6C}"/>
              </a:ext>
            </a:extLst>
          </p:cNvPr>
          <p:cNvSpPr>
            <a:spLocks noGrp="1"/>
          </p:cNvSpPr>
          <p:nvPr>
            <p:ph type="sldNum" sz="quarter" idx="12"/>
          </p:nvPr>
        </p:nvSpPr>
        <p:spPr/>
        <p:txBody>
          <a:bodyPr/>
          <a:lstStyle/>
          <a:p>
            <a:fld id="{10D6E6B0-16D6-4E0A-9F1F-28BD14123ED6}" type="slidenum">
              <a:rPr lang="en-US" smtClean="0"/>
              <a:t>‹#›</a:t>
            </a:fld>
            <a:endParaRPr lang="en-US"/>
          </a:p>
        </p:txBody>
      </p:sp>
    </p:spTree>
    <p:extLst>
      <p:ext uri="{BB962C8B-B14F-4D97-AF65-F5344CB8AC3E}">
        <p14:creationId xmlns:p14="http://schemas.microsoft.com/office/powerpoint/2010/main" val="25422494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4E6B-61CF-4D4C-AE18-BDD80BDCA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65D744-A16A-46D8-8399-6B434BEB21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C9236F-4DB7-4D7D-9841-66827C0FE5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48447-A1B0-496E-B3AC-B8EFCBF8CDD7}"/>
              </a:ext>
            </a:extLst>
          </p:cNvPr>
          <p:cNvSpPr>
            <a:spLocks noGrp="1"/>
          </p:cNvSpPr>
          <p:nvPr>
            <p:ph type="dt" sz="half" idx="10"/>
          </p:nvPr>
        </p:nvSpPr>
        <p:spPr/>
        <p:txBody>
          <a:bodyPr/>
          <a:lstStyle/>
          <a:p>
            <a:fld id="{73BA7F0B-6020-41EB-905C-3B600D8133EB}" type="datetimeFigureOut">
              <a:rPr lang="en-US" smtClean="0"/>
              <a:t>11/26/20</a:t>
            </a:fld>
            <a:endParaRPr lang="en-US"/>
          </a:p>
        </p:txBody>
      </p:sp>
      <p:sp>
        <p:nvSpPr>
          <p:cNvPr id="6" name="Footer Placeholder 5">
            <a:extLst>
              <a:ext uri="{FF2B5EF4-FFF2-40B4-BE49-F238E27FC236}">
                <a16:creationId xmlns:a16="http://schemas.microsoft.com/office/drawing/2014/main" id="{AB7035D8-279E-47A6-93B2-89A68C1C2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BBF4C9-FCCF-4FE2-8B4C-234CAD3DB772}"/>
              </a:ext>
            </a:extLst>
          </p:cNvPr>
          <p:cNvSpPr>
            <a:spLocks noGrp="1"/>
          </p:cNvSpPr>
          <p:nvPr>
            <p:ph type="sldNum" sz="quarter" idx="12"/>
          </p:nvPr>
        </p:nvSpPr>
        <p:spPr/>
        <p:txBody>
          <a:bodyPr/>
          <a:lstStyle/>
          <a:p>
            <a:fld id="{10D6E6B0-16D6-4E0A-9F1F-28BD14123ED6}" type="slidenum">
              <a:rPr lang="en-US" smtClean="0"/>
              <a:t>‹#›</a:t>
            </a:fld>
            <a:endParaRPr lang="en-US"/>
          </a:p>
        </p:txBody>
      </p:sp>
    </p:spTree>
    <p:extLst>
      <p:ext uri="{BB962C8B-B14F-4D97-AF65-F5344CB8AC3E}">
        <p14:creationId xmlns:p14="http://schemas.microsoft.com/office/powerpoint/2010/main" val="6811293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9666-E4BD-42EC-9012-0517E069A9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A5E51E-2A56-4E2C-88D8-482801D7F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AF8F99-2B61-4E56-8A1F-81C6B63F2F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827A9F-245D-4C2E-8861-E1E1049AA3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DBAB0E-4AE5-4BA1-A38A-96ED0EF1EE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730C6-053E-4EBA-9458-09A594BAEAD6}"/>
              </a:ext>
            </a:extLst>
          </p:cNvPr>
          <p:cNvSpPr>
            <a:spLocks noGrp="1"/>
          </p:cNvSpPr>
          <p:nvPr>
            <p:ph type="dt" sz="half" idx="10"/>
          </p:nvPr>
        </p:nvSpPr>
        <p:spPr/>
        <p:txBody>
          <a:bodyPr/>
          <a:lstStyle/>
          <a:p>
            <a:fld id="{73BA7F0B-6020-41EB-905C-3B600D8133EB}" type="datetimeFigureOut">
              <a:rPr lang="en-US" smtClean="0"/>
              <a:t>11/26/20</a:t>
            </a:fld>
            <a:endParaRPr lang="en-US"/>
          </a:p>
        </p:txBody>
      </p:sp>
      <p:sp>
        <p:nvSpPr>
          <p:cNvPr id="8" name="Footer Placeholder 7">
            <a:extLst>
              <a:ext uri="{FF2B5EF4-FFF2-40B4-BE49-F238E27FC236}">
                <a16:creationId xmlns:a16="http://schemas.microsoft.com/office/drawing/2014/main" id="{0E8A70D5-64C7-40C8-A058-3978CB6BBF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0D46AF-2553-4FEB-8C6C-6F69DF00981F}"/>
              </a:ext>
            </a:extLst>
          </p:cNvPr>
          <p:cNvSpPr>
            <a:spLocks noGrp="1"/>
          </p:cNvSpPr>
          <p:nvPr>
            <p:ph type="sldNum" sz="quarter" idx="12"/>
          </p:nvPr>
        </p:nvSpPr>
        <p:spPr/>
        <p:txBody>
          <a:bodyPr/>
          <a:lstStyle/>
          <a:p>
            <a:fld id="{10D6E6B0-16D6-4E0A-9F1F-28BD14123ED6}" type="slidenum">
              <a:rPr lang="en-US" smtClean="0"/>
              <a:t>‹#›</a:t>
            </a:fld>
            <a:endParaRPr lang="en-US"/>
          </a:p>
        </p:txBody>
      </p:sp>
    </p:spTree>
    <p:extLst>
      <p:ext uri="{BB962C8B-B14F-4D97-AF65-F5344CB8AC3E}">
        <p14:creationId xmlns:p14="http://schemas.microsoft.com/office/powerpoint/2010/main" val="39285338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5024-5675-49B2-80EA-7A5BD9B539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BEE8F3-0D59-4CA1-A1F7-79160F36D59B}"/>
              </a:ext>
            </a:extLst>
          </p:cNvPr>
          <p:cNvSpPr>
            <a:spLocks noGrp="1"/>
          </p:cNvSpPr>
          <p:nvPr>
            <p:ph type="dt" sz="half" idx="10"/>
          </p:nvPr>
        </p:nvSpPr>
        <p:spPr/>
        <p:txBody>
          <a:bodyPr/>
          <a:lstStyle/>
          <a:p>
            <a:fld id="{73BA7F0B-6020-41EB-905C-3B600D8133EB}" type="datetimeFigureOut">
              <a:rPr lang="en-US" smtClean="0"/>
              <a:t>11/26/20</a:t>
            </a:fld>
            <a:endParaRPr lang="en-US"/>
          </a:p>
        </p:txBody>
      </p:sp>
      <p:sp>
        <p:nvSpPr>
          <p:cNvPr id="4" name="Footer Placeholder 3">
            <a:extLst>
              <a:ext uri="{FF2B5EF4-FFF2-40B4-BE49-F238E27FC236}">
                <a16:creationId xmlns:a16="http://schemas.microsoft.com/office/drawing/2014/main" id="{18F8D482-B218-4254-81C6-461B271DAF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1C8460-34AD-4C0E-A162-5D5A4E8D16FC}"/>
              </a:ext>
            </a:extLst>
          </p:cNvPr>
          <p:cNvSpPr>
            <a:spLocks noGrp="1"/>
          </p:cNvSpPr>
          <p:nvPr>
            <p:ph type="sldNum" sz="quarter" idx="12"/>
          </p:nvPr>
        </p:nvSpPr>
        <p:spPr/>
        <p:txBody>
          <a:bodyPr/>
          <a:lstStyle/>
          <a:p>
            <a:fld id="{10D6E6B0-16D6-4E0A-9F1F-28BD14123ED6}" type="slidenum">
              <a:rPr lang="en-US" smtClean="0"/>
              <a:t>‹#›</a:t>
            </a:fld>
            <a:endParaRPr lang="en-US"/>
          </a:p>
        </p:txBody>
      </p:sp>
    </p:spTree>
    <p:extLst>
      <p:ext uri="{BB962C8B-B14F-4D97-AF65-F5344CB8AC3E}">
        <p14:creationId xmlns:p14="http://schemas.microsoft.com/office/powerpoint/2010/main" val="36643912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8DF713-C093-4918-A030-D9A753581870}"/>
              </a:ext>
            </a:extLst>
          </p:cNvPr>
          <p:cNvSpPr>
            <a:spLocks noGrp="1"/>
          </p:cNvSpPr>
          <p:nvPr>
            <p:ph type="dt" sz="half" idx="10"/>
          </p:nvPr>
        </p:nvSpPr>
        <p:spPr/>
        <p:txBody>
          <a:bodyPr/>
          <a:lstStyle/>
          <a:p>
            <a:fld id="{73BA7F0B-6020-41EB-905C-3B600D8133EB}" type="datetimeFigureOut">
              <a:rPr lang="en-US" smtClean="0"/>
              <a:t>11/26/20</a:t>
            </a:fld>
            <a:endParaRPr lang="en-US"/>
          </a:p>
        </p:txBody>
      </p:sp>
      <p:sp>
        <p:nvSpPr>
          <p:cNvPr id="3" name="Footer Placeholder 2">
            <a:extLst>
              <a:ext uri="{FF2B5EF4-FFF2-40B4-BE49-F238E27FC236}">
                <a16:creationId xmlns:a16="http://schemas.microsoft.com/office/drawing/2014/main" id="{05141C61-1E7E-4C57-B215-035FDD783E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38901D-1F98-4787-9894-00A60EE86170}"/>
              </a:ext>
            </a:extLst>
          </p:cNvPr>
          <p:cNvSpPr>
            <a:spLocks noGrp="1"/>
          </p:cNvSpPr>
          <p:nvPr>
            <p:ph type="sldNum" sz="quarter" idx="12"/>
          </p:nvPr>
        </p:nvSpPr>
        <p:spPr/>
        <p:txBody>
          <a:bodyPr/>
          <a:lstStyle/>
          <a:p>
            <a:fld id="{10D6E6B0-16D6-4E0A-9F1F-28BD14123ED6}" type="slidenum">
              <a:rPr lang="en-US" smtClean="0"/>
              <a:t>‹#›</a:t>
            </a:fld>
            <a:endParaRPr lang="en-US"/>
          </a:p>
        </p:txBody>
      </p:sp>
    </p:spTree>
    <p:extLst>
      <p:ext uri="{BB962C8B-B14F-4D97-AF65-F5344CB8AC3E}">
        <p14:creationId xmlns:p14="http://schemas.microsoft.com/office/powerpoint/2010/main" val="37536647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8C37-8E0D-419F-A98D-E5F67D1A90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3BCF1-67C5-45D8-9147-F7C76DE7E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61A879-D855-4A9D-86E0-0BE2965DF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E2573D-1548-424A-961B-F4996472383E}"/>
              </a:ext>
            </a:extLst>
          </p:cNvPr>
          <p:cNvSpPr>
            <a:spLocks noGrp="1"/>
          </p:cNvSpPr>
          <p:nvPr>
            <p:ph type="dt" sz="half" idx="10"/>
          </p:nvPr>
        </p:nvSpPr>
        <p:spPr/>
        <p:txBody>
          <a:bodyPr/>
          <a:lstStyle/>
          <a:p>
            <a:fld id="{73BA7F0B-6020-41EB-905C-3B600D8133EB}" type="datetimeFigureOut">
              <a:rPr lang="en-US" smtClean="0"/>
              <a:t>11/26/20</a:t>
            </a:fld>
            <a:endParaRPr lang="en-US"/>
          </a:p>
        </p:txBody>
      </p:sp>
      <p:sp>
        <p:nvSpPr>
          <p:cNvPr id="6" name="Footer Placeholder 5">
            <a:extLst>
              <a:ext uri="{FF2B5EF4-FFF2-40B4-BE49-F238E27FC236}">
                <a16:creationId xmlns:a16="http://schemas.microsoft.com/office/drawing/2014/main" id="{A256F774-28C5-487F-BDAA-A2D8DD8AA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A179D-715B-40E7-9F0E-F247F051738D}"/>
              </a:ext>
            </a:extLst>
          </p:cNvPr>
          <p:cNvSpPr>
            <a:spLocks noGrp="1"/>
          </p:cNvSpPr>
          <p:nvPr>
            <p:ph type="sldNum" sz="quarter" idx="12"/>
          </p:nvPr>
        </p:nvSpPr>
        <p:spPr/>
        <p:txBody>
          <a:bodyPr/>
          <a:lstStyle/>
          <a:p>
            <a:fld id="{10D6E6B0-16D6-4E0A-9F1F-28BD14123ED6}" type="slidenum">
              <a:rPr lang="en-US" smtClean="0"/>
              <a:t>‹#›</a:t>
            </a:fld>
            <a:endParaRPr lang="en-US"/>
          </a:p>
        </p:txBody>
      </p:sp>
    </p:spTree>
    <p:extLst>
      <p:ext uri="{BB962C8B-B14F-4D97-AF65-F5344CB8AC3E}">
        <p14:creationId xmlns:p14="http://schemas.microsoft.com/office/powerpoint/2010/main" val="3600568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8242-FE28-45B9-9515-F3219266E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00305B-109F-45AF-B720-7F7387960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E4A98A-3F5E-4FA8-91D4-FE68A74C0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93C3EB-7909-4729-9455-8932F20FBF7C}"/>
              </a:ext>
            </a:extLst>
          </p:cNvPr>
          <p:cNvSpPr>
            <a:spLocks noGrp="1"/>
          </p:cNvSpPr>
          <p:nvPr>
            <p:ph type="dt" sz="half" idx="10"/>
          </p:nvPr>
        </p:nvSpPr>
        <p:spPr/>
        <p:txBody>
          <a:bodyPr/>
          <a:lstStyle/>
          <a:p>
            <a:fld id="{73BA7F0B-6020-41EB-905C-3B600D8133EB}" type="datetimeFigureOut">
              <a:rPr lang="en-US" smtClean="0"/>
              <a:t>11/26/20</a:t>
            </a:fld>
            <a:endParaRPr lang="en-US"/>
          </a:p>
        </p:txBody>
      </p:sp>
      <p:sp>
        <p:nvSpPr>
          <p:cNvPr id="6" name="Footer Placeholder 5">
            <a:extLst>
              <a:ext uri="{FF2B5EF4-FFF2-40B4-BE49-F238E27FC236}">
                <a16:creationId xmlns:a16="http://schemas.microsoft.com/office/drawing/2014/main" id="{CDD7763C-B276-4049-B18B-6603AA25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36EAA-6450-4B13-9C51-57000D83D477}"/>
              </a:ext>
            </a:extLst>
          </p:cNvPr>
          <p:cNvSpPr>
            <a:spLocks noGrp="1"/>
          </p:cNvSpPr>
          <p:nvPr>
            <p:ph type="sldNum" sz="quarter" idx="12"/>
          </p:nvPr>
        </p:nvSpPr>
        <p:spPr/>
        <p:txBody>
          <a:bodyPr/>
          <a:lstStyle/>
          <a:p>
            <a:fld id="{10D6E6B0-16D6-4E0A-9F1F-28BD14123ED6}" type="slidenum">
              <a:rPr lang="en-US" smtClean="0"/>
              <a:t>‹#›</a:t>
            </a:fld>
            <a:endParaRPr lang="en-US"/>
          </a:p>
        </p:txBody>
      </p:sp>
    </p:spTree>
    <p:extLst>
      <p:ext uri="{BB962C8B-B14F-4D97-AF65-F5344CB8AC3E}">
        <p14:creationId xmlns:p14="http://schemas.microsoft.com/office/powerpoint/2010/main" val="4494945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A58A28-8160-4680-8370-F43339B17B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5AB61E-24C0-4A3B-957F-E9DA6B6C0F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C62D4-AA2F-4F6B-BCB6-9569B7BFF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A7F0B-6020-41EB-905C-3B600D8133EB}" type="datetimeFigureOut">
              <a:rPr lang="en-US" smtClean="0"/>
              <a:t>11/26/20</a:t>
            </a:fld>
            <a:endParaRPr lang="en-US"/>
          </a:p>
        </p:txBody>
      </p:sp>
      <p:sp>
        <p:nvSpPr>
          <p:cNvPr id="5" name="Footer Placeholder 4">
            <a:extLst>
              <a:ext uri="{FF2B5EF4-FFF2-40B4-BE49-F238E27FC236}">
                <a16:creationId xmlns:a16="http://schemas.microsoft.com/office/drawing/2014/main" id="{AF8DCC16-DE26-4923-8371-DEBA98F66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E23533-98E9-46F7-A305-C7C5D32D2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6E6B0-16D6-4E0A-9F1F-28BD14123ED6}" type="slidenum">
              <a:rPr lang="en-US" smtClean="0"/>
              <a:t>‹#›</a:t>
            </a:fld>
            <a:endParaRPr lang="en-US"/>
          </a:p>
        </p:txBody>
      </p:sp>
    </p:spTree>
    <p:extLst>
      <p:ext uri="{BB962C8B-B14F-4D97-AF65-F5344CB8AC3E}">
        <p14:creationId xmlns:p14="http://schemas.microsoft.com/office/powerpoint/2010/main" val="3023995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slide" Target="slide15.xml"/><Relationship Id="rId10" Type="http://schemas.openxmlformats.org/officeDocument/2006/relationships/slide" Target="slide4.xml"/><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13.sv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1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image" Target="../media/image15.svg"/><Relationship Id="rId17" Type="http://schemas.openxmlformats.org/officeDocument/2006/relationships/image" Target="../media/image18.svg"/><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slide" Target="slide15.xml"/><Relationship Id="rId15" Type="http://schemas.openxmlformats.org/officeDocument/2006/relationships/image" Target="../media/image16.png"/><Relationship Id="rId10" Type="http://schemas.openxmlformats.org/officeDocument/2006/relationships/slide" Target="slide4.xml"/><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13.svg"/></Relationships>
</file>

<file path=ppt/slides/_rels/slide1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2.png"/><Relationship Id="rId3" Type="http://schemas.openxmlformats.org/officeDocument/2006/relationships/slide" Target="slide4.xml"/><Relationship Id="rId7" Type="http://schemas.openxmlformats.org/officeDocument/2006/relationships/image" Target="../media/image4.png"/><Relationship Id="rId12" Type="http://schemas.openxmlformats.org/officeDocument/2006/relationships/image" Target="../media/image15.svg"/><Relationship Id="rId2" Type="http://schemas.openxmlformats.org/officeDocument/2006/relationships/image" Target="../media/image1.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slide" Target="slide15.xml"/><Relationship Id="rId11" Type="http://schemas.openxmlformats.org/officeDocument/2006/relationships/image" Target="../media/image14.png"/><Relationship Id="rId5" Type="http://schemas.openxmlformats.org/officeDocument/2006/relationships/image" Target="../media/image3.svg"/><Relationship Id="rId15" Type="http://schemas.openxmlformats.org/officeDocument/2006/relationships/slide" Target="slide14.xml"/><Relationship Id="rId10" Type="http://schemas.openxmlformats.org/officeDocument/2006/relationships/image" Target="../media/image7.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3.sv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3.svg"/><Relationship Id="rId5" Type="http://schemas.openxmlformats.org/officeDocument/2006/relationships/slide" Target="slide16.xml"/><Relationship Id="rId15" Type="http://schemas.openxmlformats.org/officeDocument/2006/relationships/image" Target="../media/image11.sv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1.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3.svg"/><Relationship Id="rId5" Type="http://schemas.openxmlformats.org/officeDocument/2006/relationships/slide" Target="slide16.xml"/><Relationship Id="rId15" Type="http://schemas.openxmlformats.org/officeDocument/2006/relationships/image" Target="../media/image10.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9.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slide" Target="slide15.xml"/><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7.svg"/><Relationship Id="rId4" Type="http://schemas.openxmlformats.org/officeDocument/2006/relationships/image" Target="../media/image3.sv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3.svg"/><Relationship Id="rId5" Type="http://schemas.openxmlformats.org/officeDocument/2006/relationships/slide" Target="slide15.xml"/><Relationship Id="rId15" Type="http://schemas.openxmlformats.org/officeDocument/2006/relationships/image" Target="../media/image11.sv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3.svg"/><Relationship Id="rId5" Type="http://schemas.openxmlformats.org/officeDocument/2006/relationships/slide" Target="slide15.xml"/><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5.svg"/><Relationship Id="rId3" Type="http://schemas.openxmlformats.org/officeDocument/2006/relationships/image" Target="../media/image12.png"/><Relationship Id="rId7" Type="http://schemas.openxmlformats.org/officeDocument/2006/relationships/image" Target="../media/image2.png"/><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5.sv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3.svg"/><Relationship Id="rId9" Type="http://schemas.openxmlformats.org/officeDocument/2006/relationships/slide" Target="slide15.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slide" Target="slide4.xml"/><Relationship Id="rId12"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4.png"/><Relationship Id="rId5" Type="http://schemas.openxmlformats.org/officeDocument/2006/relationships/image" Target="../media/image6.png"/><Relationship Id="rId10" Type="http://schemas.openxmlformats.org/officeDocument/2006/relationships/slide" Target="slide15.xml"/><Relationship Id="rId4" Type="http://schemas.openxmlformats.org/officeDocument/2006/relationships/image" Target="../media/image13.svg"/><Relationship Id="rId9" Type="http://schemas.openxmlformats.org/officeDocument/2006/relationships/image" Target="../media/image3.svg"/><Relationship Id="rId1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slide" Target="slide4.xml"/><Relationship Id="rId12"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4.png"/><Relationship Id="rId5" Type="http://schemas.openxmlformats.org/officeDocument/2006/relationships/image" Target="../media/image6.png"/><Relationship Id="rId10" Type="http://schemas.openxmlformats.org/officeDocument/2006/relationships/slide" Target="slide15.xml"/><Relationship Id="rId4" Type="http://schemas.openxmlformats.org/officeDocument/2006/relationships/image" Target="../media/image13.svg"/><Relationship Id="rId9" Type="http://schemas.openxmlformats.org/officeDocument/2006/relationships/image" Target="../media/image3.svg"/><Relationship Id="rId14" Type="http://schemas.openxmlformats.org/officeDocument/2006/relationships/image" Target="../media/image15.svg"/></Relationships>
</file>

<file path=ppt/slides/_rels/slide8.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5.svg"/><Relationship Id="rId3" Type="http://schemas.openxmlformats.org/officeDocument/2006/relationships/image" Target="../media/image6.png"/><Relationship Id="rId7" Type="http://schemas.openxmlformats.org/officeDocument/2006/relationships/image" Target="../media/image2.png"/><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slide" Target="slide4.xml"/><Relationship Id="rId5" Type="http://schemas.openxmlformats.org/officeDocument/2006/relationships/image" Target="../media/image12.png"/><Relationship Id="rId10" Type="http://schemas.openxmlformats.org/officeDocument/2006/relationships/image" Target="../media/image5.svg"/><Relationship Id="rId4" Type="http://schemas.openxmlformats.org/officeDocument/2006/relationships/image" Target="../media/image7.sv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A367-9D78-C845-9B8D-6E60DDD36CC2}"/>
              </a:ext>
            </a:extLst>
          </p:cNvPr>
          <p:cNvSpPr>
            <a:spLocks noGrp="1"/>
          </p:cNvSpPr>
          <p:nvPr>
            <p:ph type="ctrTitle"/>
          </p:nvPr>
        </p:nvSpPr>
        <p:spPr/>
        <p:txBody>
          <a:bodyPr>
            <a:noAutofit/>
          </a:bodyPr>
          <a:lstStyle/>
          <a:p>
            <a:r>
              <a:rPr lang="en-GB" b="1" dirty="0"/>
              <a:t>Yong Wen Shiuan | Seat no. 27 | Lab group SS5 </a:t>
            </a:r>
            <a:br>
              <a:rPr lang="en-GB" dirty="0"/>
            </a:br>
            <a:endParaRPr lang="en-US" dirty="0"/>
          </a:p>
        </p:txBody>
      </p:sp>
      <p:sp>
        <p:nvSpPr>
          <p:cNvPr id="3" name="Subtitle 2">
            <a:extLst>
              <a:ext uri="{FF2B5EF4-FFF2-40B4-BE49-F238E27FC236}">
                <a16:creationId xmlns:a16="http://schemas.microsoft.com/office/drawing/2014/main" id="{8F56F05E-86D1-D945-9308-6D5BBDAE57AB}"/>
              </a:ext>
            </a:extLst>
          </p:cNvPr>
          <p:cNvSpPr>
            <a:spLocks noGrp="1"/>
          </p:cNvSpPr>
          <p:nvPr>
            <p:ph type="subTitle" idx="1"/>
          </p:nvPr>
        </p:nvSpPr>
        <p:spPr/>
        <p:txBody>
          <a:bodyPr/>
          <a:lstStyle/>
          <a:p>
            <a:r>
              <a:rPr lang="en-GB" dirty="0"/>
              <a:t>Reviewed by Vivien Chew Jing Wen | Seat no. 26</a:t>
            </a:r>
            <a:br>
              <a:rPr lang="en-GB" dirty="0"/>
            </a:br>
            <a:endParaRPr lang="en-GB" dirty="0"/>
          </a:p>
          <a:p>
            <a:r>
              <a:rPr lang="en-US" dirty="0"/>
              <a:t>Please follow the instructions on each page for </a:t>
            </a:r>
            <a:r>
              <a:rPr lang="en-US"/>
              <a:t>a smoother experience</a:t>
            </a:r>
            <a:endParaRPr lang="en-US" dirty="0"/>
          </a:p>
        </p:txBody>
      </p:sp>
    </p:spTree>
    <p:extLst>
      <p:ext uri="{BB962C8B-B14F-4D97-AF65-F5344CB8AC3E}">
        <p14:creationId xmlns:p14="http://schemas.microsoft.com/office/powerpoint/2010/main" val="2889450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pad border">
            <a:extLst>
              <a:ext uri="{FF2B5EF4-FFF2-40B4-BE49-F238E27FC236}">
                <a16:creationId xmlns:a16="http://schemas.microsoft.com/office/drawing/2014/main" id="{CB17D9EF-942F-4B46-B5B3-B25ACA4A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5608"/>
            <a:ext cx="4637087" cy="6852392"/>
          </a:xfrm>
          <a:prstGeom prst="rect">
            <a:avLst/>
          </a:prstGeom>
          <a:solidFill>
            <a:schemeClr val="bg1"/>
          </a:solidFill>
        </p:spPr>
      </p:pic>
      <p:sp>
        <p:nvSpPr>
          <p:cNvPr id="8" name="Rectangle 7">
            <a:extLst>
              <a:ext uri="{FF2B5EF4-FFF2-40B4-BE49-F238E27FC236}">
                <a16:creationId xmlns:a16="http://schemas.microsoft.com/office/drawing/2014/main" id="{9030E3EF-C61B-DD4D-AEBD-91CBFDEEF9F8}"/>
              </a:ext>
            </a:extLst>
          </p:cNvPr>
          <p:cNvSpPr/>
          <p:nvPr/>
        </p:nvSpPr>
        <p:spPr>
          <a:xfrm>
            <a:off x="900841" y="694605"/>
            <a:ext cx="4140000" cy="54661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382B632-0F1B-2249-87E0-D604457B4B7F}"/>
              </a:ext>
            </a:extLst>
          </p:cNvPr>
          <p:cNvGrpSpPr/>
          <p:nvPr/>
        </p:nvGrpSpPr>
        <p:grpSpPr>
          <a:xfrm>
            <a:off x="867478" y="1746542"/>
            <a:ext cx="525898" cy="2222193"/>
            <a:chOff x="8543307" y="2541772"/>
            <a:chExt cx="525898" cy="2222193"/>
          </a:xfrm>
        </p:grpSpPr>
        <p:sp>
          <p:nvSpPr>
            <p:cNvPr id="86" name="Rectangle: Rounded Corners 133">
              <a:extLst>
                <a:ext uri="{FF2B5EF4-FFF2-40B4-BE49-F238E27FC236}">
                  <a16:creationId xmlns:a16="http://schemas.microsoft.com/office/drawing/2014/main" id="{9715C7A5-5369-1542-9C48-F802ED09113D}"/>
                </a:ext>
              </a:extLst>
            </p:cNvPr>
            <p:cNvSpPr/>
            <p:nvPr/>
          </p:nvSpPr>
          <p:spPr>
            <a:xfrm rot="16200000">
              <a:off x="7683789" y="3441532"/>
              <a:ext cx="2222193" cy="422674"/>
            </a:xfrm>
            <a:prstGeom prst="roundRect">
              <a:avLst>
                <a:gd name="adj" fmla="val 17699"/>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7" name="Straight Connector 86">
              <a:extLst>
                <a:ext uri="{FF2B5EF4-FFF2-40B4-BE49-F238E27FC236}">
                  <a16:creationId xmlns:a16="http://schemas.microsoft.com/office/drawing/2014/main" id="{C6C823DD-744C-1C4B-9CEC-E8781A95FA36}"/>
                </a:ext>
              </a:extLst>
            </p:cNvPr>
            <p:cNvCxnSpPr>
              <a:cxnSpLocks/>
            </p:cNvCxnSpPr>
            <p:nvPr/>
          </p:nvCxnSpPr>
          <p:spPr>
            <a:xfrm>
              <a:off x="8583548" y="289904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C5DE5A5-72B4-A141-A5A7-1FF7A177224D}"/>
                </a:ext>
              </a:extLst>
            </p:cNvPr>
            <p:cNvCxnSpPr>
              <a:cxnSpLocks/>
            </p:cNvCxnSpPr>
            <p:nvPr/>
          </p:nvCxnSpPr>
          <p:spPr>
            <a:xfrm>
              <a:off x="8583548" y="328413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D421CCA-6A93-5542-A3D2-F2077F476FC0}"/>
                </a:ext>
              </a:extLst>
            </p:cNvPr>
            <p:cNvCxnSpPr>
              <a:cxnSpLocks/>
            </p:cNvCxnSpPr>
            <p:nvPr/>
          </p:nvCxnSpPr>
          <p:spPr>
            <a:xfrm>
              <a:off x="8583548" y="3665208"/>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487C9F-6E1D-8340-9C00-0C5E9E66CF73}"/>
                </a:ext>
              </a:extLst>
            </p:cNvPr>
            <p:cNvCxnSpPr>
              <a:cxnSpLocks/>
            </p:cNvCxnSpPr>
            <p:nvPr/>
          </p:nvCxnSpPr>
          <p:spPr>
            <a:xfrm>
              <a:off x="8583548" y="4045310"/>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5F160CA-CC1D-8143-A2FE-A184E1E0928D}"/>
                </a:ext>
              </a:extLst>
            </p:cNvPr>
            <p:cNvCxnSpPr>
              <a:cxnSpLocks/>
            </p:cNvCxnSpPr>
            <p:nvPr/>
          </p:nvCxnSpPr>
          <p:spPr>
            <a:xfrm>
              <a:off x="8583548" y="4409586"/>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550CA77-A630-1742-AD20-147F435D8EDD}"/>
                </a:ext>
              </a:extLst>
            </p:cNvPr>
            <p:cNvSpPr txBox="1"/>
            <p:nvPr/>
          </p:nvSpPr>
          <p:spPr>
            <a:xfrm>
              <a:off x="8583549" y="257609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5</a:t>
              </a:r>
            </a:p>
          </p:txBody>
        </p:sp>
        <p:sp>
          <p:nvSpPr>
            <p:cNvPr id="93" name="TextBox 92">
              <a:extLst>
                <a:ext uri="{FF2B5EF4-FFF2-40B4-BE49-F238E27FC236}">
                  <a16:creationId xmlns:a16="http://schemas.microsoft.com/office/drawing/2014/main" id="{673C7DFE-BC9C-0247-864A-89075E9D6E03}"/>
                </a:ext>
              </a:extLst>
            </p:cNvPr>
            <p:cNvSpPr txBox="1"/>
            <p:nvPr/>
          </p:nvSpPr>
          <p:spPr>
            <a:xfrm>
              <a:off x="8583549" y="292877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4</a:t>
              </a:r>
            </a:p>
          </p:txBody>
        </p:sp>
        <p:sp>
          <p:nvSpPr>
            <p:cNvPr id="94" name="TextBox 93">
              <a:extLst>
                <a:ext uri="{FF2B5EF4-FFF2-40B4-BE49-F238E27FC236}">
                  <a16:creationId xmlns:a16="http://schemas.microsoft.com/office/drawing/2014/main" id="{44B6CB27-B4ED-D841-86CF-15011897F381}"/>
                </a:ext>
              </a:extLst>
            </p:cNvPr>
            <p:cNvSpPr txBox="1"/>
            <p:nvPr/>
          </p:nvSpPr>
          <p:spPr>
            <a:xfrm>
              <a:off x="8594055" y="4039580"/>
              <a:ext cx="406799" cy="388800"/>
            </a:xfrm>
            <a:prstGeom prst="rect">
              <a:avLst/>
            </a:prstGeom>
            <a:solidFill>
              <a:schemeClr val="bg1">
                <a:lumMod val="85000"/>
              </a:schemeClr>
            </a:solidFill>
            <a:ln>
              <a:noFill/>
            </a:ln>
          </p:spPr>
          <p:txBody>
            <a:bodyPr wrap="square" rtlCol="0" anchor="ctr" anchorCtr="1">
              <a:spAutoFit/>
            </a:bodyPr>
            <a:lstStyle/>
            <a:p>
              <a:r>
                <a:rPr lang="en-SG" sz="1600" b="1" dirty="0">
                  <a:solidFill>
                    <a:srgbClr val="0070C0"/>
                  </a:solidFill>
                  <a:latin typeface="+mj-lt"/>
                </a:rPr>
                <a:t>1</a:t>
              </a:r>
            </a:p>
          </p:txBody>
        </p:sp>
        <p:sp>
          <p:nvSpPr>
            <p:cNvPr id="95" name="TextBox 94">
              <a:extLst>
                <a:ext uri="{FF2B5EF4-FFF2-40B4-BE49-F238E27FC236}">
                  <a16:creationId xmlns:a16="http://schemas.microsoft.com/office/drawing/2014/main" id="{67E07C19-CF2F-0044-8CB2-593C8E01DA81}"/>
                </a:ext>
              </a:extLst>
            </p:cNvPr>
            <p:cNvSpPr txBox="1"/>
            <p:nvPr/>
          </p:nvSpPr>
          <p:spPr>
            <a:xfrm>
              <a:off x="8581808" y="368598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2</a:t>
              </a:r>
            </a:p>
          </p:txBody>
        </p:sp>
        <p:sp>
          <p:nvSpPr>
            <p:cNvPr id="96" name="TextBox 95">
              <a:extLst>
                <a:ext uri="{FF2B5EF4-FFF2-40B4-BE49-F238E27FC236}">
                  <a16:creationId xmlns:a16="http://schemas.microsoft.com/office/drawing/2014/main" id="{3075F8BD-C875-984A-A8F8-44F926AB61C8}"/>
                </a:ext>
              </a:extLst>
            </p:cNvPr>
            <p:cNvSpPr txBox="1"/>
            <p:nvPr/>
          </p:nvSpPr>
          <p:spPr>
            <a:xfrm>
              <a:off x="8581808" y="3310661"/>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3</a:t>
              </a:r>
            </a:p>
          </p:txBody>
        </p:sp>
        <p:sp>
          <p:nvSpPr>
            <p:cNvPr id="97" name="TextBox 96">
              <a:extLst>
                <a:ext uri="{FF2B5EF4-FFF2-40B4-BE49-F238E27FC236}">
                  <a16:creationId xmlns:a16="http://schemas.microsoft.com/office/drawing/2014/main" id="{C07144DC-A1BE-5B41-A17B-9C4C8DCEAAB7}"/>
                </a:ext>
              </a:extLst>
            </p:cNvPr>
            <p:cNvSpPr txBox="1"/>
            <p:nvPr/>
          </p:nvSpPr>
          <p:spPr>
            <a:xfrm>
              <a:off x="8543307" y="4417499"/>
              <a:ext cx="525898"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B1</a:t>
              </a:r>
            </a:p>
          </p:txBody>
        </p:sp>
      </p:grpSp>
      <p:sp>
        <p:nvSpPr>
          <p:cNvPr id="61" name="Rectangle: Rounded Corners 121">
            <a:extLst>
              <a:ext uri="{FF2B5EF4-FFF2-40B4-BE49-F238E27FC236}">
                <a16:creationId xmlns:a16="http://schemas.microsoft.com/office/drawing/2014/main" id="{E7A41A19-7A9F-F042-8BEA-225C5225835D}"/>
              </a:ext>
            </a:extLst>
          </p:cNvPr>
          <p:cNvSpPr/>
          <p:nvPr/>
        </p:nvSpPr>
        <p:spPr>
          <a:xfrm>
            <a:off x="906954" y="5648912"/>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2" name="Graphic 61" descr="Back">
            <a:hlinkClick r:id="" action="ppaction://hlinkshowjump?jump=previousslide"/>
            <a:extLst>
              <a:ext uri="{FF2B5EF4-FFF2-40B4-BE49-F238E27FC236}">
                <a16:creationId xmlns:a16="http://schemas.microsoft.com/office/drawing/2014/main" id="{00341B2F-A550-0B44-9DAD-8990B7F82C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121" y="5681491"/>
            <a:ext cx="438644" cy="438644"/>
          </a:xfrm>
          <a:prstGeom prst="round1Rect">
            <a:avLst/>
          </a:prstGeom>
        </p:spPr>
      </p:pic>
      <p:sp>
        <p:nvSpPr>
          <p:cNvPr id="63" name="Rectangle: Rounded Corners 121">
            <a:extLst>
              <a:ext uri="{FF2B5EF4-FFF2-40B4-BE49-F238E27FC236}">
                <a16:creationId xmlns:a16="http://schemas.microsoft.com/office/drawing/2014/main" id="{B7B22FAE-5056-2E4B-9E52-1F998CEE3E63}"/>
              </a:ext>
            </a:extLst>
          </p:cNvPr>
          <p:cNvSpPr/>
          <p:nvPr/>
        </p:nvSpPr>
        <p:spPr>
          <a:xfrm>
            <a:off x="1528338" y="5652319"/>
            <a:ext cx="2884293" cy="504000"/>
          </a:xfrm>
          <a:prstGeom prst="round2Same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500" dirty="0">
                <a:solidFill>
                  <a:schemeClr val="tx1"/>
                </a:solidFill>
                <a:latin typeface="+mj-lt"/>
              </a:rPr>
              <a:t>Turn left and walk 3m straight</a:t>
            </a:r>
            <a:endParaRPr lang="en-SG" sz="1500" dirty="0">
              <a:latin typeface="+mj-lt"/>
            </a:endParaRPr>
          </a:p>
        </p:txBody>
      </p:sp>
      <p:sp>
        <p:nvSpPr>
          <p:cNvPr id="64" name="Rectangle: Rounded Corners 121">
            <a:extLst>
              <a:ext uri="{FF2B5EF4-FFF2-40B4-BE49-F238E27FC236}">
                <a16:creationId xmlns:a16="http://schemas.microsoft.com/office/drawing/2014/main" id="{7ED3DA79-B466-0A4C-8C8D-14D657A92ADC}"/>
              </a:ext>
            </a:extLst>
          </p:cNvPr>
          <p:cNvSpPr/>
          <p:nvPr/>
        </p:nvSpPr>
        <p:spPr>
          <a:xfrm rot="16200000">
            <a:off x="4536450" y="5651528"/>
            <a:ext cx="498372" cy="504000"/>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5" name="Graphic 64" descr="Single gear">
            <a:hlinkClick r:id="rId5" action="ppaction://hlinksldjump"/>
            <a:extLst>
              <a:ext uri="{FF2B5EF4-FFF2-40B4-BE49-F238E27FC236}">
                <a16:creationId xmlns:a16="http://schemas.microsoft.com/office/drawing/2014/main" id="{F2534D7B-22E7-3045-B87F-BEB0709F7A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4579180" y="5690694"/>
            <a:ext cx="420056" cy="424967"/>
          </a:xfrm>
          <a:prstGeom prst="round1Rect">
            <a:avLst/>
          </a:prstGeom>
        </p:spPr>
      </p:pic>
      <p:sp>
        <p:nvSpPr>
          <p:cNvPr id="66" name="Rectangle: Rounded Corners 125">
            <a:extLst>
              <a:ext uri="{FF2B5EF4-FFF2-40B4-BE49-F238E27FC236}">
                <a16:creationId xmlns:a16="http://schemas.microsoft.com/office/drawing/2014/main" id="{67BB6655-3D9E-3A46-A0FE-859DDA61E078}"/>
              </a:ext>
            </a:extLst>
          </p:cNvPr>
          <p:cNvSpPr/>
          <p:nvPr/>
        </p:nvSpPr>
        <p:spPr>
          <a:xfrm rot="16200000">
            <a:off x="3742733" y="5466441"/>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7" name="Graphic 66" descr="Play">
            <a:extLst>
              <a:ext uri="{FF2B5EF4-FFF2-40B4-BE49-F238E27FC236}">
                <a16:creationId xmlns:a16="http://schemas.microsoft.com/office/drawing/2014/main" id="{F49FA6AB-72C0-0E41-A201-1B7C5A90ADC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3778963" y="5519160"/>
            <a:ext cx="75080" cy="138659"/>
          </a:xfrm>
          <a:prstGeom prst="rect">
            <a:avLst/>
          </a:prstGeom>
        </p:spPr>
      </p:pic>
      <p:cxnSp>
        <p:nvCxnSpPr>
          <p:cNvPr id="98" name="Straight Connector 97">
            <a:extLst>
              <a:ext uri="{FF2B5EF4-FFF2-40B4-BE49-F238E27FC236}">
                <a16:creationId xmlns:a16="http://schemas.microsoft.com/office/drawing/2014/main" id="{F4591665-835D-6A46-A850-53ED5E68F22C}"/>
              </a:ext>
            </a:extLst>
          </p:cNvPr>
          <p:cNvCxnSpPr>
            <a:cxnSpLocks/>
          </p:cNvCxnSpPr>
          <p:nvPr/>
        </p:nvCxnSpPr>
        <p:spPr>
          <a:xfrm>
            <a:off x="3959652" y="5654342"/>
            <a:ext cx="0" cy="498372"/>
          </a:xfrm>
          <a:prstGeom prst="line">
            <a:avLst/>
          </a:prstGeom>
          <a:ln w="31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10" name="Graphic 9" descr="Exit">
            <a:hlinkClick r:id="rId10" action="ppaction://hlinksldjump"/>
            <a:extLst>
              <a:ext uri="{FF2B5EF4-FFF2-40B4-BE49-F238E27FC236}">
                <a16:creationId xmlns:a16="http://schemas.microsoft.com/office/drawing/2014/main" id="{D645DA87-5FBC-8B43-94BB-A142D0B7506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97938" y="5714812"/>
            <a:ext cx="406318" cy="406318"/>
          </a:xfrm>
          <a:prstGeom prst="rect">
            <a:avLst/>
          </a:prstGeom>
        </p:spPr>
      </p:pic>
      <p:grpSp>
        <p:nvGrpSpPr>
          <p:cNvPr id="85" name="Group 84">
            <a:extLst>
              <a:ext uri="{FF2B5EF4-FFF2-40B4-BE49-F238E27FC236}">
                <a16:creationId xmlns:a16="http://schemas.microsoft.com/office/drawing/2014/main" id="{40211841-665F-BE41-84CB-7967C93A7987}"/>
              </a:ext>
            </a:extLst>
          </p:cNvPr>
          <p:cNvGrpSpPr/>
          <p:nvPr/>
        </p:nvGrpSpPr>
        <p:grpSpPr>
          <a:xfrm>
            <a:off x="1168530" y="804363"/>
            <a:ext cx="826771" cy="745497"/>
            <a:chOff x="7256689" y="676734"/>
            <a:chExt cx="826771" cy="745497"/>
          </a:xfrm>
        </p:grpSpPr>
        <p:sp>
          <p:nvSpPr>
            <p:cNvPr id="99" name="Rectangle: Rounded Corners 125">
              <a:extLst>
                <a:ext uri="{FF2B5EF4-FFF2-40B4-BE49-F238E27FC236}">
                  <a16:creationId xmlns:a16="http://schemas.microsoft.com/office/drawing/2014/main" id="{38D11D5A-D1B2-7D4A-8402-9CE27AF70AD0}"/>
                </a:ext>
              </a:extLst>
            </p:cNvPr>
            <p:cNvSpPr/>
            <p:nvPr/>
          </p:nvSpPr>
          <p:spPr>
            <a:xfrm>
              <a:off x="7267352" y="713938"/>
              <a:ext cx="680089"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300" dirty="0">
                <a:solidFill>
                  <a:schemeClr val="tx1">
                    <a:lumMod val="65000"/>
                    <a:lumOff val="35000"/>
                  </a:schemeClr>
                </a:solidFill>
                <a:latin typeface="+mj-lt"/>
              </a:endParaRPr>
            </a:p>
          </p:txBody>
        </p:sp>
        <p:grpSp>
          <p:nvGrpSpPr>
            <p:cNvPr id="115" name="Group 114">
              <a:extLst>
                <a:ext uri="{FF2B5EF4-FFF2-40B4-BE49-F238E27FC236}">
                  <a16:creationId xmlns:a16="http://schemas.microsoft.com/office/drawing/2014/main" id="{03C5CF04-5D8F-414E-859A-C934086025ED}"/>
                </a:ext>
              </a:extLst>
            </p:cNvPr>
            <p:cNvGrpSpPr/>
            <p:nvPr/>
          </p:nvGrpSpPr>
          <p:grpSpPr>
            <a:xfrm>
              <a:off x="7256689" y="676734"/>
              <a:ext cx="708171" cy="691685"/>
              <a:chOff x="5422538" y="1664287"/>
              <a:chExt cx="708171" cy="691685"/>
            </a:xfrm>
            <a:solidFill>
              <a:schemeClr val="accent2"/>
            </a:solidFill>
          </p:grpSpPr>
          <p:sp>
            <p:nvSpPr>
              <p:cNvPr id="119" name="Donut 13">
                <a:extLst>
                  <a:ext uri="{FF2B5EF4-FFF2-40B4-BE49-F238E27FC236}">
                    <a16:creationId xmlns:a16="http://schemas.microsoft.com/office/drawing/2014/main" id="{4DAF0684-ADD1-0446-A36D-2DB70EFEF7AC}"/>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0" name="Graphic 119" descr="Marker">
                <a:extLst>
                  <a:ext uri="{FF2B5EF4-FFF2-40B4-BE49-F238E27FC236}">
                    <a16:creationId xmlns:a16="http://schemas.microsoft.com/office/drawing/2014/main" id="{D09E0813-A6EE-E642-9F3A-6813C53AF97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22538" y="1664287"/>
                <a:ext cx="708171" cy="691685"/>
              </a:xfrm>
              <a:prstGeom prst="rect">
                <a:avLst/>
              </a:prstGeom>
            </p:spPr>
          </p:pic>
        </p:grpSp>
        <p:grpSp>
          <p:nvGrpSpPr>
            <p:cNvPr id="116" name="Group 115">
              <a:extLst>
                <a:ext uri="{FF2B5EF4-FFF2-40B4-BE49-F238E27FC236}">
                  <a16:creationId xmlns:a16="http://schemas.microsoft.com/office/drawing/2014/main" id="{2BFC590A-FB16-4C44-81CE-80288050D9AE}"/>
                </a:ext>
              </a:extLst>
            </p:cNvPr>
            <p:cNvGrpSpPr/>
            <p:nvPr/>
          </p:nvGrpSpPr>
          <p:grpSpPr>
            <a:xfrm>
              <a:off x="7945489" y="954448"/>
              <a:ext cx="137971" cy="227739"/>
              <a:chOff x="6580691" y="1008894"/>
              <a:chExt cx="137971" cy="227739"/>
            </a:xfrm>
          </p:grpSpPr>
          <p:sp>
            <p:nvSpPr>
              <p:cNvPr id="117" name="Rectangle: Rounded Corners 125">
                <a:extLst>
                  <a:ext uri="{FF2B5EF4-FFF2-40B4-BE49-F238E27FC236}">
                    <a16:creationId xmlns:a16="http://schemas.microsoft.com/office/drawing/2014/main" id="{CD7D2D56-3EAA-DB47-98D3-1E5409F7B472}"/>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18" name="Graphic 117" descr="Play">
                <a:extLst>
                  <a:ext uri="{FF2B5EF4-FFF2-40B4-BE49-F238E27FC236}">
                    <a16:creationId xmlns:a16="http://schemas.microsoft.com/office/drawing/2014/main" id="{A1666FA5-ED2A-2249-BE89-E513AE0D0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flipH="1">
                <a:off x="6612667" y="1049510"/>
                <a:ext cx="75080" cy="138659"/>
              </a:xfrm>
              <a:prstGeom prst="rect">
                <a:avLst/>
              </a:prstGeom>
            </p:spPr>
          </p:pic>
        </p:grpSp>
      </p:grpSp>
      <p:sp>
        <p:nvSpPr>
          <p:cNvPr id="79" name="Flowchart: Connector 64">
            <a:extLst>
              <a:ext uri="{FF2B5EF4-FFF2-40B4-BE49-F238E27FC236}">
                <a16:creationId xmlns:a16="http://schemas.microsoft.com/office/drawing/2014/main" id="{AB672AE6-63F7-8A4B-A782-3C7033A6FA98}"/>
              </a:ext>
            </a:extLst>
          </p:cNvPr>
          <p:cNvSpPr/>
          <p:nvPr/>
        </p:nvSpPr>
        <p:spPr>
          <a:xfrm>
            <a:off x="4335305" y="3500632"/>
            <a:ext cx="239670" cy="224847"/>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1" name="Straight Connector 80">
            <a:extLst>
              <a:ext uri="{FF2B5EF4-FFF2-40B4-BE49-F238E27FC236}">
                <a16:creationId xmlns:a16="http://schemas.microsoft.com/office/drawing/2014/main" id="{D0A85473-50FB-6C43-84F2-DBC28C2474C8}"/>
              </a:ext>
            </a:extLst>
          </p:cNvPr>
          <p:cNvCxnSpPr/>
          <p:nvPr/>
        </p:nvCxnSpPr>
        <p:spPr>
          <a:xfrm flipV="1">
            <a:off x="1554392" y="2806303"/>
            <a:ext cx="3491015" cy="1616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0CF4D33-E12B-4A4D-BCC6-E5DAA683CF79}"/>
              </a:ext>
            </a:extLst>
          </p:cNvPr>
          <p:cNvCxnSpPr/>
          <p:nvPr/>
        </p:nvCxnSpPr>
        <p:spPr>
          <a:xfrm flipV="1">
            <a:off x="2583328" y="4856644"/>
            <a:ext cx="11986" cy="789134"/>
          </a:xfrm>
          <a:prstGeom prst="line">
            <a:avLst/>
          </a:prstGeom>
          <a:ln w="254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19A91E5-4401-BC41-806A-59153D47D750}"/>
              </a:ext>
            </a:extLst>
          </p:cNvPr>
          <p:cNvCxnSpPr/>
          <p:nvPr/>
        </p:nvCxnSpPr>
        <p:spPr>
          <a:xfrm>
            <a:off x="2581129" y="2166556"/>
            <a:ext cx="2464278" cy="458"/>
          </a:xfrm>
          <a:prstGeom prst="line">
            <a:avLst/>
          </a:prstGeom>
          <a:ln w="31750">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520E13FA-BC49-9C47-9632-67F97B9D456D}"/>
              </a:ext>
            </a:extLst>
          </p:cNvPr>
          <p:cNvCxnSpPr>
            <a:cxnSpLocks/>
          </p:cNvCxnSpPr>
          <p:nvPr/>
        </p:nvCxnSpPr>
        <p:spPr>
          <a:xfrm>
            <a:off x="1343941" y="3901519"/>
            <a:ext cx="1407756" cy="930153"/>
          </a:xfrm>
          <a:prstGeom prst="bentConnector3">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Elbow Connector 134">
            <a:extLst>
              <a:ext uri="{FF2B5EF4-FFF2-40B4-BE49-F238E27FC236}">
                <a16:creationId xmlns:a16="http://schemas.microsoft.com/office/drawing/2014/main" id="{A4FB4576-D2E4-044E-BFAA-58328ADCAE4C}"/>
              </a:ext>
            </a:extLst>
          </p:cNvPr>
          <p:cNvCxnSpPr>
            <a:cxnSpLocks/>
          </p:cNvCxnSpPr>
          <p:nvPr/>
        </p:nvCxnSpPr>
        <p:spPr>
          <a:xfrm rot="10800000" flipV="1">
            <a:off x="3045948" y="3976934"/>
            <a:ext cx="1966164" cy="845520"/>
          </a:xfrm>
          <a:prstGeom prst="bentConnector3">
            <a:avLst>
              <a:gd name="adj1" fmla="val 50000"/>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6" name="Bent-Up Arrow 75">
            <a:extLst>
              <a:ext uri="{FF2B5EF4-FFF2-40B4-BE49-F238E27FC236}">
                <a16:creationId xmlns:a16="http://schemas.microsoft.com/office/drawing/2014/main" id="{76D85508-8530-6649-A0CB-DEA9F414AF91}"/>
              </a:ext>
            </a:extLst>
          </p:cNvPr>
          <p:cNvSpPr/>
          <p:nvPr/>
        </p:nvSpPr>
        <p:spPr>
          <a:xfrm flipH="1" flipV="1">
            <a:off x="2679646" y="3477030"/>
            <a:ext cx="1046196" cy="1011600"/>
          </a:xfrm>
          <a:prstGeom prst="bentUpArrow">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7" name="Straight Connector 136">
            <a:extLst>
              <a:ext uri="{FF2B5EF4-FFF2-40B4-BE49-F238E27FC236}">
                <a16:creationId xmlns:a16="http://schemas.microsoft.com/office/drawing/2014/main" id="{D0121482-1DE7-FC45-95A9-1896DF121F2C}"/>
              </a:ext>
            </a:extLst>
          </p:cNvPr>
          <p:cNvCxnSpPr/>
          <p:nvPr/>
        </p:nvCxnSpPr>
        <p:spPr>
          <a:xfrm flipV="1">
            <a:off x="2418366" y="928865"/>
            <a:ext cx="19059" cy="1112849"/>
          </a:xfrm>
          <a:prstGeom prst="line">
            <a:avLst/>
          </a:prstGeom>
          <a:ln w="31750">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A2D43EF-417B-9941-809A-DB59F428C054}"/>
              </a:ext>
            </a:extLst>
          </p:cNvPr>
          <p:cNvCxnSpPr/>
          <p:nvPr/>
        </p:nvCxnSpPr>
        <p:spPr>
          <a:xfrm flipV="1">
            <a:off x="3175767" y="4872171"/>
            <a:ext cx="0" cy="781732"/>
          </a:xfrm>
          <a:prstGeom prst="line">
            <a:avLst/>
          </a:prstGeom>
          <a:ln w="254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39" name="Group 138">
            <a:extLst>
              <a:ext uri="{FF2B5EF4-FFF2-40B4-BE49-F238E27FC236}">
                <a16:creationId xmlns:a16="http://schemas.microsoft.com/office/drawing/2014/main" id="{BBE0C0EE-26EE-1F41-9448-63B23796DBB5}"/>
              </a:ext>
            </a:extLst>
          </p:cNvPr>
          <p:cNvGrpSpPr/>
          <p:nvPr/>
        </p:nvGrpSpPr>
        <p:grpSpPr>
          <a:xfrm>
            <a:off x="4093513" y="4011356"/>
            <a:ext cx="847225" cy="400110"/>
            <a:chOff x="3543844" y="4174700"/>
            <a:chExt cx="847225" cy="400110"/>
          </a:xfrm>
          <a:solidFill>
            <a:schemeClr val="bg1">
              <a:lumMod val="85000"/>
            </a:schemeClr>
          </a:solidFill>
        </p:grpSpPr>
        <p:sp>
          <p:nvSpPr>
            <p:cNvPr id="140" name="Flowchart: Process 65">
              <a:extLst>
                <a:ext uri="{FF2B5EF4-FFF2-40B4-BE49-F238E27FC236}">
                  <a16:creationId xmlns:a16="http://schemas.microsoft.com/office/drawing/2014/main" id="{21CC9B99-364E-384B-8D82-751C3D0AD26D}"/>
                </a:ext>
              </a:extLst>
            </p:cNvPr>
            <p:cNvSpPr/>
            <p:nvPr/>
          </p:nvSpPr>
          <p:spPr>
            <a:xfrm>
              <a:off x="3543844" y="4220959"/>
              <a:ext cx="847225" cy="300362"/>
            </a:xfrm>
            <a:prstGeom prst="flowChartProcess">
              <a:avLst/>
            </a:prstGeom>
            <a:grp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 </a:t>
              </a:r>
            </a:p>
          </p:txBody>
        </p:sp>
        <p:sp>
          <p:nvSpPr>
            <p:cNvPr id="141" name="TextBox 140">
              <a:extLst>
                <a:ext uri="{FF2B5EF4-FFF2-40B4-BE49-F238E27FC236}">
                  <a16:creationId xmlns:a16="http://schemas.microsoft.com/office/drawing/2014/main" id="{5164F5AE-1808-6841-AAF2-02CD540A091D}"/>
                </a:ext>
              </a:extLst>
            </p:cNvPr>
            <p:cNvSpPr txBox="1"/>
            <p:nvPr/>
          </p:nvSpPr>
          <p:spPr>
            <a:xfrm>
              <a:off x="3634798" y="4174700"/>
              <a:ext cx="602138" cy="400110"/>
            </a:xfrm>
            <a:prstGeom prst="rect">
              <a:avLst/>
            </a:prstGeom>
            <a:noFill/>
            <a:ln w="9525">
              <a:noFill/>
            </a:ln>
          </p:spPr>
          <p:txBody>
            <a:bodyPr wrap="square" rtlCol="0" anchor="t" anchorCtr="1">
              <a:spAutoFit/>
            </a:bodyPr>
            <a:lstStyle/>
            <a:p>
              <a:r>
                <a:rPr lang="en-SG" sz="2000" dirty="0"/>
                <a:t>Lift</a:t>
              </a:r>
            </a:p>
          </p:txBody>
        </p:sp>
      </p:grpSp>
      <p:grpSp>
        <p:nvGrpSpPr>
          <p:cNvPr id="142" name="Group 141">
            <a:extLst>
              <a:ext uri="{FF2B5EF4-FFF2-40B4-BE49-F238E27FC236}">
                <a16:creationId xmlns:a16="http://schemas.microsoft.com/office/drawing/2014/main" id="{D6794811-9F73-B44A-9482-A60AB9B14939}"/>
              </a:ext>
            </a:extLst>
          </p:cNvPr>
          <p:cNvGrpSpPr/>
          <p:nvPr/>
        </p:nvGrpSpPr>
        <p:grpSpPr>
          <a:xfrm>
            <a:off x="2933699" y="757148"/>
            <a:ext cx="1781832" cy="899193"/>
            <a:chOff x="2384030" y="380558"/>
            <a:chExt cx="1781832" cy="899193"/>
          </a:xfrm>
          <a:solidFill>
            <a:schemeClr val="bg1">
              <a:lumMod val="75000"/>
            </a:schemeClr>
          </a:solidFill>
        </p:grpSpPr>
        <p:sp>
          <p:nvSpPr>
            <p:cNvPr id="143" name="Flowchart: Process 15">
              <a:extLst>
                <a:ext uri="{FF2B5EF4-FFF2-40B4-BE49-F238E27FC236}">
                  <a16:creationId xmlns:a16="http://schemas.microsoft.com/office/drawing/2014/main" id="{413CCA1C-D666-3C4A-9BDD-F2D64C690DC8}"/>
                </a:ext>
              </a:extLst>
            </p:cNvPr>
            <p:cNvSpPr/>
            <p:nvPr/>
          </p:nvSpPr>
          <p:spPr>
            <a:xfrm>
              <a:off x="2384030" y="380558"/>
              <a:ext cx="1781832" cy="899193"/>
            </a:xfrm>
            <a:prstGeom prst="flowChartProcess">
              <a:avLst/>
            </a:prstGeom>
            <a:grp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4" name="TextBox 143">
              <a:extLst>
                <a:ext uri="{FF2B5EF4-FFF2-40B4-BE49-F238E27FC236}">
                  <a16:creationId xmlns:a16="http://schemas.microsoft.com/office/drawing/2014/main" id="{7FA59EAC-E658-A14B-83ED-9F1EFA1C6351}"/>
                </a:ext>
              </a:extLst>
            </p:cNvPr>
            <p:cNvSpPr txBox="1"/>
            <p:nvPr/>
          </p:nvSpPr>
          <p:spPr>
            <a:xfrm>
              <a:off x="2686069" y="591892"/>
              <a:ext cx="1136380" cy="400110"/>
            </a:xfrm>
            <a:prstGeom prst="rect">
              <a:avLst/>
            </a:prstGeom>
            <a:grpFill/>
            <a:ln w="9525">
              <a:noFill/>
            </a:ln>
          </p:spPr>
          <p:txBody>
            <a:bodyPr wrap="square" rtlCol="0" anchor="t" anchorCtr="1">
              <a:spAutoFit/>
            </a:bodyPr>
            <a:lstStyle/>
            <a:p>
              <a:r>
                <a:rPr lang="en-SG" sz="2000" dirty="0"/>
                <a:t>CARPARK</a:t>
              </a:r>
            </a:p>
          </p:txBody>
        </p:sp>
      </p:grpSp>
      <p:sp>
        <p:nvSpPr>
          <p:cNvPr id="145" name="箭头: 右 63">
            <a:hlinkClick r:id="" action="ppaction://hlinkshowjump?jump=nextslide"/>
            <a:extLst>
              <a:ext uri="{FF2B5EF4-FFF2-40B4-BE49-F238E27FC236}">
                <a16:creationId xmlns:a16="http://schemas.microsoft.com/office/drawing/2014/main" id="{4DD8738C-0E83-1648-8C37-1622D6EAABD7}"/>
              </a:ext>
            </a:extLst>
          </p:cNvPr>
          <p:cNvSpPr/>
          <p:nvPr/>
        </p:nvSpPr>
        <p:spPr>
          <a:xfrm>
            <a:off x="11188663" y="6178814"/>
            <a:ext cx="581891" cy="49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文本框 64">
            <a:extLst>
              <a:ext uri="{FF2B5EF4-FFF2-40B4-BE49-F238E27FC236}">
                <a16:creationId xmlns:a16="http://schemas.microsoft.com/office/drawing/2014/main" id="{70120EDD-2AE6-574E-9570-EC251B5B799B}"/>
              </a:ext>
            </a:extLst>
          </p:cNvPr>
          <p:cNvSpPr txBox="1"/>
          <p:nvPr/>
        </p:nvSpPr>
        <p:spPr>
          <a:xfrm>
            <a:off x="10056349" y="6211949"/>
            <a:ext cx="1210991" cy="369332"/>
          </a:xfrm>
          <a:prstGeom prst="rect">
            <a:avLst/>
          </a:prstGeom>
          <a:noFill/>
        </p:spPr>
        <p:txBody>
          <a:bodyPr wrap="square" rtlCol="0">
            <a:spAutoFit/>
          </a:bodyPr>
          <a:lstStyle/>
          <a:p>
            <a:r>
              <a:rPr lang="en-US" dirty="0"/>
              <a:t>Next slide</a:t>
            </a:r>
          </a:p>
        </p:txBody>
      </p:sp>
      <p:sp>
        <p:nvSpPr>
          <p:cNvPr id="147" name="Title 1">
            <a:extLst>
              <a:ext uri="{FF2B5EF4-FFF2-40B4-BE49-F238E27FC236}">
                <a16:creationId xmlns:a16="http://schemas.microsoft.com/office/drawing/2014/main" id="{0F947498-0EF6-7241-B96D-64F4BF283ACC}"/>
              </a:ext>
            </a:extLst>
          </p:cNvPr>
          <p:cNvSpPr txBox="1">
            <a:spLocks/>
          </p:cNvSpPr>
          <p:nvPr/>
        </p:nvSpPr>
        <p:spPr>
          <a:xfrm>
            <a:off x="6048452" y="390058"/>
            <a:ext cx="5257800" cy="70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dirty="0"/>
              <a:t>Navigation Mode</a:t>
            </a:r>
            <a:endParaRPr lang="en-US" sz="4800" dirty="0"/>
          </a:p>
        </p:txBody>
      </p:sp>
      <p:sp>
        <p:nvSpPr>
          <p:cNvPr id="148" name="Rectangle 147">
            <a:extLst>
              <a:ext uri="{FF2B5EF4-FFF2-40B4-BE49-F238E27FC236}">
                <a16:creationId xmlns:a16="http://schemas.microsoft.com/office/drawing/2014/main" id="{9874B565-63A1-3E42-97B2-81651BAB6774}"/>
              </a:ext>
            </a:extLst>
          </p:cNvPr>
          <p:cNvSpPr/>
          <p:nvPr/>
        </p:nvSpPr>
        <p:spPr>
          <a:xfrm>
            <a:off x="5793114" y="1548030"/>
            <a:ext cx="6096000" cy="1676741"/>
          </a:xfrm>
          <a:prstGeom prst="rect">
            <a:avLst/>
          </a:prstGeom>
        </p:spPr>
        <p:txBody>
          <a:bodyPr>
            <a:spAutoFit/>
          </a:bodyPr>
          <a:lstStyle/>
          <a:p>
            <a:pPr marL="342900" indent="-342900">
              <a:lnSpc>
                <a:spcPct val="200000"/>
              </a:lnSpc>
              <a:buAutoNum type="arabicPeriod"/>
            </a:pPr>
            <a:r>
              <a:rPr lang="en-US" dirty="0"/>
              <a:t>Floor sidebar changes as user changes floor</a:t>
            </a:r>
          </a:p>
          <a:p>
            <a:pPr marL="342900" indent="-342900">
              <a:lnSpc>
                <a:spcPct val="200000"/>
              </a:lnSpc>
              <a:buAutoNum type="arabicPeriod"/>
            </a:pPr>
            <a:r>
              <a:rPr lang="en-US" dirty="0"/>
              <a:t>Assuming distance is covered, click on the next slide arrow</a:t>
            </a:r>
          </a:p>
          <a:p>
            <a:pPr marL="342900" indent="-342900">
              <a:lnSpc>
                <a:spcPct val="200000"/>
              </a:lnSpc>
              <a:buAutoNum type="arabicPeriod"/>
            </a:pPr>
            <a:endParaRPr lang="en-US" dirty="0"/>
          </a:p>
        </p:txBody>
      </p:sp>
    </p:spTree>
    <p:extLst>
      <p:ext uri="{BB962C8B-B14F-4D97-AF65-F5344CB8AC3E}">
        <p14:creationId xmlns:p14="http://schemas.microsoft.com/office/powerpoint/2010/main" val="22095744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pad border">
            <a:extLst>
              <a:ext uri="{FF2B5EF4-FFF2-40B4-BE49-F238E27FC236}">
                <a16:creationId xmlns:a16="http://schemas.microsoft.com/office/drawing/2014/main" id="{CB17D9EF-942F-4B46-B5B3-B25ACA4A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5608"/>
            <a:ext cx="4637087" cy="6852392"/>
          </a:xfrm>
          <a:prstGeom prst="rect">
            <a:avLst/>
          </a:prstGeom>
          <a:solidFill>
            <a:schemeClr val="bg1"/>
          </a:solidFill>
        </p:spPr>
      </p:pic>
      <p:sp>
        <p:nvSpPr>
          <p:cNvPr id="8" name="Rectangle 7">
            <a:extLst>
              <a:ext uri="{FF2B5EF4-FFF2-40B4-BE49-F238E27FC236}">
                <a16:creationId xmlns:a16="http://schemas.microsoft.com/office/drawing/2014/main" id="{9030E3EF-C61B-DD4D-AEBD-91CBFDEEF9F8}"/>
              </a:ext>
            </a:extLst>
          </p:cNvPr>
          <p:cNvSpPr/>
          <p:nvPr/>
        </p:nvSpPr>
        <p:spPr>
          <a:xfrm>
            <a:off x="900841" y="694605"/>
            <a:ext cx="4140000" cy="54661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382B632-0F1B-2249-87E0-D604457B4B7F}"/>
              </a:ext>
            </a:extLst>
          </p:cNvPr>
          <p:cNvGrpSpPr/>
          <p:nvPr/>
        </p:nvGrpSpPr>
        <p:grpSpPr>
          <a:xfrm>
            <a:off x="863427" y="1745746"/>
            <a:ext cx="525898" cy="2222193"/>
            <a:chOff x="8543307" y="2541772"/>
            <a:chExt cx="525898" cy="2222193"/>
          </a:xfrm>
        </p:grpSpPr>
        <p:sp>
          <p:nvSpPr>
            <p:cNvPr id="86" name="Rectangle: Rounded Corners 133">
              <a:extLst>
                <a:ext uri="{FF2B5EF4-FFF2-40B4-BE49-F238E27FC236}">
                  <a16:creationId xmlns:a16="http://schemas.microsoft.com/office/drawing/2014/main" id="{9715C7A5-5369-1542-9C48-F802ED09113D}"/>
                </a:ext>
              </a:extLst>
            </p:cNvPr>
            <p:cNvSpPr/>
            <p:nvPr/>
          </p:nvSpPr>
          <p:spPr>
            <a:xfrm rot="16200000">
              <a:off x="7683789" y="3441532"/>
              <a:ext cx="2222193" cy="422674"/>
            </a:xfrm>
            <a:prstGeom prst="roundRect">
              <a:avLst>
                <a:gd name="adj" fmla="val 17699"/>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7" name="Straight Connector 86">
              <a:extLst>
                <a:ext uri="{FF2B5EF4-FFF2-40B4-BE49-F238E27FC236}">
                  <a16:creationId xmlns:a16="http://schemas.microsoft.com/office/drawing/2014/main" id="{C6C823DD-744C-1C4B-9CEC-E8781A95FA36}"/>
                </a:ext>
              </a:extLst>
            </p:cNvPr>
            <p:cNvCxnSpPr>
              <a:cxnSpLocks/>
            </p:cNvCxnSpPr>
            <p:nvPr/>
          </p:nvCxnSpPr>
          <p:spPr>
            <a:xfrm>
              <a:off x="8583548" y="289904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C5DE5A5-72B4-A141-A5A7-1FF7A177224D}"/>
                </a:ext>
              </a:extLst>
            </p:cNvPr>
            <p:cNvCxnSpPr>
              <a:cxnSpLocks/>
            </p:cNvCxnSpPr>
            <p:nvPr/>
          </p:nvCxnSpPr>
          <p:spPr>
            <a:xfrm>
              <a:off x="8583548" y="328413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D421CCA-6A93-5542-A3D2-F2077F476FC0}"/>
                </a:ext>
              </a:extLst>
            </p:cNvPr>
            <p:cNvCxnSpPr>
              <a:cxnSpLocks/>
            </p:cNvCxnSpPr>
            <p:nvPr/>
          </p:nvCxnSpPr>
          <p:spPr>
            <a:xfrm>
              <a:off x="8583548" y="3665208"/>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487C9F-6E1D-8340-9C00-0C5E9E66CF73}"/>
                </a:ext>
              </a:extLst>
            </p:cNvPr>
            <p:cNvCxnSpPr>
              <a:cxnSpLocks/>
            </p:cNvCxnSpPr>
            <p:nvPr/>
          </p:nvCxnSpPr>
          <p:spPr>
            <a:xfrm>
              <a:off x="8583548" y="4045310"/>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5F160CA-CC1D-8143-A2FE-A184E1E0928D}"/>
                </a:ext>
              </a:extLst>
            </p:cNvPr>
            <p:cNvCxnSpPr>
              <a:cxnSpLocks/>
            </p:cNvCxnSpPr>
            <p:nvPr/>
          </p:nvCxnSpPr>
          <p:spPr>
            <a:xfrm>
              <a:off x="8583548" y="4409586"/>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550CA77-A630-1742-AD20-147F435D8EDD}"/>
                </a:ext>
              </a:extLst>
            </p:cNvPr>
            <p:cNvSpPr txBox="1"/>
            <p:nvPr/>
          </p:nvSpPr>
          <p:spPr>
            <a:xfrm>
              <a:off x="8583549" y="257609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5</a:t>
              </a:r>
            </a:p>
          </p:txBody>
        </p:sp>
        <p:sp>
          <p:nvSpPr>
            <p:cNvPr id="93" name="TextBox 92">
              <a:extLst>
                <a:ext uri="{FF2B5EF4-FFF2-40B4-BE49-F238E27FC236}">
                  <a16:creationId xmlns:a16="http://schemas.microsoft.com/office/drawing/2014/main" id="{673C7DFE-BC9C-0247-864A-89075E9D6E03}"/>
                </a:ext>
              </a:extLst>
            </p:cNvPr>
            <p:cNvSpPr txBox="1"/>
            <p:nvPr/>
          </p:nvSpPr>
          <p:spPr>
            <a:xfrm>
              <a:off x="8583549" y="292877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4</a:t>
              </a:r>
            </a:p>
          </p:txBody>
        </p:sp>
        <p:sp>
          <p:nvSpPr>
            <p:cNvPr id="94" name="TextBox 93">
              <a:extLst>
                <a:ext uri="{FF2B5EF4-FFF2-40B4-BE49-F238E27FC236}">
                  <a16:creationId xmlns:a16="http://schemas.microsoft.com/office/drawing/2014/main" id="{44B6CB27-B4ED-D841-86CF-15011897F381}"/>
                </a:ext>
              </a:extLst>
            </p:cNvPr>
            <p:cNvSpPr txBox="1"/>
            <p:nvPr/>
          </p:nvSpPr>
          <p:spPr>
            <a:xfrm>
              <a:off x="8594055" y="4039580"/>
              <a:ext cx="406799" cy="388800"/>
            </a:xfrm>
            <a:prstGeom prst="rect">
              <a:avLst/>
            </a:prstGeom>
            <a:solidFill>
              <a:schemeClr val="bg1">
                <a:lumMod val="85000"/>
              </a:schemeClr>
            </a:solidFill>
            <a:ln>
              <a:noFill/>
            </a:ln>
          </p:spPr>
          <p:txBody>
            <a:bodyPr wrap="square" rtlCol="0" anchor="ctr" anchorCtr="1">
              <a:spAutoFit/>
            </a:bodyPr>
            <a:lstStyle/>
            <a:p>
              <a:r>
                <a:rPr lang="en-SG" sz="1600" b="1" dirty="0">
                  <a:solidFill>
                    <a:srgbClr val="0070C0"/>
                  </a:solidFill>
                  <a:latin typeface="+mj-lt"/>
                </a:rPr>
                <a:t>1</a:t>
              </a:r>
            </a:p>
          </p:txBody>
        </p:sp>
        <p:sp>
          <p:nvSpPr>
            <p:cNvPr id="95" name="TextBox 94">
              <a:extLst>
                <a:ext uri="{FF2B5EF4-FFF2-40B4-BE49-F238E27FC236}">
                  <a16:creationId xmlns:a16="http://schemas.microsoft.com/office/drawing/2014/main" id="{67E07C19-CF2F-0044-8CB2-593C8E01DA81}"/>
                </a:ext>
              </a:extLst>
            </p:cNvPr>
            <p:cNvSpPr txBox="1"/>
            <p:nvPr/>
          </p:nvSpPr>
          <p:spPr>
            <a:xfrm>
              <a:off x="8581808" y="368598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2</a:t>
              </a:r>
            </a:p>
          </p:txBody>
        </p:sp>
        <p:sp>
          <p:nvSpPr>
            <p:cNvPr id="96" name="TextBox 95">
              <a:extLst>
                <a:ext uri="{FF2B5EF4-FFF2-40B4-BE49-F238E27FC236}">
                  <a16:creationId xmlns:a16="http://schemas.microsoft.com/office/drawing/2014/main" id="{3075F8BD-C875-984A-A8F8-44F926AB61C8}"/>
                </a:ext>
              </a:extLst>
            </p:cNvPr>
            <p:cNvSpPr txBox="1"/>
            <p:nvPr/>
          </p:nvSpPr>
          <p:spPr>
            <a:xfrm>
              <a:off x="8581808" y="3310661"/>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3</a:t>
              </a:r>
            </a:p>
          </p:txBody>
        </p:sp>
        <p:sp>
          <p:nvSpPr>
            <p:cNvPr id="97" name="TextBox 96">
              <a:extLst>
                <a:ext uri="{FF2B5EF4-FFF2-40B4-BE49-F238E27FC236}">
                  <a16:creationId xmlns:a16="http://schemas.microsoft.com/office/drawing/2014/main" id="{C07144DC-A1BE-5B41-A17B-9C4C8DCEAAB7}"/>
                </a:ext>
              </a:extLst>
            </p:cNvPr>
            <p:cNvSpPr txBox="1"/>
            <p:nvPr/>
          </p:nvSpPr>
          <p:spPr>
            <a:xfrm>
              <a:off x="8543307" y="4417499"/>
              <a:ext cx="525898"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B1</a:t>
              </a:r>
            </a:p>
          </p:txBody>
        </p:sp>
      </p:grpSp>
      <p:sp>
        <p:nvSpPr>
          <p:cNvPr id="61" name="Rectangle: Rounded Corners 121">
            <a:extLst>
              <a:ext uri="{FF2B5EF4-FFF2-40B4-BE49-F238E27FC236}">
                <a16:creationId xmlns:a16="http://schemas.microsoft.com/office/drawing/2014/main" id="{E7A41A19-7A9F-F042-8BEA-225C5225835D}"/>
              </a:ext>
            </a:extLst>
          </p:cNvPr>
          <p:cNvSpPr/>
          <p:nvPr/>
        </p:nvSpPr>
        <p:spPr>
          <a:xfrm>
            <a:off x="906954" y="5648912"/>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2" name="Graphic 61" descr="Back">
            <a:hlinkClick r:id="" action="ppaction://hlinkshowjump?jump=previousslide"/>
            <a:extLst>
              <a:ext uri="{FF2B5EF4-FFF2-40B4-BE49-F238E27FC236}">
                <a16:creationId xmlns:a16="http://schemas.microsoft.com/office/drawing/2014/main" id="{00341B2F-A550-0B44-9DAD-8990B7F82C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121" y="5681491"/>
            <a:ext cx="438644" cy="438644"/>
          </a:xfrm>
          <a:prstGeom prst="round1Rect">
            <a:avLst/>
          </a:prstGeom>
        </p:spPr>
      </p:pic>
      <p:sp>
        <p:nvSpPr>
          <p:cNvPr id="63" name="Rectangle: Rounded Corners 121">
            <a:extLst>
              <a:ext uri="{FF2B5EF4-FFF2-40B4-BE49-F238E27FC236}">
                <a16:creationId xmlns:a16="http://schemas.microsoft.com/office/drawing/2014/main" id="{B7B22FAE-5056-2E4B-9E52-1F998CEE3E63}"/>
              </a:ext>
            </a:extLst>
          </p:cNvPr>
          <p:cNvSpPr/>
          <p:nvPr/>
        </p:nvSpPr>
        <p:spPr>
          <a:xfrm>
            <a:off x="1528338" y="5652319"/>
            <a:ext cx="2884293" cy="504000"/>
          </a:xfrm>
          <a:prstGeom prst="round2Same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500" dirty="0">
                <a:solidFill>
                  <a:schemeClr val="tx1"/>
                </a:solidFill>
                <a:latin typeface="+mj-lt"/>
              </a:rPr>
              <a:t>Turn right &amp; walk 8m straight</a:t>
            </a:r>
            <a:endParaRPr lang="en-SG" sz="1500" dirty="0">
              <a:latin typeface="+mj-lt"/>
            </a:endParaRPr>
          </a:p>
        </p:txBody>
      </p:sp>
      <p:sp>
        <p:nvSpPr>
          <p:cNvPr id="64" name="Rectangle: Rounded Corners 121">
            <a:extLst>
              <a:ext uri="{FF2B5EF4-FFF2-40B4-BE49-F238E27FC236}">
                <a16:creationId xmlns:a16="http://schemas.microsoft.com/office/drawing/2014/main" id="{7ED3DA79-B466-0A4C-8C8D-14D657A92ADC}"/>
              </a:ext>
            </a:extLst>
          </p:cNvPr>
          <p:cNvSpPr/>
          <p:nvPr/>
        </p:nvSpPr>
        <p:spPr>
          <a:xfrm rot="16200000">
            <a:off x="4536450" y="5651528"/>
            <a:ext cx="498372" cy="504000"/>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5" name="Graphic 64" descr="Single gear">
            <a:hlinkClick r:id="rId5" action="ppaction://hlinksldjump"/>
            <a:extLst>
              <a:ext uri="{FF2B5EF4-FFF2-40B4-BE49-F238E27FC236}">
                <a16:creationId xmlns:a16="http://schemas.microsoft.com/office/drawing/2014/main" id="{F2534D7B-22E7-3045-B87F-BEB0709F7A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4579180" y="5690694"/>
            <a:ext cx="420056" cy="424967"/>
          </a:xfrm>
          <a:prstGeom prst="round1Rect">
            <a:avLst/>
          </a:prstGeom>
        </p:spPr>
      </p:pic>
      <p:sp>
        <p:nvSpPr>
          <p:cNvPr id="66" name="Rectangle: Rounded Corners 125">
            <a:extLst>
              <a:ext uri="{FF2B5EF4-FFF2-40B4-BE49-F238E27FC236}">
                <a16:creationId xmlns:a16="http://schemas.microsoft.com/office/drawing/2014/main" id="{67BB6655-3D9E-3A46-A0FE-859DDA61E078}"/>
              </a:ext>
            </a:extLst>
          </p:cNvPr>
          <p:cNvSpPr/>
          <p:nvPr/>
        </p:nvSpPr>
        <p:spPr>
          <a:xfrm rot="16200000">
            <a:off x="3742733" y="5466441"/>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7" name="Graphic 66" descr="Play">
            <a:extLst>
              <a:ext uri="{FF2B5EF4-FFF2-40B4-BE49-F238E27FC236}">
                <a16:creationId xmlns:a16="http://schemas.microsoft.com/office/drawing/2014/main" id="{F49FA6AB-72C0-0E41-A201-1B7C5A90ADC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3778963" y="5519160"/>
            <a:ext cx="75080" cy="138659"/>
          </a:xfrm>
          <a:prstGeom prst="rect">
            <a:avLst/>
          </a:prstGeom>
        </p:spPr>
      </p:pic>
      <p:cxnSp>
        <p:nvCxnSpPr>
          <p:cNvPr id="98" name="Straight Connector 97">
            <a:extLst>
              <a:ext uri="{FF2B5EF4-FFF2-40B4-BE49-F238E27FC236}">
                <a16:creationId xmlns:a16="http://schemas.microsoft.com/office/drawing/2014/main" id="{F4591665-835D-6A46-A850-53ED5E68F22C}"/>
              </a:ext>
            </a:extLst>
          </p:cNvPr>
          <p:cNvCxnSpPr>
            <a:cxnSpLocks/>
          </p:cNvCxnSpPr>
          <p:nvPr/>
        </p:nvCxnSpPr>
        <p:spPr>
          <a:xfrm>
            <a:off x="3959652" y="5654342"/>
            <a:ext cx="0" cy="498372"/>
          </a:xfrm>
          <a:prstGeom prst="line">
            <a:avLst/>
          </a:prstGeom>
          <a:ln w="31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10" name="Graphic 9" descr="Exit">
            <a:hlinkClick r:id="rId10" action="ppaction://hlinksldjump"/>
            <a:extLst>
              <a:ext uri="{FF2B5EF4-FFF2-40B4-BE49-F238E27FC236}">
                <a16:creationId xmlns:a16="http://schemas.microsoft.com/office/drawing/2014/main" id="{D645DA87-5FBC-8B43-94BB-A142D0B7506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97938" y="5714812"/>
            <a:ext cx="406318" cy="406318"/>
          </a:xfrm>
          <a:prstGeom prst="rect">
            <a:avLst/>
          </a:prstGeom>
        </p:spPr>
      </p:pic>
      <p:grpSp>
        <p:nvGrpSpPr>
          <p:cNvPr id="85" name="Group 84">
            <a:extLst>
              <a:ext uri="{FF2B5EF4-FFF2-40B4-BE49-F238E27FC236}">
                <a16:creationId xmlns:a16="http://schemas.microsoft.com/office/drawing/2014/main" id="{40211841-665F-BE41-84CB-7967C93A7987}"/>
              </a:ext>
            </a:extLst>
          </p:cNvPr>
          <p:cNvGrpSpPr/>
          <p:nvPr/>
        </p:nvGrpSpPr>
        <p:grpSpPr>
          <a:xfrm>
            <a:off x="1168530" y="804363"/>
            <a:ext cx="826771" cy="745497"/>
            <a:chOff x="7256689" y="676734"/>
            <a:chExt cx="826771" cy="745497"/>
          </a:xfrm>
        </p:grpSpPr>
        <p:sp>
          <p:nvSpPr>
            <p:cNvPr id="99" name="Rectangle: Rounded Corners 125">
              <a:extLst>
                <a:ext uri="{FF2B5EF4-FFF2-40B4-BE49-F238E27FC236}">
                  <a16:creationId xmlns:a16="http://schemas.microsoft.com/office/drawing/2014/main" id="{38D11D5A-D1B2-7D4A-8402-9CE27AF70AD0}"/>
                </a:ext>
              </a:extLst>
            </p:cNvPr>
            <p:cNvSpPr/>
            <p:nvPr/>
          </p:nvSpPr>
          <p:spPr>
            <a:xfrm>
              <a:off x="7267352" y="713938"/>
              <a:ext cx="680089"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300" dirty="0">
                <a:solidFill>
                  <a:schemeClr val="tx1">
                    <a:lumMod val="65000"/>
                    <a:lumOff val="35000"/>
                  </a:schemeClr>
                </a:solidFill>
                <a:latin typeface="+mj-lt"/>
              </a:endParaRPr>
            </a:p>
          </p:txBody>
        </p:sp>
        <p:grpSp>
          <p:nvGrpSpPr>
            <p:cNvPr id="115" name="Group 114">
              <a:extLst>
                <a:ext uri="{FF2B5EF4-FFF2-40B4-BE49-F238E27FC236}">
                  <a16:creationId xmlns:a16="http://schemas.microsoft.com/office/drawing/2014/main" id="{03C5CF04-5D8F-414E-859A-C934086025ED}"/>
                </a:ext>
              </a:extLst>
            </p:cNvPr>
            <p:cNvGrpSpPr/>
            <p:nvPr/>
          </p:nvGrpSpPr>
          <p:grpSpPr>
            <a:xfrm>
              <a:off x="7256689" y="676734"/>
              <a:ext cx="708171" cy="691685"/>
              <a:chOff x="5422538" y="1664287"/>
              <a:chExt cx="708171" cy="691685"/>
            </a:xfrm>
            <a:solidFill>
              <a:schemeClr val="accent2"/>
            </a:solidFill>
          </p:grpSpPr>
          <p:sp>
            <p:nvSpPr>
              <p:cNvPr id="119" name="Donut 13">
                <a:extLst>
                  <a:ext uri="{FF2B5EF4-FFF2-40B4-BE49-F238E27FC236}">
                    <a16:creationId xmlns:a16="http://schemas.microsoft.com/office/drawing/2014/main" id="{4DAF0684-ADD1-0446-A36D-2DB70EFEF7AC}"/>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0" name="Graphic 119" descr="Marker">
                <a:extLst>
                  <a:ext uri="{FF2B5EF4-FFF2-40B4-BE49-F238E27FC236}">
                    <a16:creationId xmlns:a16="http://schemas.microsoft.com/office/drawing/2014/main" id="{D09E0813-A6EE-E642-9F3A-6813C53AF97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22538" y="1664287"/>
                <a:ext cx="708171" cy="691685"/>
              </a:xfrm>
              <a:prstGeom prst="rect">
                <a:avLst/>
              </a:prstGeom>
            </p:spPr>
          </p:pic>
        </p:grpSp>
        <p:grpSp>
          <p:nvGrpSpPr>
            <p:cNvPr id="116" name="Group 115">
              <a:extLst>
                <a:ext uri="{FF2B5EF4-FFF2-40B4-BE49-F238E27FC236}">
                  <a16:creationId xmlns:a16="http://schemas.microsoft.com/office/drawing/2014/main" id="{2BFC590A-FB16-4C44-81CE-80288050D9AE}"/>
                </a:ext>
              </a:extLst>
            </p:cNvPr>
            <p:cNvGrpSpPr/>
            <p:nvPr/>
          </p:nvGrpSpPr>
          <p:grpSpPr>
            <a:xfrm>
              <a:off x="7945489" y="954448"/>
              <a:ext cx="137971" cy="227739"/>
              <a:chOff x="6580691" y="1008894"/>
              <a:chExt cx="137971" cy="227739"/>
            </a:xfrm>
          </p:grpSpPr>
          <p:sp>
            <p:nvSpPr>
              <p:cNvPr id="117" name="Rectangle: Rounded Corners 125">
                <a:extLst>
                  <a:ext uri="{FF2B5EF4-FFF2-40B4-BE49-F238E27FC236}">
                    <a16:creationId xmlns:a16="http://schemas.microsoft.com/office/drawing/2014/main" id="{CD7D2D56-3EAA-DB47-98D3-1E5409F7B472}"/>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18" name="Graphic 117" descr="Play">
                <a:extLst>
                  <a:ext uri="{FF2B5EF4-FFF2-40B4-BE49-F238E27FC236}">
                    <a16:creationId xmlns:a16="http://schemas.microsoft.com/office/drawing/2014/main" id="{A1666FA5-ED2A-2249-BE89-E513AE0D0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flipH="1">
                <a:off x="6612667" y="1049510"/>
                <a:ext cx="75080" cy="138659"/>
              </a:xfrm>
              <a:prstGeom prst="rect">
                <a:avLst/>
              </a:prstGeom>
            </p:spPr>
          </p:pic>
        </p:grpSp>
      </p:grpSp>
      <p:cxnSp>
        <p:nvCxnSpPr>
          <p:cNvPr id="114" name="Straight Connector 113">
            <a:extLst>
              <a:ext uri="{FF2B5EF4-FFF2-40B4-BE49-F238E27FC236}">
                <a16:creationId xmlns:a16="http://schemas.microsoft.com/office/drawing/2014/main" id="{89564FAB-F263-1648-94EB-506BCCF764DA}"/>
              </a:ext>
            </a:extLst>
          </p:cNvPr>
          <p:cNvCxnSpPr/>
          <p:nvPr/>
        </p:nvCxnSpPr>
        <p:spPr>
          <a:xfrm>
            <a:off x="4203504" y="1948231"/>
            <a:ext cx="821289" cy="718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FE9D8E62-C255-0B4E-A3DA-D4EB5138F1C5}"/>
              </a:ext>
            </a:extLst>
          </p:cNvPr>
          <p:cNvCxnSpPr>
            <a:cxnSpLocks/>
          </p:cNvCxnSpPr>
          <p:nvPr/>
        </p:nvCxnSpPr>
        <p:spPr>
          <a:xfrm rot="5400000">
            <a:off x="998521" y="3050278"/>
            <a:ext cx="3741543" cy="1466587"/>
          </a:xfrm>
          <a:prstGeom prst="bentConnector3">
            <a:avLst>
              <a:gd name="adj1" fmla="val 19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Bent-Up Arrow 75">
            <a:extLst>
              <a:ext uri="{FF2B5EF4-FFF2-40B4-BE49-F238E27FC236}">
                <a16:creationId xmlns:a16="http://schemas.microsoft.com/office/drawing/2014/main" id="{1B450920-ED8E-8E43-BC53-B518B58AE6D9}"/>
              </a:ext>
            </a:extLst>
          </p:cNvPr>
          <p:cNvSpPr/>
          <p:nvPr/>
        </p:nvSpPr>
        <p:spPr>
          <a:xfrm flipH="1" flipV="1">
            <a:off x="2592282" y="2161177"/>
            <a:ext cx="1046196" cy="2042693"/>
          </a:xfrm>
          <a:prstGeom prst="bentUpArrow">
            <a:avLst>
              <a:gd name="adj1" fmla="val 21296"/>
              <a:gd name="adj2" fmla="val 21012"/>
              <a:gd name="adj3" fmla="val 25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23" name="Group 122">
            <a:extLst>
              <a:ext uri="{FF2B5EF4-FFF2-40B4-BE49-F238E27FC236}">
                <a16:creationId xmlns:a16="http://schemas.microsoft.com/office/drawing/2014/main" id="{90A7C277-910A-DA4C-B1B9-36C95A9D4D91}"/>
              </a:ext>
            </a:extLst>
          </p:cNvPr>
          <p:cNvGrpSpPr/>
          <p:nvPr/>
        </p:nvGrpSpPr>
        <p:grpSpPr>
          <a:xfrm>
            <a:off x="3251669" y="4341493"/>
            <a:ext cx="1815400" cy="594432"/>
            <a:chOff x="3539721" y="4220959"/>
            <a:chExt cx="867560" cy="300362"/>
          </a:xfrm>
        </p:grpSpPr>
        <p:sp>
          <p:nvSpPr>
            <p:cNvPr id="124" name="Flowchart: Process 65">
              <a:extLst>
                <a:ext uri="{FF2B5EF4-FFF2-40B4-BE49-F238E27FC236}">
                  <a16:creationId xmlns:a16="http://schemas.microsoft.com/office/drawing/2014/main" id="{D6B1BDC1-88B1-6C4E-9DC0-3F9057756487}"/>
                </a:ext>
              </a:extLst>
            </p:cNvPr>
            <p:cNvSpPr/>
            <p:nvPr/>
          </p:nvSpPr>
          <p:spPr>
            <a:xfrm>
              <a:off x="3543844" y="4220959"/>
              <a:ext cx="847225" cy="300362"/>
            </a:xfrm>
            <a:prstGeom prst="flowChartProcess">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 </a:t>
              </a:r>
            </a:p>
          </p:txBody>
        </p:sp>
        <p:sp>
          <p:nvSpPr>
            <p:cNvPr id="125" name="TextBox 124">
              <a:extLst>
                <a:ext uri="{FF2B5EF4-FFF2-40B4-BE49-F238E27FC236}">
                  <a16:creationId xmlns:a16="http://schemas.microsoft.com/office/drawing/2014/main" id="{498313D2-E73B-6349-BFF7-8365273278F2}"/>
                </a:ext>
              </a:extLst>
            </p:cNvPr>
            <p:cNvSpPr txBox="1"/>
            <p:nvPr/>
          </p:nvSpPr>
          <p:spPr>
            <a:xfrm>
              <a:off x="3539721" y="4279793"/>
              <a:ext cx="867560" cy="202172"/>
            </a:xfrm>
            <a:prstGeom prst="rect">
              <a:avLst/>
            </a:prstGeom>
            <a:noFill/>
            <a:ln w="9525">
              <a:noFill/>
            </a:ln>
          </p:spPr>
          <p:txBody>
            <a:bodyPr wrap="square" rtlCol="0" anchor="t" anchorCtr="1">
              <a:spAutoFit/>
            </a:bodyPr>
            <a:lstStyle/>
            <a:p>
              <a:pPr algn="ctr"/>
              <a:r>
                <a:rPr lang="en-SG" sz="2000" dirty="0"/>
                <a:t>HW LAB 1</a:t>
              </a:r>
            </a:p>
          </p:txBody>
        </p:sp>
      </p:grpSp>
      <p:sp>
        <p:nvSpPr>
          <p:cNvPr id="126" name="Bent-Up Arrow 48">
            <a:extLst>
              <a:ext uri="{FF2B5EF4-FFF2-40B4-BE49-F238E27FC236}">
                <a16:creationId xmlns:a16="http://schemas.microsoft.com/office/drawing/2014/main" id="{ACD90DFD-7945-5740-B2CA-E37B55BAF46B}"/>
              </a:ext>
            </a:extLst>
          </p:cNvPr>
          <p:cNvSpPr/>
          <p:nvPr/>
        </p:nvSpPr>
        <p:spPr>
          <a:xfrm flipH="1" flipV="1">
            <a:off x="3756717" y="1411933"/>
            <a:ext cx="811792" cy="852292"/>
          </a:xfrm>
          <a:prstGeom prst="bentUpArrow">
            <a:avLst/>
          </a:prstGeom>
          <a:solidFill>
            <a:schemeClr val="bg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27" name="Group 126">
            <a:extLst>
              <a:ext uri="{FF2B5EF4-FFF2-40B4-BE49-F238E27FC236}">
                <a16:creationId xmlns:a16="http://schemas.microsoft.com/office/drawing/2014/main" id="{2CEAC793-7A08-6D46-94C0-E1019E69CE47}"/>
              </a:ext>
            </a:extLst>
          </p:cNvPr>
          <p:cNvGrpSpPr/>
          <p:nvPr/>
        </p:nvGrpSpPr>
        <p:grpSpPr>
          <a:xfrm>
            <a:off x="3251670" y="2662180"/>
            <a:ext cx="1781832" cy="1283331"/>
            <a:chOff x="2743882" y="2667051"/>
            <a:chExt cx="1781832" cy="1283331"/>
          </a:xfrm>
        </p:grpSpPr>
        <p:grpSp>
          <p:nvGrpSpPr>
            <p:cNvPr id="128" name="Group 127">
              <a:extLst>
                <a:ext uri="{FF2B5EF4-FFF2-40B4-BE49-F238E27FC236}">
                  <a16:creationId xmlns:a16="http://schemas.microsoft.com/office/drawing/2014/main" id="{D7CD6AD9-E41B-9747-ADDE-8E026C97B160}"/>
                </a:ext>
              </a:extLst>
            </p:cNvPr>
            <p:cNvGrpSpPr/>
            <p:nvPr/>
          </p:nvGrpSpPr>
          <p:grpSpPr>
            <a:xfrm>
              <a:off x="2743882" y="3051189"/>
              <a:ext cx="1781832" cy="899193"/>
              <a:chOff x="2384030" y="380558"/>
              <a:chExt cx="1781832" cy="899193"/>
            </a:xfrm>
          </p:grpSpPr>
          <p:sp>
            <p:nvSpPr>
              <p:cNvPr id="131" name="Flowchart: Process 15">
                <a:extLst>
                  <a:ext uri="{FF2B5EF4-FFF2-40B4-BE49-F238E27FC236}">
                    <a16:creationId xmlns:a16="http://schemas.microsoft.com/office/drawing/2014/main" id="{D75960CD-A441-0B40-9EE3-72DD7F7EA80A}"/>
                  </a:ext>
                </a:extLst>
              </p:cNvPr>
              <p:cNvSpPr/>
              <p:nvPr/>
            </p:nvSpPr>
            <p:spPr>
              <a:xfrm>
                <a:off x="2384030" y="380558"/>
                <a:ext cx="1781832" cy="899193"/>
              </a:xfrm>
              <a:prstGeom prst="flowChartProcess">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TextBox 131">
                <a:extLst>
                  <a:ext uri="{FF2B5EF4-FFF2-40B4-BE49-F238E27FC236}">
                    <a16:creationId xmlns:a16="http://schemas.microsoft.com/office/drawing/2014/main" id="{D6174219-8B1D-1548-93D4-713BF2B51341}"/>
                  </a:ext>
                </a:extLst>
              </p:cNvPr>
              <p:cNvSpPr txBox="1"/>
              <p:nvPr/>
            </p:nvSpPr>
            <p:spPr>
              <a:xfrm>
                <a:off x="2486602" y="423173"/>
                <a:ext cx="1576688" cy="338554"/>
              </a:xfrm>
              <a:prstGeom prst="rect">
                <a:avLst/>
              </a:prstGeom>
              <a:noFill/>
              <a:ln w="9525">
                <a:noFill/>
              </a:ln>
            </p:spPr>
            <p:txBody>
              <a:bodyPr wrap="square" rtlCol="0" anchor="t" anchorCtr="1">
                <a:spAutoFit/>
              </a:bodyPr>
              <a:lstStyle/>
              <a:p>
                <a:pPr algn="ctr"/>
                <a:r>
                  <a:rPr lang="en-SG" sz="1600" dirty="0"/>
                  <a:t>SCSE LOUNGE</a:t>
                </a:r>
              </a:p>
            </p:txBody>
          </p:sp>
        </p:grpSp>
        <p:pic>
          <p:nvPicPr>
            <p:cNvPr id="129" name="Picture 128">
              <a:extLst>
                <a:ext uri="{FF2B5EF4-FFF2-40B4-BE49-F238E27FC236}">
                  <a16:creationId xmlns:a16="http://schemas.microsoft.com/office/drawing/2014/main" id="{54EDA401-E38F-F840-AD3D-7F0AE2FA8EE5}"/>
                </a:ext>
              </a:extLst>
            </p:cNvPr>
            <p:cNvPicPr>
              <a:picLocks noChangeAspect="1"/>
            </p:cNvPicPr>
            <p:nvPr/>
          </p:nvPicPr>
          <p:blipFill>
            <a:blip r:embed="rId15"/>
            <a:stretch>
              <a:fillRect/>
            </a:stretch>
          </p:blipFill>
          <p:spPr>
            <a:xfrm>
              <a:off x="3465430" y="3550327"/>
              <a:ext cx="285114" cy="334851"/>
            </a:xfrm>
            <a:prstGeom prst="rect">
              <a:avLst/>
            </a:prstGeom>
          </p:spPr>
        </p:pic>
        <p:sp>
          <p:nvSpPr>
            <p:cNvPr id="130" name="Flowchart: Process 69">
              <a:extLst>
                <a:ext uri="{FF2B5EF4-FFF2-40B4-BE49-F238E27FC236}">
                  <a16:creationId xmlns:a16="http://schemas.microsoft.com/office/drawing/2014/main" id="{5128352E-DE26-6E4D-AFA0-6A8DC5AD1A37}"/>
                </a:ext>
              </a:extLst>
            </p:cNvPr>
            <p:cNvSpPr/>
            <p:nvPr/>
          </p:nvSpPr>
          <p:spPr>
            <a:xfrm>
              <a:off x="2743882" y="2667051"/>
              <a:ext cx="1781832" cy="800577"/>
            </a:xfrm>
            <a:prstGeom prst="flowChartProcess">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48" name="Group 147">
            <a:extLst>
              <a:ext uri="{FF2B5EF4-FFF2-40B4-BE49-F238E27FC236}">
                <a16:creationId xmlns:a16="http://schemas.microsoft.com/office/drawing/2014/main" id="{E597016D-A56F-C849-9C9C-4B8408D7D224}"/>
              </a:ext>
            </a:extLst>
          </p:cNvPr>
          <p:cNvGrpSpPr/>
          <p:nvPr/>
        </p:nvGrpSpPr>
        <p:grpSpPr>
          <a:xfrm>
            <a:off x="3242960" y="4946329"/>
            <a:ext cx="1815400" cy="669008"/>
            <a:chOff x="3537901" y="4220959"/>
            <a:chExt cx="867560" cy="417158"/>
          </a:xfrm>
        </p:grpSpPr>
        <p:sp>
          <p:nvSpPr>
            <p:cNvPr id="149" name="Flowchart: Process 65">
              <a:extLst>
                <a:ext uri="{FF2B5EF4-FFF2-40B4-BE49-F238E27FC236}">
                  <a16:creationId xmlns:a16="http://schemas.microsoft.com/office/drawing/2014/main" id="{B0373969-F99B-8242-B081-13FF27AAA97B}"/>
                </a:ext>
              </a:extLst>
            </p:cNvPr>
            <p:cNvSpPr/>
            <p:nvPr/>
          </p:nvSpPr>
          <p:spPr>
            <a:xfrm>
              <a:off x="3543844" y="4220959"/>
              <a:ext cx="847225" cy="300362"/>
            </a:xfrm>
            <a:prstGeom prst="flowChartProcess">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 </a:t>
              </a:r>
            </a:p>
          </p:txBody>
        </p:sp>
        <p:sp>
          <p:nvSpPr>
            <p:cNvPr id="150" name="TextBox 149">
              <a:extLst>
                <a:ext uri="{FF2B5EF4-FFF2-40B4-BE49-F238E27FC236}">
                  <a16:creationId xmlns:a16="http://schemas.microsoft.com/office/drawing/2014/main" id="{D76D0B1D-3CC3-0649-8C97-14EEB100EFDB}"/>
                </a:ext>
              </a:extLst>
            </p:cNvPr>
            <p:cNvSpPr txBox="1"/>
            <p:nvPr/>
          </p:nvSpPr>
          <p:spPr>
            <a:xfrm>
              <a:off x="3537901" y="4238007"/>
              <a:ext cx="867560" cy="400110"/>
            </a:xfrm>
            <a:prstGeom prst="rect">
              <a:avLst/>
            </a:prstGeom>
            <a:noFill/>
            <a:ln w="9525">
              <a:noFill/>
            </a:ln>
          </p:spPr>
          <p:txBody>
            <a:bodyPr wrap="square" rtlCol="0" anchor="t" anchorCtr="1">
              <a:spAutoFit/>
            </a:bodyPr>
            <a:lstStyle/>
            <a:p>
              <a:r>
                <a:rPr lang="en-SG" sz="2000" dirty="0"/>
                <a:t>SW LAB 1</a:t>
              </a:r>
            </a:p>
          </p:txBody>
        </p:sp>
      </p:grpSp>
      <p:grpSp>
        <p:nvGrpSpPr>
          <p:cNvPr id="13" name="Group 12">
            <a:extLst>
              <a:ext uri="{FF2B5EF4-FFF2-40B4-BE49-F238E27FC236}">
                <a16:creationId xmlns:a16="http://schemas.microsoft.com/office/drawing/2014/main" id="{192201E5-6892-414B-803E-175740C94D98}"/>
              </a:ext>
            </a:extLst>
          </p:cNvPr>
          <p:cNvGrpSpPr/>
          <p:nvPr/>
        </p:nvGrpSpPr>
        <p:grpSpPr>
          <a:xfrm>
            <a:off x="2666180" y="4318584"/>
            <a:ext cx="436284" cy="487684"/>
            <a:chOff x="2666180" y="4318584"/>
            <a:chExt cx="436284" cy="487684"/>
          </a:xfrm>
        </p:grpSpPr>
        <p:pic>
          <p:nvPicPr>
            <p:cNvPr id="147" name="Graphic 146" descr="Close">
              <a:extLst>
                <a:ext uri="{FF2B5EF4-FFF2-40B4-BE49-F238E27FC236}">
                  <a16:creationId xmlns:a16="http://schemas.microsoft.com/office/drawing/2014/main" id="{B8D9DAD1-A434-1442-AADA-753B2840138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666180" y="4572997"/>
              <a:ext cx="233271" cy="233271"/>
            </a:xfrm>
            <a:prstGeom prst="rect">
              <a:avLst/>
            </a:prstGeom>
          </p:spPr>
        </p:pic>
        <p:pic>
          <p:nvPicPr>
            <p:cNvPr id="34818" name="Picture 2" descr="Finish Flag Icon #184178 - Free Icons Library">
              <a:extLst>
                <a:ext uri="{FF2B5EF4-FFF2-40B4-BE49-F238E27FC236}">
                  <a16:creationId xmlns:a16="http://schemas.microsoft.com/office/drawing/2014/main" id="{3BA54BDD-F4C6-9249-9193-1E747547C23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32329" y="4318584"/>
              <a:ext cx="370135" cy="370135"/>
            </a:xfrm>
            <a:prstGeom prst="rect">
              <a:avLst/>
            </a:prstGeom>
            <a:noFill/>
            <a:extLst>
              <a:ext uri="{909E8E84-426E-40DD-AFC4-6F175D3DCCD1}">
                <a14:hiddenFill xmlns:a14="http://schemas.microsoft.com/office/drawing/2010/main">
                  <a:solidFill>
                    <a:srgbClr val="FFFFFF"/>
                  </a:solidFill>
                </a14:hiddenFill>
              </a:ext>
            </a:extLst>
          </p:spPr>
        </p:pic>
      </p:grpSp>
      <p:sp>
        <p:nvSpPr>
          <p:cNvPr id="151" name="箭头: 右 63">
            <a:hlinkClick r:id="" action="ppaction://hlinkshowjump?jump=nextslide"/>
            <a:extLst>
              <a:ext uri="{FF2B5EF4-FFF2-40B4-BE49-F238E27FC236}">
                <a16:creationId xmlns:a16="http://schemas.microsoft.com/office/drawing/2014/main" id="{7BB8A7E1-CCA3-A749-BE4E-8FD8C08F1FFA}"/>
              </a:ext>
            </a:extLst>
          </p:cNvPr>
          <p:cNvSpPr/>
          <p:nvPr/>
        </p:nvSpPr>
        <p:spPr>
          <a:xfrm>
            <a:off x="11188663" y="6178814"/>
            <a:ext cx="581891" cy="49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文本框 64">
            <a:extLst>
              <a:ext uri="{FF2B5EF4-FFF2-40B4-BE49-F238E27FC236}">
                <a16:creationId xmlns:a16="http://schemas.microsoft.com/office/drawing/2014/main" id="{7B66C12B-DF26-AA41-BAAE-D29B81EDE177}"/>
              </a:ext>
            </a:extLst>
          </p:cNvPr>
          <p:cNvSpPr txBox="1"/>
          <p:nvPr/>
        </p:nvSpPr>
        <p:spPr>
          <a:xfrm>
            <a:off x="10056349" y="6211949"/>
            <a:ext cx="1210991" cy="369332"/>
          </a:xfrm>
          <a:prstGeom prst="rect">
            <a:avLst/>
          </a:prstGeom>
          <a:noFill/>
        </p:spPr>
        <p:txBody>
          <a:bodyPr wrap="square" rtlCol="0">
            <a:spAutoFit/>
          </a:bodyPr>
          <a:lstStyle/>
          <a:p>
            <a:r>
              <a:rPr lang="en-US" dirty="0"/>
              <a:t>Next slide</a:t>
            </a:r>
          </a:p>
        </p:txBody>
      </p:sp>
      <p:sp>
        <p:nvSpPr>
          <p:cNvPr id="153" name="Title 1">
            <a:extLst>
              <a:ext uri="{FF2B5EF4-FFF2-40B4-BE49-F238E27FC236}">
                <a16:creationId xmlns:a16="http://schemas.microsoft.com/office/drawing/2014/main" id="{7ECFBAD2-19DB-C54A-B2FA-8A398B990418}"/>
              </a:ext>
            </a:extLst>
          </p:cNvPr>
          <p:cNvSpPr txBox="1">
            <a:spLocks/>
          </p:cNvSpPr>
          <p:nvPr/>
        </p:nvSpPr>
        <p:spPr>
          <a:xfrm>
            <a:off x="6048452" y="390058"/>
            <a:ext cx="5257800" cy="70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dirty="0"/>
              <a:t>Navigation Mode</a:t>
            </a:r>
            <a:endParaRPr lang="en-US" sz="4800" dirty="0"/>
          </a:p>
        </p:txBody>
      </p:sp>
      <p:sp>
        <p:nvSpPr>
          <p:cNvPr id="154" name="Rectangle 153">
            <a:extLst>
              <a:ext uri="{FF2B5EF4-FFF2-40B4-BE49-F238E27FC236}">
                <a16:creationId xmlns:a16="http://schemas.microsoft.com/office/drawing/2014/main" id="{EDFF0A3D-4EDE-F143-9763-1BD92FB5BD41}"/>
              </a:ext>
            </a:extLst>
          </p:cNvPr>
          <p:cNvSpPr/>
          <p:nvPr/>
        </p:nvSpPr>
        <p:spPr>
          <a:xfrm>
            <a:off x="5793114" y="1548030"/>
            <a:ext cx="6096000" cy="2057615"/>
          </a:xfrm>
          <a:prstGeom prst="rect">
            <a:avLst/>
          </a:prstGeom>
        </p:spPr>
        <p:txBody>
          <a:bodyPr>
            <a:spAutoFit/>
          </a:bodyPr>
          <a:lstStyle/>
          <a:p>
            <a:pPr marL="342900" indent="-342900">
              <a:lnSpc>
                <a:spcPct val="250000"/>
              </a:lnSpc>
              <a:buAutoNum type="arabicPeriod"/>
            </a:pPr>
            <a:r>
              <a:rPr lang="en-US" dirty="0"/>
              <a:t>Destination is shown as such</a:t>
            </a:r>
          </a:p>
          <a:p>
            <a:pPr marL="342900" indent="-342900">
              <a:lnSpc>
                <a:spcPct val="250000"/>
              </a:lnSpc>
              <a:buAutoNum type="arabicPeriod"/>
            </a:pPr>
            <a:r>
              <a:rPr lang="en-US" dirty="0"/>
              <a:t>Assuming distance is covered, click on the next slide arrow</a:t>
            </a:r>
          </a:p>
          <a:p>
            <a:pPr marL="342900" indent="-342900">
              <a:lnSpc>
                <a:spcPct val="250000"/>
              </a:lnSpc>
              <a:buAutoNum type="arabicPeriod"/>
            </a:pPr>
            <a:endParaRPr lang="en-US" dirty="0"/>
          </a:p>
        </p:txBody>
      </p:sp>
    </p:spTree>
    <p:extLst>
      <p:ext uri="{BB962C8B-B14F-4D97-AF65-F5344CB8AC3E}">
        <p14:creationId xmlns:p14="http://schemas.microsoft.com/office/powerpoint/2010/main" val="3224058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pad border">
            <a:extLst>
              <a:ext uri="{FF2B5EF4-FFF2-40B4-BE49-F238E27FC236}">
                <a16:creationId xmlns:a16="http://schemas.microsoft.com/office/drawing/2014/main" id="{CB17D9EF-942F-4B46-B5B3-B25ACA4A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5608"/>
            <a:ext cx="4637087" cy="6852392"/>
          </a:xfrm>
          <a:prstGeom prst="rect">
            <a:avLst/>
          </a:prstGeom>
          <a:solidFill>
            <a:schemeClr val="bg1"/>
          </a:solidFill>
        </p:spPr>
      </p:pic>
      <p:sp>
        <p:nvSpPr>
          <p:cNvPr id="8" name="Rectangle 7">
            <a:extLst>
              <a:ext uri="{FF2B5EF4-FFF2-40B4-BE49-F238E27FC236}">
                <a16:creationId xmlns:a16="http://schemas.microsoft.com/office/drawing/2014/main" id="{9030E3EF-C61B-DD4D-AEBD-91CBFDEEF9F8}"/>
              </a:ext>
            </a:extLst>
          </p:cNvPr>
          <p:cNvSpPr/>
          <p:nvPr/>
        </p:nvSpPr>
        <p:spPr>
          <a:xfrm>
            <a:off x="900841" y="694605"/>
            <a:ext cx="4140000" cy="54661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382B632-0F1B-2249-87E0-D604457B4B7F}"/>
              </a:ext>
            </a:extLst>
          </p:cNvPr>
          <p:cNvGrpSpPr/>
          <p:nvPr/>
        </p:nvGrpSpPr>
        <p:grpSpPr>
          <a:xfrm>
            <a:off x="863427" y="1745746"/>
            <a:ext cx="525898" cy="2222193"/>
            <a:chOff x="8543307" y="2541772"/>
            <a:chExt cx="525898" cy="2222193"/>
          </a:xfrm>
        </p:grpSpPr>
        <p:sp>
          <p:nvSpPr>
            <p:cNvPr id="86" name="Rectangle: Rounded Corners 133">
              <a:extLst>
                <a:ext uri="{FF2B5EF4-FFF2-40B4-BE49-F238E27FC236}">
                  <a16:creationId xmlns:a16="http://schemas.microsoft.com/office/drawing/2014/main" id="{9715C7A5-5369-1542-9C48-F802ED09113D}"/>
                </a:ext>
              </a:extLst>
            </p:cNvPr>
            <p:cNvSpPr/>
            <p:nvPr/>
          </p:nvSpPr>
          <p:spPr>
            <a:xfrm rot="16200000">
              <a:off x="7683789" y="3441532"/>
              <a:ext cx="2222193" cy="422674"/>
            </a:xfrm>
            <a:prstGeom prst="roundRect">
              <a:avLst>
                <a:gd name="adj" fmla="val 17699"/>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7" name="Straight Connector 86">
              <a:extLst>
                <a:ext uri="{FF2B5EF4-FFF2-40B4-BE49-F238E27FC236}">
                  <a16:creationId xmlns:a16="http://schemas.microsoft.com/office/drawing/2014/main" id="{C6C823DD-744C-1C4B-9CEC-E8781A95FA36}"/>
                </a:ext>
              </a:extLst>
            </p:cNvPr>
            <p:cNvCxnSpPr>
              <a:cxnSpLocks/>
            </p:cNvCxnSpPr>
            <p:nvPr/>
          </p:nvCxnSpPr>
          <p:spPr>
            <a:xfrm>
              <a:off x="8583548" y="289904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C5DE5A5-72B4-A141-A5A7-1FF7A177224D}"/>
                </a:ext>
              </a:extLst>
            </p:cNvPr>
            <p:cNvCxnSpPr>
              <a:cxnSpLocks/>
            </p:cNvCxnSpPr>
            <p:nvPr/>
          </p:nvCxnSpPr>
          <p:spPr>
            <a:xfrm>
              <a:off x="8583548" y="328413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D421CCA-6A93-5542-A3D2-F2077F476FC0}"/>
                </a:ext>
              </a:extLst>
            </p:cNvPr>
            <p:cNvCxnSpPr>
              <a:cxnSpLocks/>
            </p:cNvCxnSpPr>
            <p:nvPr/>
          </p:nvCxnSpPr>
          <p:spPr>
            <a:xfrm>
              <a:off x="8583548" y="3665208"/>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487C9F-6E1D-8340-9C00-0C5E9E66CF73}"/>
                </a:ext>
              </a:extLst>
            </p:cNvPr>
            <p:cNvCxnSpPr>
              <a:cxnSpLocks/>
            </p:cNvCxnSpPr>
            <p:nvPr/>
          </p:nvCxnSpPr>
          <p:spPr>
            <a:xfrm>
              <a:off x="8583548" y="4045310"/>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5F160CA-CC1D-8143-A2FE-A184E1E0928D}"/>
                </a:ext>
              </a:extLst>
            </p:cNvPr>
            <p:cNvCxnSpPr>
              <a:cxnSpLocks/>
            </p:cNvCxnSpPr>
            <p:nvPr/>
          </p:nvCxnSpPr>
          <p:spPr>
            <a:xfrm>
              <a:off x="8583548" y="4409586"/>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550CA77-A630-1742-AD20-147F435D8EDD}"/>
                </a:ext>
              </a:extLst>
            </p:cNvPr>
            <p:cNvSpPr txBox="1"/>
            <p:nvPr/>
          </p:nvSpPr>
          <p:spPr>
            <a:xfrm>
              <a:off x="8583549" y="257609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5</a:t>
              </a:r>
            </a:p>
          </p:txBody>
        </p:sp>
        <p:sp>
          <p:nvSpPr>
            <p:cNvPr id="93" name="TextBox 92">
              <a:extLst>
                <a:ext uri="{FF2B5EF4-FFF2-40B4-BE49-F238E27FC236}">
                  <a16:creationId xmlns:a16="http://schemas.microsoft.com/office/drawing/2014/main" id="{673C7DFE-BC9C-0247-864A-89075E9D6E03}"/>
                </a:ext>
              </a:extLst>
            </p:cNvPr>
            <p:cNvSpPr txBox="1"/>
            <p:nvPr/>
          </p:nvSpPr>
          <p:spPr>
            <a:xfrm>
              <a:off x="8583549" y="292877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4</a:t>
              </a:r>
            </a:p>
          </p:txBody>
        </p:sp>
        <p:sp>
          <p:nvSpPr>
            <p:cNvPr id="94" name="TextBox 93">
              <a:extLst>
                <a:ext uri="{FF2B5EF4-FFF2-40B4-BE49-F238E27FC236}">
                  <a16:creationId xmlns:a16="http://schemas.microsoft.com/office/drawing/2014/main" id="{44B6CB27-B4ED-D841-86CF-15011897F381}"/>
                </a:ext>
              </a:extLst>
            </p:cNvPr>
            <p:cNvSpPr txBox="1"/>
            <p:nvPr/>
          </p:nvSpPr>
          <p:spPr>
            <a:xfrm>
              <a:off x="8594055" y="4039580"/>
              <a:ext cx="406799" cy="388800"/>
            </a:xfrm>
            <a:prstGeom prst="rect">
              <a:avLst/>
            </a:prstGeom>
            <a:solidFill>
              <a:schemeClr val="bg1">
                <a:lumMod val="85000"/>
              </a:schemeClr>
            </a:solidFill>
            <a:ln>
              <a:noFill/>
            </a:ln>
          </p:spPr>
          <p:txBody>
            <a:bodyPr wrap="square" rtlCol="0" anchor="ctr" anchorCtr="1">
              <a:spAutoFit/>
            </a:bodyPr>
            <a:lstStyle/>
            <a:p>
              <a:r>
                <a:rPr lang="en-SG" sz="1600" b="1" dirty="0">
                  <a:solidFill>
                    <a:srgbClr val="0070C0"/>
                  </a:solidFill>
                  <a:latin typeface="+mj-lt"/>
                </a:rPr>
                <a:t>1</a:t>
              </a:r>
            </a:p>
          </p:txBody>
        </p:sp>
        <p:sp>
          <p:nvSpPr>
            <p:cNvPr id="95" name="TextBox 94">
              <a:extLst>
                <a:ext uri="{FF2B5EF4-FFF2-40B4-BE49-F238E27FC236}">
                  <a16:creationId xmlns:a16="http://schemas.microsoft.com/office/drawing/2014/main" id="{67E07C19-CF2F-0044-8CB2-593C8E01DA81}"/>
                </a:ext>
              </a:extLst>
            </p:cNvPr>
            <p:cNvSpPr txBox="1"/>
            <p:nvPr/>
          </p:nvSpPr>
          <p:spPr>
            <a:xfrm>
              <a:off x="8581808" y="368598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2</a:t>
              </a:r>
            </a:p>
          </p:txBody>
        </p:sp>
        <p:sp>
          <p:nvSpPr>
            <p:cNvPr id="96" name="TextBox 95">
              <a:extLst>
                <a:ext uri="{FF2B5EF4-FFF2-40B4-BE49-F238E27FC236}">
                  <a16:creationId xmlns:a16="http://schemas.microsoft.com/office/drawing/2014/main" id="{3075F8BD-C875-984A-A8F8-44F926AB61C8}"/>
                </a:ext>
              </a:extLst>
            </p:cNvPr>
            <p:cNvSpPr txBox="1"/>
            <p:nvPr/>
          </p:nvSpPr>
          <p:spPr>
            <a:xfrm>
              <a:off x="8581808" y="3310661"/>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3</a:t>
              </a:r>
            </a:p>
          </p:txBody>
        </p:sp>
        <p:sp>
          <p:nvSpPr>
            <p:cNvPr id="97" name="TextBox 96">
              <a:extLst>
                <a:ext uri="{FF2B5EF4-FFF2-40B4-BE49-F238E27FC236}">
                  <a16:creationId xmlns:a16="http://schemas.microsoft.com/office/drawing/2014/main" id="{C07144DC-A1BE-5B41-A17B-9C4C8DCEAAB7}"/>
                </a:ext>
              </a:extLst>
            </p:cNvPr>
            <p:cNvSpPr txBox="1"/>
            <p:nvPr/>
          </p:nvSpPr>
          <p:spPr>
            <a:xfrm>
              <a:off x="8543307" y="4417499"/>
              <a:ext cx="525898"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B1</a:t>
              </a:r>
            </a:p>
          </p:txBody>
        </p:sp>
      </p:grpSp>
      <p:sp>
        <p:nvSpPr>
          <p:cNvPr id="61" name="Rectangle: Rounded Corners 121">
            <a:extLst>
              <a:ext uri="{FF2B5EF4-FFF2-40B4-BE49-F238E27FC236}">
                <a16:creationId xmlns:a16="http://schemas.microsoft.com/office/drawing/2014/main" id="{E7A41A19-7A9F-F042-8BEA-225C5225835D}"/>
              </a:ext>
            </a:extLst>
          </p:cNvPr>
          <p:cNvSpPr/>
          <p:nvPr/>
        </p:nvSpPr>
        <p:spPr>
          <a:xfrm>
            <a:off x="906954" y="5648912"/>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2" name="Graphic 61" descr="Back">
            <a:hlinkClick r:id="rId3" action="ppaction://hlinksldjump"/>
            <a:extLst>
              <a:ext uri="{FF2B5EF4-FFF2-40B4-BE49-F238E27FC236}">
                <a16:creationId xmlns:a16="http://schemas.microsoft.com/office/drawing/2014/main" id="{00341B2F-A550-0B44-9DAD-8990B7F82C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0121" y="5681491"/>
            <a:ext cx="438644" cy="438644"/>
          </a:xfrm>
          <a:prstGeom prst="round1Rect">
            <a:avLst/>
          </a:prstGeom>
        </p:spPr>
      </p:pic>
      <p:sp>
        <p:nvSpPr>
          <p:cNvPr id="63" name="Rectangle: Rounded Corners 121">
            <a:extLst>
              <a:ext uri="{FF2B5EF4-FFF2-40B4-BE49-F238E27FC236}">
                <a16:creationId xmlns:a16="http://schemas.microsoft.com/office/drawing/2014/main" id="{B7B22FAE-5056-2E4B-9E52-1F998CEE3E63}"/>
              </a:ext>
            </a:extLst>
          </p:cNvPr>
          <p:cNvSpPr/>
          <p:nvPr/>
        </p:nvSpPr>
        <p:spPr>
          <a:xfrm>
            <a:off x="1528338" y="5652319"/>
            <a:ext cx="2884293" cy="504000"/>
          </a:xfrm>
          <a:prstGeom prst="round2Same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500" dirty="0">
              <a:latin typeface="+mj-lt"/>
            </a:endParaRPr>
          </a:p>
        </p:txBody>
      </p:sp>
      <p:sp>
        <p:nvSpPr>
          <p:cNvPr id="64" name="Rectangle: Rounded Corners 121">
            <a:extLst>
              <a:ext uri="{FF2B5EF4-FFF2-40B4-BE49-F238E27FC236}">
                <a16:creationId xmlns:a16="http://schemas.microsoft.com/office/drawing/2014/main" id="{7ED3DA79-B466-0A4C-8C8D-14D657A92ADC}"/>
              </a:ext>
            </a:extLst>
          </p:cNvPr>
          <p:cNvSpPr/>
          <p:nvPr/>
        </p:nvSpPr>
        <p:spPr>
          <a:xfrm rot="16200000">
            <a:off x="4536450" y="5651528"/>
            <a:ext cx="498372" cy="504000"/>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5" name="Graphic 64" descr="Single gear">
            <a:hlinkClick r:id="rId6" action="ppaction://hlinksldjump"/>
            <a:extLst>
              <a:ext uri="{FF2B5EF4-FFF2-40B4-BE49-F238E27FC236}">
                <a16:creationId xmlns:a16="http://schemas.microsoft.com/office/drawing/2014/main" id="{F2534D7B-22E7-3045-B87F-BEB0709F7A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4579180" y="5690694"/>
            <a:ext cx="420056" cy="424967"/>
          </a:xfrm>
          <a:prstGeom prst="round1Rect">
            <a:avLst/>
          </a:prstGeom>
        </p:spPr>
      </p:pic>
      <p:sp>
        <p:nvSpPr>
          <p:cNvPr id="66" name="Rectangle: Rounded Corners 125">
            <a:extLst>
              <a:ext uri="{FF2B5EF4-FFF2-40B4-BE49-F238E27FC236}">
                <a16:creationId xmlns:a16="http://schemas.microsoft.com/office/drawing/2014/main" id="{67BB6655-3D9E-3A46-A0FE-859DDA61E078}"/>
              </a:ext>
            </a:extLst>
          </p:cNvPr>
          <p:cNvSpPr/>
          <p:nvPr/>
        </p:nvSpPr>
        <p:spPr>
          <a:xfrm rot="16200000">
            <a:off x="3742733" y="5466441"/>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7" name="Graphic 66" descr="Play">
            <a:extLst>
              <a:ext uri="{FF2B5EF4-FFF2-40B4-BE49-F238E27FC236}">
                <a16:creationId xmlns:a16="http://schemas.microsoft.com/office/drawing/2014/main" id="{F49FA6AB-72C0-0E41-A201-1B7C5A90ADC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3778963" y="5519160"/>
            <a:ext cx="75080" cy="138659"/>
          </a:xfrm>
          <a:prstGeom prst="rect">
            <a:avLst/>
          </a:prstGeom>
        </p:spPr>
      </p:pic>
      <p:cxnSp>
        <p:nvCxnSpPr>
          <p:cNvPr id="98" name="Straight Connector 97">
            <a:extLst>
              <a:ext uri="{FF2B5EF4-FFF2-40B4-BE49-F238E27FC236}">
                <a16:creationId xmlns:a16="http://schemas.microsoft.com/office/drawing/2014/main" id="{F4591665-835D-6A46-A850-53ED5E68F22C}"/>
              </a:ext>
            </a:extLst>
          </p:cNvPr>
          <p:cNvCxnSpPr>
            <a:cxnSpLocks/>
          </p:cNvCxnSpPr>
          <p:nvPr/>
        </p:nvCxnSpPr>
        <p:spPr>
          <a:xfrm>
            <a:off x="3959652" y="5654342"/>
            <a:ext cx="0" cy="498372"/>
          </a:xfrm>
          <a:prstGeom prst="line">
            <a:avLst/>
          </a:prstGeom>
          <a:ln w="31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10" name="Graphic 9" descr="Exit">
            <a:hlinkClick r:id="rId3" action="ppaction://hlinksldjump"/>
            <a:extLst>
              <a:ext uri="{FF2B5EF4-FFF2-40B4-BE49-F238E27FC236}">
                <a16:creationId xmlns:a16="http://schemas.microsoft.com/office/drawing/2014/main" id="{D645DA87-5FBC-8B43-94BB-A142D0B7506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97938" y="5714812"/>
            <a:ext cx="406318" cy="406318"/>
          </a:xfrm>
          <a:prstGeom prst="rect">
            <a:avLst/>
          </a:prstGeom>
        </p:spPr>
      </p:pic>
      <p:grpSp>
        <p:nvGrpSpPr>
          <p:cNvPr id="85" name="Group 84">
            <a:extLst>
              <a:ext uri="{FF2B5EF4-FFF2-40B4-BE49-F238E27FC236}">
                <a16:creationId xmlns:a16="http://schemas.microsoft.com/office/drawing/2014/main" id="{40211841-665F-BE41-84CB-7967C93A7987}"/>
              </a:ext>
            </a:extLst>
          </p:cNvPr>
          <p:cNvGrpSpPr/>
          <p:nvPr/>
        </p:nvGrpSpPr>
        <p:grpSpPr>
          <a:xfrm>
            <a:off x="1168530" y="804363"/>
            <a:ext cx="826771" cy="745497"/>
            <a:chOff x="7256689" y="676734"/>
            <a:chExt cx="826771" cy="745497"/>
          </a:xfrm>
        </p:grpSpPr>
        <p:sp>
          <p:nvSpPr>
            <p:cNvPr id="99" name="Rectangle: Rounded Corners 125">
              <a:extLst>
                <a:ext uri="{FF2B5EF4-FFF2-40B4-BE49-F238E27FC236}">
                  <a16:creationId xmlns:a16="http://schemas.microsoft.com/office/drawing/2014/main" id="{38D11D5A-D1B2-7D4A-8402-9CE27AF70AD0}"/>
                </a:ext>
              </a:extLst>
            </p:cNvPr>
            <p:cNvSpPr/>
            <p:nvPr/>
          </p:nvSpPr>
          <p:spPr>
            <a:xfrm>
              <a:off x="7267352" y="713938"/>
              <a:ext cx="680089"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300" dirty="0">
                <a:solidFill>
                  <a:schemeClr val="tx1">
                    <a:lumMod val="65000"/>
                    <a:lumOff val="35000"/>
                  </a:schemeClr>
                </a:solidFill>
                <a:latin typeface="+mj-lt"/>
              </a:endParaRPr>
            </a:p>
          </p:txBody>
        </p:sp>
        <p:grpSp>
          <p:nvGrpSpPr>
            <p:cNvPr id="115" name="Group 114">
              <a:extLst>
                <a:ext uri="{FF2B5EF4-FFF2-40B4-BE49-F238E27FC236}">
                  <a16:creationId xmlns:a16="http://schemas.microsoft.com/office/drawing/2014/main" id="{03C5CF04-5D8F-414E-859A-C934086025ED}"/>
                </a:ext>
              </a:extLst>
            </p:cNvPr>
            <p:cNvGrpSpPr/>
            <p:nvPr/>
          </p:nvGrpSpPr>
          <p:grpSpPr>
            <a:xfrm>
              <a:off x="7256689" y="676734"/>
              <a:ext cx="708171" cy="691685"/>
              <a:chOff x="5422538" y="1664287"/>
              <a:chExt cx="708171" cy="691685"/>
            </a:xfrm>
            <a:solidFill>
              <a:schemeClr val="accent2"/>
            </a:solidFill>
          </p:grpSpPr>
          <p:sp>
            <p:nvSpPr>
              <p:cNvPr id="119" name="Donut 13">
                <a:extLst>
                  <a:ext uri="{FF2B5EF4-FFF2-40B4-BE49-F238E27FC236}">
                    <a16:creationId xmlns:a16="http://schemas.microsoft.com/office/drawing/2014/main" id="{4DAF0684-ADD1-0446-A36D-2DB70EFEF7AC}"/>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0" name="Graphic 119" descr="Marker">
                <a:extLst>
                  <a:ext uri="{FF2B5EF4-FFF2-40B4-BE49-F238E27FC236}">
                    <a16:creationId xmlns:a16="http://schemas.microsoft.com/office/drawing/2014/main" id="{D09E0813-A6EE-E642-9F3A-6813C53AF97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22538" y="1664287"/>
                <a:ext cx="708171" cy="691685"/>
              </a:xfrm>
              <a:prstGeom prst="rect">
                <a:avLst/>
              </a:prstGeom>
            </p:spPr>
          </p:pic>
        </p:grpSp>
        <p:grpSp>
          <p:nvGrpSpPr>
            <p:cNvPr id="116" name="Group 115">
              <a:extLst>
                <a:ext uri="{FF2B5EF4-FFF2-40B4-BE49-F238E27FC236}">
                  <a16:creationId xmlns:a16="http://schemas.microsoft.com/office/drawing/2014/main" id="{2BFC590A-FB16-4C44-81CE-80288050D9AE}"/>
                </a:ext>
              </a:extLst>
            </p:cNvPr>
            <p:cNvGrpSpPr/>
            <p:nvPr/>
          </p:nvGrpSpPr>
          <p:grpSpPr>
            <a:xfrm>
              <a:off x="7945489" y="954448"/>
              <a:ext cx="137971" cy="227739"/>
              <a:chOff x="6580691" y="1008894"/>
              <a:chExt cx="137971" cy="227739"/>
            </a:xfrm>
          </p:grpSpPr>
          <p:sp>
            <p:nvSpPr>
              <p:cNvPr id="117" name="Rectangle: Rounded Corners 125">
                <a:extLst>
                  <a:ext uri="{FF2B5EF4-FFF2-40B4-BE49-F238E27FC236}">
                    <a16:creationId xmlns:a16="http://schemas.microsoft.com/office/drawing/2014/main" id="{CD7D2D56-3EAA-DB47-98D3-1E5409F7B472}"/>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18" name="Graphic 117" descr="Play">
                <a:extLst>
                  <a:ext uri="{FF2B5EF4-FFF2-40B4-BE49-F238E27FC236}">
                    <a16:creationId xmlns:a16="http://schemas.microsoft.com/office/drawing/2014/main" id="{A1666FA5-ED2A-2249-BE89-E513AE0D0A5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flipH="1">
                <a:off x="6612667" y="1049510"/>
                <a:ext cx="75080" cy="138659"/>
              </a:xfrm>
              <a:prstGeom prst="rect">
                <a:avLst/>
              </a:prstGeom>
            </p:spPr>
          </p:pic>
        </p:grpSp>
      </p:grpSp>
      <p:sp>
        <p:nvSpPr>
          <p:cNvPr id="57" name="Flowchart: Process 15">
            <a:extLst>
              <a:ext uri="{FF2B5EF4-FFF2-40B4-BE49-F238E27FC236}">
                <a16:creationId xmlns:a16="http://schemas.microsoft.com/office/drawing/2014/main" id="{D9440319-CB39-4642-85D8-0566A61A9765}"/>
              </a:ext>
            </a:extLst>
          </p:cNvPr>
          <p:cNvSpPr/>
          <p:nvPr/>
        </p:nvSpPr>
        <p:spPr>
          <a:xfrm flipV="1">
            <a:off x="1995301" y="3362354"/>
            <a:ext cx="2222725" cy="1336289"/>
          </a:xfrm>
          <a:prstGeom prst="round2Same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TextBox 57">
            <a:hlinkClick r:id="" action="ppaction://hlinkshowjump?jump=nextslide"/>
            <a:extLst>
              <a:ext uri="{FF2B5EF4-FFF2-40B4-BE49-F238E27FC236}">
                <a16:creationId xmlns:a16="http://schemas.microsoft.com/office/drawing/2014/main" id="{00630E23-DA46-4F44-954C-F9E5797921EF}"/>
              </a:ext>
            </a:extLst>
          </p:cNvPr>
          <p:cNvSpPr txBox="1"/>
          <p:nvPr/>
        </p:nvSpPr>
        <p:spPr>
          <a:xfrm>
            <a:off x="1995301" y="3419286"/>
            <a:ext cx="2308698" cy="584775"/>
          </a:xfrm>
          <a:prstGeom prst="rect">
            <a:avLst/>
          </a:prstGeom>
          <a:noFill/>
          <a:ln w="9525">
            <a:noFill/>
          </a:ln>
        </p:spPr>
        <p:txBody>
          <a:bodyPr wrap="square" rtlCol="0" anchor="t" anchorCtr="1">
            <a:spAutoFit/>
          </a:bodyPr>
          <a:lstStyle/>
          <a:p>
            <a:pPr algn="ctr"/>
            <a:r>
              <a:rPr lang="en-SG" sz="1600" dirty="0">
                <a:latin typeface="+mj-lt"/>
              </a:rPr>
              <a:t>Search for another </a:t>
            </a:r>
          </a:p>
          <a:p>
            <a:pPr algn="ctr"/>
            <a:r>
              <a:rPr lang="en-SG" sz="1600" dirty="0">
                <a:latin typeface="+mj-lt"/>
              </a:rPr>
              <a:t>place</a:t>
            </a:r>
          </a:p>
        </p:txBody>
      </p:sp>
      <p:sp>
        <p:nvSpPr>
          <p:cNvPr id="56" name="Flowchart: Process 69">
            <a:extLst>
              <a:ext uri="{FF2B5EF4-FFF2-40B4-BE49-F238E27FC236}">
                <a16:creationId xmlns:a16="http://schemas.microsoft.com/office/drawing/2014/main" id="{88A4D473-BFB0-0A4B-8D8C-4ED3C981EDC6}"/>
              </a:ext>
            </a:extLst>
          </p:cNvPr>
          <p:cNvSpPr/>
          <p:nvPr/>
        </p:nvSpPr>
        <p:spPr>
          <a:xfrm>
            <a:off x="1995301" y="2138635"/>
            <a:ext cx="2222725" cy="1872671"/>
          </a:xfrm>
          <a:prstGeom prst="round2Same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TextBox 58">
            <a:extLst>
              <a:ext uri="{FF2B5EF4-FFF2-40B4-BE49-F238E27FC236}">
                <a16:creationId xmlns:a16="http://schemas.microsoft.com/office/drawing/2014/main" id="{BF197753-5457-D244-9AFC-AEE23BAC16C3}"/>
              </a:ext>
            </a:extLst>
          </p:cNvPr>
          <p:cNvSpPr txBox="1"/>
          <p:nvPr/>
        </p:nvSpPr>
        <p:spPr>
          <a:xfrm>
            <a:off x="2019822" y="2613137"/>
            <a:ext cx="2180009" cy="783193"/>
          </a:xfrm>
          <a:prstGeom prst="roundRect">
            <a:avLst/>
          </a:prstGeom>
          <a:noFill/>
          <a:ln w="9525">
            <a:noFill/>
          </a:ln>
        </p:spPr>
        <p:txBody>
          <a:bodyPr wrap="square" rtlCol="0" anchor="t" anchorCtr="1">
            <a:spAutoFit/>
          </a:bodyPr>
          <a:lstStyle/>
          <a:p>
            <a:pPr algn="ctr"/>
            <a:r>
              <a:rPr lang="en-SG" sz="2000" dirty="0">
                <a:solidFill>
                  <a:srgbClr val="0070C0"/>
                </a:solidFill>
                <a:latin typeface="+mj-lt"/>
              </a:rPr>
              <a:t>You have reached the destination!</a:t>
            </a:r>
          </a:p>
        </p:txBody>
      </p:sp>
      <p:sp>
        <p:nvSpPr>
          <p:cNvPr id="60" name="TextBox 59">
            <a:hlinkClick r:id="rId15" action="ppaction://hlinksldjump"/>
            <a:extLst>
              <a:ext uri="{FF2B5EF4-FFF2-40B4-BE49-F238E27FC236}">
                <a16:creationId xmlns:a16="http://schemas.microsoft.com/office/drawing/2014/main" id="{F7B7590A-FD69-0040-BCD7-6A8BE9EA21BD}"/>
              </a:ext>
            </a:extLst>
          </p:cNvPr>
          <p:cNvSpPr txBox="1"/>
          <p:nvPr/>
        </p:nvSpPr>
        <p:spPr>
          <a:xfrm>
            <a:off x="2023345" y="4015776"/>
            <a:ext cx="2123733" cy="646986"/>
          </a:xfrm>
          <a:prstGeom prst="roundRect">
            <a:avLst/>
          </a:prstGeom>
          <a:noFill/>
          <a:ln w="9525">
            <a:noFill/>
          </a:ln>
        </p:spPr>
        <p:txBody>
          <a:bodyPr wrap="square" rtlCol="0" anchor="t" anchorCtr="1">
            <a:spAutoFit/>
          </a:bodyPr>
          <a:lstStyle/>
          <a:p>
            <a:pPr algn="ctr"/>
            <a:r>
              <a:rPr lang="en-SG" sz="1600" dirty="0">
                <a:latin typeface="+mj-lt"/>
              </a:rPr>
              <a:t>Return to Main Interface</a:t>
            </a:r>
          </a:p>
        </p:txBody>
      </p:sp>
      <p:pic>
        <p:nvPicPr>
          <p:cNvPr id="68" name="Picture 67">
            <a:extLst>
              <a:ext uri="{FF2B5EF4-FFF2-40B4-BE49-F238E27FC236}">
                <a16:creationId xmlns:a16="http://schemas.microsoft.com/office/drawing/2014/main" id="{3C3EF385-2A1E-6142-BD6C-48A403A5F802}"/>
              </a:ext>
            </a:extLst>
          </p:cNvPr>
          <p:cNvPicPr>
            <a:picLocks noChangeAspect="1"/>
          </p:cNvPicPr>
          <p:nvPr/>
        </p:nvPicPr>
        <p:blipFill>
          <a:blip r:embed="rId16"/>
          <a:stretch>
            <a:fillRect/>
          </a:stretch>
        </p:blipFill>
        <p:spPr>
          <a:xfrm>
            <a:off x="2817839" y="2153554"/>
            <a:ext cx="577648" cy="514311"/>
          </a:xfrm>
          <a:prstGeom prst="roundRect">
            <a:avLst/>
          </a:prstGeom>
        </p:spPr>
      </p:pic>
      <p:sp>
        <p:nvSpPr>
          <p:cNvPr id="71" name="Title 1">
            <a:extLst>
              <a:ext uri="{FF2B5EF4-FFF2-40B4-BE49-F238E27FC236}">
                <a16:creationId xmlns:a16="http://schemas.microsoft.com/office/drawing/2014/main" id="{9640D70A-63EE-B644-B419-2D9C31A8E043}"/>
              </a:ext>
            </a:extLst>
          </p:cNvPr>
          <p:cNvSpPr txBox="1">
            <a:spLocks/>
          </p:cNvSpPr>
          <p:nvPr/>
        </p:nvSpPr>
        <p:spPr>
          <a:xfrm>
            <a:off x="6048452" y="390058"/>
            <a:ext cx="5257800" cy="70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dirty="0"/>
              <a:t>Navigation Mode</a:t>
            </a:r>
            <a:endParaRPr lang="en-US" sz="4800" dirty="0"/>
          </a:p>
        </p:txBody>
      </p:sp>
      <p:sp>
        <p:nvSpPr>
          <p:cNvPr id="72" name="Rectangle 71">
            <a:extLst>
              <a:ext uri="{FF2B5EF4-FFF2-40B4-BE49-F238E27FC236}">
                <a16:creationId xmlns:a16="http://schemas.microsoft.com/office/drawing/2014/main" id="{1599E537-232D-724D-8B9A-83AF51B12C8C}"/>
              </a:ext>
            </a:extLst>
          </p:cNvPr>
          <p:cNvSpPr/>
          <p:nvPr/>
        </p:nvSpPr>
        <p:spPr>
          <a:xfrm>
            <a:off x="5793114" y="1548030"/>
            <a:ext cx="6317822" cy="4135106"/>
          </a:xfrm>
          <a:prstGeom prst="rect">
            <a:avLst/>
          </a:prstGeom>
        </p:spPr>
        <p:txBody>
          <a:bodyPr wrap="square">
            <a:spAutoFit/>
          </a:bodyPr>
          <a:lstStyle/>
          <a:p>
            <a:pPr marL="342900" indent="-342900">
              <a:lnSpc>
                <a:spcPct val="250000"/>
              </a:lnSpc>
              <a:buAutoNum type="arabicPeriod"/>
            </a:pPr>
            <a:r>
              <a:rPr lang="en-US" dirty="0"/>
              <a:t>Destination is shown as such</a:t>
            </a:r>
          </a:p>
          <a:p>
            <a:pPr marL="342900" indent="-342900">
              <a:lnSpc>
                <a:spcPct val="250000"/>
              </a:lnSpc>
              <a:buAutoNum type="arabicPeriod"/>
            </a:pPr>
            <a:r>
              <a:rPr lang="en-US" dirty="0"/>
              <a:t>To search for another place, click on that button. Alternatively, you can click on </a:t>
            </a:r>
            <a:r>
              <a:rPr lang="en-SG" dirty="0"/>
              <a:t>Return to Main Interface to do that instead</a:t>
            </a:r>
            <a:endParaRPr lang="en-US" dirty="0"/>
          </a:p>
          <a:p>
            <a:pPr marL="342900" indent="-342900">
              <a:lnSpc>
                <a:spcPct val="250000"/>
              </a:lnSpc>
              <a:buAutoNum type="arabicPeriod"/>
            </a:pPr>
            <a:endParaRPr lang="en-US" dirty="0"/>
          </a:p>
          <a:p>
            <a:pPr marL="342900" indent="-342900">
              <a:lnSpc>
                <a:spcPct val="250000"/>
              </a:lnSpc>
              <a:buAutoNum type="arabicPeriod"/>
            </a:pPr>
            <a:endParaRPr lang="en-US" dirty="0"/>
          </a:p>
          <a:p>
            <a:pPr marL="342900" indent="-342900">
              <a:lnSpc>
                <a:spcPct val="250000"/>
              </a:lnSpc>
              <a:buAutoNum type="arabicPeriod"/>
            </a:pPr>
            <a:endParaRPr lang="en-US" dirty="0"/>
          </a:p>
        </p:txBody>
      </p:sp>
    </p:spTree>
    <p:extLst>
      <p:ext uri="{BB962C8B-B14F-4D97-AF65-F5344CB8AC3E}">
        <p14:creationId xmlns:p14="http://schemas.microsoft.com/office/powerpoint/2010/main" val="12948425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pad border">
            <a:extLst>
              <a:ext uri="{FF2B5EF4-FFF2-40B4-BE49-F238E27FC236}">
                <a16:creationId xmlns:a16="http://schemas.microsoft.com/office/drawing/2014/main" id="{CB17D9EF-942F-4B46-B5B3-B25ACA4A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5608"/>
            <a:ext cx="4637087" cy="6852392"/>
          </a:xfrm>
          <a:prstGeom prst="rect">
            <a:avLst/>
          </a:prstGeom>
          <a:solidFill>
            <a:schemeClr val="bg1"/>
          </a:solidFill>
        </p:spPr>
      </p:pic>
      <p:sp>
        <p:nvSpPr>
          <p:cNvPr id="8" name="Rectangle 7">
            <a:extLst>
              <a:ext uri="{FF2B5EF4-FFF2-40B4-BE49-F238E27FC236}">
                <a16:creationId xmlns:a16="http://schemas.microsoft.com/office/drawing/2014/main" id="{9030E3EF-C61B-DD4D-AEBD-91CBFDEEF9F8}"/>
              </a:ext>
            </a:extLst>
          </p:cNvPr>
          <p:cNvSpPr/>
          <p:nvPr/>
        </p:nvSpPr>
        <p:spPr>
          <a:xfrm>
            <a:off x="900841" y="694605"/>
            <a:ext cx="4140000" cy="54661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Rounded Corners 121">
            <a:extLst>
              <a:ext uri="{FF2B5EF4-FFF2-40B4-BE49-F238E27FC236}">
                <a16:creationId xmlns:a16="http://schemas.microsoft.com/office/drawing/2014/main" id="{F037AC58-A5D5-7941-98EC-7A4281F2BB6E}"/>
              </a:ext>
            </a:extLst>
          </p:cNvPr>
          <p:cNvSpPr/>
          <p:nvPr/>
        </p:nvSpPr>
        <p:spPr>
          <a:xfrm>
            <a:off x="904016" y="5650355"/>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50" name="Graphic 149" descr="Back">
            <a:hlinkClick r:id="" action="ppaction://hlinkshowjump?jump=previousslide"/>
            <a:extLst>
              <a:ext uri="{FF2B5EF4-FFF2-40B4-BE49-F238E27FC236}">
                <a16:creationId xmlns:a16="http://schemas.microsoft.com/office/drawing/2014/main" id="{C0674870-3E40-B94A-8ADF-E052BE1F45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83" y="5682934"/>
            <a:ext cx="438644" cy="438644"/>
          </a:xfrm>
          <a:prstGeom prst="round1Rect">
            <a:avLst/>
          </a:prstGeom>
        </p:spPr>
      </p:pic>
      <p:sp>
        <p:nvSpPr>
          <p:cNvPr id="151" name="Rectangle: Rounded Corners 121">
            <a:extLst>
              <a:ext uri="{FF2B5EF4-FFF2-40B4-BE49-F238E27FC236}">
                <a16:creationId xmlns:a16="http://schemas.microsoft.com/office/drawing/2014/main" id="{5B7ABF84-A652-7243-BF8E-1439A7682509}"/>
              </a:ext>
            </a:extLst>
          </p:cNvPr>
          <p:cNvSpPr/>
          <p:nvPr/>
        </p:nvSpPr>
        <p:spPr>
          <a:xfrm>
            <a:off x="1525400" y="5653762"/>
            <a:ext cx="2884293" cy="504000"/>
          </a:xfrm>
          <a:prstGeom prst="round2Same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mj-lt"/>
              </a:rPr>
              <a:t>Search Mode</a:t>
            </a:r>
          </a:p>
        </p:txBody>
      </p:sp>
      <p:sp>
        <p:nvSpPr>
          <p:cNvPr id="152" name="Rectangle: Rounded Corners 121">
            <a:extLst>
              <a:ext uri="{FF2B5EF4-FFF2-40B4-BE49-F238E27FC236}">
                <a16:creationId xmlns:a16="http://schemas.microsoft.com/office/drawing/2014/main" id="{93E3846B-E5EE-C849-A90C-855710E4EB29}"/>
              </a:ext>
            </a:extLst>
          </p:cNvPr>
          <p:cNvSpPr/>
          <p:nvPr/>
        </p:nvSpPr>
        <p:spPr>
          <a:xfrm rot="16200000">
            <a:off x="4533512" y="5652971"/>
            <a:ext cx="498372" cy="504000"/>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53" name="Graphic 152" descr="Single gear">
            <a:hlinkClick r:id="rId5" action="ppaction://hlinksldjump"/>
            <a:extLst>
              <a:ext uri="{FF2B5EF4-FFF2-40B4-BE49-F238E27FC236}">
                <a16:creationId xmlns:a16="http://schemas.microsoft.com/office/drawing/2014/main" id="{96305A0B-92E3-E140-B4AC-E9A50A98FC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4576242" y="5692137"/>
            <a:ext cx="420056" cy="424967"/>
          </a:xfrm>
          <a:prstGeom prst="round1Rect">
            <a:avLst/>
          </a:prstGeom>
        </p:spPr>
      </p:pic>
      <p:sp>
        <p:nvSpPr>
          <p:cNvPr id="154" name="Rectangle: Rounded Corners 125">
            <a:extLst>
              <a:ext uri="{FF2B5EF4-FFF2-40B4-BE49-F238E27FC236}">
                <a16:creationId xmlns:a16="http://schemas.microsoft.com/office/drawing/2014/main" id="{BBD9294B-25A8-6249-A312-474734550125}"/>
              </a:ext>
            </a:extLst>
          </p:cNvPr>
          <p:cNvSpPr/>
          <p:nvPr/>
        </p:nvSpPr>
        <p:spPr>
          <a:xfrm rot="16200000">
            <a:off x="3739795" y="5467884"/>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55" name="Graphic 154" descr="Play">
            <a:extLst>
              <a:ext uri="{FF2B5EF4-FFF2-40B4-BE49-F238E27FC236}">
                <a16:creationId xmlns:a16="http://schemas.microsoft.com/office/drawing/2014/main" id="{B0F2CEC0-1C3B-3E4F-BFDC-C252B334675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3776025" y="5520603"/>
            <a:ext cx="75080" cy="138659"/>
          </a:xfrm>
          <a:prstGeom prst="rect">
            <a:avLst/>
          </a:prstGeom>
        </p:spPr>
      </p:pic>
      <p:grpSp>
        <p:nvGrpSpPr>
          <p:cNvPr id="173" name="Group 172">
            <a:extLst>
              <a:ext uri="{FF2B5EF4-FFF2-40B4-BE49-F238E27FC236}">
                <a16:creationId xmlns:a16="http://schemas.microsoft.com/office/drawing/2014/main" id="{61C2B3E2-D3B5-894D-A6F2-1CB6A5C44962}"/>
              </a:ext>
            </a:extLst>
          </p:cNvPr>
          <p:cNvGrpSpPr/>
          <p:nvPr/>
        </p:nvGrpSpPr>
        <p:grpSpPr>
          <a:xfrm>
            <a:off x="1151980" y="793824"/>
            <a:ext cx="3744294" cy="754206"/>
            <a:chOff x="1151980" y="793824"/>
            <a:chExt cx="3744294" cy="754206"/>
          </a:xfrm>
        </p:grpSpPr>
        <p:sp>
          <p:nvSpPr>
            <p:cNvPr id="79" name="Rectangle: Rounded Corners 125">
              <a:extLst>
                <a:ext uri="{FF2B5EF4-FFF2-40B4-BE49-F238E27FC236}">
                  <a16:creationId xmlns:a16="http://schemas.microsoft.com/office/drawing/2014/main" id="{C6D84841-02E1-B34C-9AA7-3149A4D4B1C4}"/>
                </a:ext>
              </a:extLst>
            </p:cNvPr>
            <p:cNvSpPr/>
            <p:nvPr/>
          </p:nvSpPr>
          <p:spPr>
            <a:xfrm>
              <a:off x="1180061" y="839737"/>
              <a:ext cx="3578592"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dirty="0">
                  <a:solidFill>
                    <a:schemeClr val="tx1">
                      <a:lumMod val="65000"/>
                      <a:lumOff val="35000"/>
                    </a:schemeClr>
                  </a:solidFill>
                  <a:latin typeface="+mj-lt"/>
                </a:rPr>
                <a:t>          NTU North Spine N4 </a:t>
              </a:r>
            </a:p>
          </p:txBody>
        </p:sp>
        <p:grpSp>
          <p:nvGrpSpPr>
            <p:cNvPr id="81" name="Group 80">
              <a:extLst>
                <a:ext uri="{FF2B5EF4-FFF2-40B4-BE49-F238E27FC236}">
                  <a16:creationId xmlns:a16="http://schemas.microsoft.com/office/drawing/2014/main" id="{48F7EFD5-D404-6D4C-B5DF-E5DE2EC95E62}"/>
                </a:ext>
              </a:extLst>
            </p:cNvPr>
            <p:cNvGrpSpPr/>
            <p:nvPr/>
          </p:nvGrpSpPr>
          <p:grpSpPr>
            <a:xfrm>
              <a:off x="1151980" y="793824"/>
              <a:ext cx="708171" cy="691685"/>
              <a:chOff x="5422538" y="1664287"/>
              <a:chExt cx="708171" cy="691685"/>
            </a:xfrm>
            <a:solidFill>
              <a:schemeClr val="accent2"/>
            </a:solidFill>
          </p:grpSpPr>
          <p:sp>
            <p:nvSpPr>
              <p:cNvPr id="83" name="Donut 13">
                <a:extLst>
                  <a:ext uri="{FF2B5EF4-FFF2-40B4-BE49-F238E27FC236}">
                    <a16:creationId xmlns:a16="http://schemas.microsoft.com/office/drawing/2014/main" id="{FC34C3FA-94F0-BD45-B70E-EAE66450C8D4}"/>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4" name="Graphic 83" descr="Marker">
                <a:extLst>
                  <a:ext uri="{FF2B5EF4-FFF2-40B4-BE49-F238E27FC236}">
                    <a16:creationId xmlns:a16="http://schemas.microsoft.com/office/drawing/2014/main" id="{20554058-9BC9-E945-80E7-365119DB73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22538" y="1664287"/>
                <a:ext cx="708171" cy="691685"/>
              </a:xfrm>
              <a:prstGeom prst="rect">
                <a:avLst/>
              </a:prstGeom>
            </p:spPr>
          </p:pic>
        </p:grpSp>
        <p:cxnSp>
          <p:nvCxnSpPr>
            <p:cNvPr id="82" name="Straight Connector 81">
              <a:extLst>
                <a:ext uri="{FF2B5EF4-FFF2-40B4-BE49-F238E27FC236}">
                  <a16:creationId xmlns:a16="http://schemas.microsoft.com/office/drawing/2014/main" id="{E2DA5FD4-594F-084A-99CA-18B1A9EEB77E}"/>
                </a:ext>
              </a:extLst>
            </p:cNvPr>
            <p:cNvCxnSpPr>
              <a:cxnSpLocks/>
            </p:cNvCxnSpPr>
            <p:nvPr/>
          </p:nvCxnSpPr>
          <p:spPr>
            <a:xfrm>
              <a:off x="1816671" y="840440"/>
              <a:ext cx="0" cy="70759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E8CBDA6C-9FF1-F846-AFCF-80E0B33A334C}"/>
                </a:ext>
              </a:extLst>
            </p:cNvPr>
            <p:cNvGrpSpPr/>
            <p:nvPr/>
          </p:nvGrpSpPr>
          <p:grpSpPr>
            <a:xfrm>
              <a:off x="4758303" y="1095279"/>
              <a:ext cx="137971" cy="227739"/>
              <a:chOff x="6580691" y="1008894"/>
              <a:chExt cx="137971" cy="227739"/>
            </a:xfrm>
          </p:grpSpPr>
          <p:sp>
            <p:nvSpPr>
              <p:cNvPr id="171" name="Rectangle: Rounded Corners 125">
                <a:extLst>
                  <a:ext uri="{FF2B5EF4-FFF2-40B4-BE49-F238E27FC236}">
                    <a16:creationId xmlns:a16="http://schemas.microsoft.com/office/drawing/2014/main" id="{571F72EB-A5A9-2B4D-84B8-59EAC86DCBAB}"/>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72" name="Graphic 171" descr="Play">
                <a:extLst>
                  <a:ext uri="{FF2B5EF4-FFF2-40B4-BE49-F238E27FC236}">
                    <a16:creationId xmlns:a16="http://schemas.microsoft.com/office/drawing/2014/main" id="{1F21E382-C5CA-F049-BB64-41D49695C8E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6603958" y="1058219"/>
                <a:ext cx="75080" cy="138659"/>
              </a:xfrm>
              <a:prstGeom prst="rect">
                <a:avLst/>
              </a:prstGeom>
            </p:spPr>
          </p:pic>
        </p:grpSp>
      </p:grpSp>
      <p:sp>
        <p:nvSpPr>
          <p:cNvPr id="100" name="Title 1">
            <a:extLst>
              <a:ext uri="{FF2B5EF4-FFF2-40B4-BE49-F238E27FC236}">
                <a16:creationId xmlns:a16="http://schemas.microsoft.com/office/drawing/2014/main" id="{FA906246-F778-D247-B142-C0F1D51ADF99}"/>
              </a:ext>
            </a:extLst>
          </p:cNvPr>
          <p:cNvSpPr txBox="1">
            <a:spLocks/>
          </p:cNvSpPr>
          <p:nvPr/>
        </p:nvSpPr>
        <p:spPr>
          <a:xfrm>
            <a:off x="6048452" y="390058"/>
            <a:ext cx="5257800" cy="70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Search Mode</a:t>
            </a:r>
            <a:endParaRPr lang="en-US" dirty="0"/>
          </a:p>
        </p:txBody>
      </p:sp>
      <p:sp>
        <p:nvSpPr>
          <p:cNvPr id="101" name="TextBox 100">
            <a:extLst>
              <a:ext uri="{FF2B5EF4-FFF2-40B4-BE49-F238E27FC236}">
                <a16:creationId xmlns:a16="http://schemas.microsoft.com/office/drawing/2014/main" id="{8372DF3E-59F4-4F4E-98D0-138AF0701C72}"/>
              </a:ext>
            </a:extLst>
          </p:cNvPr>
          <p:cNvSpPr txBox="1"/>
          <p:nvPr/>
        </p:nvSpPr>
        <p:spPr>
          <a:xfrm>
            <a:off x="5739318" y="1615834"/>
            <a:ext cx="5680953" cy="1200329"/>
          </a:xfrm>
          <a:prstGeom prst="rect">
            <a:avLst/>
          </a:prstGeom>
          <a:noFill/>
        </p:spPr>
        <p:txBody>
          <a:bodyPr wrap="square" rtlCol="0">
            <a:spAutoFit/>
          </a:bodyPr>
          <a:lstStyle/>
          <a:p>
            <a:pPr marL="342900" indent="-342900">
              <a:buAutoNum type="arabicPeriod"/>
            </a:pPr>
            <a:r>
              <a:rPr lang="en-US" dirty="0"/>
              <a:t>Click on the bar beside         to enter search entry (text entry is simulated here)</a:t>
            </a:r>
          </a:p>
          <a:p>
            <a:pPr marL="342900" indent="-342900">
              <a:buAutoNum type="arabicPeriod"/>
            </a:pPr>
            <a:r>
              <a:rPr lang="en-GB" dirty="0"/>
              <a:t>To explore the other features of the App, please click on </a:t>
            </a:r>
            <a:endParaRPr lang="en-US" dirty="0"/>
          </a:p>
        </p:txBody>
      </p:sp>
      <p:sp>
        <p:nvSpPr>
          <p:cNvPr id="47" name="Rectangle: Rounded Corners 121">
            <a:extLst>
              <a:ext uri="{FF2B5EF4-FFF2-40B4-BE49-F238E27FC236}">
                <a16:creationId xmlns:a16="http://schemas.microsoft.com/office/drawing/2014/main" id="{643B8FFA-3737-A54B-9BB8-E3D7C80FD2DB}"/>
              </a:ext>
            </a:extLst>
          </p:cNvPr>
          <p:cNvSpPr/>
          <p:nvPr/>
        </p:nvSpPr>
        <p:spPr>
          <a:xfrm>
            <a:off x="1767288" y="1837907"/>
            <a:ext cx="3010456" cy="504000"/>
          </a:xfrm>
          <a:prstGeom prst="rect">
            <a:avLst/>
          </a:prstGeom>
          <a:solidFill>
            <a:schemeClr val="bg1"/>
          </a:solid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err="1">
                <a:solidFill>
                  <a:schemeClr val="tx1"/>
                </a:solidFill>
                <a:latin typeface="+mj-lt"/>
              </a:rPr>
              <a:t>Hardw</a:t>
            </a:r>
            <a:endParaRPr lang="en-SG" dirty="0">
              <a:solidFill>
                <a:schemeClr val="tx1"/>
              </a:solidFill>
              <a:latin typeface="+mj-lt"/>
            </a:endParaRPr>
          </a:p>
        </p:txBody>
      </p:sp>
      <p:sp>
        <p:nvSpPr>
          <p:cNvPr id="50" name="Rectangle: Rounded Corners 121">
            <a:extLst>
              <a:ext uri="{FF2B5EF4-FFF2-40B4-BE49-F238E27FC236}">
                <a16:creationId xmlns:a16="http://schemas.microsoft.com/office/drawing/2014/main" id="{C2D65768-57A7-EA48-A716-844095EA94F2}"/>
              </a:ext>
            </a:extLst>
          </p:cNvPr>
          <p:cNvSpPr/>
          <p:nvPr/>
        </p:nvSpPr>
        <p:spPr>
          <a:xfrm>
            <a:off x="1276131" y="1837907"/>
            <a:ext cx="484568" cy="504000"/>
          </a:xfrm>
          <a:prstGeom prst="rect">
            <a:avLst/>
          </a:prstGeom>
          <a:solidFill>
            <a:schemeClr val="bg1"/>
          </a:solid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a:p>
        </p:txBody>
      </p:sp>
      <p:pic>
        <p:nvPicPr>
          <p:cNvPr id="48" name="Graphic 47" descr="Magnifying glass">
            <a:extLst>
              <a:ext uri="{FF2B5EF4-FFF2-40B4-BE49-F238E27FC236}">
                <a16:creationId xmlns:a16="http://schemas.microsoft.com/office/drawing/2014/main" id="{A00E7842-85EA-9549-97C7-DE2465E1F62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56377" y="1936245"/>
            <a:ext cx="338554" cy="338554"/>
          </a:xfrm>
          <a:prstGeom prst="rect">
            <a:avLst/>
          </a:prstGeom>
        </p:spPr>
      </p:pic>
      <p:sp>
        <p:nvSpPr>
          <p:cNvPr id="51" name="Rectangle: Rounded Corners 121">
            <a:extLst>
              <a:ext uri="{FF2B5EF4-FFF2-40B4-BE49-F238E27FC236}">
                <a16:creationId xmlns:a16="http://schemas.microsoft.com/office/drawing/2014/main" id="{C24B8454-EA27-2248-917A-F3516F2297CC}"/>
              </a:ext>
            </a:extLst>
          </p:cNvPr>
          <p:cNvSpPr/>
          <p:nvPr/>
        </p:nvSpPr>
        <p:spPr>
          <a:xfrm>
            <a:off x="1276130" y="2341908"/>
            <a:ext cx="3501613" cy="2513269"/>
          </a:xfrm>
          <a:prstGeom prst="rect">
            <a:avLst/>
          </a:prstGeom>
          <a:solidFill>
            <a:schemeClr val="bg1"/>
          </a:solid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SG" sz="1600" dirty="0">
                <a:solidFill>
                  <a:schemeClr val="tx1"/>
                </a:solidFill>
                <a:latin typeface="+mj-lt"/>
              </a:rPr>
              <a:t>Hardware Lab 2:	         N4-01B-05</a:t>
            </a:r>
          </a:p>
          <a:p>
            <a:pPr>
              <a:lnSpc>
                <a:spcPct val="200000"/>
              </a:lnSpc>
            </a:pPr>
            <a:r>
              <a:rPr lang="en-SG" sz="1600" dirty="0">
                <a:solidFill>
                  <a:schemeClr val="tx1"/>
                </a:solidFill>
                <a:latin typeface="+mj-lt"/>
              </a:rPr>
              <a:t>Hardware Lab 3:	         N4-B1A-05</a:t>
            </a:r>
          </a:p>
          <a:p>
            <a:pPr>
              <a:lnSpc>
                <a:spcPct val="200000"/>
              </a:lnSpc>
            </a:pPr>
            <a:r>
              <a:rPr lang="en-SG" sz="1600" dirty="0">
                <a:solidFill>
                  <a:schemeClr val="tx1"/>
                </a:solidFill>
                <a:latin typeface="+mj-lt"/>
              </a:rPr>
              <a:t>Hardware Projects Lab:        N4-01C-09A</a:t>
            </a:r>
          </a:p>
          <a:p>
            <a:pPr>
              <a:lnSpc>
                <a:spcPct val="200000"/>
              </a:lnSpc>
            </a:pPr>
            <a:endParaRPr lang="en-SG" dirty="0">
              <a:solidFill>
                <a:schemeClr val="tx1"/>
              </a:solidFill>
              <a:latin typeface="+mj-lt"/>
            </a:endParaRPr>
          </a:p>
        </p:txBody>
      </p:sp>
      <p:pic>
        <p:nvPicPr>
          <p:cNvPr id="53" name="Graphic 52" descr="Magnifying glass">
            <a:extLst>
              <a:ext uri="{FF2B5EF4-FFF2-40B4-BE49-F238E27FC236}">
                <a16:creationId xmlns:a16="http://schemas.microsoft.com/office/drawing/2014/main" id="{B01C4D01-FD65-6940-A452-493FAEDFBA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38520" y="1615834"/>
            <a:ext cx="338554" cy="338554"/>
          </a:xfrm>
          <a:prstGeom prst="rect">
            <a:avLst/>
          </a:prstGeom>
        </p:spPr>
      </p:pic>
      <p:sp>
        <p:nvSpPr>
          <p:cNvPr id="2" name="TextBox 1">
            <a:hlinkClick r:id="" action="ppaction://hlinkshowjump?jump=nextslide"/>
            <a:extLst>
              <a:ext uri="{FF2B5EF4-FFF2-40B4-BE49-F238E27FC236}">
                <a16:creationId xmlns:a16="http://schemas.microsoft.com/office/drawing/2014/main" id="{5A3DE811-C64F-5F4C-A5FB-C51036E8E32D}"/>
              </a:ext>
            </a:extLst>
          </p:cNvPr>
          <p:cNvSpPr txBox="1"/>
          <p:nvPr/>
        </p:nvSpPr>
        <p:spPr>
          <a:xfrm>
            <a:off x="1282482" y="2237027"/>
            <a:ext cx="3677056" cy="515847"/>
          </a:xfrm>
          <a:prstGeom prst="rect">
            <a:avLst/>
          </a:prstGeom>
          <a:noFill/>
        </p:spPr>
        <p:txBody>
          <a:bodyPr wrap="square" rtlCol="0">
            <a:spAutoFit/>
          </a:bodyPr>
          <a:lstStyle/>
          <a:p>
            <a:pPr>
              <a:lnSpc>
                <a:spcPct val="200000"/>
              </a:lnSpc>
            </a:pPr>
            <a:r>
              <a:rPr lang="en-SG" sz="1600" dirty="0">
                <a:latin typeface="+mj-lt"/>
              </a:rPr>
              <a:t>Hardware Lab 1:	         N4-01A-03</a:t>
            </a:r>
          </a:p>
        </p:txBody>
      </p:sp>
      <p:sp>
        <p:nvSpPr>
          <p:cNvPr id="7" name="TextBox 6">
            <a:extLst>
              <a:ext uri="{FF2B5EF4-FFF2-40B4-BE49-F238E27FC236}">
                <a16:creationId xmlns:a16="http://schemas.microsoft.com/office/drawing/2014/main" id="{A9DA8731-6122-AA47-8175-BFD2D6839951}"/>
              </a:ext>
            </a:extLst>
          </p:cNvPr>
          <p:cNvSpPr txBox="1"/>
          <p:nvPr/>
        </p:nvSpPr>
        <p:spPr>
          <a:xfrm>
            <a:off x="1256690" y="4375559"/>
            <a:ext cx="3501613" cy="400110"/>
          </a:xfrm>
          <a:prstGeom prst="rect">
            <a:avLst/>
          </a:prstGeom>
          <a:noFill/>
          <a:ln w="12700">
            <a:noFill/>
          </a:ln>
        </p:spPr>
        <p:txBody>
          <a:bodyPr wrap="square" rtlCol="0">
            <a:spAutoFit/>
          </a:bodyPr>
          <a:lstStyle/>
          <a:p>
            <a:r>
              <a:rPr lang="en-US" sz="2000" dirty="0">
                <a:latin typeface="+mj-lt"/>
              </a:rPr>
              <a:t>Search History</a:t>
            </a:r>
          </a:p>
        </p:txBody>
      </p:sp>
      <p:cxnSp>
        <p:nvCxnSpPr>
          <p:cNvPr id="10" name="Straight Connector 9">
            <a:extLst>
              <a:ext uri="{FF2B5EF4-FFF2-40B4-BE49-F238E27FC236}">
                <a16:creationId xmlns:a16="http://schemas.microsoft.com/office/drawing/2014/main" id="{2D822171-344D-5241-B0AD-8B0402CEE3CC}"/>
              </a:ext>
            </a:extLst>
          </p:cNvPr>
          <p:cNvCxnSpPr/>
          <p:nvPr/>
        </p:nvCxnSpPr>
        <p:spPr>
          <a:xfrm>
            <a:off x="1276130" y="4348267"/>
            <a:ext cx="34821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0" name="Graphic 59" descr="Star">
            <a:extLst>
              <a:ext uri="{FF2B5EF4-FFF2-40B4-BE49-F238E27FC236}">
                <a16:creationId xmlns:a16="http://schemas.microsoft.com/office/drawing/2014/main" id="{C44FF712-7D12-4B42-9CD3-582098952E8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375630" y="1908352"/>
            <a:ext cx="328674" cy="328674"/>
          </a:xfrm>
          <a:prstGeom prst="rect">
            <a:avLst/>
          </a:prstGeom>
        </p:spPr>
      </p:pic>
      <p:cxnSp>
        <p:nvCxnSpPr>
          <p:cNvPr id="15" name="Straight Connector 14">
            <a:extLst>
              <a:ext uri="{FF2B5EF4-FFF2-40B4-BE49-F238E27FC236}">
                <a16:creationId xmlns:a16="http://schemas.microsoft.com/office/drawing/2014/main" id="{3DFD4AC7-AB21-C645-BF94-E5BF7BAA0796}"/>
              </a:ext>
            </a:extLst>
          </p:cNvPr>
          <p:cNvCxnSpPr/>
          <p:nvPr/>
        </p:nvCxnSpPr>
        <p:spPr>
          <a:xfrm>
            <a:off x="4299626" y="1837907"/>
            <a:ext cx="0" cy="50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Graphic 31" descr="Single gear">
            <a:extLst>
              <a:ext uri="{FF2B5EF4-FFF2-40B4-BE49-F238E27FC236}">
                <a16:creationId xmlns:a16="http://schemas.microsoft.com/office/drawing/2014/main" id="{BBC393F6-2DF7-2F4A-95B4-4D6299F1797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6607494" y="2492494"/>
            <a:ext cx="420056" cy="424967"/>
          </a:xfrm>
          <a:prstGeom prst="round1Rect">
            <a:avLst/>
          </a:prstGeom>
        </p:spPr>
      </p:pic>
    </p:spTree>
    <p:extLst>
      <p:ext uri="{BB962C8B-B14F-4D97-AF65-F5344CB8AC3E}">
        <p14:creationId xmlns:p14="http://schemas.microsoft.com/office/powerpoint/2010/main" val="38138467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7"/>
                    </p:tgtEl>
                  </p:cond>
                </p:stCondLst>
                <p:endSync evt="end" delay="0">
                  <p:rtn val="all"/>
                </p:endSync>
                <p:childTnLst>
                  <p:par>
                    <p:cTn id="3" fill="hold">
                      <p:stCondLst>
                        <p:cond delay="0"/>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left)">
                                      <p:cBhvr>
                                        <p:cTn id="7" dur="500"/>
                                        <p:tgtEl>
                                          <p:spTgt spid="4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up)">
                                      <p:cBhvr>
                                        <p:cTn id="15" dur="2000"/>
                                        <p:tgtEl>
                                          <p:spTgt spid="51"/>
                                        </p:tgtEl>
                                      </p:cBhvr>
                                    </p:animEffect>
                                  </p:childTnLst>
                                </p:cTn>
                              </p:par>
                            </p:childTnLst>
                          </p:cTn>
                        </p:par>
                        <p:par>
                          <p:cTn id="16" fill="hold">
                            <p:stCondLst>
                              <p:cond delay="300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10"/>
                                        <p:tgtEl>
                                          <p:spTgt spid="10"/>
                                        </p:tgtEl>
                                      </p:cBhvr>
                                    </p:animEffect>
                                  </p:childTnLst>
                                </p:cTn>
                              </p:par>
                            </p:childTnLst>
                          </p:cTn>
                        </p:par>
                        <p:par>
                          <p:cTn id="20" fill="hold">
                            <p:stCondLst>
                              <p:cond delay="3010"/>
                            </p:stCondLst>
                            <p:childTnLst>
                              <p:par>
                                <p:cTn id="21" presetID="22" presetClass="entr" presetSubtype="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10"/>
                                        <p:tgtEl>
                                          <p:spTgt spid="7"/>
                                        </p:tgtEl>
                                      </p:cBhvr>
                                    </p:animEffect>
                                  </p:childTnLst>
                                </p:cTn>
                              </p:par>
                            </p:childTnLst>
                          </p:cTn>
                        </p:par>
                      </p:childTnLst>
                    </p:cTn>
                  </p:par>
                </p:childTnLst>
              </p:cTn>
              <p:nextCondLst>
                <p:cond evt="onClick" delay="0">
                  <p:tgtEl>
                    <p:spTgt spid="47"/>
                  </p:tgtEl>
                </p:cond>
              </p:nextCondLst>
            </p:seq>
          </p:childTnLst>
        </p:cTn>
      </p:par>
    </p:tnLst>
    <p:bldLst>
      <p:bldP spid="51" grpId="0" animBg="1"/>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pad border">
            <a:extLst>
              <a:ext uri="{FF2B5EF4-FFF2-40B4-BE49-F238E27FC236}">
                <a16:creationId xmlns:a16="http://schemas.microsoft.com/office/drawing/2014/main" id="{CB17D9EF-942F-4B46-B5B3-B25ACA4A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5608"/>
            <a:ext cx="4637087" cy="6852392"/>
          </a:xfrm>
          <a:prstGeom prst="rect">
            <a:avLst/>
          </a:prstGeom>
          <a:solidFill>
            <a:schemeClr val="bg1"/>
          </a:solidFill>
        </p:spPr>
      </p:pic>
      <p:sp>
        <p:nvSpPr>
          <p:cNvPr id="8" name="Rectangle 7">
            <a:extLst>
              <a:ext uri="{FF2B5EF4-FFF2-40B4-BE49-F238E27FC236}">
                <a16:creationId xmlns:a16="http://schemas.microsoft.com/office/drawing/2014/main" id="{9030E3EF-C61B-DD4D-AEBD-91CBFDEEF9F8}"/>
              </a:ext>
            </a:extLst>
          </p:cNvPr>
          <p:cNvSpPr/>
          <p:nvPr/>
        </p:nvSpPr>
        <p:spPr>
          <a:xfrm>
            <a:off x="900841" y="694605"/>
            <a:ext cx="4140000" cy="54661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382B632-0F1B-2249-87E0-D604457B4B7F}"/>
              </a:ext>
            </a:extLst>
          </p:cNvPr>
          <p:cNvGrpSpPr/>
          <p:nvPr/>
        </p:nvGrpSpPr>
        <p:grpSpPr>
          <a:xfrm>
            <a:off x="863427" y="1745746"/>
            <a:ext cx="525898" cy="2222193"/>
            <a:chOff x="8543307" y="2541772"/>
            <a:chExt cx="525898" cy="2222193"/>
          </a:xfrm>
        </p:grpSpPr>
        <p:sp>
          <p:nvSpPr>
            <p:cNvPr id="86" name="Rectangle: Rounded Corners 133">
              <a:extLst>
                <a:ext uri="{FF2B5EF4-FFF2-40B4-BE49-F238E27FC236}">
                  <a16:creationId xmlns:a16="http://schemas.microsoft.com/office/drawing/2014/main" id="{9715C7A5-5369-1542-9C48-F802ED09113D}"/>
                </a:ext>
              </a:extLst>
            </p:cNvPr>
            <p:cNvSpPr/>
            <p:nvPr/>
          </p:nvSpPr>
          <p:spPr>
            <a:xfrm rot="16200000">
              <a:off x="7683789" y="3441532"/>
              <a:ext cx="2222193" cy="422674"/>
            </a:xfrm>
            <a:prstGeom prst="roundRect">
              <a:avLst>
                <a:gd name="adj" fmla="val 17699"/>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7" name="Straight Connector 86">
              <a:extLst>
                <a:ext uri="{FF2B5EF4-FFF2-40B4-BE49-F238E27FC236}">
                  <a16:creationId xmlns:a16="http://schemas.microsoft.com/office/drawing/2014/main" id="{C6C823DD-744C-1C4B-9CEC-E8781A95FA36}"/>
                </a:ext>
              </a:extLst>
            </p:cNvPr>
            <p:cNvCxnSpPr>
              <a:cxnSpLocks/>
            </p:cNvCxnSpPr>
            <p:nvPr/>
          </p:nvCxnSpPr>
          <p:spPr>
            <a:xfrm>
              <a:off x="8583548" y="289904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C5DE5A5-72B4-A141-A5A7-1FF7A177224D}"/>
                </a:ext>
              </a:extLst>
            </p:cNvPr>
            <p:cNvCxnSpPr>
              <a:cxnSpLocks/>
            </p:cNvCxnSpPr>
            <p:nvPr/>
          </p:nvCxnSpPr>
          <p:spPr>
            <a:xfrm>
              <a:off x="8583548" y="328413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D421CCA-6A93-5542-A3D2-F2077F476FC0}"/>
                </a:ext>
              </a:extLst>
            </p:cNvPr>
            <p:cNvCxnSpPr>
              <a:cxnSpLocks/>
            </p:cNvCxnSpPr>
            <p:nvPr/>
          </p:nvCxnSpPr>
          <p:spPr>
            <a:xfrm>
              <a:off x="8583548" y="3665208"/>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487C9F-6E1D-8340-9C00-0C5E9E66CF73}"/>
                </a:ext>
              </a:extLst>
            </p:cNvPr>
            <p:cNvCxnSpPr>
              <a:cxnSpLocks/>
            </p:cNvCxnSpPr>
            <p:nvPr/>
          </p:nvCxnSpPr>
          <p:spPr>
            <a:xfrm>
              <a:off x="8583548" y="4045310"/>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5F160CA-CC1D-8143-A2FE-A184E1E0928D}"/>
                </a:ext>
              </a:extLst>
            </p:cNvPr>
            <p:cNvCxnSpPr>
              <a:cxnSpLocks/>
            </p:cNvCxnSpPr>
            <p:nvPr/>
          </p:nvCxnSpPr>
          <p:spPr>
            <a:xfrm>
              <a:off x="8583548" y="4409586"/>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550CA77-A630-1742-AD20-147F435D8EDD}"/>
                </a:ext>
              </a:extLst>
            </p:cNvPr>
            <p:cNvSpPr txBox="1"/>
            <p:nvPr/>
          </p:nvSpPr>
          <p:spPr>
            <a:xfrm>
              <a:off x="8583549" y="257609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5</a:t>
              </a:r>
            </a:p>
          </p:txBody>
        </p:sp>
        <p:sp>
          <p:nvSpPr>
            <p:cNvPr id="93" name="TextBox 92">
              <a:extLst>
                <a:ext uri="{FF2B5EF4-FFF2-40B4-BE49-F238E27FC236}">
                  <a16:creationId xmlns:a16="http://schemas.microsoft.com/office/drawing/2014/main" id="{673C7DFE-BC9C-0247-864A-89075E9D6E03}"/>
                </a:ext>
              </a:extLst>
            </p:cNvPr>
            <p:cNvSpPr txBox="1"/>
            <p:nvPr/>
          </p:nvSpPr>
          <p:spPr>
            <a:xfrm>
              <a:off x="8583549" y="292877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4</a:t>
              </a:r>
            </a:p>
          </p:txBody>
        </p:sp>
        <p:sp>
          <p:nvSpPr>
            <p:cNvPr id="94" name="TextBox 93">
              <a:extLst>
                <a:ext uri="{FF2B5EF4-FFF2-40B4-BE49-F238E27FC236}">
                  <a16:creationId xmlns:a16="http://schemas.microsoft.com/office/drawing/2014/main" id="{44B6CB27-B4ED-D841-86CF-15011897F381}"/>
                </a:ext>
              </a:extLst>
            </p:cNvPr>
            <p:cNvSpPr txBox="1"/>
            <p:nvPr/>
          </p:nvSpPr>
          <p:spPr>
            <a:xfrm>
              <a:off x="8594055" y="4039580"/>
              <a:ext cx="406799" cy="388800"/>
            </a:xfrm>
            <a:prstGeom prst="rect">
              <a:avLst/>
            </a:prstGeom>
            <a:solidFill>
              <a:schemeClr val="bg1">
                <a:lumMod val="85000"/>
              </a:schemeClr>
            </a:solidFill>
            <a:ln>
              <a:noFill/>
            </a:ln>
          </p:spPr>
          <p:txBody>
            <a:bodyPr wrap="square" rtlCol="0" anchor="ctr" anchorCtr="1">
              <a:spAutoFit/>
            </a:bodyPr>
            <a:lstStyle/>
            <a:p>
              <a:r>
                <a:rPr lang="en-SG" sz="1600" b="1" dirty="0">
                  <a:solidFill>
                    <a:srgbClr val="0070C0"/>
                  </a:solidFill>
                  <a:latin typeface="+mj-lt"/>
                </a:rPr>
                <a:t>1</a:t>
              </a:r>
            </a:p>
          </p:txBody>
        </p:sp>
        <p:sp>
          <p:nvSpPr>
            <p:cNvPr id="95" name="TextBox 94">
              <a:extLst>
                <a:ext uri="{FF2B5EF4-FFF2-40B4-BE49-F238E27FC236}">
                  <a16:creationId xmlns:a16="http://schemas.microsoft.com/office/drawing/2014/main" id="{67E07C19-CF2F-0044-8CB2-593C8E01DA81}"/>
                </a:ext>
              </a:extLst>
            </p:cNvPr>
            <p:cNvSpPr txBox="1"/>
            <p:nvPr/>
          </p:nvSpPr>
          <p:spPr>
            <a:xfrm>
              <a:off x="8581808" y="368598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2</a:t>
              </a:r>
            </a:p>
          </p:txBody>
        </p:sp>
        <p:sp>
          <p:nvSpPr>
            <p:cNvPr id="96" name="TextBox 95">
              <a:extLst>
                <a:ext uri="{FF2B5EF4-FFF2-40B4-BE49-F238E27FC236}">
                  <a16:creationId xmlns:a16="http://schemas.microsoft.com/office/drawing/2014/main" id="{3075F8BD-C875-984A-A8F8-44F926AB61C8}"/>
                </a:ext>
              </a:extLst>
            </p:cNvPr>
            <p:cNvSpPr txBox="1"/>
            <p:nvPr/>
          </p:nvSpPr>
          <p:spPr>
            <a:xfrm>
              <a:off x="8581808" y="3310661"/>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3</a:t>
              </a:r>
            </a:p>
          </p:txBody>
        </p:sp>
        <p:sp>
          <p:nvSpPr>
            <p:cNvPr id="97" name="TextBox 96">
              <a:extLst>
                <a:ext uri="{FF2B5EF4-FFF2-40B4-BE49-F238E27FC236}">
                  <a16:creationId xmlns:a16="http://schemas.microsoft.com/office/drawing/2014/main" id="{C07144DC-A1BE-5B41-A17B-9C4C8DCEAAB7}"/>
                </a:ext>
              </a:extLst>
            </p:cNvPr>
            <p:cNvSpPr txBox="1"/>
            <p:nvPr/>
          </p:nvSpPr>
          <p:spPr>
            <a:xfrm>
              <a:off x="8543307" y="4417499"/>
              <a:ext cx="525898"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B1</a:t>
              </a:r>
            </a:p>
          </p:txBody>
        </p:sp>
      </p:grpSp>
      <p:sp>
        <p:nvSpPr>
          <p:cNvPr id="61" name="Rectangle: Rounded Corners 121">
            <a:extLst>
              <a:ext uri="{FF2B5EF4-FFF2-40B4-BE49-F238E27FC236}">
                <a16:creationId xmlns:a16="http://schemas.microsoft.com/office/drawing/2014/main" id="{E7A41A19-7A9F-F042-8BEA-225C5225835D}"/>
              </a:ext>
            </a:extLst>
          </p:cNvPr>
          <p:cNvSpPr/>
          <p:nvPr/>
        </p:nvSpPr>
        <p:spPr>
          <a:xfrm>
            <a:off x="906954" y="5648912"/>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2" name="Graphic 61" descr="Back">
            <a:hlinkClick r:id="" action="ppaction://hlinkshowjump?jump=previousslide"/>
            <a:extLst>
              <a:ext uri="{FF2B5EF4-FFF2-40B4-BE49-F238E27FC236}">
                <a16:creationId xmlns:a16="http://schemas.microsoft.com/office/drawing/2014/main" id="{00341B2F-A550-0B44-9DAD-8990B7F82C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121" y="5681491"/>
            <a:ext cx="438644" cy="438644"/>
          </a:xfrm>
          <a:prstGeom prst="round1Rect">
            <a:avLst/>
          </a:prstGeom>
        </p:spPr>
      </p:pic>
      <p:sp>
        <p:nvSpPr>
          <p:cNvPr id="63" name="Rectangle: Rounded Corners 121">
            <a:extLst>
              <a:ext uri="{FF2B5EF4-FFF2-40B4-BE49-F238E27FC236}">
                <a16:creationId xmlns:a16="http://schemas.microsoft.com/office/drawing/2014/main" id="{B7B22FAE-5056-2E4B-9E52-1F998CEE3E63}"/>
              </a:ext>
            </a:extLst>
          </p:cNvPr>
          <p:cNvSpPr/>
          <p:nvPr/>
        </p:nvSpPr>
        <p:spPr>
          <a:xfrm>
            <a:off x="1528338" y="5652319"/>
            <a:ext cx="2884293" cy="504000"/>
          </a:xfrm>
          <a:prstGeom prst="round2Same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500" dirty="0">
              <a:latin typeface="+mj-lt"/>
            </a:endParaRPr>
          </a:p>
        </p:txBody>
      </p:sp>
      <p:sp>
        <p:nvSpPr>
          <p:cNvPr id="64" name="Rectangle: Rounded Corners 121">
            <a:extLst>
              <a:ext uri="{FF2B5EF4-FFF2-40B4-BE49-F238E27FC236}">
                <a16:creationId xmlns:a16="http://schemas.microsoft.com/office/drawing/2014/main" id="{7ED3DA79-B466-0A4C-8C8D-14D657A92ADC}"/>
              </a:ext>
            </a:extLst>
          </p:cNvPr>
          <p:cNvSpPr/>
          <p:nvPr/>
        </p:nvSpPr>
        <p:spPr>
          <a:xfrm rot="16200000">
            <a:off x="4536450" y="5651528"/>
            <a:ext cx="498372" cy="504000"/>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5" name="Graphic 64" descr="Single gear">
            <a:hlinkClick r:id="rId5" action="ppaction://hlinksldjump"/>
            <a:extLst>
              <a:ext uri="{FF2B5EF4-FFF2-40B4-BE49-F238E27FC236}">
                <a16:creationId xmlns:a16="http://schemas.microsoft.com/office/drawing/2014/main" id="{F2534D7B-22E7-3045-B87F-BEB0709F7A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4579180" y="5690694"/>
            <a:ext cx="420056" cy="424967"/>
          </a:xfrm>
          <a:prstGeom prst="round1Rect">
            <a:avLst/>
          </a:prstGeom>
        </p:spPr>
      </p:pic>
      <p:sp>
        <p:nvSpPr>
          <p:cNvPr id="66" name="Rectangle: Rounded Corners 125">
            <a:extLst>
              <a:ext uri="{FF2B5EF4-FFF2-40B4-BE49-F238E27FC236}">
                <a16:creationId xmlns:a16="http://schemas.microsoft.com/office/drawing/2014/main" id="{67BB6655-3D9E-3A46-A0FE-859DDA61E078}"/>
              </a:ext>
            </a:extLst>
          </p:cNvPr>
          <p:cNvSpPr/>
          <p:nvPr/>
        </p:nvSpPr>
        <p:spPr>
          <a:xfrm rot="16200000">
            <a:off x="3742733" y="5466441"/>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7" name="Graphic 66" descr="Play">
            <a:extLst>
              <a:ext uri="{FF2B5EF4-FFF2-40B4-BE49-F238E27FC236}">
                <a16:creationId xmlns:a16="http://schemas.microsoft.com/office/drawing/2014/main" id="{F49FA6AB-72C0-0E41-A201-1B7C5A90ADC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3778963" y="5519160"/>
            <a:ext cx="75080" cy="138659"/>
          </a:xfrm>
          <a:prstGeom prst="rect">
            <a:avLst/>
          </a:prstGeom>
        </p:spPr>
      </p:pic>
      <p:cxnSp>
        <p:nvCxnSpPr>
          <p:cNvPr id="98" name="Straight Connector 97">
            <a:extLst>
              <a:ext uri="{FF2B5EF4-FFF2-40B4-BE49-F238E27FC236}">
                <a16:creationId xmlns:a16="http://schemas.microsoft.com/office/drawing/2014/main" id="{F4591665-835D-6A46-A850-53ED5E68F22C}"/>
              </a:ext>
            </a:extLst>
          </p:cNvPr>
          <p:cNvCxnSpPr>
            <a:cxnSpLocks/>
          </p:cNvCxnSpPr>
          <p:nvPr/>
        </p:nvCxnSpPr>
        <p:spPr>
          <a:xfrm>
            <a:off x="3959652" y="5654342"/>
            <a:ext cx="0" cy="498372"/>
          </a:xfrm>
          <a:prstGeom prst="line">
            <a:avLst/>
          </a:prstGeom>
          <a:ln w="3175">
            <a:solidFill>
              <a:schemeClr val="bg2">
                <a:lumMod val="25000"/>
              </a:schemeClr>
            </a:solidFill>
          </a:ln>
        </p:spPr>
        <p:style>
          <a:lnRef idx="1">
            <a:schemeClr val="dk1"/>
          </a:lnRef>
          <a:fillRef idx="0">
            <a:schemeClr val="dk1"/>
          </a:fillRef>
          <a:effectRef idx="0">
            <a:schemeClr val="dk1"/>
          </a:effectRef>
          <a:fontRef idx="minor">
            <a:schemeClr val="tx1"/>
          </a:fontRef>
        </p:style>
      </p:cxnSp>
      <p:grpSp>
        <p:nvGrpSpPr>
          <p:cNvPr id="85" name="Group 84">
            <a:extLst>
              <a:ext uri="{FF2B5EF4-FFF2-40B4-BE49-F238E27FC236}">
                <a16:creationId xmlns:a16="http://schemas.microsoft.com/office/drawing/2014/main" id="{40211841-665F-BE41-84CB-7967C93A7987}"/>
              </a:ext>
            </a:extLst>
          </p:cNvPr>
          <p:cNvGrpSpPr/>
          <p:nvPr/>
        </p:nvGrpSpPr>
        <p:grpSpPr>
          <a:xfrm>
            <a:off x="1168530" y="804363"/>
            <a:ext cx="826771" cy="745497"/>
            <a:chOff x="7256689" y="676734"/>
            <a:chExt cx="826771" cy="745497"/>
          </a:xfrm>
        </p:grpSpPr>
        <p:sp>
          <p:nvSpPr>
            <p:cNvPr id="99" name="Rectangle: Rounded Corners 125">
              <a:extLst>
                <a:ext uri="{FF2B5EF4-FFF2-40B4-BE49-F238E27FC236}">
                  <a16:creationId xmlns:a16="http://schemas.microsoft.com/office/drawing/2014/main" id="{38D11D5A-D1B2-7D4A-8402-9CE27AF70AD0}"/>
                </a:ext>
              </a:extLst>
            </p:cNvPr>
            <p:cNvSpPr/>
            <p:nvPr/>
          </p:nvSpPr>
          <p:spPr>
            <a:xfrm>
              <a:off x="7267352" y="713938"/>
              <a:ext cx="680089"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300" dirty="0">
                <a:solidFill>
                  <a:schemeClr val="tx1">
                    <a:lumMod val="65000"/>
                    <a:lumOff val="35000"/>
                  </a:schemeClr>
                </a:solidFill>
                <a:latin typeface="+mj-lt"/>
              </a:endParaRPr>
            </a:p>
          </p:txBody>
        </p:sp>
        <p:grpSp>
          <p:nvGrpSpPr>
            <p:cNvPr id="115" name="Group 114">
              <a:extLst>
                <a:ext uri="{FF2B5EF4-FFF2-40B4-BE49-F238E27FC236}">
                  <a16:creationId xmlns:a16="http://schemas.microsoft.com/office/drawing/2014/main" id="{03C5CF04-5D8F-414E-859A-C934086025ED}"/>
                </a:ext>
              </a:extLst>
            </p:cNvPr>
            <p:cNvGrpSpPr/>
            <p:nvPr/>
          </p:nvGrpSpPr>
          <p:grpSpPr>
            <a:xfrm>
              <a:off x="7256689" y="676734"/>
              <a:ext cx="708171" cy="691685"/>
              <a:chOff x="5422538" y="1664287"/>
              <a:chExt cx="708171" cy="691685"/>
            </a:xfrm>
            <a:solidFill>
              <a:schemeClr val="accent2"/>
            </a:solidFill>
          </p:grpSpPr>
          <p:sp>
            <p:nvSpPr>
              <p:cNvPr id="119" name="Donut 13">
                <a:extLst>
                  <a:ext uri="{FF2B5EF4-FFF2-40B4-BE49-F238E27FC236}">
                    <a16:creationId xmlns:a16="http://schemas.microsoft.com/office/drawing/2014/main" id="{4DAF0684-ADD1-0446-A36D-2DB70EFEF7AC}"/>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0" name="Graphic 119" descr="Marker">
                <a:extLst>
                  <a:ext uri="{FF2B5EF4-FFF2-40B4-BE49-F238E27FC236}">
                    <a16:creationId xmlns:a16="http://schemas.microsoft.com/office/drawing/2014/main" id="{D09E0813-A6EE-E642-9F3A-6813C53AF97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22538" y="1664287"/>
                <a:ext cx="708171" cy="691685"/>
              </a:xfrm>
              <a:prstGeom prst="rect">
                <a:avLst/>
              </a:prstGeom>
            </p:spPr>
          </p:pic>
        </p:grpSp>
        <p:grpSp>
          <p:nvGrpSpPr>
            <p:cNvPr id="116" name="Group 115">
              <a:extLst>
                <a:ext uri="{FF2B5EF4-FFF2-40B4-BE49-F238E27FC236}">
                  <a16:creationId xmlns:a16="http://schemas.microsoft.com/office/drawing/2014/main" id="{2BFC590A-FB16-4C44-81CE-80288050D9AE}"/>
                </a:ext>
              </a:extLst>
            </p:cNvPr>
            <p:cNvGrpSpPr/>
            <p:nvPr/>
          </p:nvGrpSpPr>
          <p:grpSpPr>
            <a:xfrm>
              <a:off x="7945489" y="954448"/>
              <a:ext cx="137971" cy="227739"/>
              <a:chOff x="6580691" y="1008894"/>
              <a:chExt cx="137971" cy="227739"/>
            </a:xfrm>
          </p:grpSpPr>
          <p:sp>
            <p:nvSpPr>
              <p:cNvPr id="117" name="Rectangle: Rounded Corners 125">
                <a:extLst>
                  <a:ext uri="{FF2B5EF4-FFF2-40B4-BE49-F238E27FC236}">
                    <a16:creationId xmlns:a16="http://schemas.microsoft.com/office/drawing/2014/main" id="{CD7D2D56-3EAA-DB47-98D3-1E5409F7B472}"/>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18" name="Graphic 117" descr="Play">
                <a:extLst>
                  <a:ext uri="{FF2B5EF4-FFF2-40B4-BE49-F238E27FC236}">
                    <a16:creationId xmlns:a16="http://schemas.microsoft.com/office/drawing/2014/main" id="{A1666FA5-ED2A-2249-BE89-E513AE0D0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flipH="1">
                <a:off x="6612667" y="1049510"/>
                <a:ext cx="75080" cy="138659"/>
              </a:xfrm>
              <a:prstGeom prst="rect">
                <a:avLst/>
              </a:prstGeom>
            </p:spPr>
          </p:pic>
        </p:grpSp>
      </p:grpSp>
      <p:cxnSp>
        <p:nvCxnSpPr>
          <p:cNvPr id="114" name="Straight Connector 113">
            <a:extLst>
              <a:ext uri="{FF2B5EF4-FFF2-40B4-BE49-F238E27FC236}">
                <a16:creationId xmlns:a16="http://schemas.microsoft.com/office/drawing/2014/main" id="{89564FAB-F263-1648-94EB-506BCCF764DA}"/>
              </a:ext>
            </a:extLst>
          </p:cNvPr>
          <p:cNvCxnSpPr/>
          <p:nvPr/>
        </p:nvCxnSpPr>
        <p:spPr>
          <a:xfrm>
            <a:off x="4203504" y="1948231"/>
            <a:ext cx="821289" cy="718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FE9D8E62-C255-0B4E-A3DA-D4EB5138F1C5}"/>
              </a:ext>
            </a:extLst>
          </p:cNvPr>
          <p:cNvCxnSpPr>
            <a:cxnSpLocks/>
          </p:cNvCxnSpPr>
          <p:nvPr/>
        </p:nvCxnSpPr>
        <p:spPr>
          <a:xfrm rot="5400000">
            <a:off x="998521" y="3050278"/>
            <a:ext cx="3741543" cy="1466587"/>
          </a:xfrm>
          <a:prstGeom prst="bentConnector3">
            <a:avLst>
              <a:gd name="adj1" fmla="val 19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90A7C277-910A-DA4C-B1B9-36C95A9D4D91}"/>
              </a:ext>
            </a:extLst>
          </p:cNvPr>
          <p:cNvGrpSpPr/>
          <p:nvPr/>
        </p:nvGrpSpPr>
        <p:grpSpPr>
          <a:xfrm>
            <a:off x="3251669" y="4341493"/>
            <a:ext cx="1815400" cy="594432"/>
            <a:chOff x="3539721" y="4220959"/>
            <a:chExt cx="867560" cy="300362"/>
          </a:xfrm>
        </p:grpSpPr>
        <p:sp>
          <p:nvSpPr>
            <p:cNvPr id="124" name="Flowchart: Process 65">
              <a:extLst>
                <a:ext uri="{FF2B5EF4-FFF2-40B4-BE49-F238E27FC236}">
                  <a16:creationId xmlns:a16="http://schemas.microsoft.com/office/drawing/2014/main" id="{D6B1BDC1-88B1-6C4E-9DC0-3F9057756487}"/>
                </a:ext>
              </a:extLst>
            </p:cNvPr>
            <p:cNvSpPr/>
            <p:nvPr/>
          </p:nvSpPr>
          <p:spPr>
            <a:xfrm>
              <a:off x="3543844" y="4220959"/>
              <a:ext cx="847225" cy="300362"/>
            </a:xfrm>
            <a:prstGeom prst="flowChartProcess">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 </a:t>
              </a:r>
            </a:p>
          </p:txBody>
        </p:sp>
        <p:sp>
          <p:nvSpPr>
            <p:cNvPr id="125" name="TextBox 124">
              <a:extLst>
                <a:ext uri="{FF2B5EF4-FFF2-40B4-BE49-F238E27FC236}">
                  <a16:creationId xmlns:a16="http://schemas.microsoft.com/office/drawing/2014/main" id="{498313D2-E73B-6349-BFF7-8365273278F2}"/>
                </a:ext>
              </a:extLst>
            </p:cNvPr>
            <p:cNvSpPr txBox="1"/>
            <p:nvPr/>
          </p:nvSpPr>
          <p:spPr>
            <a:xfrm>
              <a:off x="3539721" y="4279793"/>
              <a:ext cx="867560" cy="202172"/>
            </a:xfrm>
            <a:prstGeom prst="rect">
              <a:avLst/>
            </a:prstGeom>
            <a:noFill/>
            <a:ln w="9525">
              <a:noFill/>
            </a:ln>
          </p:spPr>
          <p:txBody>
            <a:bodyPr wrap="square" rtlCol="0" anchor="t" anchorCtr="1">
              <a:spAutoFit/>
            </a:bodyPr>
            <a:lstStyle/>
            <a:p>
              <a:pPr algn="ctr"/>
              <a:r>
                <a:rPr lang="en-SG" sz="2000" dirty="0"/>
                <a:t>HW LAB 1</a:t>
              </a:r>
            </a:p>
          </p:txBody>
        </p:sp>
      </p:grpSp>
      <p:grpSp>
        <p:nvGrpSpPr>
          <p:cNvPr id="127" name="Group 126">
            <a:extLst>
              <a:ext uri="{FF2B5EF4-FFF2-40B4-BE49-F238E27FC236}">
                <a16:creationId xmlns:a16="http://schemas.microsoft.com/office/drawing/2014/main" id="{2CEAC793-7A08-6D46-94C0-E1019E69CE47}"/>
              </a:ext>
            </a:extLst>
          </p:cNvPr>
          <p:cNvGrpSpPr/>
          <p:nvPr/>
        </p:nvGrpSpPr>
        <p:grpSpPr>
          <a:xfrm>
            <a:off x="3251670" y="2662180"/>
            <a:ext cx="1781832" cy="1283331"/>
            <a:chOff x="2743882" y="2667051"/>
            <a:chExt cx="1781832" cy="1283331"/>
          </a:xfrm>
        </p:grpSpPr>
        <p:grpSp>
          <p:nvGrpSpPr>
            <p:cNvPr id="128" name="Group 127">
              <a:extLst>
                <a:ext uri="{FF2B5EF4-FFF2-40B4-BE49-F238E27FC236}">
                  <a16:creationId xmlns:a16="http://schemas.microsoft.com/office/drawing/2014/main" id="{D7CD6AD9-E41B-9747-ADDE-8E026C97B160}"/>
                </a:ext>
              </a:extLst>
            </p:cNvPr>
            <p:cNvGrpSpPr/>
            <p:nvPr/>
          </p:nvGrpSpPr>
          <p:grpSpPr>
            <a:xfrm>
              <a:off x="2743882" y="3051189"/>
              <a:ext cx="1781832" cy="899193"/>
              <a:chOff x="2384030" y="380558"/>
              <a:chExt cx="1781832" cy="899193"/>
            </a:xfrm>
          </p:grpSpPr>
          <p:sp>
            <p:nvSpPr>
              <p:cNvPr id="131" name="Flowchart: Process 15">
                <a:extLst>
                  <a:ext uri="{FF2B5EF4-FFF2-40B4-BE49-F238E27FC236}">
                    <a16:creationId xmlns:a16="http://schemas.microsoft.com/office/drawing/2014/main" id="{D75960CD-A441-0B40-9EE3-72DD7F7EA80A}"/>
                  </a:ext>
                </a:extLst>
              </p:cNvPr>
              <p:cNvSpPr/>
              <p:nvPr/>
            </p:nvSpPr>
            <p:spPr>
              <a:xfrm>
                <a:off x="2384030" y="380558"/>
                <a:ext cx="1781832" cy="899193"/>
              </a:xfrm>
              <a:prstGeom prst="flowChartProcess">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TextBox 131">
                <a:extLst>
                  <a:ext uri="{FF2B5EF4-FFF2-40B4-BE49-F238E27FC236}">
                    <a16:creationId xmlns:a16="http://schemas.microsoft.com/office/drawing/2014/main" id="{D6174219-8B1D-1548-93D4-713BF2B51341}"/>
                  </a:ext>
                </a:extLst>
              </p:cNvPr>
              <p:cNvSpPr txBox="1"/>
              <p:nvPr/>
            </p:nvSpPr>
            <p:spPr>
              <a:xfrm>
                <a:off x="2486602" y="423173"/>
                <a:ext cx="1576688" cy="338554"/>
              </a:xfrm>
              <a:prstGeom prst="rect">
                <a:avLst/>
              </a:prstGeom>
              <a:noFill/>
              <a:ln w="9525">
                <a:noFill/>
              </a:ln>
            </p:spPr>
            <p:txBody>
              <a:bodyPr wrap="square" rtlCol="0" anchor="t" anchorCtr="1">
                <a:spAutoFit/>
              </a:bodyPr>
              <a:lstStyle/>
              <a:p>
                <a:pPr algn="ctr"/>
                <a:r>
                  <a:rPr lang="en-SG" sz="1600" dirty="0"/>
                  <a:t>SCSE LOUNGE</a:t>
                </a:r>
              </a:p>
            </p:txBody>
          </p:sp>
        </p:grpSp>
        <p:pic>
          <p:nvPicPr>
            <p:cNvPr id="129" name="Picture 128">
              <a:extLst>
                <a:ext uri="{FF2B5EF4-FFF2-40B4-BE49-F238E27FC236}">
                  <a16:creationId xmlns:a16="http://schemas.microsoft.com/office/drawing/2014/main" id="{54EDA401-E38F-F840-AD3D-7F0AE2FA8EE5}"/>
                </a:ext>
              </a:extLst>
            </p:cNvPr>
            <p:cNvPicPr>
              <a:picLocks noChangeAspect="1"/>
            </p:cNvPicPr>
            <p:nvPr/>
          </p:nvPicPr>
          <p:blipFill>
            <a:blip r:embed="rId12"/>
            <a:stretch>
              <a:fillRect/>
            </a:stretch>
          </p:blipFill>
          <p:spPr>
            <a:xfrm>
              <a:off x="3465430" y="3550327"/>
              <a:ext cx="285114" cy="334851"/>
            </a:xfrm>
            <a:prstGeom prst="rect">
              <a:avLst/>
            </a:prstGeom>
          </p:spPr>
        </p:pic>
        <p:sp>
          <p:nvSpPr>
            <p:cNvPr id="130" name="Flowchart: Process 69">
              <a:extLst>
                <a:ext uri="{FF2B5EF4-FFF2-40B4-BE49-F238E27FC236}">
                  <a16:creationId xmlns:a16="http://schemas.microsoft.com/office/drawing/2014/main" id="{5128352E-DE26-6E4D-AFA0-6A8DC5AD1A37}"/>
                </a:ext>
              </a:extLst>
            </p:cNvPr>
            <p:cNvSpPr/>
            <p:nvPr/>
          </p:nvSpPr>
          <p:spPr>
            <a:xfrm>
              <a:off x="2743882" y="2667051"/>
              <a:ext cx="1781832" cy="800577"/>
            </a:xfrm>
            <a:prstGeom prst="flowChartProcess">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48" name="Group 147">
            <a:extLst>
              <a:ext uri="{FF2B5EF4-FFF2-40B4-BE49-F238E27FC236}">
                <a16:creationId xmlns:a16="http://schemas.microsoft.com/office/drawing/2014/main" id="{E597016D-A56F-C849-9C9C-4B8408D7D224}"/>
              </a:ext>
            </a:extLst>
          </p:cNvPr>
          <p:cNvGrpSpPr/>
          <p:nvPr/>
        </p:nvGrpSpPr>
        <p:grpSpPr>
          <a:xfrm>
            <a:off x="3242960" y="4946329"/>
            <a:ext cx="1815400" cy="669008"/>
            <a:chOff x="3537901" y="4220959"/>
            <a:chExt cx="867560" cy="417158"/>
          </a:xfrm>
        </p:grpSpPr>
        <p:sp>
          <p:nvSpPr>
            <p:cNvPr id="149" name="Flowchart: Process 65">
              <a:extLst>
                <a:ext uri="{FF2B5EF4-FFF2-40B4-BE49-F238E27FC236}">
                  <a16:creationId xmlns:a16="http://schemas.microsoft.com/office/drawing/2014/main" id="{B0373969-F99B-8242-B081-13FF27AAA97B}"/>
                </a:ext>
              </a:extLst>
            </p:cNvPr>
            <p:cNvSpPr/>
            <p:nvPr/>
          </p:nvSpPr>
          <p:spPr>
            <a:xfrm>
              <a:off x="3543844" y="4220959"/>
              <a:ext cx="847225" cy="300362"/>
            </a:xfrm>
            <a:prstGeom prst="flowChartProcess">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 </a:t>
              </a:r>
            </a:p>
          </p:txBody>
        </p:sp>
        <p:sp>
          <p:nvSpPr>
            <p:cNvPr id="150" name="TextBox 149">
              <a:extLst>
                <a:ext uri="{FF2B5EF4-FFF2-40B4-BE49-F238E27FC236}">
                  <a16:creationId xmlns:a16="http://schemas.microsoft.com/office/drawing/2014/main" id="{D76D0B1D-3CC3-0649-8C97-14EEB100EFDB}"/>
                </a:ext>
              </a:extLst>
            </p:cNvPr>
            <p:cNvSpPr txBox="1"/>
            <p:nvPr/>
          </p:nvSpPr>
          <p:spPr>
            <a:xfrm>
              <a:off x="3537901" y="4238007"/>
              <a:ext cx="867560" cy="400110"/>
            </a:xfrm>
            <a:prstGeom prst="rect">
              <a:avLst/>
            </a:prstGeom>
            <a:noFill/>
            <a:ln w="9525">
              <a:noFill/>
            </a:ln>
          </p:spPr>
          <p:txBody>
            <a:bodyPr wrap="square" rtlCol="0" anchor="t" anchorCtr="1">
              <a:spAutoFit/>
            </a:bodyPr>
            <a:lstStyle/>
            <a:p>
              <a:r>
                <a:rPr lang="en-SG" sz="2000" dirty="0"/>
                <a:t>SW LAB 1</a:t>
              </a:r>
            </a:p>
          </p:txBody>
        </p:sp>
      </p:grpSp>
      <p:sp>
        <p:nvSpPr>
          <p:cNvPr id="153" name="Title 1">
            <a:extLst>
              <a:ext uri="{FF2B5EF4-FFF2-40B4-BE49-F238E27FC236}">
                <a16:creationId xmlns:a16="http://schemas.microsoft.com/office/drawing/2014/main" id="{7ECFBAD2-19DB-C54A-B2FA-8A398B990418}"/>
              </a:ext>
            </a:extLst>
          </p:cNvPr>
          <p:cNvSpPr txBox="1">
            <a:spLocks/>
          </p:cNvSpPr>
          <p:nvPr/>
        </p:nvSpPr>
        <p:spPr>
          <a:xfrm>
            <a:off x="6048452" y="390058"/>
            <a:ext cx="5257800" cy="70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dirty="0"/>
              <a:t>Main Interface</a:t>
            </a:r>
            <a:endParaRPr lang="en-US" sz="4800" dirty="0"/>
          </a:p>
        </p:txBody>
      </p:sp>
      <p:sp>
        <p:nvSpPr>
          <p:cNvPr id="154" name="Rectangle 153">
            <a:extLst>
              <a:ext uri="{FF2B5EF4-FFF2-40B4-BE49-F238E27FC236}">
                <a16:creationId xmlns:a16="http://schemas.microsoft.com/office/drawing/2014/main" id="{EDFF0A3D-4EDE-F143-9763-1BD92FB5BD41}"/>
              </a:ext>
            </a:extLst>
          </p:cNvPr>
          <p:cNvSpPr/>
          <p:nvPr/>
        </p:nvSpPr>
        <p:spPr>
          <a:xfrm>
            <a:off x="5793114" y="1548030"/>
            <a:ext cx="6096000" cy="369332"/>
          </a:xfrm>
          <a:prstGeom prst="rect">
            <a:avLst/>
          </a:prstGeom>
        </p:spPr>
        <p:txBody>
          <a:bodyPr>
            <a:spAutoFit/>
          </a:bodyPr>
          <a:lstStyle/>
          <a:p>
            <a:pPr marL="342900" indent="-342900">
              <a:buAutoNum type="arabicPeriod"/>
            </a:pPr>
            <a:r>
              <a:rPr lang="en-GB" dirty="0"/>
              <a:t>To explore the other features of the App, please click on </a:t>
            </a:r>
            <a:endParaRPr lang="en-US" dirty="0"/>
          </a:p>
        </p:txBody>
      </p:sp>
      <p:sp>
        <p:nvSpPr>
          <p:cNvPr id="58" name="Flowchart: Connector 64">
            <a:extLst>
              <a:ext uri="{FF2B5EF4-FFF2-40B4-BE49-F238E27FC236}">
                <a16:creationId xmlns:a16="http://schemas.microsoft.com/office/drawing/2014/main" id="{9C04BB55-3EFF-954F-B981-63E8A56E682B}"/>
              </a:ext>
            </a:extLst>
          </p:cNvPr>
          <p:cNvSpPr/>
          <p:nvPr/>
        </p:nvSpPr>
        <p:spPr>
          <a:xfrm>
            <a:off x="2827247" y="4545559"/>
            <a:ext cx="239670" cy="224847"/>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9" name="Graphic 58" descr="Magnifying glass">
            <a:extLst>
              <a:ext uri="{FF2B5EF4-FFF2-40B4-BE49-F238E27FC236}">
                <a16:creationId xmlns:a16="http://schemas.microsoft.com/office/drawing/2014/main" id="{2A4AD17B-22AF-2848-A430-28521945CF9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09602" y="5741361"/>
            <a:ext cx="338554" cy="338554"/>
          </a:xfrm>
          <a:prstGeom prst="rect">
            <a:avLst/>
          </a:prstGeom>
        </p:spPr>
      </p:pic>
      <p:pic>
        <p:nvPicPr>
          <p:cNvPr id="60" name="Graphic 59" descr="Star">
            <a:extLst>
              <a:ext uri="{FF2B5EF4-FFF2-40B4-BE49-F238E27FC236}">
                <a16:creationId xmlns:a16="http://schemas.microsoft.com/office/drawing/2014/main" id="{BDE9326E-3BBA-5F4C-882A-F81FFC82507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021352" y="5737919"/>
            <a:ext cx="328674" cy="328674"/>
          </a:xfrm>
          <a:prstGeom prst="rect">
            <a:avLst/>
          </a:prstGeom>
        </p:spPr>
      </p:pic>
      <p:pic>
        <p:nvPicPr>
          <p:cNvPr id="68" name="Graphic 67" descr="Single gear">
            <a:extLst>
              <a:ext uri="{FF2B5EF4-FFF2-40B4-BE49-F238E27FC236}">
                <a16:creationId xmlns:a16="http://schemas.microsoft.com/office/drawing/2014/main" id="{D6C29A0B-1439-FB41-ADCA-F403EF6067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11503194" y="1493592"/>
            <a:ext cx="420056" cy="424967"/>
          </a:xfrm>
          <a:prstGeom prst="round1Rect">
            <a:avLst/>
          </a:prstGeom>
        </p:spPr>
      </p:pic>
    </p:spTree>
    <p:extLst>
      <p:ext uri="{BB962C8B-B14F-4D97-AF65-F5344CB8AC3E}">
        <p14:creationId xmlns:p14="http://schemas.microsoft.com/office/powerpoint/2010/main" val="15381607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A367-9D78-C845-9B8D-6E60DDD36CC2}"/>
              </a:ext>
            </a:extLst>
          </p:cNvPr>
          <p:cNvSpPr>
            <a:spLocks noGrp="1"/>
          </p:cNvSpPr>
          <p:nvPr>
            <p:ph type="ctrTitle"/>
          </p:nvPr>
        </p:nvSpPr>
        <p:spPr>
          <a:xfrm>
            <a:off x="7418961" y="198235"/>
            <a:ext cx="4572000" cy="978811"/>
          </a:xfrm>
        </p:spPr>
        <p:txBody>
          <a:bodyPr>
            <a:noAutofit/>
          </a:bodyPr>
          <a:lstStyle/>
          <a:p>
            <a:r>
              <a:rPr lang="en-GB" b="1" dirty="0"/>
              <a:t>Settings Page</a:t>
            </a:r>
            <a:endParaRPr lang="en-US" dirty="0"/>
          </a:p>
        </p:txBody>
      </p:sp>
      <p:pic>
        <p:nvPicPr>
          <p:cNvPr id="6" name="Picture 2" descr="Image result for ipad border">
            <a:extLst>
              <a:ext uri="{FF2B5EF4-FFF2-40B4-BE49-F238E27FC236}">
                <a16:creationId xmlns:a16="http://schemas.microsoft.com/office/drawing/2014/main" id="{BF896936-63B6-BF42-9FBA-56C7E0F47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0"/>
            <a:ext cx="4637087" cy="68523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225">
            <a:extLst>
              <a:ext uri="{FF2B5EF4-FFF2-40B4-BE49-F238E27FC236}">
                <a16:creationId xmlns:a16="http://schemas.microsoft.com/office/drawing/2014/main" id="{9F466CC5-A532-9F4D-A9E1-1A057879539C}"/>
              </a:ext>
            </a:extLst>
          </p:cNvPr>
          <p:cNvSpPr/>
          <p:nvPr/>
        </p:nvSpPr>
        <p:spPr>
          <a:xfrm>
            <a:off x="904673" y="710119"/>
            <a:ext cx="4140000" cy="46465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Settings</a:t>
            </a:r>
          </a:p>
        </p:txBody>
      </p:sp>
      <p:sp>
        <p:nvSpPr>
          <p:cNvPr id="8" name="Rectangle: Rounded Corners 125">
            <a:extLst>
              <a:ext uri="{FF2B5EF4-FFF2-40B4-BE49-F238E27FC236}">
                <a16:creationId xmlns:a16="http://schemas.microsoft.com/office/drawing/2014/main" id="{FBBB803E-68D1-B54C-8A04-19AA033D2798}"/>
              </a:ext>
            </a:extLst>
          </p:cNvPr>
          <p:cNvSpPr/>
          <p:nvPr/>
        </p:nvSpPr>
        <p:spPr>
          <a:xfrm>
            <a:off x="1015999" y="146929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Language:</a:t>
            </a:r>
          </a:p>
        </p:txBody>
      </p:sp>
      <p:sp>
        <p:nvSpPr>
          <p:cNvPr id="9" name="TextBox 8">
            <a:extLst>
              <a:ext uri="{FF2B5EF4-FFF2-40B4-BE49-F238E27FC236}">
                <a16:creationId xmlns:a16="http://schemas.microsoft.com/office/drawing/2014/main" id="{542AFEA8-CBF4-DA47-927A-DD03F1DF31B0}"/>
              </a:ext>
            </a:extLst>
          </p:cNvPr>
          <p:cNvSpPr txBox="1"/>
          <p:nvPr/>
        </p:nvSpPr>
        <p:spPr>
          <a:xfrm>
            <a:off x="3520060" y="1581903"/>
            <a:ext cx="1290349" cy="315047"/>
          </a:xfrm>
          <a:prstGeom prst="rect">
            <a:avLst/>
          </a:prstGeom>
          <a:noFill/>
          <a:ln w="9525">
            <a:solidFill>
              <a:schemeClr val="bg1">
                <a:lumMod val="75000"/>
              </a:schemeClr>
            </a:solidFill>
          </a:ln>
        </p:spPr>
        <p:txBody>
          <a:bodyPr wrap="square" rtlCol="0">
            <a:spAutoFit/>
          </a:bodyPr>
          <a:lstStyle/>
          <a:p>
            <a:r>
              <a:rPr lang="en-US" sz="1600" dirty="0"/>
              <a:t>English</a:t>
            </a:r>
          </a:p>
        </p:txBody>
      </p:sp>
      <p:pic>
        <p:nvPicPr>
          <p:cNvPr id="10" name="Graphic 9" descr="Play">
            <a:extLst>
              <a:ext uri="{FF2B5EF4-FFF2-40B4-BE49-F238E27FC236}">
                <a16:creationId xmlns:a16="http://schemas.microsoft.com/office/drawing/2014/main" id="{02E2F56E-1A97-7141-B08A-257B4DADFD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4560074" y="1624613"/>
            <a:ext cx="158096" cy="248793"/>
          </a:xfrm>
          <a:prstGeom prst="rect">
            <a:avLst/>
          </a:prstGeom>
        </p:spPr>
      </p:pic>
      <p:grpSp>
        <p:nvGrpSpPr>
          <p:cNvPr id="25" name="Group 24">
            <a:extLst>
              <a:ext uri="{FF2B5EF4-FFF2-40B4-BE49-F238E27FC236}">
                <a16:creationId xmlns:a16="http://schemas.microsoft.com/office/drawing/2014/main" id="{E04C037F-0732-E94A-8AAB-807F25677944}"/>
              </a:ext>
            </a:extLst>
          </p:cNvPr>
          <p:cNvGrpSpPr/>
          <p:nvPr/>
        </p:nvGrpSpPr>
        <p:grpSpPr>
          <a:xfrm>
            <a:off x="1015999" y="2096612"/>
            <a:ext cx="3978032" cy="539262"/>
            <a:chOff x="1015999" y="2096612"/>
            <a:chExt cx="3978032" cy="539262"/>
          </a:xfrm>
        </p:grpSpPr>
        <p:sp>
          <p:nvSpPr>
            <p:cNvPr id="11" name="Rectangle: Rounded Corners 125">
              <a:extLst>
                <a:ext uri="{FF2B5EF4-FFF2-40B4-BE49-F238E27FC236}">
                  <a16:creationId xmlns:a16="http://schemas.microsoft.com/office/drawing/2014/main" id="{F82AA24C-D5E4-2641-9DDD-31003F12C9A3}"/>
                </a:ext>
              </a:extLst>
            </p:cNvPr>
            <p:cNvSpPr/>
            <p:nvPr/>
          </p:nvSpPr>
          <p:spPr>
            <a:xfrm>
              <a:off x="1015999" y="209661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Map Type: 	          2D	           3D</a:t>
              </a:r>
            </a:p>
          </p:txBody>
        </p:sp>
        <p:grpSp>
          <p:nvGrpSpPr>
            <p:cNvPr id="21" name="Group 20">
              <a:extLst>
                <a:ext uri="{FF2B5EF4-FFF2-40B4-BE49-F238E27FC236}">
                  <a16:creationId xmlns:a16="http://schemas.microsoft.com/office/drawing/2014/main" id="{7F3CA394-4177-B740-8E87-51BF587DBF81}"/>
                </a:ext>
              </a:extLst>
            </p:cNvPr>
            <p:cNvGrpSpPr/>
            <p:nvPr/>
          </p:nvGrpSpPr>
          <p:grpSpPr>
            <a:xfrm>
              <a:off x="4019319" y="2196008"/>
              <a:ext cx="330741" cy="321013"/>
              <a:chOff x="4019319" y="2196008"/>
              <a:chExt cx="330741" cy="321013"/>
            </a:xfrm>
          </p:grpSpPr>
          <p:sp>
            <p:nvSpPr>
              <p:cNvPr id="15" name="Doughnut 14">
                <a:extLst>
                  <a:ext uri="{FF2B5EF4-FFF2-40B4-BE49-F238E27FC236}">
                    <a16:creationId xmlns:a16="http://schemas.microsoft.com/office/drawing/2014/main" id="{A3C1201E-B895-FC4A-A559-BEB7656EC3EA}"/>
                  </a:ext>
                </a:extLst>
              </p:cNvPr>
              <p:cNvSpPr/>
              <p:nvPr/>
            </p:nvSpPr>
            <p:spPr>
              <a:xfrm>
                <a:off x="4019319"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8DAA4FB7-8629-2A48-9AB2-180AE429EB07}"/>
                  </a:ext>
                </a:extLst>
              </p:cNvPr>
              <p:cNvSpPr/>
              <p:nvPr/>
            </p:nvSpPr>
            <p:spPr>
              <a:xfrm>
                <a:off x="4098456" y="2267743"/>
                <a:ext cx="175098" cy="1775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oughnut 19">
              <a:extLst>
                <a:ext uri="{FF2B5EF4-FFF2-40B4-BE49-F238E27FC236}">
                  <a16:creationId xmlns:a16="http://schemas.microsoft.com/office/drawing/2014/main" id="{796291EC-8A6C-CF46-8F06-D52199AD6E8E}"/>
                </a:ext>
              </a:extLst>
            </p:cNvPr>
            <p:cNvSpPr/>
            <p:nvPr/>
          </p:nvSpPr>
          <p:spPr>
            <a:xfrm>
              <a:off x="3000977"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6" name="Group 25">
            <a:extLst>
              <a:ext uri="{FF2B5EF4-FFF2-40B4-BE49-F238E27FC236}">
                <a16:creationId xmlns:a16="http://schemas.microsoft.com/office/drawing/2014/main" id="{E36751D3-560C-674B-803A-BE0A6955DACA}"/>
              </a:ext>
            </a:extLst>
          </p:cNvPr>
          <p:cNvGrpSpPr/>
          <p:nvPr/>
        </p:nvGrpSpPr>
        <p:grpSpPr>
          <a:xfrm>
            <a:off x="1023736" y="2743769"/>
            <a:ext cx="3978032" cy="539262"/>
            <a:chOff x="1015999" y="2096612"/>
            <a:chExt cx="3978032" cy="539262"/>
          </a:xfrm>
        </p:grpSpPr>
        <p:sp>
          <p:nvSpPr>
            <p:cNvPr id="27" name="Rectangle: Rounded Corners 125">
              <a:extLst>
                <a:ext uri="{FF2B5EF4-FFF2-40B4-BE49-F238E27FC236}">
                  <a16:creationId xmlns:a16="http://schemas.microsoft.com/office/drawing/2014/main" id="{D47E3D76-3A34-6844-BD6A-61E080812E69}"/>
                </a:ext>
              </a:extLst>
            </p:cNvPr>
            <p:cNvSpPr/>
            <p:nvPr/>
          </p:nvSpPr>
          <p:spPr>
            <a:xfrm>
              <a:off x="1015999" y="209661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Location Services: 	          Off	           On</a:t>
              </a:r>
            </a:p>
          </p:txBody>
        </p:sp>
        <p:grpSp>
          <p:nvGrpSpPr>
            <p:cNvPr id="28" name="Group 27">
              <a:extLst>
                <a:ext uri="{FF2B5EF4-FFF2-40B4-BE49-F238E27FC236}">
                  <a16:creationId xmlns:a16="http://schemas.microsoft.com/office/drawing/2014/main" id="{8423DCD1-F4F9-724C-8BC7-31710963E69D}"/>
                </a:ext>
              </a:extLst>
            </p:cNvPr>
            <p:cNvGrpSpPr/>
            <p:nvPr/>
          </p:nvGrpSpPr>
          <p:grpSpPr>
            <a:xfrm>
              <a:off x="4019319" y="2196008"/>
              <a:ext cx="330741" cy="321013"/>
              <a:chOff x="4019319" y="2196008"/>
              <a:chExt cx="330741" cy="321013"/>
            </a:xfrm>
          </p:grpSpPr>
          <p:sp>
            <p:nvSpPr>
              <p:cNvPr id="30" name="Doughnut 29">
                <a:extLst>
                  <a:ext uri="{FF2B5EF4-FFF2-40B4-BE49-F238E27FC236}">
                    <a16:creationId xmlns:a16="http://schemas.microsoft.com/office/drawing/2014/main" id="{B2CB9CC5-8484-6B47-9604-7718E9E7A8B9}"/>
                  </a:ext>
                </a:extLst>
              </p:cNvPr>
              <p:cNvSpPr/>
              <p:nvPr/>
            </p:nvSpPr>
            <p:spPr>
              <a:xfrm>
                <a:off x="4019319"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a:extLst>
                  <a:ext uri="{FF2B5EF4-FFF2-40B4-BE49-F238E27FC236}">
                    <a16:creationId xmlns:a16="http://schemas.microsoft.com/office/drawing/2014/main" id="{B9F94A4C-7CD7-3843-AD47-25E8E7BAE621}"/>
                  </a:ext>
                </a:extLst>
              </p:cNvPr>
              <p:cNvSpPr/>
              <p:nvPr/>
            </p:nvSpPr>
            <p:spPr>
              <a:xfrm>
                <a:off x="4098456" y="2267743"/>
                <a:ext cx="175098" cy="1775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Doughnut 28">
              <a:extLst>
                <a:ext uri="{FF2B5EF4-FFF2-40B4-BE49-F238E27FC236}">
                  <a16:creationId xmlns:a16="http://schemas.microsoft.com/office/drawing/2014/main" id="{95BDF1FC-E16A-4F41-8B16-99E8262D3D16}"/>
                </a:ext>
              </a:extLst>
            </p:cNvPr>
            <p:cNvSpPr/>
            <p:nvPr/>
          </p:nvSpPr>
          <p:spPr>
            <a:xfrm>
              <a:off x="3000977"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2" name="Rectangle: Rounded Corners 125">
            <a:extLst>
              <a:ext uri="{FF2B5EF4-FFF2-40B4-BE49-F238E27FC236}">
                <a16:creationId xmlns:a16="http://schemas.microsoft.com/office/drawing/2014/main" id="{AE0933E7-981A-1344-8DAE-730FE2249A7E}"/>
              </a:ext>
            </a:extLst>
          </p:cNvPr>
          <p:cNvSpPr/>
          <p:nvPr/>
        </p:nvSpPr>
        <p:spPr>
          <a:xfrm>
            <a:off x="1023736" y="3445328"/>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Favourite Places</a:t>
            </a:r>
          </a:p>
        </p:txBody>
      </p:sp>
      <p:sp>
        <p:nvSpPr>
          <p:cNvPr id="33" name="Rectangle: Rounded Corners 125">
            <a:extLst>
              <a:ext uri="{FF2B5EF4-FFF2-40B4-BE49-F238E27FC236}">
                <a16:creationId xmlns:a16="http://schemas.microsoft.com/office/drawing/2014/main" id="{CBD50D12-A961-7548-9C7E-8F4AF833868C}"/>
              </a:ext>
            </a:extLst>
          </p:cNvPr>
          <p:cNvSpPr/>
          <p:nvPr/>
        </p:nvSpPr>
        <p:spPr>
          <a:xfrm>
            <a:off x="1019698" y="4086018"/>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Route Preferences</a:t>
            </a:r>
          </a:p>
        </p:txBody>
      </p:sp>
      <p:sp>
        <p:nvSpPr>
          <p:cNvPr id="34" name="Rectangle: Rounded Corners 125">
            <a:extLst>
              <a:ext uri="{FF2B5EF4-FFF2-40B4-BE49-F238E27FC236}">
                <a16:creationId xmlns:a16="http://schemas.microsoft.com/office/drawing/2014/main" id="{3ADFAF7B-CD81-3D4F-AA29-A6B7F37F7B95}"/>
              </a:ext>
            </a:extLst>
          </p:cNvPr>
          <p:cNvSpPr/>
          <p:nvPr/>
        </p:nvSpPr>
        <p:spPr>
          <a:xfrm>
            <a:off x="1011961" y="475816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 2020 Virtual Usher</a:t>
            </a:r>
          </a:p>
        </p:txBody>
      </p:sp>
      <p:sp>
        <p:nvSpPr>
          <p:cNvPr id="35" name="Rectangle: Rounded Corners 121">
            <a:extLst>
              <a:ext uri="{FF2B5EF4-FFF2-40B4-BE49-F238E27FC236}">
                <a16:creationId xmlns:a16="http://schemas.microsoft.com/office/drawing/2014/main" id="{F5A0D7FF-1566-194A-84FF-3DC7F3C4D5C4}"/>
              </a:ext>
            </a:extLst>
          </p:cNvPr>
          <p:cNvSpPr/>
          <p:nvPr/>
        </p:nvSpPr>
        <p:spPr>
          <a:xfrm>
            <a:off x="904016" y="5660083"/>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6" name="Graphic 35" descr="Back">
            <a:hlinkClick r:id="" action="ppaction://hlinkshowjump?jump=firstslide"/>
            <a:extLst>
              <a:ext uri="{FF2B5EF4-FFF2-40B4-BE49-F238E27FC236}">
                <a16:creationId xmlns:a16="http://schemas.microsoft.com/office/drawing/2014/main" id="{AA398E34-3F24-5F4B-9AA4-3F39EE1B25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183" y="5682934"/>
            <a:ext cx="438644" cy="438644"/>
          </a:xfrm>
          <a:prstGeom prst="round1Rect">
            <a:avLst/>
          </a:prstGeom>
        </p:spPr>
      </p:pic>
      <p:sp>
        <p:nvSpPr>
          <p:cNvPr id="37" name="TextBox 36">
            <a:extLst>
              <a:ext uri="{FF2B5EF4-FFF2-40B4-BE49-F238E27FC236}">
                <a16:creationId xmlns:a16="http://schemas.microsoft.com/office/drawing/2014/main" id="{E3261014-8EBA-1A44-9664-2761396D5F66}"/>
              </a:ext>
            </a:extLst>
          </p:cNvPr>
          <p:cNvSpPr txBox="1"/>
          <p:nvPr/>
        </p:nvSpPr>
        <p:spPr>
          <a:xfrm>
            <a:off x="5805074" y="1492958"/>
            <a:ext cx="5363190" cy="1815882"/>
          </a:xfrm>
          <a:prstGeom prst="rect">
            <a:avLst/>
          </a:prstGeom>
          <a:noFill/>
        </p:spPr>
        <p:txBody>
          <a:bodyPr wrap="square" rtlCol="0">
            <a:spAutoFit/>
          </a:bodyPr>
          <a:lstStyle/>
          <a:p>
            <a:r>
              <a:rPr lang="en-US" sz="2800" dirty="0">
                <a:latin typeface="+mj-lt"/>
              </a:rPr>
              <a:t>-For display purposes only, apologies but because PPT has no go back to last slide function,</a:t>
            </a:r>
          </a:p>
          <a:p>
            <a:r>
              <a:rPr lang="en-US" sz="2800" dirty="0">
                <a:latin typeface="+mj-lt"/>
              </a:rPr>
              <a:t>- Click Undo to go back to 1</a:t>
            </a:r>
            <a:r>
              <a:rPr lang="en-US" sz="2800" baseline="30000" dirty="0">
                <a:latin typeface="+mj-lt"/>
              </a:rPr>
              <a:t>st</a:t>
            </a:r>
            <a:r>
              <a:rPr lang="en-US" sz="2800" dirty="0">
                <a:latin typeface="+mj-lt"/>
              </a:rPr>
              <a:t> slide</a:t>
            </a:r>
          </a:p>
        </p:txBody>
      </p:sp>
    </p:spTree>
    <p:extLst>
      <p:ext uri="{BB962C8B-B14F-4D97-AF65-F5344CB8AC3E}">
        <p14:creationId xmlns:p14="http://schemas.microsoft.com/office/powerpoint/2010/main" val="323326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A367-9D78-C845-9B8D-6E60DDD36CC2}"/>
              </a:ext>
            </a:extLst>
          </p:cNvPr>
          <p:cNvSpPr>
            <a:spLocks noGrp="1"/>
          </p:cNvSpPr>
          <p:nvPr>
            <p:ph type="ctrTitle"/>
          </p:nvPr>
        </p:nvSpPr>
        <p:spPr>
          <a:xfrm>
            <a:off x="7418961" y="198235"/>
            <a:ext cx="4572000" cy="978811"/>
          </a:xfrm>
        </p:spPr>
        <p:txBody>
          <a:bodyPr>
            <a:noAutofit/>
          </a:bodyPr>
          <a:lstStyle/>
          <a:p>
            <a:r>
              <a:rPr lang="en-GB" b="1" dirty="0"/>
              <a:t>Settings Page</a:t>
            </a:r>
            <a:endParaRPr lang="en-US" dirty="0"/>
          </a:p>
        </p:txBody>
      </p:sp>
      <p:pic>
        <p:nvPicPr>
          <p:cNvPr id="6" name="Picture 2" descr="Image result for ipad border">
            <a:extLst>
              <a:ext uri="{FF2B5EF4-FFF2-40B4-BE49-F238E27FC236}">
                <a16:creationId xmlns:a16="http://schemas.microsoft.com/office/drawing/2014/main" id="{BF896936-63B6-BF42-9FBA-56C7E0F47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0"/>
            <a:ext cx="4637087" cy="68523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225">
            <a:extLst>
              <a:ext uri="{FF2B5EF4-FFF2-40B4-BE49-F238E27FC236}">
                <a16:creationId xmlns:a16="http://schemas.microsoft.com/office/drawing/2014/main" id="{9F466CC5-A532-9F4D-A9E1-1A057879539C}"/>
              </a:ext>
            </a:extLst>
          </p:cNvPr>
          <p:cNvSpPr/>
          <p:nvPr/>
        </p:nvSpPr>
        <p:spPr>
          <a:xfrm>
            <a:off x="904673" y="710119"/>
            <a:ext cx="4140000" cy="46465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Settings</a:t>
            </a:r>
          </a:p>
        </p:txBody>
      </p:sp>
      <p:sp>
        <p:nvSpPr>
          <p:cNvPr id="8" name="Rectangle: Rounded Corners 125">
            <a:extLst>
              <a:ext uri="{FF2B5EF4-FFF2-40B4-BE49-F238E27FC236}">
                <a16:creationId xmlns:a16="http://schemas.microsoft.com/office/drawing/2014/main" id="{FBBB803E-68D1-B54C-8A04-19AA033D2798}"/>
              </a:ext>
            </a:extLst>
          </p:cNvPr>
          <p:cNvSpPr/>
          <p:nvPr/>
        </p:nvSpPr>
        <p:spPr>
          <a:xfrm>
            <a:off x="1015999" y="146929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Language:</a:t>
            </a:r>
          </a:p>
        </p:txBody>
      </p:sp>
      <p:sp>
        <p:nvSpPr>
          <p:cNvPr id="9" name="TextBox 8">
            <a:extLst>
              <a:ext uri="{FF2B5EF4-FFF2-40B4-BE49-F238E27FC236}">
                <a16:creationId xmlns:a16="http://schemas.microsoft.com/office/drawing/2014/main" id="{542AFEA8-CBF4-DA47-927A-DD03F1DF31B0}"/>
              </a:ext>
            </a:extLst>
          </p:cNvPr>
          <p:cNvSpPr txBox="1"/>
          <p:nvPr/>
        </p:nvSpPr>
        <p:spPr>
          <a:xfrm>
            <a:off x="3520060" y="1581903"/>
            <a:ext cx="1290349" cy="315047"/>
          </a:xfrm>
          <a:prstGeom prst="rect">
            <a:avLst/>
          </a:prstGeom>
          <a:noFill/>
          <a:ln w="9525">
            <a:solidFill>
              <a:schemeClr val="bg1">
                <a:lumMod val="75000"/>
              </a:schemeClr>
            </a:solidFill>
          </a:ln>
        </p:spPr>
        <p:txBody>
          <a:bodyPr wrap="square" rtlCol="0">
            <a:spAutoFit/>
          </a:bodyPr>
          <a:lstStyle/>
          <a:p>
            <a:r>
              <a:rPr lang="en-US" sz="1600" dirty="0"/>
              <a:t>English</a:t>
            </a:r>
          </a:p>
        </p:txBody>
      </p:sp>
      <p:pic>
        <p:nvPicPr>
          <p:cNvPr id="10" name="Graphic 9" descr="Play">
            <a:extLst>
              <a:ext uri="{FF2B5EF4-FFF2-40B4-BE49-F238E27FC236}">
                <a16:creationId xmlns:a16="http://schemas.microsoft.com/office/drawing/2014/main" id="{02E2F56E-1A97-7141-B08A-257B4DADFD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4560074" y="1624613"/>
            <a:ext cx="158096" cy="248793"/>
          </a:xfrm>
          <a:prstGeom prst="rect">
            <a:avLst/>
          </a:prstGeom>
        </p:spPr>
      </p:pic>
      <p:sp>
        <p:nvSpPr>
          <p:cNvPr id="11" name="Rectangle: Rounded Corners 125">
            <a:extLst>
              <a:ext uri="{FF2B5EF4-FFF2-40B4-BE49-F238E27FC236}">
                <a16:creationId xmlns:a16="http://schemas.microsoft.com/office/drawing/2014/main" id="{F82AA24C-D5E4-2641-9DDD-31003F12C9A3}"/>
              </a:ext>
            </a:extLst>
          </p:cNvPr>
          <p:cNvSpPr/>
          <p:nvPr/>
        </p:nvSpPr>
        <p:spPr>
          <a:xfrm>
            <a:off x="1015999" y="209661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Map Type: 	          2D	           3D</a:t>
            </a:r>
          </a:p>
        </p:txBody>
      </p:sp>
      <p:grpSp>
        <p:nvGrpSpPr>
          <p:cNvPr id="21" name="Group 20">
            <a:extLst>
              <a:ext uri="{FF2B5EF4-FFF2-40B4-BE49-F238E27FC236}">
                <a16:creationId xmlns:a16="http://schemas.microsoft.com/office/drawing/2014/main" id="{7F3CA394-4177-B740-8E87-51BF587DBF81}"/>
              </a:ext>
            </a:extLst>
          </p:cNvPr>
          <p:cNvGrpSpPr/>
          <p:nvPr/>
        </p:nvGrpSpPr>
        <p:grpSpPr>
          <a:xfrm>
            <a:off x="4019319" y="2196008"/>
            <a:ext cx="330741" cy="321013"/>
            <a:chOff x="4019319" y="2196008"/>
            <a:chExt cx="330741" cy="321013"/>
          </a:xfrm>
        </p:grpSpPr>
        <p:sp>
          <p:nvSpPr>
            <p:cNvPr id="15" name="Doughnut 14">
              <a:extLst>
                <a:ext uri="{FF2B5EF4-FFF2-40B4-BE49-F238E27FC236}">
                  <a16:creationId xmlns:a16="http://schemas.microsoft.com/office/drawing/2014/main" id="{A3C1201E-B895-FC4A-A559-BEB7656EC3EA}"/>
                </a:ext>
              </a:extLst>
            </p:cNvPr>
            <p:cNvSpPr/>
            <p:nvPr/>
          </p:nvSpPr>
          <p:spPr>
            <a:xfrm>
              <a:off x="4019319"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8DAA4FB7-8629-2A48-9AB2-180AE429EB07}"/>
                </a:ext>
              </a:extLst>
            </p:cNvPr>
            <p:cNvSpPr/>
            <p:nvPr/>
          </p:nvSpPr>
          <p:spPr>
            <a:xfrm>
              <a:off x="4098456" y="2267743"/>
              <a:ext cx="175098" cy="1775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oughnut 19">
            <a:extLst>
              <a:ext uri="{FF2B5EF4-FFF2-40B4-BE49-F238E27FC236}">
                <a16:creationId xmlns:a16="http://schemas.microsoft.com/office/drawing/2014/main" id="{796291EC-8A6C-CF46-8F06-D52199AD6E8E}"/>
              </a:ext>
            </a:extLst>
          </p:cNvPr>
          <p:cNvSpPr/>
          <p:nvPr/>
        </p:nvSpPr>
        <p:spPr>
          <a:xfrm>
            <a:off x="3000977"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Rounded Corners 125">
            <a:extLst>
              <a:ext uri="{FF2B5EF4-FFF2-40B4-BE49-F238E27FC236}">
                <a16:creationId xmlns:a16="http://schemas.microsoft.com/office/drawing/2014/main" id="{D47E3D76-3A34-6844-BD6A-61E080812E69}"/>
              </a:ext>
            </a:extLst>
          </p:cNvPr>
          <p:cNvSpPr/>
          <p:nvPr/>
        </p:nvSpPr>
        <p:spPr>
          <a:xfrm>
            <a:off x="1023736" y="2743769"/>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Location Services: 	          Off	           On</a:t>
            </a:r>
          </a:p>
        </p:txBody>
      </p:sp>
      <p:grpSp>
        <p:nvGrpSpPr>
          <p:cNvPr id="28" name="Group 27">
            <a:extLst>
              <a:ext uri="{FF2B5EF4-FFF2-40B4-BE49-F238E27FC236}">
                <a16:creationId xmlns:a16="http://schemas.microsoft.com/office/drawing/2014/main" id="{8423DCD1-F4F9-724C-8BC7-31710963E69D}"/>
              </a:ext>
            </a:extLst>
          </p:cNvPr>
          <p:cNvGrpSpPr/>
          <p:nvPr/>
        </p:nvGrpSpPr>
        <p:grpSpPr>
          <a:xfrm>
            <a:off x="4027056" y="2843165"/>
            <a:ext cx="330741" cy="321013"/>
            <a:chOff x="4019319" y="2196008"/>
            <a:chExt cx="330741" cy="321013"/>
          </a:xfrm>
        </p:grpSpPr>
        <p:sp>
          <p:nvSpPr>
            <p:cNvPr id="30" name="Doughnut 29">
              <a:extLst>
                <a:ext uri="{FF2B5EF4-FFF2-40B4-BE49-F238E27FC236}">
                  <a16:creationId xmlns:a16="http://schemas.microsoft.com/office/drawing/2014/main" id="{B2CB9CC5-8484-6B47-9604-7718E9E7A8B9}"/>
                </a:ext>
              </a:extLst>
            </p:cNvPr>
            <p:cNvSpPr/>
            <p:nvPr/>
          </p:nvSpPr>
          <p:spPr>
            <a:xfrm>
              <a:off x="4019319"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a:extLst>
                <a:ext uri="{FF2B5EF4-FFF2-40B4-BE49-F238E27FC236}">
                  <a16:creationId xmlns:a16="http://schemas.microsoft.com/office/drawing/2014/main" id="{B9F94A4C-7CD7-3843-AD47-25E8E7BAE621}"/>
                </a:ext>
              </a:extLst>
            </p:cNvPr>
            <p:cNvSpPr/>
            <p:nvPr/>
          </p:nvSpPr>
          <p:spPr>
            <a:xfrm>
              <a:off x="4098456" y="2267743"/>
              <a:ext cx="175098" cy="1775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Doughnut 28">
            <a:extLst>
              <a:ext uri="{FF2B5EF4-FFF2-40B4-BE49-F238E27FC236}">
                <a16:creationId xmlns:a16="http://schemas.microsoft.com/office/drawing/2014/main" id="{95BDF1FC-E16A-4F41-8B16-99E8262D3D16}"/>
              </a:ext>
            </a:extLst>
          </p:cNvPr>
          <p:cNvSpPr/>
          <p:nvPr/>
        </p:nvSpPr>
        <p:spPr>
          <a:xfrm>
            <a:off x="3008714" y="2843165"/>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Rounded Corners 125">
            <a:hlinkClick r:id="" action="ppaction://hlinkshowjump?jump=nextslide"/>
            <a:extLst>
              <a:ext uri="{FF2B5EF4-FFF2-40B4-BE49-F238E27FC236}">
                <a16:creationId xmlns:a16="http://schemas.microsoft.com/office/drawing/2014/main" id="{AE0933E7-981A-1344-8DAE-730FE2249A7E}"/>
              </a:ext>
            </a:extLst>
          </p:cNvPr>
          <p:cNvSpPr/>
          <p:nvPr/>
        </p:nvSpPr>
        <p:spPr>
          <a:xfrm>
            <a:off x="1023736" y="3445328"/>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Favourite Places</a:t>
            </a:r>
          </a:p>
        </p:txBody>
      </p:sp>
      <p:sp>
        <p:nvSpPr>
          <p:cNvPr id="33" name="Rectangle: Rounded Corners 125">
            <a:extLst>
              <a:ext uri="{FF2B5EF4-FFF2-40B4-BE49-F238E27FC236}">
                <a16:creationId xmlns:a16="http://schemas.microsoft.com/office/drawing/2014/main" id="{CBD50D12-A961-7548-9C7E-8F4AF833868C}"/>
              </a:ext>
            </a:extLst>
          </p:cNvPr>
          <p:cNvSpPr/>
          <p:nvPr/>
        </p:nvSpPr>
        <p:spPr>
          <a:xfrm>
            <a:off x="1019698" y="4086018"/>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Route Preferences</a:t>
            </a:r>
          </a:p>
        </p:txBody>
      </p:sp>
      <p:sp>
        <p:nvSpPr>
          <p:cNvPr id="34" name="Rectangle: Rounded Corners 125">
            <a:extLst>
              <a:ext uri="{FF2B5EF4-FFF2-40B4-BE49-F238E27FC236}">
                <a16:creationId xmlns:a16="http://schemas.microsoft.com/office/drawing/2014/main" id="{3ADFAF7B-CD81-3D4F-AA29-A6B7F37F7B95}"/>
              </a:ext>
            </a:extLst>
          </p:cNvPr>
          <p:cNvSpPr/>
          <p:nvPr/>
        </p:nvSpPr>
        <p:spPr>
          <a:xfrm>
            <a:off x="1011961" y="475816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 2020 Virtual Usher</a:t>
            </a:r>
          </a:p>
        </p:txBody>
      </p:sp>
      <p:sp>
        <p:nvSpPr>
          <p:cNvPr id="35" name="Rectangle: Rounded Corners 121">
            <a:extLst>
              <a:ext uri="{FF2B5EF4-FFF2-40B4-BE49-F238E27FC236}">
                <a16:creationId xmlns:a16="http://schemas.microsoft.com/office/drawing/2014/main" id="{F5A0D7FF-1566-194A-84FF-3DC7F3C4D5C4}"/>
              </a:ext>
            </a:extLst>
          </p:cNvPr>
          <p:cNvSpPr/>
          <p:nvPr/>
        </p:nvSpPr>
        <p:spPr>
          <a:xfrm>
            <a:off x="904016" y="5660083"/>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6" name="Graphic 35" descr="Back">
            <a:hlinkClick r:id="" action="ppaction://hlinkshowjump?jump=previousslide"/>
            <a:extLst>
              <a:ext uri="{FF2B5EF4-FFF2-40B4-BE49-F238E27FC236}">
                <a16:creationId xmlns:a16="http://schemas.microsoft.com/office/drawing/2014/main" id="{AA398E34-3F24-5F4B-9AA4-3F39EE1B25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183" y="5682934"/>
            <a:ext cx="438644" cy="438644"/>
          </a:xfrm>
          <a:prstGeom prst="round1Rect">
            <a:avLst/>
          </a:prstGeom>
        </p:spPr>
      </p:pic>
      <p:grpSp>
        <p:nvGrpSpPr>
          <p:cNvPr id="37" name="Group 36">
            <a:extLst>
              <a:ext uri="{FF2B5EF4-FFF2-40B4-BE49-F238E27FC236}">
                <a16:creationId xmlns:a16="http://schemas.microsoft.com/office/drawing/2014/main" id="{F91D6F7D-4834-9C4D-B334-2E0318F56D4D}"/>
              </a:ext>
            </a:extLst>
          </p:cNvPr>
          <p:cNvGrpSpPr/>
          <p:nvPr/>
        </p:nvGrpSpPr>
        <p:grpSpPr>
          <a:xfrm>
            <a:off x="3520060" y="1579820"/>
            <a:ext cx="1290351" cy="992155"/>
            <a:chOff x="6970550" y="3434012"/>
            <a:chExt cx="1290351" cy="992155"/>
          </a:xfrm>
          <a:solidFill>
            <a:schemeClr val="bg1"/>
          </a:solidFill>
        </p:grpSpPr>
        <p:sp>
          <p:nvSpPr>
            <p:cNvPr id="38" name="TextBox 37">
              <a:extLst>
                <a:ext uri="{FF2B5EF4-FFF2-40B4-BE49-F238E27FC236}">
                  <a16:creationId xmlns:a16="http://schemas.microsoft.com/office/drawing/2014/main" id="{F5B534D2-E63E-E74D-84C0-0F2522F30C80}"/>
                </a:ext>
              </a:extLst>
            </p:cNvPr>
            <p:cNvSpPr txBox="1"/>
            <p:nvPr/>
          </p:nvSpPr>
          <p:spPr>
            <a:xfrm>
              <a:off x="6970552" y="3434012"/>
              <a:ext cx="1290349" cy="315047"/>
            </a:xfrm>
            <a:prstGeom prst="rect">
              <a:avLst/>
            </a:prstGeom>
            <a:grpFill/>
            <a:ln w="9525">
              <a:solidFill>
                <a:schemeClr val="bg1">
                  <a:lumMod val="75000"/>
                </a:schemeClr>
              </a:solidFill>
            </a:ln>
          </p:spPr>
          <p:txBody>
            <a:bodyPr wrap="square" rtlCol="0">
              <a:spAutoFit/>
            </a:bodyPr>
            <a:lstStyle/>
            <a:p>
              <a:r>
                <a:rPr lang="en-US" sz="1600" dirty="0"/>
                <a:t>English</a:t>
              </a:r>
            </a:p>
          </p:txBody>
        </p:sp>
        <p:sp>
          <p:nvSpPr>
            <p:cNvPr id="39" name="TextBox 38">
              <a:extLst>
                <a:ext uri="{FF2B5EF4-FFF2-40B4-BE49-F238E27FC236}">
                  <a16:creationId xmlns:a16="http://schemas.microsoft.com/office/drawing/2014/main" id="{DA770B6F-6B5A-3341-A360-6F5A6285F4D4}"/>
                </a:ext>
              </a:extLst>
            </p:cNvPr>
            <p:cNvSpPr txBox="1"/>
            <p:nvPr/>
          </p:nvSpPr>
          <p:spPr>
            <a:xfrm>
              <a:off x="6970551" y="3749059"/>
              <a:ext cx="1290349" cy="338554"/>
            </a:xfrm>
            <a:prstGeom prst="rect">
              <a:avLst/>
            </a:prstGeom>
            <a:grpFill/>
            <a:ln w="9525">
              <a:solidFill>
                <a:schemeClr val="bg1">
                  <a:lumMod val="75000"/>
                </a:schemeClr>
              </a:solidFill>
            </a:ln>
          </p:spPr>
          <p:txBody>
            <a:bodyPr wrap="square" rtlCol="0">
              <a:spAutoFit/>
            </a:bodyPr>
            <a:lstStyle/>
            <a:p>
              <a:r>
                <a:rPr lang="zh-CN" altLang="en-US" sz="1600" dirty="0"/>
                <a:t>中文</a:t>
              </a:r>
              <a:endParaRPr lang="en-US" sz="1600" dirty="0"/>
            </a:p>
          </p:txBody>
        </p:sp>
        <p:sp>
          <p:nvSpPr>
            <p:cNvPr id="40" name="TextBox 39">
              <a:extLst>
                <a:ext uri="{FF2B5EF4-FFF2-40B4-BE49-F238E27FC236}">
                  <a16:creationId xmlns:a16="http://schemas.microsoft.com/office/drawing/2014/main" id="{7B727981-8B7B-B14F-AE9D-556703F3FED6}"/>
                </a:ext>
              </a:extLst>
            </p:cNvPr>
            <p:cNvSpPr txBox="1"/>
            <p:nvPr/>
          </p:nvSpPr>
          <p:spPr>
            <a:xfrm>
              <a:off x="6970550" y="4087613"/>
              <a:ext cx="1290349" cy="338554"/>
            </a:xfrm>
            <a:prstGeom prst="rect">
              <a:avLst/>
            </a:prstGeom>
            <a:grpFill/>
            <a:ln w="9525">
              <a:solidFill>
                <a:schemeClr val="bg1">
                  <a:lumMod val="75000"/>
                </a:schemeClr>
              </a:solidFill>
            </a:ln>
          </p:spPr>
          <p:txBody>
            <a:bodyPr wrap="square" rtlCol="0">
              <a:spAutoFit/>
            </a:bodyPr>
            <a:lstStyle/>
            <a:p>
              <a:r>
                <a:rPr lang="ko-KR" altLang="en-US" sz="1600" dirty="0"/>
                <a:t>한국어</a:t>
              </a:r>
              <a:endParaRPr lang="en-US" sz="1600" dirty="0"/>
            </a:p>
          </p:txBody>
        </p:sp>
      </p:grpSp>
      <p:pic>
        <p:nvPicPr>
          <p:cNvPr id="41" name="Graphic 40" descr="Play">
            <a:extLst>
              <a:ext uri="{FF2B5EF4-FFF2-40B4-BE49-F238E27FC236}">
                <a16:creationId xmlns:a16="http://schemas.microsoft.com/office/drawing/2014/main" id="{F1F2C2A2-3E9F-0241-9179-971154A809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7587865" y="1403082"/>
            <a:ext cx="158096" cy="248793"/>
          </a:xfrm>
          <a:prstGeom prst="rect">
            <a:avLst/>
          </a:prstGeom>
        </p:spPr>
      </p:pic>
      <p:sp>
        <p:nvSpPr>
          <p:cNvPr id="42" name="TextBox 41">
            <a:extLst>
              <a:ext uri="{FF2B5EF4-FFF2-40B4-BE49-F238E27FC236}">
                <a16:creationId xmlns:a16="http://schemas.microsoft.com/office/drawing/2014/main" id="{4DAFC5C5-164F-094F-AC42-6A5D04F22CE7}"/>
              </a:ext>
            </a:extLst>
          </p:cNvPr>
          <p:cNvSpPr txBox="1"/>
          <p:nvPr/>
        </p:nvSpPr>
        <p:spPr>
          <a:xfrm>
            <a:off x="5806435" y="1228401"/>
            <a:ext cx="5363190" cy="2246769"/>
          </a:xfrm>
          <a:prstGeom prst="rect">
            <a:avLst/>
          </a:prstGeom>
          <a:noFill/>
        </p:spPr>
        <p:txBody>
          <a:bodyPr wrap="square" rtlCol="0">
            <a:spAutoFit/>
          </a:bodyPr>
          <a:lstStyle/>
          <a:p>
            <a:pPr marL="514350" indent="-514350">
              <a:buAutoNum type="arabicPeriod"/>
            </a:pPr>
            <a:r>
              <a:rPr lang="en-US" sz="2800" dirty="0">
                <a:latin typeface="+mj-lt"/>
              </a:rPr>
              <a:t>Click on 	  to display languages for selection</a:t>
            </a:r>
          </a:p>
          <a:p>
            <a:pPr marL="514350" indent="-514350">
              <a:buAutoNum type="arabicPeriod"/>
            </a:pPr>
            <a:r>
              <a:rPr lang="en-US" sz="2800" dirty="0">
                <a:latin typeface="+mj-lt"/>
              </a:rPr>
              <a:t>Select English and click on ‘</a:t>
            </a:r>
            <a:r>
              <a:rPr lang="en-US" sz="2800" b="1" dirty="0" err="1">
                <a:latin typeface="+mj-lt"/>
              </a:rPr>
              <a:t>Favourite</a:t>
            </a:r>
            <a:r>
              <a:rPr lang="en-US" sz="2800" b="1" dirty="0">
                <a:latin typeface="+mj-lt"/>
              </a:rPr>
              <a:t> Places’ </a:t>
            </a:r>
            <a:r>
              <a:rPr lang="en-US" sz="2800" dirty="0">
                <a:latin typeface="+mj-lt"/>
              </a:rPr>
              <a:t>to proceed to next slide</a:t>
            </a:r>
          </a:p>
        </p:txBody>
      </p:sp>
    </p:spTree>
    <p:extLst>
      <p:ext uri="{BB962C8B-B14F-4D97-AF65-F5344CB8AC3E}">
        <p14:creationId xmlns:p14="http://schemas.microsoft.com/office/powerpoint/2010/main" val="7347616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500" fill="hold"/>
                                        <p:tgtEl>
                                          <p:spTgt spid="7"/>
                                        </p:tgtEl>
                                        <p:attrNameLst>
                                          <p:attrName>fillcolor</p:attrName>
                                        </p:attrNameLst>
                                      </p:cBhvr>
                                      <p:to>
                                        <a:srgbClr val="9C9C9C"/>
                                      </p:to>
                                    </p:animClr>
                                    <p:set>
                                      <p:cBhvr>
                                        <p:cTn id="9" dur="500" fill="hold"/>
                                        <p:tgtEl>
                                          <p:spTgt spid="7"/>
                                        </p:tgtEl>
                                        <p:attrNameLst>
                                          <p:attrName>fill.type</p:attrName>
                                        </p:attrNameLst>
                                      </p:cBhvr>
                                      <p:to>
                                        <p:strVal val="solid"/>
                                      </p:to>
                                    </p:set>
                                    <p:set>
                                      <p:cBhvr>
                                        <p:cTn id="10" dur="500" fill="hold"/>
                                        <p:tgtEl>
                                          <p:spTgt spid="7"/>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500" fill="hold"/>
                                        <p:tgtEl>
                                          <p:spTgt spid="6"/>
                                        </p:tgtEl>
                                        <p:attrNameLst>
                                          <p:attrName>fillcolor</p:attrName>
                                        </p:attrNameLst>
                                      </p:cBhvr>
                                      <p:to>
                                        <a:srgbClr val="9C9C9C"/>
                                      </p:to>
                                    </p:animClr>
                                    <p:set>
                                      <p:cBhvr>
                                        <p:cTn id="13" dur="500" fill="hold"/>
                                        <p:tgtEl>
                                          <p:spTgt spid="6"/>
                                        </p:tgtEl>
                                        <p:attrNameLst>
                                          <p:attrName>fill.type</p:attrName>
                                        </p:attrNameLst>
                                      </p:cBhvr>
                                      <p:to>
                                        <p:strVal val="solid"/>
                                      </p:to>
                                    </p:set>
                                    <p:set>
                                      <p:cBhvr>
                                        <p:cTn id="14" dur="500" fill="hold"/>
                                        <p:tgtEl>
                                          <p:spTgt spid="6"/>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8"/>
                                        </p:tgtEl>
                                        <p:attrNameLst>
                                          <p:attrName>fillcolor</p:attrName>
                                        </p:attrNameLst>
                                      </p:cBhvr>
                                      <p:to>
                                        <a:srgbClr val="9C9C9C"/>
                                      </p:to>
                                    </p:animClr>
                                    <p:set>
                                      <p:cBhvr>
                                        <p:cTn id="17" dur="500" fill="hold"/>
                                        <p:tgtEl>
                                          <p:spTgt spid="8"/>
                                        </p:tgtEl>
                                        <p:attrNameLst>
                                          <p:attrName>fill.type</p:attrName>
                                        </p:attrNameLst>
                                      </p:cBhvr>
                                      <p:to>
                                        <p:strVal val="solid"/>
                                      </p:to>
                                    </p:set>
                                    <p:set>
                                      <p:cBhvr>
                                        <p:cTn id="18" dur="500" fill="hold"/>
                                        <p:tgtEl>
                                          <p:spTgt spid="8"/>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11"/>
                                        </p:tgtEl>
                                        <p:attrNameLst>
                                          <p:attrName>fillcolor</p:attrName>
                                        </p:attrNameLst>
                                      </p:cBhvr>
                                      <p:to>
                                        <a:srgbClr val="9C9C9C"/>
                                      </p:to>
                                    </p:animClr>
                                    <p:set>
                                      <p:cBhvr>
                                        <p:cTn id="21" dur="500" fill="hold"/>
                                        <p:tgtEl>
                                          <p:spTgt spid="11"/>
                                        </p:tgtEl>
                                        <p:attrNameLst>
                                          <p:attrName>fill.type</p:attrName>
                                        </p:attrNameLst>
                                      </p:cBhvr>
                                      <p:to>
                                        <p:strVal val="solid"/>
                                      </p:to>
                                    </p:set>
                                    <p:set>
                                      <p:cBhvr>
                                        <p:cTn id="22" dur="500" fill="hold"/>
                                        <p:tgtEl>
                                          <p:spTgt spid="11"/>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27"/>
                                        </p:tgtEl>
                                        <p:attrNameLst>
                                          <p:attrName>fillcolor</p:attrName>
                                        </p:attrNameLst>
                                      </p:cBhvr>
                                      <p:to>
                                        <a:srgbClr val="9C9C9C"/>
                                      </p:to>
                                    </p:animClr>
                                    <p:set>
                                      <p:cBhvr>
                                        <p:cTn id="25" dur="500" fill="hold"/>
                                        <p:tgtEl>
                                          <p:spTgt spid="27"/>
                                        </p:tgtEl>
                                        <p:attrNameLst>
                                          <p:attrName>fill.type</p:attrName>
                                        </p:attrNameLst>
                                      </p:cBhvr>
                                      <p:to>
                                        <p:strVal val="solid"/>
                                      </p:to>
                                    </p:set>
                                    <p:set>
                                      <p:cBhvr>
                                        <p:cTn id="26" dur="500" fill="hold"/>
                                        <p:tgtEl>
                                          <p:spTgt spid="27"/>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500" fill="hold"/>
                                        <p:tgtEl>
                                          <p:spTgt spid="32"/>
                                        </p:tgtEl>
                                        <p:attrNameLst>
                                          <p:attrName>fillcolor</p:attrName>
                                        </p:attrNameLst>
                                      </p:cBhvr>
                                      <p:to>
                                        <a:srgbClr val="9C9C9C"/>
                                      </p:to>
                                    </p:animClr>
                                    <p:set>
                                      <p:cBhvr>
                                        <p:cTn id="29" dur="500" fill="hold"/>
                                        <p:tgtEl>
                                          <p:spTgt spid="32"/>
                                        </p:tgtEl>
                                        <p:attrNameLst>
                                          <p:attrName>fill.type</p:attrName>
                                        </p:attrNameLst>
                                      </p:cBhvr>
                                      <p:to>
                                        <p:strVal val="solid"/>
                                      </p:to>
                                    </p:set>
                                    <p:set>
                                      <p:cBhvr>
                                        <p:cTn id="30" dur="500" fill="hold"/>
                                        <p:tgtEl>
                                          <p:spTgt spid="3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33"/>
                                        </p:tgtEl>
                                        <p:attrNameLst>
                                          <p:attrName>fillcolor</p:attrName>
                                        </p:attrNameLst>
                                      </p:cBhvr>
                                      <p:to>
                                        <a:srgbClr val="9C9C9C"/>
                                      </p:to>
                                    </p:animClr>
                                    <p:set>
                                      <p:cBhvr>
                                        <p:cTn id="33" dur="500" fill="hold"/>
                                        <p:tgtEl>
                                          <p:spTgt spid="33"/>
                                        </p:tgtEl>
                                        <p:attrNameLst>
                                          <p:attrName>fill.type</p:attrName>
                                        </p:attrNameLst>
                                      </p:cBhvr>
                                      <p:to>
                                        <p:strVal val="solid"/>
                                      </p:to>
                                    </p:set>
                                    <p:set>
                                      <p:cBhvr>
                                        <p:cTn id="34" dur="500" fill="hold"/>
                                        <p:tgtEl>
                                          <p:spTgt spid="33"/>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34"/>
                                        </p:tgtEl>
                                        <p:attrNameLst>
                                          <p:attrName>fillcolor</p:attrName>
                                        </p:attrNameLst>
                                      </p:cBhvr>
                                      <p:to>
                                        <a:srgbClr val="9C9C9C"/>
                                      </p:to>
                                    </p:animClr>
                                    <p:set>
                                      <p:cBhvr>
                                        <p:cTn id="37" dur="500" fill="hold"/>
                                        <p:tgtEl>
                                          <p:spTgt spid="34"/>
                                        </p:tgtEl>
                                        <p:attrNameLst>
                                          <p:attrName>fill.type</p:attrName>
                                        </p:attrNameLst>
                                      </p:cBhvr>
                                      <p:to>
                                        <p:strVal val="solid"/>
                                      </p:to>
                                    </p:set>
                                    <p:set>
                                      <p:cBhvr>
                                        <p:cTn id="38" dur="500" fill="hold"/>
                                        <p:tgtEl>
                                          <p:spTgt spid="34"/>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500" fill="hold"/>
                                        <p:tgtEl>
                                          <p:spTgt spid="35"/>
                                        </p:tgtEl>
                                        <p:attrNameLst>
                                          <p:attrName>fillcolor</p:attrName>
                                        </p:attrNameLst>
                                      </p:cBhvr>
                                      <p:to>
                                        <a:srgbClr val="9C9C9C"/>
                                      </p:to>
                                    </p:animClr>
                                    <p:set>
                                      <p:cBhvr>
                                        <p:cTn id="41" dur="500" fill="hold"/>
                                        <p:tgtEl>
                                          <p:spTgt spid="35"/>
                                        </p:tgtEl>
                                        <p:attrNameLst>
                                          <p:attrName>fill.type</p:attrName>
                                        </p:attrNameLst>
                                      </p:cBhvr>
                                      <p:to>
                                        <p:strVal val="solid"/>
                                      </p:to>
                                    </p:set>
                                    <p:set>
                                      <p:cBhvr>
                                        <p:cTn id="42" dur="500" fill="hold"/>
                                        <p:tgtEl>
                                          <p:spTgt spid="35"/>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500" fill="hold"/>
                                        <p:tgtEl>
                                          <p:spTgt spid="20"/>
                                        </p:tgtEl>
                                        <p:attrNameLst>
                                          <p:attrName>fillcolor</p:attrName>
                                        </p:attrNameLst>
                                      </p:cBhvr>
                                      <p:to>
                                        <a:srgbClr val="9C9C9C"/>
                                      </p:to>
                                    </p:animClr>
                                    <p:set>
                                      <p:cBhvr>
                                        <p:cTn id="45" dur="500" fill="hold"/>
                                        <p:tgtEl>
                                          <p:spTgt spid="20"/>
                                        </p:tgtEl>
                                        <p:attrNameLst>
                                          <p:attrName>fill.type</p:attrName>
                                        </p:attrNameLst>
                                      </p:cBhvr>
                                      <p:to>
                                        <p:strVal val="solid"/>
                                      </p:to>
                                    </p:set>
                                    <p:set>
                                      <p:cBhvr>
                                        <p:cTn id="46" dur="500" fill="hold"/>
                                        <p:tgtEl>
                                          <p:spTgt spid="20"/>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29"/>
                                        </p:tgtEl>
                                        <p:attrNameLst>
                                          <p:attrName>fillcolor</p:attrName>
                                        </p:attrNameLst>
                                      </p:cBhvr>
                                      <p:to>
                                        <a:srgbClr val="9C9C9C"/>
                                      </p:to>
                                    </p:animClr>
                                    <p:set>
                                      <p:cBhvr>
                                        <p:cTn id="49" dur="500" fill="hold"/>
                                        <p:tgtEl>
                                          <p:spTgt spid="29"/>
                                        </p:tgtEl>
                                        <p:attrNameLst>
                                          <p:attrName>fill.type</p:attrName>
                                        </p:attrNameLst>
                                      </p:cBhvr>
                                      <p:to>
                                        <p:strVal val="solid"/>
                                      </p:to>
                                    </p:set>
                                    <p:set>
                                      <p:cBhvr>
                                        <p:cTn id="50" dur="500" fill="hold"/>
                                        <p:tgtEl>
                                          <p:spTgt spid="29"/>
                                        </p:tgtEl>
                                        <p:attrNameLst>
                                          <p:attrName>fill.on</p:attrName>
                                        </p:attrNameLst>
                                      </p:cBhvr>
                                      <p:to>
                                        <p:strVal val="true"/>
                                      </p:to>
                                    </p:set>
                                  </p:childTnLst>
                                </p:cTn>
                              </p:par>
                            </p:childTnLst>
                          </p:cTn>
                        </p:par>
                      </p:childTnLst>
                    </p:cTn>
                  </p:par>
                </p:childTnLst>
              </p:cTn>
              <p:nextCondLst>
                <p:cond evt="onClick" delay="0">
                  <p:tgtEl>
                    <p:spTgt spid="10"/>
                  </p:tgtEl>
                </p:cond>
              </p:nextCondLst>
            </p:seq>
            <p:seq concurrent="1" nextAc="seek">
              <p:cTn id="51" restart="whenNotActive" fill="hold" evtFilter="cancelBubble" nodeType="interactiveSeq">
                <p:stCondLst>
                  <p:cond evt="onClick" delay="0">
                    <p:tgtEl>
                      <p:spTgt spid="37"/>
                    </p:tgtEl>
                  </p:cond>
                </p:stCondLst>
                <p:endSync evt="end" delay="0">
                  <p:rtn val="all"/>
                </p:endSync>
                <p:childTnLst>
                  <p:par>
                    <p:cTn id="52" fill="hold">
                      <p:stCondLst>
                        <p:cond delay="indefinite"/>
                      </p:stCondLst>
                      <p:childTnLst>
                        <p:par>
                          <p:cTn id="53" fill="hold">
                            <p:stCondLst>
                              <p:cond delay="0"/>
                            </p:stCondLst>
                            <p:childTnLst>
                              <p:par>
                                <p:cTn id="54" presetID="1" presetClass="emph" presetSubtype="2" fill="hold" nodeType="clickEffect">
                                  <p:stCondLst>
                                    <p:cond delay="0"/>
                                  </p:stCondLst>
                                  <p:childTnLst>
                                    <p:animClr clrSpc="rgb" dir="cw">
                                      <p:cBhvr>
                                        <p:cTn id="55" dur="2000" fill="hold"/>
                                        <p:tgtEl>
                                          <p:spTgt spid="6"/>
                                        </p:tgtEl>
                                        <p:attrNameLst>
                                          <p:attrName>fillcolor</p:attrName>
                                        </p:attrNameLst>
                                      </p:cBhvr>
                                      <p:to>
                                        <a:schemeClr val="bg1"/>
                                      </p:to>
                                    </p:animClr>
                                    <p:set>
                                      <p:cBhvr>
                                        <p:cTn id="56" dur="2000" fill="hold"/>
                                        <p:tgtEl>
                                          <p:spTgt spid="6"/>
                                        </p:tgtEl>
                                        <p:attrNameLst>
                                          <p:attrName>fill.type</p:attrName>
                                        </p:attrNameLst>
                                      </p:cBhvr>
                                      <p:to>
                                        <p:strVal val="solid"/>
                                      </p:to>
                                    </p:set>
                                    <p:set>
                                      <p:cBhvr>
                                        <p:cTn id="57" dur="2000" fill="hold"/>
                                        <p:tgtEl>
                                          <p:spTgt spid="6"/>
                                        </p:tgtEl>
                                        <p:attrNameLst>
                                          <p:attrName>fill.on</p:attrName>
                                        </p:attrNameLst>
                                      </p:cBhvr>
                                      <p:to>
                                        <p:strVal val="true"/>
                                      </p:to>
                                    </p:set>
                                  </p:childTnLst>
                                </p:cTn>
                              </p:par>
                              <p:par>
                                <p:cTn id="58" presetID="1" presetClass="exit" presetSubtype="0" fill="hold" nodeType="withEffect">
                                  <p:stCondLst>
                                    <p:cond delay="0"/>
                                  </p:stCondLst>
                                  <p:childTnLst>
                                    <p:set>
                                      <p:cBhvr>
                                        <p:cTn id="59" dur="1" fill="hold">
                                          <p:stCondLst>
                                            <p:cond delay="0"/>
                                          </p:stCondLst>
                                        </p:cTn>
                                        <p:tgtEl>
                                          <p:spTgt spid="37"/>
                                        </p:tgtEl>
                                        <p:attrNameLst>
                                          <p:attrName>style.visibility</p:attrName>
                                        </p:attrNameLst>
                                      </p:cBhvr>
                                      <p:to>
                                        <p:strVal val="hidden"/>
                                      </p:to>
                                    </p:set>
                                  </p:childTnLst>
                                </p:cTn>
                              </p:par>
                              <p:par>
                                <p:cTn id="60" presetID="1" presetClass="emph" presetSubtype="2" fill="hold" nodeType="withEffect">
                                  <p:stCondLst>
                                    <p:cond delay="0"/>
                                  </p:stCondLst>
                                  <p:childTnLst>
                                    <p:animClr clrSpc="rgb" dir="cw">
                                      <p:cBhvr>
                                        <p:cTn id="61" dur="2000" fill="hold"/>
                                        <p:tgtEl>
                                          <p:spTgt spid="7"/>
                                        </p:tgtEl>
                                        <p:attrNameLst>
                                          <p:attrName>fillcolor</p:attrName>
                                        </p:attrNameLst>
                                      </p:cBhvr>
                                      <p:to>
                                        <a:schemeClr val="bg1"/>
                                      </p:to>
                                    </p:animClr>
                                    <p:set>
                                      <p:cBhvr>
                                        <p:cTn id="62" dur="2000" fill="hold"/>
                                        <p:tgtEl>
                                          <p:spTgt spid="7"/>
                                        </p:tgtEl>
                                        <p:attrNameLst>
                                          <p:attrName>fill.type</p:attrName>
                                        </p:attrNameLst>
                                      </p:cBhvr>
                                      <p:to>
                                        <p:strVal val="solid"/>
                                      </p:to>
                                    </p:set>
                                    <p:set>
                                      <p:cBhvr>
                                        <p:cTn id="63" dur="2000" fill="hold"/>
                                        <p:tgtEl>
                                          <p:spTgt spid="7"/>
                                        </p:tgtEl>
                                        <p:attrNameLst>
                                          <p:attrName>fill.on</p:attrName>
                                        </p:attrNameLst>
                                      </p:cBhvr>
                                      <p:to>
                                        <p:strVal val="true"/>
                                      </p:to>
                                    </p:set>
                                  </p:childTnLst>
                                </p:cTn>
                              </p:par>
                              <p:par>
                                <p:cTn id="64" presetID="1" presetClass="emph" presetSubtype="2" fill="hold" nodeType="withEffect">
                                  <p:stCondLst>
                                    <p:cond delay="0"/>
                                  </p:stCondLst>
                                  <p:childTnLst>
                                    <p:animClr clrSpc="rgb" dir="cw">
                                      <p:cBhvr>
                                        <p:cTn id="65" dur="2000" fill="hold"/>
                                        <p:tgtEl>
                                          <p:spTgt spid="8"/>
                                        </p:tgtEl>
                                        <p:attrNameLst>
                                          <p:attrName>fillcolor</p:attrName>
                                        </p:attrNameLst>
                                      </p:cBhvr>
                                      <p:to>
                                        <a:schemeClr val="bg1"/>
                                      </p:to>
                                    </p:animClr>
                                    <p:set>
                                      <p:cBhvr>
                                        <p:cTn id="66" dur="2000" fill="hold"/>
                                        <p:tgtEl>
                                          <p:spTgt spid="8"/>
                                        </p:tgtEl>
                                        <p:attrNameLst>
                                          <p:attrName>fill.type</p:attrName>
                                        </p:attrNameLst>
                                      </p:cBhvr>
                                      <p:to>
                                        <p:strVal val="solid"/>
                                      </p:to>
                                    </p:set>
                                    <p:set>
                                      <p:cBhvr>
                                        <p:cTn id="67" dur="2000" fill="hold"/>
                                        <p:tgtEl>
                                          <p:spTgt spid="8"/>
                                        </p:tgtEl>
                                        <p:attrNameLst>
                                          <p:attrName>fill.on</p:attrName>
                                        </p:attrNameLst>
                                      </p:cBhvr>
                                      <p:to>
                                        <p:strVal val="true"/>
                                      </p:to>
                                    </p:set>
                                  </p:childTnLst>
                                </p:cTn>
                              </p:par>
                              <p:par>
                                <p:cTn id="68" presetID="1" presetClass="emph" presetSubtype="2" fill="hold" nodeType="withEffect">
                                  <p:stCondLst>
                                    <p:cond delay="0"/>
                                  </p:stCondLst>
                                  <p:childTnLst>
                                    <p:animClr clrSpc="rgb" dir="cw">
                                      <p:cBhvr>
                                        <p:cTn id="69" dur="2000" fill="hold"/>
                                        <p:tgtEl>
                                          <p:spTgt spid="11"/>
                                        </p:tgtEl>
                                        <p:attrNameLst>
                                          <p:attrName>fillcolor</p:attrName>
                                        </p:attrNameLst>
                                      </p:cBhvr>
                                      <p:to>
                                        <a:schemeClr val="bg1"/>
                                      </p:to>
                                    </p:animClr>
                                    <p:set>
                                      <p:cBhvr>
                                        <p:cTn id="70" dur="2000" fill="hold"/>
                                        <p:tgtEl>
                                          <p:spTgt spid="11"/>
                                        </p:tgtEl>
                                        <p:attrNameLst>
                                          <p:attrName>fill.type</p:attrName>
                                        </p:attrNameLst>
                                      </p:cBhvr>
                                      <p:to>
                                        <p:strVal val="solid"/>
                                      </p:to>
                                    </p:set>
                                    <p:set>
                                      <p:cBhvr>
                                        <p:cTn id="71" dur="2000" fill="hold"/>
                                        <p:tgtEl>
                                          <p:spTgt spid="11"/>
                                        </p:tgtEl>
                                        <p:attrNameLst>
                                          <p:attrName>fill.on</p:attrName>
                                        </p:attrNameLst>
                                      </p:cBhvr>
                                      <p:to>
                                        <p:strVal val="true"/>
                                      </p:to>
                                    </p:set>
                                  </p:childTnLst>
                                </p:cTn>
                              </p:par>
                              <p:par>
                                <p:cTn id="72" presetID="1" presetClass="emph" presetSubtype="2" fill="hold" nodeType="withEffect">
                                  <p:stCondLst>
                                    <p:cond delay="0"/>
                                  </p:stCondLst>
                                  <p:childTnLst>
                                    <p:animClr clrSpc="rgb" dir="cw">
                                      <p:cBhvr>
                                        <p:cTn id="73" dur="2000" fill="hold"/>
                                        <p:tgtEl>
                                          <p:spTgt spid="27"/>
                                        </p:tgtEl>
                                        <p:attrNameLst>
                                          <p:attrName>fillcolor</p:attrName>
                                        </p:attrNameLst>
                                      </p:cBhvr>
                                      <p:to>
                                        <a:schemeClr val="bg1"/>
                                      </p:to>
                                    </p:animClr>
                                    <p:set>
                                      <p:cBhvr>
                                        <p:cTn id="74" dur="2000" fill="hold"/>
                                        <p:tgtEl>
                                          <p:spTgt spid="27"/>
                                        </p:tgtEl>
                                        <p:attrNameLst>
                                          <p:attrName>fill.type</p:attrName>
                                        </p:attrNameLst>
                                      </p:cBhvr>
                                      <p:to>
                                        <p:strVal val="solid"/>
                                      </p:to>
                                    </p:set>
                                    <p:set>
                                      <p:cBhvr>
                                        <p:cTn id="75" dur="2000" fill="hold"/>
                                        <p:tgtEl>
                                          <p:spTgt spid="27"/>
                                        </p:tgtEl>
                                        <p:attrNameLst>
                                          <p:attrName>fill.on</p:attrName>
                                        </p:attrNameLst>
                                      </p:cBhvr>
                                      <p:to>
                                        <p:strVal val="true"/>
                                      </p:to>
                                    </p:set>
                                  </p:childTnLst>
                                </p:cTn>
                              </p:par>
                              <p:par>
                                <p:cTn id="76" presetID="1" presetClass="emph" presetSubtype="2" fill="hold" nodeType="withEffect">
                                  <p:stCondLst>
                                    <p:cond delay="0"/>
                                  </p:stCondLst>
                                  <p:childTnLst>
                                    <p:animClr clrSpc="rgb" dir="cw">
                                      <p:cBhvr>
                                        <p:cTn id="77" dur="2000" fill="hold"/>
                                        <p:tgtEl>
                                          <p:spTgt spid="20"/>
                                        </p:tgtEl>
                                        <p:attrNameLst>
                                          <p:attrName>fillcolor</p:attrName>
                                        </p:attrNameLst>
                                      </p:cBhvr>
                                      <p:to>
                                        <a:schemeClr val="bg1"/>
                                      </p:to>
                                    </p:animClr>
                                    <p:set>
                                      <p:cBhvr>
                                        <p:cTn id="78" dur="2000" fill="hold"/>
                                        <p:tgtEl>
                                          <p:spTgt spid="20"/>
                                        </p:tgtEl>
                                        <p:attrNameLst>
                                          <p:attrName>fill.type</p:attrName>
                                        </p:attrNameLst>
                                      </p:cBhvr>
                                      <p:to>
                                        <p:strVal val="solid"/>
                                      </p:to>
                                    </p:set>
                                    <p:set>
                                      <p:cBhvr>
                                        <p:cTn id="79" dur="2000" fill="hold"/>
                                        <p:tgtEl>
                                          <p:spTgt spid="20"/>
                                        </p:tgtEl>
                                        <p:attrNameLst>
                                          <p:attrName>fill.on</p:attrName>
                                        </p:attrNameLst>
                                      </p:cBhvr>
                                      <p:to>
                                        <p:strVal val="true"/>
                                      </p:to>
                                    </p:set>
                                  </p:childTnLst>
                                </p:cTn>
                              </p:par>
                              <p:par>
                                <p:cTn id="80" presetID="1" presetClass="emph" presetSubtype="2" fill="hold" nodeType="withEffect">
                                  <p:stCondLst>
                                    <p:cond delay="0"/>
                                  </p:stCondLst>
                                  <p:childTnLst>
                                    <p:animClr clrSpc="rgb" dir="cw">
                                      <p:cBhvr>
                                        <p:cTn id="81" dur="2000" fill="hold"/>
                                        <p:tgtEl>
                                          <p:spTgt spid="29"/>
                                        </p:tgtEl>
                                        <p:attrNameLst>
                                          <p:attrName>fillcolor</p:attrName>
                                        </p:attrNameLst>
                                      </p:cBhvr>
                                      <p:to>
                                        <a:schemeClr val="bg1"/>
                                      </p:to>
                                    </p:animClr>
                                    <p:set>
                                      <p:cBhvr>
                                        <p:cTn id="82" dur="2000" fill="hold"/>
                                        <p:tgtEl>
                                          <p:spTgt spid="29"/>
                                        </p:tgtEl>
                                        <p:attrNameLst>
                                          <p:attrName>fill.type</p:attrName>
                                        </p:attrNameLst>
                                      </p:cBhvr>
                                      <p:to>
                                        <p:strVal val="solid"/>
                                      </p:to>
                                    </p:set>
                                    <p:set>
                                      <p:cBhvr>
                                        <p:cTn id="83" dur="2000" fill="hold"/>
                                        <p:tgtEl>
                                          <p:spTgt spid="29"/>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2000" fill="hold"/>
                                        <p:tgtEl>
                                          <p:spTgt spid="32"/>
                                        </p:tgtEl>
                                        <p:attrNameLst>
                                          <p:attrName>fillcolor</p:attrName>
                                        </p:attrNameLst>
                                      </p:cBhvr>
                                      <p:to>
                                        <a:schemeClr val="bg1"/>
                                      </p:to>
                                    </p:animClr>
                                    <p:set>
                                      <p:cBhvr>
                                        <p:cTn id="86" dur="2000" fill="hold"/>
                                        <p:tgtEl>
                                          <p:spTgt spid="32"/>
                                        </p:tgtEl>
                                        <p:attrNameLst>
                                          <p:attrName>fill.type</p:attrName>
                                        </p:attrNameLst>
                                      </p:cBhvr>
                                      <p:to>
                                        <p:strVal val="solid"/>
                                      </p:to>
                                    </p:set>
                                    <p:set>
                                      <p:cBhvr>
                                        <p:cTn id="87" dur="2000" fill="hold"/>
                                        <p:tgtEl>
                                          <p:spTgt spid="32"/>
                                        </p:tgtEl>
                                        <p:attrNameLst>
                                          <p:attrName>fill.on</p:attrName>
                                        </p:attrNameLst>
                                      </p:cBhvr>
                                      <p:to>
                                        <p:strVal val="true"/>
                                      </p:to>
                                    </p:set>
                                  </p:childTnLst>
                                </p:cTn>
                              </p:par>
                              <p:par>
                                <p:cTn id="88" presetID="1" presetClass="emph" presetSubtype="2" fill="hold" nodeType="withEffect">
                                  <p:stCondLst>
                                    <p:cond delay="0"/>
                                  </p:stCondLst>
                                  <p:childTnLst>
                                    <p:animClr clrSpc="rgb" dir="cw">
                                      <p:cBhvr>
                                        <p:cTn id="89" dur="2000" fill="hold"/>
                                        <p:tgtEl>
                                          <p:spTgt spid="33"/>
                                        </p:tgtEl>
                                        <p:attrNameLst>
                                          <p:attrName>fillcolor</p:attrName>
                                        </p:attrNameLst>
                                      </p:cBhvr>
                                      <p:to>
                                        <a:schemeClr val="bg1"/>
                                      </p:to>
                                    </p:animClr>
                                    <p:set>
                                      <p:cBhvr>
                                        <p:cTn id="90" dur="2000" fill="hold"/>
                                        <p:tgtEl>
                                          <p:spTgt spid="33"/>
                                        </p:tgtEl>
                                        <p:attrNameLst>
                                          <p:attrName>fill.type</p:attrName>
                                        </p:attrNameLst>
                                      </p:cBhvr>
                                      <p:to>
                                        <p:strVal val="solid"/>
                                      </p:to>
                                    </p:set>
                                    <p:set>
                                      <p:cBhvr>
                                        <p:cTn id="91" dur="2000" fill="hold"/>
                                        <p:tgtEl>
                                          <p:spTgt spid="33"/>
                                        </p:tgtEl>
                                        <p:attrNameLst>
                                          <p:attrName>fill.on</p:attrName>
                                        </p:attrNameLst>
                                      </p:cBhvr>
                                      <p:to>
                                        <p:strVal val="true"/>
                                      </p:to>
                                    </p:set>
                                  </p:childTnLst>
                                </p:cTn>
                              </p:par>
                              <p:par>
                                <p:cTn id="92" presetID="1" presetClass="emph" presetSubtype="2" fill="hold" nodeType="withEffect">
                                  <p:stCondLst>
                                    <p:cond delay="0"/>
                                  </p:stCondLst>
                                  <p:childTnLst>
                                    <p:animClr clrSpc="rgb" dir="cw">
                                      <p:cBhvr>
                                        <p:cTn id="93" dur="2000" fill="hold"/>
                                        <p:tgtEl>
                                          <p:spTgt spid="34"/>
                                        </p:tgtEl>
                                        <p:attrNameLst>
                                          <p:attrName>fillcolor</p:attrName>
                                        </p:attrNameLst>
                                      </p:cBhvr>
                                      <p:to>
                                        <a:schemeClr val="bg1"/>
                                      </p:to>
                                    </p:animClr>
                                    <p:set>
                                      <p:cBhvr>
                                        <p:cTn id="94" dur="2000" fill="hold"/>
                                        <p:tgtEl>
                                          <p:spTgt spid="34"/>
                                        </p:tgtEl>
                                        <p:attrNameLst>
                                          <p:attrName>fill.type</p:attrName>
                                        </p:attrNameLst>
                                      </p:cBhvr>
                                      <p:to>
                                        <p:strVal val="solid"/>
                                      </p:to>
                                    </p:set>
                                    <p:set>
                                      <p:cBhvr>
                                        <p:cTn id="95" dur="2000" fill="hold"/>
                                        <p:tgtEl>
                                          <p:spTgt spid="34"/>
                                        </p:tgtEl>
                                        <p:attrNameLst>
                                          <p:attrName>fill.on</p:attrName>
                                        </p:attrNameLst>
                                      </p:cBhvr>
                                      <p:to>
                                        <p:strVal val="true"/>
                                      </p:to>
                                    </p:set>
                                  </p:childTnLst>
                                </p:cTn>
                              </p:par>
                              <p:par>
                                <p:cTn id="96" presetID="1" presetClass="emph" presetSubtype="2" fill="hold" nodeType="withEffect">
                                  <p:stCondLst>
                                    <p:cond delay="0"/>
                                  </p:stCondLst>
                                  <p:childTnLst>
                                    <p:animClr clrSpc="rgb" dir="cw">
                                      <p:cBhvr>
                                        <p:cTn id="97" dur="2000" fill="hold"/>
                                        <p:tgtEl>
                                          <p:spTgt spid="35"/>
                                        </p:tgtEl>
                                        <p:attrNameLst>
                                          <p:attrName>fillcolor</p:attrName>
                                        </p:attrNameLst>
                                      </p:cBhvr>
                                      <p:to>
                                        <a:schemeClr val="bg1"/>
                                      </p:to>
                                    </p:animClr>
                                    <p:set>
                                      <p:cBhvr>
                                        <p:cTn id="98" dur="2000" fill="hold"/>
                                        <p:tgtEl>
                                          <p:spTgt spid="35"/>
                                        </p:tgtEl>
                                        <p:attrNameLst>
                                          <p:attrName>fill.type</p:attrName>
                                        </p:attrNameLst>
                                      </p:cBhvr>
                                      <p:to>
                                        <p:strVal val="solid"/>
                                      </p:to>
                                    </p:set>
                                    <p:set>
                                      <p:cBhvr>
                                        <p:cTn id="99" dur="2000" fill="hold"/>
                                        <p:tgtEl>
                                          <p:spTgt spid="35"/>
                                        </p:tgtEl>
                                        <p:attrNameLst>
                                          <p:attrName>fill.on</p:attrName>
                                        </p:attrNameLst>
                                      </p:cBhvr>
                                      <p:to>
                                        <p:strVal val="true"/>
                                      </p:to>
                                    </p:set>
                                  </p:childTnLst>
                                </p:cTn>
                              </p:par>
                            </p:childTnLst>
                          </p:cTn>
                        </p:par>
                      </p:childTnLst>
                    </p:cTn>
                  </p:par>
                </p:childTnLst>
              </p:cTn>
              <p:nextCondLst>
                <p:cond evt="onClick" delay="0">
                  <p:tgtEl>
                    <p:spTgt spid="37"/>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A367-9D78-C845-9B8D-6E60DDD36CC2}"/>
              </a:ext>
            </a:extLst>
          </p:cNvPr>
          <p:cNvSpPr>
            <a:spLocks noGrp="1"/>
          </p:cNvSpPr>
          <p:nvPr>
            <p:ph type="ctrTitle"/>
          </p:nvPr>
        </p:nvSpPr>
        <p:spPr>
          <a:xfrm>
            <a:off x="7418961" y="198235"/>
            <a:ext cx="4572000" cy="978811"/>
          </a:xfrm>
        </p:spPr>
        <p:txBody>
          <a:bodyPr>
            <a:noAutofit/>
          </a:bodyPr>
          <a:lstStyle/>
          <a:p>
            <a:r>
              <a:rPr lang="en-GB" b="1" dirty="0"/>
              <a:t>Settings Page</a:t>
            </a:r>
            <a:endParaRPr lang="en-US" dirty="0"/>
          </a:p>
        </p:txBody>
      </p:sp>
      <p:pic>
        <p:nvPicPr>
          <p:cNvPr id="6" name="Picture 2" descr="Image result for ipad border">
            <a:extLst>
              <a:ext uri="{FF2B5EF4-FFF2-40B4-BE49-F238E27FC236}">
                <a16:creationId xmlns:a16="http://schemas.microsoft.com/office/drawing/2014/main" id="{BF896936-63B6-BF42-9FBA-56C7E0F47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0"/>
            <a:ext cx="4637087" cy="68523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225">
            <a:extLst>
              <a:ext uri="{FF2B5EF4-FFF2-40B4-BE49-F238E27FC236}">
                <a16:creationId xmlns:a16="http://schemas.microsoft.com/office/drawing/2014/main" id="{9F466CC5-A532-9F4D-A9E1-1A057879539C}"/>
              </a:ext>
            </a:extLst>
          </p:cNvPr>
          <p:cNvSpPr/>
          <p:nvPr/>
        </p:nvSpPr>
        <p:spPr>
          <a:xfrm>
            <a:off x="904673" y="710119"/>
            <a:ext cx="4140000" cy="46465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Favourite Places</a:t>
            </a:r>
          </a:p>
        </p:txBody>
      </p:sp>
      <p:sp>
        <p:nvSpPr>
          <p:cNvPr id="8" name="Rectangle: Rounded Corners 125">
            <a:extLst>
              <a:ext uri="{FF2B5EF4-FFF2-40B4-BE49-F238E27FC236}">
                <a16:creationId xmlns:a16="http://schemas.microsoft.com/office/drawing/2014/main" id="{FBBB803E-68D1-B54C-8A04-19AA033D2798}"/>
              </a:ext>
            </a:extLst>
          </p:cNvPr>
          <p:cNvSpPr/>
          <p:nvPr/>
        </p:nvSpPr>
        <p:spPr>
          <a:xfrm>
            <a:off x="1015999" y="146929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NTU</a:t>
            </a:r>
          </a:p>
        </p:txBody>
      </p:sp>
      <p:sp>
        <p:nvSpPr>
          <p:cNvPr id="33" name="Rectangle: Rounded Corners 125">
            <a:hlinkClick r:id="" action="ppaction://hlinkshowjump?jump=nextslide"/>
            <a:extLst>
              <a:ext uri="{FF2B5EF4-FFF2-40B4-BE49-F238E27FC236}">
                <a16:creationId xmlns:a16="http://schemas.microsoft.com/office/drawing/2014/main" id="{CBD50D12-A961-7548-9C7E-8F4AF833868C}"/>
              </a:ext>
            </a:extLst>
          </p:cNvPr>
          <p:cNvSpPr/>
          <p:nvPr/>
        </p:nvSpPr>
        <p:spPr>
          <a:xfrm>
            <a:off x="1011967" y="4843160"/>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Add New Favourite</a:t>
            </a:r>
          </a:p>
        </p:txBody>
      </p:sp>
      <p:sp>
        <p:nvSpPr>
          <p:cNvPr id="35" name="Rectangle: Rounded Corners 121">
            <a:extLst>
              <a:ext uri="{FF2B5EF4-FFF2-40B4-BE49-F238E27FC236}">
                <a16:creationId xmlns:a16="http://schemas.microsoft.com/office/drawing/2014/main" id="{F5A0D7FF-1566-194A-84FF-3DC7F3C4D5C4}"/>
              </a:ext>
            </a:extLst>
          </p:cNvPr>
          <p:cNvSpPr/>
          <p:nvPr/>
        </p:nvSpPr>
        <p:spPr>
          <a:xfrm>
            <a:off x="904016" y="5660083"/>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6" name="Graphic 35" descr="Back">
            <a:hlinkClick r:id="" action="ppaction://hlinkshowjump?jump=previousslide"/>
            <a:extLst>
              <a:ext uri="{FF2B5EF4-FFF2-40B4-BE49-F238E27FC236}">
                <a16:creationId xmlns:a16="http://schemas.microsoft.com/office/drawing/2014/main" id="{AA398E34-3F24-5F4B-9AA4-3F39EE1B25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83" y="5682934"/>
            <a:ext cx="438644" cy="438644"/>
          </a:xfrm>
          <a:prstGeom prst="round1Rect">
            <a:avLst/>
          </a:prstGeom>
        </p:spPr>
      </p:pic>
      <p:sp>
        <p:nvSpPr>
          <p:cNvPr id="37" name="Rectangle: Rounded Corners 125">
            <a:extLst>
              <a:ext uri="{FF2B5EF4-FFF2-40B4-BE49-F238E27FC236}">
                <a16:creationId xmlns:a16="http://schemas.microsoft.com/office/drawing/2014/main" id="{25841185-0A2E-2743-8DFA-15F721CCF7A1}"/>
              </a:ext>
            </a:extLst>
          </p:cNvPr>
          <p:cNvSpPr/>
          <p:nvPr/>
        </p:nvSpPr>
        <p:spPr>
          <a:xfrm>
            <a:off x="1089498" y="2008554"/>
            <a:ext cx="3822970" cy="53926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sym typeface="Wingdings" pitchFamily="2" charset="2"/>
              </a:rPr>
              <a:t> North Spine Canteen</a:t>
            </a:r>
            <a:endParaRPr lang="en-SG" dirty="0">
              <a:solidFill>
                <a:schemeClr val="tx1"/>
              </a:solidFill>
              <a:latin typeface="+mj-lt"/>
            </a:endParaRPr>
          </a:p>
        </p:txBody>
      </p:sp>
      <p:sp>
        <p:nvSpPr>
          <p:cNvPr id="38" name="Rectangle: Rounded Corners 125">
            <a:extLst>
              <a:ext uri="{FF2B5EF4-FFF2-40B4-BE49-F238E27FC236}">
                <a16:creationId xmlns:a16="http://schemas.microsoft.com/office/drawing/2014/main" id="{9D0275D7-544F-3D48-A044-8AD8D0C84AE2}"/>
              </a:ext>
            </a:extLst>
          </p:cNvPr>
          <p:cNvSpPr/>
          <p:nvPr/>
        </p:nvSpPr>
        <p:spPr>
          <a:xfrm>
            <a:off x="1089498" y="2547816"/>
            <a:ext cx="3822970" cy="53926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sym typeface="Wingdings" pitchFamily="2" charset="2"/>
              </a:rPr>
              <a:t> Software Lab 1</a:t>
            </a:r>
            <a:endParaRPr lang="en-SG" dirty="0">
              <a:solidFill>
                <a:schemeClr val="tx1"/>
              </a:solidFill>
              <a:latin typeface="+mj-lt"/>
            </a:endParaRPr>
          </a:p>
        </p:txBody>
      </p:sp>
      <p:sp>
        <p:nvSpPr>
          <p:cNvPr id="32" name="Rectangle: Rounded Corners 125">
            <a:extLst>
              <a:ext uri="{FF2B5EF4-FFF2-40B4-BE49-F238E27FC236}">
                <a16:creationId xmlns:a16="http://schemas.microsoft.com/office/drawing/2014/main" id="{AE0933E7-981A-1344-8DAE-730FE2249A7E}"/>
              </a:ext>
            </a:extLst>
          </p:cNvPr>
          <p:cNvSpPr/>
          <p:nvPr/>
        </p:nvSpPr>
        <p:spPr>
          <a:xfrm>
            <a:off x="1019698" y="2013276"/>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Jurong Point</a:t>
            </a:r>
          </a:p>
        </p:txBody>
      </p:sp>
      <p:sp>
        <p:nvSpPr>
          <p:cNvPr id="39" name="TextBox 38">
            <a:extLst>
              <a:ext uri="{FF2B5EF4-FFF2-40B4-BE49-F238E27FC236}">
                <a16:creationId xmlns:a16="http://schemas.microsoft.com/office/drawing/2014/main" id="{F0556882-E9A8-7F44-84AD-733E1F757000}"/>
              </a:ext>
            </a:extLst>
          </p:cNvPr>
          <p:cNvSpPr txBox="1"/>
          <p:nvPr/>
        </p:nvSpPr>
        <p:spPr>
          <a:xfrm>
            <a:off x="5806435" y="1228401"/>
            <a:ext cx="5363190" cy="3539430"/>
          </a:xfrm>
          <a:prstGeom prst="rect">
            <a:avLst/>
          </a:prstGeom>
          <a:noFill/>
        </p:spPr>
        <p:txBody>
          <a:bodyPr wrap="square" rtlCol="0">
            <a:spAutoFit/>
          </a:bodyPr>
          <a:lstStyle/>
          <a:p>
            <a:pPr marL="514350" indent="-514350">
              <a:buAutoNum type="arabicPeriod"/>
            </a:pPr>
            <a:r>
              <a:rPr lang="en-US" sz="2800" dirty="0">
                <a:latin typeface="+mj-lt"/>
              </a:rPr>
              <a:t>If a Building is one of the </a:t>
            </a:r>
            <a:r>
              <a:rPr lang="en-US" sz="2800" dirty="0" err="1">
                <a:latin typeface="+mj-lt"/>
              </a:rPr>
              <a:t>favourite</a:t>
            </a:r>
            <a:r>
              <a:rPr lang="en-US" sz="2800" dirty="0">
                <a:latin typeface="+mj-lt"/>
              </a:rPr>
              <a:t> places, it will be displayed</a:t>
            </a:r>
          </a:p>
          <a:p>
            <a:pPr marL="514350" indent="-514350">
              <a:buAutoNum type="arabicPeriod"/>
            </a:pPr>
            <a:r>
              <a:rPr lang="en-US" sz="2800" dirty="0">
                <a:latin typeface="+mj-lt"/>
              </a:rPr>
              <a:t>To display locations within a building, simply click on the building. E.g. click on NTU</a:t>
            </a:r>
          </a:p>
          <a:p>
            <a:pPr marL="514350" indent="-514350">
              <a:buFontTx/>
              <a:buAutoNum type="arabicPeriod"/>
            </a:pPr>
            <a:r>
              <a:rPr lang="en-US" sz="2800" dirty="0">
                <a:latin typeface="+mj-lt"/>
              </a:rPr>
              <a:t>To add a </a:t>
            </a:r>
            <a:r>
              <a:rPr lang="en-US" sz="2800" dirty="0" err="1">
                <a:latin typeface="+mj-lt"/>
              </a:rPr>
              <a:t>Favourite</a:t>
            </a:r>
            <a:r>
              <a:rPr lang="en-US" sz="2800" dirty="0">
                <a:latin typeface="+mj-lt"/>
              </a:rPr>
              <a:t>, click on ’</a:t>
            </a:r>
            <a:r>
              <a:rPr lang="en-SG" sz="2800" dirty="0"/>
              <a:t> Add New Favourite</a:t>
            </a:r>
            <a:r>
              <a:rPr lang="en-US" sz="2800" dirty="0">
                <a:latin typeface="+mj-lt"/>
              </a:rPr>
              <a:t>’</a:t>
            </a:r>
            <a:endParaRPr lang="en-SG" sz="2800" dirty="0"/>
          </a:p>
        </p:txBody>
      </p:sp>
    </p:spTree>
    <p:extLst>
      <p:ext uri="{BB962C8B-B14F-4D97-AF65-F5344CB8AC3E}">
        <p14:creationId xmlns:p14="http://schemas.microsoft.com/office/powerpoint/2010/main" val="17479184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500"/>
                                        <p:tgtEl>
                                          <p:spTgt spid="38"/>
                                        </p:tgtEl>
                                      </p:cBhvr>
                                    </p:animEffect>
                                  </p:childTnLst>
                                </p:cTn>
                              </p:par>
                              <p:par>
                                <p:cTn id="11" presetID="0" presetClass="path" presetSubtype="0" accel="50000" decel="50000" fill="hold" grpId="0" nodeType="withEffect">
                                  <p:stCondLst>
                                    <p:cond delay="0"/>
                                  </p:stCondLst>
                                  <p:childTnLst>
                                    <p:animMotion origin="layout" path="M -4.79167E-6 -3.7037E-7 L -0.00104 0.1581 " pathEditMode="relative" rAng="0" ptsTypes="AA">
                                      <p:cBhvr>
                                        <p:cTn id="12" dur="500" fill="hold"/>
                                        <p:tgtEl>
                                          <p:spTgt spid="32"/>
                                        </p:tgtEl>
                                        <p:attrNameLst>
                                          <p:attrName>ppt_x</p:attrName>
                                          <p:attrName>ppt_y</p:attrName>
                                        </p:attrNameLst>
                                      </p:cBhvr>
                                      <p:rCtr x="-52" y="7894"/>
                                    </p:animMotion>
                                  </p:childTnLst>
                                </p:cTn>
                              </p:par>
                            </p:childTnLst>
                          </p:cTn>
                        </p:par>
                      </p:childTnLst>
                    </p:cTn>
                  </p:par>
                </p:childTnLst>
              </p:cTn>
              <p:nextCondLst>
                <p:cond evt="onClick" delay="0">
                  <p:tgtEl>
                    <p:spTgt spid="8"/>
                  </p:tgtEl>
                </p:cond>
              </p:nextCondLst>
            </p:seq>
          </p:childTnLst>
        </p:cTn>
      </p:par>
    </p:tnLst>
    <p:bldLst>
      <p:bldP spid="37" grpId="0" animBg="1"/>
      <p:bldP spid="38"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A367-9D78-C845-9B8D-6E60DDD36CC2}"/>
              </a:ext>
            </a:extLst>
          </p:cNvPr>
          <p:cNvSpPr>
            <a:spLocks noGrp="1"/>
          </p:cNvSpPr>
          <p:nvPr>
            <p:ph type="ctrTitle"/>
          </p:nvPr>
        </p:nvSpPr>
        <p:spPr>
          <a:xfrm>
            <a:off x="7418961" y="198235"/>
            <a:ext cx="4572000" cy="978811"/>
          </a:xfrm>
        </p:spPr>
        <p:txBody>
          <a:bodyPr>
            <a:noAutofit/>
          </a:bodyPr>
          <a:lstStyle/>
          <a:p>
            <a:r>
              <a:rPr lang="en-GB" b="1" dirty="0"/>
              <a:t>Settings Page</a:t>
            </a:r>
            <a:endParaRPr lang="en-US" dirty="0"/>
          </a:p>
        </p:txBody>
      </p:sp>
      <p:pic>
        <p:nvPicPr>
          <p:cNvPr id="6" name="Picture 2" descr="Image result for ipad border">
            <a:extLst>
              <a:ext uri="{FF2B5EF4-FFF2-40B4-BE49-F238E27FC236}">
                <a16:creationId xmlns:a16="http://schemas.microsoft.com/office/drawing/2014/main" id="{BF896936-63B6-BF42-9FBA-56C7E0F47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0"/>
            <a:ext cx="4637087" cy="68523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225">
            <a:extLst>
              <a:ext uri="{FF2B5EF4-FFF2-40B4-BE49-F238E27FC236}">
                <a16:creationId xmlns:a16="http://schemas.microsoft.com/office/drawing/2014/main" id="{9F466CC5-A532-9F4D-A9E1-1A057879539C}"/>
              </a:ext>
            </a:extLst>
          </p:cNvPr>
          <p:cNvSpPr/>
          <p:nvPr/>
        </p:nvSpPr>
        <p:spPr>
          <a:xfrm>
            <a:off x="904673" y="710119"/>
            <a:ext cx="4140000" cy="46465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Add based on:</a:t>
            </a:r>
          </a:p>
        </p:txBody>
      </p:sp>
      <p:sp>
        <p:nvSpPr>
          <p:cNvPr id="8" name="Rectangle: Rounded Corners 125">
            <a:extLst>
              <a:ext uri="{FF2B5EF4-FFF2-40B4-BE49-F238E27FC236}">
                <a16:creationId xmlns:a16="http://schemas.microsoft.com/office/drawing/2014/main" id="{FBBB803E-68D1-B54C-8A04-19AA033D2798}"/>
              </a:ext>
            </a:extLst>
          </p:cNvPr>
          <p:cNvSpPr/>
          <p:nvPr/>
        </p:nvSpPr>
        <p:spPr>
          <a:xfrm>
            <a:off x="1015999" y="146929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Search History</a:t>
            </a:r>
          </a:p>
        </p:txBody>
      </p:sp>
      <p:sp>
        <p:nvSpPr>
          <p:cNvPr id="35" name="Rectangle: Rounded Corners 121">
            <a:extLst>
              <a:ext uri="{FF2B5EF4-FFF2-40B4-BE49-F238E27FC236}">
                <a16:creationId xmlns:a16="http://schemas.microsoft.com/office/drawing/2014/main" id="{F5A0D7FF-1566-194A-84FF-3DC7F3C4D5C4}"/>
              </a:ext>
            </a:extLst>
          </p:cNvPr>
          <p:cNvSpPr/>
          <p:nvPr/>
        </p:nvSpPr>
        <p:spPr>
          <a:xfrm>
            <a:off x="904016" y="5660083"/>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6" name="Graphic 35" descr="Back">
            <a:hlinkClick r:id="" action="ppaction://hlinkshowjump?jump=previousslide"/>
            <a:extLst>
              <a:ext uri="{FF2B5EF4-FFF2-40B4-BE49-F238E27FC236}">
                <a16:creationId xmlns:a16="http://schemas.microsoft.com/office/drawing/2014/main" id="{AA398E34-3F24-5F4B-9AA4-3F39EE1B25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83" y="5682934"/>
            <a:ext cx="438644" cy="438644"/>
          </a:xfrm>
          <a:prstGeom prst="round1Rect">
            <a:avLst/>
          </a:prstGeom>
        </p:spPr>
      </p:pic>
      <p:sp>
        <p:nvSpPr>
          <p:cNvPr id="32" name="Rectangle: Rounded Corners 125">
            <a:extLst>
              <a:ext uri="{FF2B5EF4-FFF2-40B4-BE49-F238E27FC236}">
                <a16:creationId xmlns:a16="http://schemas.microsoft.com/office/drawing/2014/main" id="{AE0933E7-981A-1344-8DAE-730FE2249A7E}"/>
              </a:ext>
            </a:extLst>
          </p:cNvPr>
          <p:cNvSpPr/>
          <p:nvPr/>
        </p:nvSpPr>
        <p:spPr>
          <a:xfrm>
            <a:off x="1011967" y="2011949"/>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Current Location</a:t>
            </a:r>
          </a:p>
        </p:txBody>
      </p:sp>
      <p:sp>
        <p:nvSpPr>
          <p:cNvPr id="39" name="TextBox 38">
            <a:extLst>
              <a:ext uri="{FF2B5EF4-FFF2-40B4-BE49-F238E27FC236}">
                <a16:creationId xmlns:a16="http://schemas.microsoft.com/office/drawing/2014/main" id="{F0556882-E9A8-7F44-84AD-733E1F757000}"/>
              </a:ext>
            </a:extLst>
          </p:cNvPr>
          <p:cNvSpPr txBox="1"/>
          <p:nvPr/>
        </p:nvSpPr>
        <p:spPr>
          <a:xfrm>
            <a:off x="5806435" y="1228401"/>
            <a:ext cx="5363190" cy="1384995"/>
          </a:xfrm>
          <a:prstGeom prst="rect">
            <a:avLst/>
          </a:prstGeom>
          <a:noFill/>
        </p:spPr>
        <p:txBody>
          <a:bodyPr wrap="square" rtlCol="0">
            <a:spAutoFit/>
          </a:bodyPr>
          <a:lstStyle/>
          <a:p>
            <a:pPr marL="514350" indent="-514350">
              <a:buAutoNum type="arabicPeriod"/>
            </a:pPr>
            <a:r>
              <a:rPr lang="en-GB" sz="2800" dirty="0">
                <a:latin typeface="+mj-lt"/>
              </a:rPr>
              <a:t>Add Based On these conditions</a:t>
            </a:r>
          </a:p>
          <a:p>
            <a:pPr marL="514350" indent="-514350">
              <a:buAutoNum type="arabicPeriod"/>
            </a:pPr>
            <a:r>
              <a:rPr lang="en-GB" sz="2800" dirty="0">
                <a:latin typeface="+mj-lt"/>
              </a:rPr>
              <a:t>Click on next slide arrow to go back to settings main page</a:t>
            </a:r>
            <a:endParaRPr lang="en-SG" sz="2800" dirty="0"/>
          </a:p>
        </p:txBody>
      </p:sp>
      <p:sp>
        <p:nvSpPr>
          <p:cNvPr id="13" name="Rectangle: Rounded Corners 125">
            <a:extLst>
              <a:ext uri="{FF2B5EF4-FFF2-40B4-BE49-F238E27FC236}">
                <a16:creationId xmlns:a16="http://schemas.microsoft.com/office/drawing/2014/main" id="{138D6BAC-9DAB-F54C-86A1-8D83B19074C5}"/>
              </a:ext>
            </a:extLst>
          </p:cNvPr>
          <p:cNvSpPr/>
          <p:nvPr/>
        </p:nvSpPr>
        <p:spPr>
          <a:xfrm>
            <a:off x="1009140" y="2551211"/>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Search For a Place</a:t>
            </a:r>
          </a:p>
        </p:txBody>
      </p:sp>
      <p:sp>
        <p:nvSpPr>
          <p:cNvPr id="16" name="箭头: 右 63">
            <a:hlinkClick r:id="" action="ppaction://hlinkshowjump?jump=nextslide"/>
            <a:extLst>
              <a:ext uri="{FF2B5EF4-FFF2-40B4-BE49-F238E27FC236}">
                <a16:creationId xmlns:a16="http://schemas.microsoft.com/office/drawing/2014/main" id="{413DF874-596C-A94C-9DC3-DB0F7E88F01B}"/>
              </a:ext>
            </a:extLst>
          </p:cNvPr>
          <p:cNvSpPr/>
          <p:nvPr/>
        </p:nvSpPr>
        <p:spPr>
          <a:xfrm>
            <a:off x="11188663" y="6178814"/>
            <a:ext cx="581891" cy="49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文本框 64">
            <a:extLst>
              <a:ext uri="{FF2B5EF4-FFF2-40B4-BE49-F238E27FC236}">
                <a16:creationId xmlns:a16="http://schemas.microsoft.com/office/drawing/2014/main" id="{2DE70B3C-D0D7-9242-AD2E-F4FFBD0C2A94}"/>
              </a:ext>
            </a:extLst>
          </p:cNvPr>
          <p:cNvSpPr txBox="1"/>
          <p:nvPr/>
        </p:nvSpPr>
        <p:spPr>
          <a:xfrm>
            <a:off x="10056349" y="6211949"/>
            <a:ext cx="1210991" cy="369332"/>
          </a:xfrm>
          <a:prstGeom prst="rect">
            <a:avLst/>
          </a:prstGeom>
          <a:noFill/>
        </p:spPr>
        <p:txBody>
          <a:bodyPr wrap="square" rtlCol="0">
            <a:spAutoFit/>
          </a:bodyPr>
          <a:lstStyle/>
          <a:p>
            <a:r>
              <a:rPr lang="en-US" dirty="0"/>
              <a:t>Next slide</a:t>
            </a:r>
          </a:p>
        </p:txBody>
      </p:sp>
    </p:spTree>
    <p:extLst>
      <p:ext uri="{BB962C8B-B14F-4D97-AF65-F5344CB8AC3E}">
        <p14:creationId xmlns:p14="http://schemas.microsoft.com/office/powerpoint/2010/main" val="229457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A367-9D78-C845-9B8D-6E60DDD36CC2}"/>
              </a:ext>
            </a:extLst>
          </p:cNvPr>
          <p:cNvSpPr>
            <a:spLocks noGrp="1"/>
          </p:cNvSpPr>
          <p:nvPr>
            <p:ph type="ctrTitle"/>
          </p:nvPr>
        </p:nvSpPr>
        <p:spPr>
          <a:xfrm>
            <a:off x="7418961" y="198235"/>
            <a:ext cx="4572000" cy="978811"/>
          </a:xfrm>
        </p:spPr>
        <p:txBody>
          <a:bodyPr>
            <a:noAutofit/>
          </a:bodyPr>
          <a:lstStyle/>
          <a:p>
            <a:r>
              <a:rPr lang="en-GB" b="1" dirty="0"/>
              <a:t>Settings Page</a:t>
            </a:r>
            <a:endParaRPr lang="en-US" dirty="0"/>
          </a:p>
        </p:txBody>
      </p:sp>
      <p:pic>
        <p:nvPicPr>
          <p:cNvPr id="6" name="Picture 2" descr="Image result for ipad border">
            <a:extLst>
              <a:ext uri="{FF2B5EF4-FFF2-40B4-BE49-F238E27FC236}">
                <a16:creationId xmlns:a16="http://schemas.microsoft.com/office/drawing/2014/main" id="{BF896936-63B6-BF42-9FBA-56C7E0F47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0"/>
            <a:ext cx="4637087" cy="68523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225">
            <a:extLst>
              <a:ext uri="{FF2B5EF4-FFF2-40B4-BE49-F238E27FC236}">
                <a16:creationId xmlns:a16="http://schemas.microsoft.com/office/drawing/2014/main" id="{9F466CC5-A532-9F4D-A9E1-1A057879539C}"/>
              </a:ext>
            </a:extLst>
          </p:cNvPr>
          <p:cNvSpPr/>
          <p:nvPr/>
        </p:nvSpPr>
        <p:spPr>
          <a:xfrm>
            <a:off x="904673" y="710119"/>
            <a:ext cx="4140000" cy="46465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Settings</a:t>
            </a:r>
          </a:p>
        </p:txBody>
      </p:sp>
      <p:grpSp>
        <p:nvGrpSpPr>
          <p:cNvPr id="3" name="Group 2">
            <a:extLst>
              <a:ext uri="{FF2B5EF4-FFF2-40B4-BE49-F238E27FC236}">
                <a16:creationId xmlns:a16="http://schemas.microsoft.com/office/drawing/2014/main" id="{A766AA2C-7D3F-A14F-8687-31A569C57307}"/>
              </a:ext>
            </a:extLst>
          </p:cNvPr>
          <p:cNvGrpSpPr/>
          <p:nvPr/>
        </p:nvGrpSpPr>
        <p:grpSpPr>
          <a:xfrm>
            <a:off x="1015999" y="1469292"/>
            <a:ext cx="3978032" cy="539262"/>
            <a:chOff x="1015999" y="1469292"/>
            <a:chExt cx="3978032" cy="539262"/>
          </a:xfrm>
        </p:grpSpPr>
        <p:sp>
          <p:nvSpPr>
            <p:cNvPr id="8" name="Rectangle: Rounded Corners 125">
              <a:extLst>
                <a:ext uri="{FF2B5EF4-FFF2-40B4-BE49-F238E27FC236}">
                  <a16:creationId xmlns:a16="http://schemas.microsoft.com/office/drawing/2014/main" id="{FBBB803E-68D1-B54C-8A04-19AA033D2798}"/>
                </a:ext>
              </a:extLst>
            </p:cNvPr>
            <p:cNvSpPr/>
            <p:nvPr/>
          </p:nvSpPr>
          <p:spPr>
            <a:xfrm>
              <a:off x="1015999" y="146929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Language:</a:t>
              </a:r>
            </a:p>
          </p:txBody>
        </p:sp>
        <p:sp>
          <p:nvSpPr>
            <p:cNvPr id="9" name="TextBox 8">
              <a:extLst>
                <a:ext uri="{FF2B5EF4-FFF2-40B4-BE49-F238E27FC236}">
                  <a16:creationId xmlns:a16="http://schemas.microsoft.com/office/drawing/2014/main" id="{542AFEA8-CBF4-DA47-927A-DD03F1DF31B0}"/>
                </a:ext>
              </a:extLst>
            </p:cNvPr>
            <p:cNvSpPr txBox="1"/>
            <p:nvPr/>
          </p:nvSpPr>
          <p:spPr>
            <a:xfrm>
              <a:off x="3520060" y="1581903"/>
              <a:ext cx="1290349" cy="315047"/>
            </a:xfrm>
            <a:prstGeom prst="rect">
              <a:avLst/>
            </a:prstGeom>
            <a:noFill/>
            <a:ln w="9525">
              <a:solidFill>
                <a:schemeClr val="bg1">
                  <a:lumMod val="75000"/>
                </a:schemeClr>
              </a:solidFill>
            </a:ln>
          </p:spPr>
          <p:txBody>
            <a:bodyPr wrap="square" rtlCol="0">
              <a:spAutoFit/>
            </a:bodyPr>
            <a:lstStyle/>
            <a:p>
              <a:r>
                <a:rPr lang="en-US" sz="1600" dirty="0"/>
                <a:t>English</a:t>
              </a:r>
            </a:p>
          </p:txBody>
        </p:sp>
        <p:pic>
          <p:nvPicPr>
            <p:cNvPr id="10" name="Graphic 9" descr="Play">
              <a:extLst>
                <a:ext uri="{FF2B5EF4-FFF2-40B4-BE49-F238E27FC236}">
                  <a16:creationId xmlns:a16="http://schemas.microsoft.com/office/drawing/2014/main" id="{02E2F56E-1A97-7141-B08A-257B4DADFD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4560074" y="1624613"/>
              <a:ext cx="158096" cy="248793"/>
            </a:xfrm>
            <a:prstGeom prst="rect">
              <a:avLst/>
            </a:prstGeom>
          </p:spPr>
        </p:pic>
      </p:grpSp>
      <p:grpSp>
        <p:nvGrpSpPr>
          <p:cNvPr id="25" name="Group 24">
            <a:extLst>
              <a:ext uri="{FF2B5EF4-FFF2-40B4-BE49-F238E27FC236}">
                <a16:creationId xmlns:a16="http://schemas.microsoft.com/office/drawing/2014/main" id="{E04C037F-0732-E94A-8AAB-807F25677944}"/>
              </a:ext>
            </a:extLst>
          </p:cNvPr>
          <p:cNvGrpSpPr/>
          <p:nvPr/>
        </p:nvGrpSpPr>
        <p:grpSpPr>
          <a:xfrm>
            <a:off x="1015999" y="2096612"/>
            <a:ext cx="3978032" cy="539262"/>
            <a:chOff x="1015999" y="2096612"/>
            <a:chExt cx="3978032" cy="539262"/>
          </a:xfrm>
        </p:grpSpPr>
        <p:sp>
          <p:nvSpPr>
            <p:cNvPr id="11" name="Rectangle: Rounded Corners 125">
              <a:extLst>
                <a:ext uri="{FF2B5EF4-FFF2-40B4-BE49-F238E27FC236}">
                  <a16:creationId xmlns:a16="http://schemas.microsoft.com/office/drawing/2014/main" id="{F82AA24C-D5E4-2641-9DDD-31003F12C9A3}"/>
                </a:ext>
              </a:extLst>
            </p:cNvPr>
            <p:cNvSpPr/>
            <p:nvPr/>
          </p:nvSpPr>
          <p:spPr>
            <a:xfrm>
              <a:off x="1015999" y="209661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Map Type: 	          2D	           3D</a:t>
              </a:r>
            </a:p>
          </p:txBody>
        </p:sp>
        <p:grpSp>
          <p:nvGrpSpPr>
            <p:cNvPr id="21" name="Group 20">
              <a:extLst>
                <a:ext uri="{FF2B5EF4-FFF2-40B4-BE49-F238E27FC236}">
                  <a16:creationId xmlns:a16="http://schemas.microsoft.com/office/drawing/2014/main" id="{7F3CA394-4177-B740-8E87-51BF587DBF81}"/>
                </a:ext>
              </a:extLst>
            </p:cNvPr>
            <p:cNvGrpSpPr/>
            <p:nvPr/>
          </p:nvGrpSpPr>
          <p:grpSpPr>
            <a:xfrm>
              <a:off x="4019319" y="2196008"/>
              <a:ext cx="330741" cy="321013"/>
              <a:chOff x="4019319" y="2196008"/>
              <a:chExt cx="330741" cy="321013"/>
            </a:xfrm>
          </p:grpSpPr>
          <p:sp>
            <p:nvSpPr>
              <p:cNvPr id="15" name="Doughnut 14">
                <a:extLst>
                  <a:ext uri="{FF2B5EF4-FFF2-40B4-BE49-F238E27FC236}">
                    <a16:creationId xmlns:a16="http://schemas.microsoft.com/office/drawing/2014/main" id="{A3C1201E-B895-FC4A-A559-BEB7656EC3EA}"/>
                  </a:ext>
                </a:extLst>
              </p:cNvPr>
              <p:cNvSpPr/>
              <p:nvPr/>
            </p:nvSpPr>
            <p:spPr>
              <a:xfrm>
                <a:off x="4019319"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8DAA4FB7-8629-2A48-9AB2-180AE429EB07}"/>
                  </a:ext>
                </a:extLst>
              </p:cNvPr>
              <p:cNvSpPr/>
              <p:nvPr/>
            </p:nvSpPr>
            <p:spPr>
              <a:xfrm>
                <a:off x="4098456" y="2267743"/>
                <a:ext cx="175098" cy="1775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oughnut 19">
              <a:extLst>
                <a:ext uri="{FF2B5EF4-FFF2-40B4-BE49-F238E27FC236}">
                  <a16:creationId xmlns:a16="http://schemas.microsoft.com/office/drawing/2014/main" id="{796291EC-8A6C-CF46-8F06-D52199AD6E8E}"/>
                </a:ext>
              </a:extLst>
            </p:cNvPr>
            <p:cNvSpPr/>
            <p:nvPr/>
          </p:nvSpPr>
          <p:spPr>
            <a:xfrm>
              <a:off x="3000977"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6" name="Group 25">
            <a:extLst>
              <a:ext uri="{FF2B5EF4-FFF2-40B4-BE49-F238E27FC236}">
                <a16:creationId xmlns:a16="http://schemas.microsoft.com/office/drawing/2014/main" id="{E36751D3-560C-674B-803A-BE0A6955DACA}"/>
              </a:ext>
            </a:extLst>
          </p:cNvPr>
          <p:cNvGrpSpPr/>
          <p:nvPr/>
        </p:nvGrpSpPr>
        <p:grpSpPr>
          <a:xfrm>
            <a:off x="1023736" y="2743769"/>
            <a:ext cx="3978032" cy="539262"/>
            <a:chOff x="1015999" y="2096612"/>
            <a:chExt cx="3978032" cy="539262"/>
          </a:xfrm>
        </p:grpSpPr>
        <p:sp>
          <p:nvSpPr>
            <p:cNvPr id="27" name="Rectangle: Rounded Corners 125">
              <a:extLst>
                <a:ext uri="{FF2B5EF4-FFF2-40B4-BE49-F238E27FC236}">
                  <a16:creationId xmlns:a16="http://schemas.microsoft.com/office/drawing/2014/main" id="{D47E3D76-3A34-6844-BD6A-61E080812E69}"/>
                </a:ext>
              </a:extLst>
            </p:cNvPr>
            <p:cNvSpPr/>
            <p:nvPr/>
          </p:nvSpPr>
          <p:spPr>
            <a:xfrm>
              <a:off x="1015999" y="209661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Location Services: 	          Off	           On</a:t>
              </a:r>
            </a:p>
          </p:txBody>
        </p:sp>
        <p:grpSp>
          <p:nvGrpSpPr>
            <p:cNvPr id="28" name="Group 27">
              <a:extLst>
                <a:ext uri="{FF2B5EF4-FFF2-40B4-BE49-F238E27FC236}">
                  <a16:creationId xmlns:a16="http://schemas.microsoft.com/office/drawing/2014/main" id="{8423DCD1-F4F9-724C-8BC7-31710963E69D}"/>
                </a:ext>
              </a:extLst>
            </p:cNvPr>
            <p:cNvGrpSpPr/>
            <p:nvPr/>
          </p:nvGrpSpPr>
          <p:grpSpPr>
            <a:xfrm>
              <a:off x="4019319" y="2196008"/>
              <a:ext cx="330741" cy="321013"/>
              <a:chOff x="4019319" y="2196008"/>
              <a:chExt cx="330741" cy="321013"/>
            </a:xfrm>
          </p:grpSpPr>
          <p:sp>
            <p:nvSpPr>
              <p:cNvPr id="30" name="Doughnut 29">
                <a:extLst>
                  <a:ext uri="{FF2B5EF4-FFF2-40B4-BE49-F238E27FC236}">
                    <a16:creationId xmlns:a16="http://schemas.microsoft.com/office/drawing/2014/main" id="{B2CB9CC5-8484-6B47-9604-7718E9E7A8B9}"/>
                  </a:ext>
                </a:extLst>
              </p:cNvPr>
              <p:cNvSpPr/>
              <p:nvPr/>
            </p:nvSpPr>
            <p:spPr>
              <a:xfrm>
                <a:off x="4019319"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a:extLst>
                  <a:ext uri="{FF2B5EF4-FFF2-40B4-BE49-F238E27FC236}">
                    <a16:creationId xmlns:a16="http://schemas.microsoft.com/office/drawing/2014/main" id="{B9F94A4C-7CD7-3843-AD47-25E8E7BAE621}"/>
                  </a:ext>
                </a:extLst>
              </p:cNvPr>
              <p:cNvSpPr/>
              <p:nvPr/>
            </p:nvSpPr>
            <p:spPr>
              <a:xfrm>
                <a:off x="4098456" y="2267743"/>
                <a:ext cx="175098" cy="1775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Doughnut 28">
              <a:extLst>
                <a:ext uri="{FF2B5EF4-FFF2-40B4-BE49-F238E27FC236}">
                  <a16:creationId xmlns:a16="http://schemas.microsoft.com/office/drawing/2014/main" id="{95BDF1FC-E16A-4F41-8B16-99E8262D3D16}"/>
                </a:ext>
              </a:extLst>
            </p:cNvPr>
            <p:cNvSpPr/>
            <p:nvPr/>
          </p:nvSpPr>
          <p:spPr>
            <a:xfrm>
              <a:off x="3000977"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2" name="Rectangle: Rounded Corners 125">
            <a:extLst>
              <a:ext uri="{FF2B5EF4-FFF2-40B4-BE49-F238E27FC236}">
                <a16:creationId xmlns:a16="http://schemas.microsoft.com/office/drawing/2014/main" id="{AE0933E7-981A-1344-8DAE-730FE2249A7E}"/>
              </a:ext>
            </a:extLst>
          </p:cNvPr>
          <p:cNvSpPr/>
          <p:nvPr/>
        </p:nvSpPr>
        <p:spPr>
          <a:xfrm>
            <a:off x="1023736" y="3445328"/>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Favourite Places</a:t>
            </a:r>
          </a:p>
        </p:txBody>
      </p:sp>
      <p:sp>
        <p:nvSpPr>
          <p:cNvPr id="33" name="Rectangle: Rounded Corners 125">
            <a:hlinkClick r:id="" action="ppaction://hlinkshowjump?jump=nextslide"/>
            <a:extLst>
              <a:ext uri="{FF2B5EF4-FFF2-40B4-BE49-F238E27FC236}">
                <a16:creationId xmlns:a16="http://schemas.microsoft.com/office/drawing/2014/main" id="{CBD50D12-A961-7548-9C7E-8F4AF833868C}"/>
              </a:ext>
            </a:extLst>
          </p:cNvPr>
          <p:cNvSpPr/>
          <p:nvPr/>
        </p:nvSpPr>
        <p:spPr>
          <a:xfrm>
            <a:off x="1019698" y="4086018"/>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Route Preferences</a:t>
            </a:r>
          </a:p>
        </p:txBody>
      </p:sp>
      <p:sp>
        <p:nvSpPr>
          <p:cNvPr id="34" name="Rectangle: Rounded Corners 125">
            <a:extLst>
              <a:ext uri="{FF2B5EF4-FFF2-40B4-BE49-F238E27FC236}">
                <a16:creationId xmlns:a16="http://schemas.microsoft.com/office/drawing/2014/main" id="{3ADFAF7B-CD81-3D4F-AA29-A6B7F37F7B95}"/>
              </a:ext>
            </a:extLst>
          </p:cNvPr>
          <p:cNvSpPr/>
          <p:nvPr/>
        </p:nvSpPr>
        <p:spPr>
          <a:xfrm>
            <a:off x="1011961" y="475816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 2020 Virtual Usher</a:t>
            </a:r>
          </a:p>
        </p:txBody>
      </p:sp>
      <p:sp>
        <p:nvSpPr>
          <p:cNvPr id="35" name="Rectangle: Rounded Corners 121">
            <a:extLst>
              <a:ext uri="{FF2B5EF4-FFF2-40B4-BE49-F238E27FC236}">
                <a16:creationId xmlns:a16="http://schemas.microsoft.com/office/drawing/2014/main" id="{F5A0D7FF-1566-194A-84FF-3DC7F3C4D5C4}"/>
              </a:ext>
            </a:extLst>
          </p:cNvPr>
          <p:cNvSpPr/>
          <p:nvPr/>
        </p:nvSpPr>
        <p:spPr>
          <a:xfrm>
            <a:off x="904016" y="5660083"/>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6" name="Graphic 35" descr="Back">
            <a:hlinkClick r:id="" action="ppaction://hlinkshowjump?jump=previousslide"/>
            <a:extLst>
              <a:ext uri="{FF2B5EF4-FFF2-40B4-BE49-F238E27FC236}">
                <a16:creationId xmlns:a16="http://schemas.microsoft.com/office/drawing/2014/main" id="{AA398E34-3F24-5F4B-9AA4-3F39EE1B25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183" y="5682934"/>
            <a:ext cx="438644" cy="438644"/>
          </a:xfrm>
          <a:prstGeom prst="round1Rect">
            <a:avLst/>
          </a:prstGeom>
        </p:spPr>
      </p:pic>
      <p:sp>
        <p:nvSpPr>
          <p:cNvPr id="37" name="TextBox 36">
            <a:extLst>
              <a:ext uri="{FF2B5EF4-FFF2-40B4-BE49-F238E27FC236}">
                <a16:creationId xmlns:a16="http://schemas.microsoft.com/office/drawing/2014/main" id="{48F37B13-A828-AC44-AC37-26339DD3983A}"/>
              </a:ext>
            </a:extLst>
          </p:cNvPr>
          <p:cNvSpPr txBox="1"/>
          <p:nvPr/>
        </p:nvSpPr>
        <p:spPr>
          <a:xfrm>
            <a:off x="5806435" y="1228401"/>
            <a:ext cx="5363190" cy="523220"/>
          </a:xfrm>
          <a:prstGeom prst="rect">
            <a:avLst/>
          </a:prstGeom>
          <a:noFill/>
        </p:spPr>
        <p:txBody>
          <a:bodyPr wrap="square" rtlCol="0">
            <a:spAutoFit/>
          </a:bodyPr>
          <a:lstStyle/>
          <a:p>
            <a:pPr marL="514350" indent="-514350">
              <a:buFontTx/>
              <a:buAutoNum type="arabicPeriod"/>
            </a:pPr>
            <a:r>
              <a:rPr lang="en-GB" sz="2800" dirty="0">
                <a:latin typeface="+mj-lt"/>
              </a:rPr>
              <a:t>Click on </a:t>
            </a:r>
            <a:r>
              <a:rPr lang="en-SG" sz="2800" dirty="0"/>
              <a:t>Route Preferences</a:t>
            </a:r>
          </a:p>
        </p:txBody>
      </p:sp>
    </p:spTree>
    <p:extLst>
      <p:ext uri="{BB962C8B-B14F-4D97-AF65-F5344CB8AC3E}">
        <p14:creationId xmlns:p14="http://schemas.microsoft.com/office/powerpoint/2010/main" val="89064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Image result for ipad border">
            <a:extLst>
              <a:ext uri="{FF2B5EF4-FFF2-40B4-BE49-F238E27FC236}">
                <a16:creationId xmlns:a16="http://schemas.microsoft.com/office/drawing/2014/main" id="{CB17D9EF-942F-4B46-B5B3-B25ACA4A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5608"/>
            <a:ext cx="4637087" cy="6852392"/>
          </a:xfrm>
          <a:prstGeom prst="rect">
            <a:avLst/>
          </a:prstGeom>
          <a:solidFill>
            <a:schemeClr val="bg1"/>
          </a:solidFill>
        </p:spPr>
      </p:pic>
      <p:sp>
        <p:nvSpPr>
          <p:cNvPr id="8" name="Rectangle 7">
            <a:extLst>
              <a:ext uri="{FF2B5EF4-FFF2-40B4-BE49-F238E27FC236}">
                <a16:creationId xmlns:a16="http://schemas.microsoft.com/office/drawing/2014/main" id="{9030E3EF-C61B-DD4D-AEBD-91CBFDEEF9F8}"/>
              </a:ext>
            </a:extLst>
          </p:cNvPr>
          <p:cNvSpPr/>
          <p:nvPr/>
        </p:nvSpPr>
        <p:spPr>
          <a:xfrm>
            <a:off x="900841" y="694605"/>
            <a:ext cx="4140000" cy="54661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Rounded Corners 121">
            <a:extLst>
              <a:ext uri="{FF2B5EF4-FFF2-40B4-BE49-F238E27FC236}">
                <a16:creationId xmlns:a16="http://schemas.microsoft.com/office/drawing/2014/main" id="{F037AC58-A5D5-7941-98EC-7A4281F2BB6E}"/>
              </a:ext>
            </a:extLst>
          </p:cNvPr>
          <p:cNvSpPr/>
          <p:nvPr/>
        </p:nvSpPr>
        <p:spPr>
          <a:xfrm>
            <a:off x="904016" y="5650355"/>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50" name="Graphic 149" descr="Back">
            <a:hlinkClick r:id="" action="ppaction://hlinkshowjump?jump=firstslide"/>
            <a:extLst>
              <a:ext uri="{FF2B5EF4-FFF2-40B4-BE49-F238E27FC236}">
                <a16:creationId xmlns:a16="http://schemas.microsoft.com/office/drawing/2014/main" id="{C0674870-3E40-B94A-8ADF-E052BE1F45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83" y="5682934"/>
            <a:ext cx="438644" cy="438644"/>
          </a:xfrm>
          <a:prstGeom prst="round1Rect">
            <a:avLst/>
          </a:prstGeom>
        </p:spPr>
      </p:pic>
      <p:sp>
        <p:nvSpPr>
          <p:cNvPr id="151" name="Rectangle: Rounded Corners 121">
            <a:extLst>
              <a:ext uri="{FF2B5EF4-FFF2-40B4-BE49-F238E27FC236}">
                <a16:creationId xmlns:a16="http://schemas.microsoft.com/office/drawing/2014/main" id="{5B7ABF84-A652-7243-BF8E-1439A7682509}"/>
              </a:ext>
            </a:extLst>
          </p:cNvPr>
          <p:cNvSpPr/>
          <p:nvPr/>
        </p:nvSpPr>
        <p:spPr>
          <a:xfrm>
            <a:off x="1525400" y="5653762"/>
            <a:ext cx="2884293" cy="504000"/>
          </a:xfrm>
          <a:prstGeom prst="round2Same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2" name="Rectangle: Rounded Corners 121">
            <a:extLst>
              <a:ext uri="{FF2B5EF4-FFF2-40B4-BE49-F238E27FC236}">
                <a16:creationId xmlns:a16="http://schemas.microsoft.com/office/drawing/2014/main" id="{93E3846B-E5EE-C849-A90C-855710E4EB29}"/>
              </a:ext>
            </a:extLst>
          </p:cNvPr>
          <p:cNvSpPr/>
          <p:nvPr/>
        </p:nvSpPr>
        <p:spPr>
          <a:xfrm rot="16200000">
            <a:off x="4533512" y="5652971"/>
            <a:ext cx="498372" cy="504000"/>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53" name="Graphic 152" descr="Single gear">
            <a:hlinkClick r:id="rId5" action="ppaction://hlinksldjump"/>
            <a:extLst>
              <a:ext uri="{FF2B5EF4-FFF2-40B4-BE49-F238E27FC236}">
                <a16:creationId xmlns:a16="http://schemas.microsoft.com/office/drawing/2014/main" id="{96305A0B-92E3-E140-B4AC-E9A50A98FC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4576242" y="5692137"/>
            <a:ext cx="420056" cy="424967"/>
          </a:xfrm>
          <a:prstGeom prst="round1Rect">
            <a:avLst/>
          </a:prstGeom>
        </p:spPr>
      </p:pic>
      <p:sp>
        <p:nvSpPr>
          <p:cNvPr id="154" name="Rectangle: Rounded Corners 125">
            <a:extLst>
              <a:ext uri="{FF2B5EF4-FFF2-40B4-BE49-F238E27FC236}">
                <a16:creationId xmlns:a16="http://schemas.microsoft.com/office/drawing/2014/main" id="{BBD9294B-25A8-6249-A312-474734550125}"/>
              </a:ext>
            </a:extLst>
          </p:cNvPr>
          <p:cNvSpPr/>
          <p:nvPr/>
        </p:nvSpPr>
        <p:spPr>
          <a:xfrm rot="16200000">
            <a:off x="3739795" y="5467884"/>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55" name="Graphic 154" descr="Play">
            <a:extLst>
              <a:ext uri="{FF2B5EF4-FFF2-40B4-BE49-F238E27FC236}">
                <a16:creationId xmlns:a16="http://schemas.microsoft.com/office/drawing/2014/main" id="{B0F2CEC0-1C3B-3E4F-BFDC-C252B334675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3776025" y="5520603"/>
            <a:ext cx="75080" cy="138659"/>
          </a:xfrm>
          <a:prstGeom prst="rect">
            <a:avLst/>
          </a:prstGeom>
        </p:spPr>
      </p:pic>
      <p:pic>
        <p:nvPicPr>
          <p:cNvPr id="156" name="Graphic 155" descr="Magnifying glass">
            <a:hlinkClick r:id="" action="ppaction://hlinkshowjump?jump=nextslide"/>
            <a:extLst>
              <a:ext uri="{FF2B5EF4-FFF2-40B4-BE49-F238E27FC236}">
                <a16:creationId xmlns:a16="http://schemas.microsoft.com/office/drawing/2014/main" id="{AEEAF967-802B-6948-BC85-3C8A6BA848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09602" y="5741361"/>
            <a:ext cx="338554" cy="338554"/>
          </a:xfrm>
          <a:prstGeom prst="rect">
            <a:avLst/>
          </a:prstGeom>
        </p:spPr>
      </p:pic>
      <p:pic>
        <p:nvPicPr>
          <p:cNvPr id="157" name="Graphic 156" descr="Star">
            <a:extLst>
              <a:ext uri="{FF2B5EF4-FFF2-40B4-BE49-F238E27FC236}">
                <a16:creationId xmlns:a16="http://schemas.microsoft.com/office/drawing/2014/main" id="{E4DE1CFC-ADF6-3E44-BD78-4EBCCD5877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21352" y="5737919"/>
            <a:ext cx="328674" cy="328674"/>
          </a:xfrm>
          <a:prstGeom prst="rect">
            <a:avLst/>
          </a:prstGeom>
        </p:spPr>
      </p:pic>
      <p:cxnSp>
        <p:nvCxnSpPr>
          <p:cNvPr id="158" name="Straight Connector 157">
            <a:extLst>
              <a:ext uri="{FF2B5EF4-FFF2-40B4-BE49-F238E27FC236}">
                <a16:creationId xmlns:a16="http://schemas.microsoft.com/office/drawing/2014/main" id="{545D817C-F34E-3D4A-BB7E-90112853F7B1}"/>
              </a:ext>
            </a:extLst>
          </p:cNvPr>
          <p:cNvCxnSpPr>
            <a:cxnSpLocks/>
          </p:cNvCxnSpPr>
          <p:nvPr/>
        </p:nvCxnSpPr>
        <p:spPr>
          <a:xfrm>
            <a:off x="3956714" y="5655785"/>
            <a:ext cx="0" cy="498372"/>
          </a:xfrm>
          <a:prstGeom prst="line">
            <a:avLst/>
          </a:prstGeom>
          <a:ln w="3175">
            <a:solidFill>
              <a:schemeClr val="bg2">
                <a:lumMod val="25000"/>
              </a:schemeClr>
            </a:solidFill>
          </a:ln>
        </p:spPr>
        <p:style>
          <a:lnRef idx="1">
            <a:schemeClr val="dk1"/>
          </a:lnRef>
          <a:fillRef idx="0">
            <a:schemeClr val="dk1"/>
          </a:fillRef>
          <a:effectRef idx="0">
            <a:schemeClr val="dk1"/>
          </a:effectRef>
          <a:fontRef idx="minor">
            <a:schemeClr val="tx1"/>
          </a:fontRef>
        </p:style>
      </p:cxnSp>
      <p:grpSp>
        <p:nvGrpSpPr>
          <p:cNvPr id="173" name="Group 172">
            <a:extLst>
              <a:ext uri="{FF2B5EF4-FFF2-40B4-BE49-F238E27FC236}">
                <a16:creationId xmlns:a16="http://schemas.microsoft.com/office/drawing/2014/main" id="{61C2B3E2-D3B5-894D-A6F2-1CB6A5C44962}"/>
              </a:ext>
            </a:extLst>
          </p:cNvPr>
          <p:cNvGrpSpPr/>
          <p:nvPr/>
        </p:nvGrpSpPr>
        <p:grpSpPr>
          <a:xfrm>
            <a:off x="1151980" y="793824"/>
            <a:ext cx="3744294" cy="754206"/>
            <a:chOff x="1151980" y="793824"/>
            <a:chExt cx="3744294" cy="754206"/>
          </a:xfrm>
        </p:grpSpPr>
        <p:sp>
          <p:nvSpPr>
            <p:cNvPr id="79" name="Rectangle: Rounded Corners 125">
              <a:extLst>
                <a:ext uri="{FF2B5EF4-FFF2-40B4-BE49-F238E27FC236}">
                  <a16:creationId xmlns:a16="http://schemas.microsoft.com/office/drawing/2014/main" id="{C6D84841-02E1-B34C-9AA7-3149A4D4B1C4}"/>
                </a:ext>
              </a:extLst>
            </p:cNvPr>
            <p:cNvSpPr/>
            <p:nvPr/>
          </p:nvSpPr>
          <p:spPr>
            <a:xfrm>
              <a:off x="1180061" y="839737"/>
              <a:ext cx="3578592"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dirty="0">
                  <a:solidFill>
                    <a:schemeClr val="tx1">
                      <a:lumMod val="65000"/>
                      <a:lumOff val="35000"/>
                    </a:schemeClr>
                  </a:solidFill>
                  <a:latin typeface="+mj-lt"/>
                </a:rPr>
                <a:t>          NTU North Spine N4 </a:t>
              </a:r>
            </a:p>
          </p:txBody>
        </p:sp>
        <p:grpSp>
          <p:nvGrpSpPr>
            <p:cNvPr id="81" name="Group 80">
              <a:extLst>
                <a:ext uri="{FF2B5EF4-FFF2-40B4-BE49-F238E27FC236}">
                  <a16:creationId xmlns:a16="http://schemas.microsoft.com/office/drawing/2014/main" id="{48F7EFD5-D404-6D4C-B5DF-E5DE2EC95E62}"/>
                </a:ext>
              </a:extLst>
            </p:cNvPr>
            <p:cNvGrpSpPr/>
            <p:nvPr/>
          </p:nvGrpSpPr>
          <p:grpSpPr>
            <a:xfrm>
              <a:off x="1151980" y="793824"/>
              <a:ext cx="708171" cy="691685"/>
              <a:chOff x="5422538" y="1664287"/>
              <a:chExt cx="708171" cy="691685"/>
            </a:xfrm>
            <a:solidFill>
              <a:schemeClr val="accent2"/>
            </a:solidFill>
          </p:grpSpPr>
          <p:sp>
            <p:nvSpPr>
              <p:cNvPr id="83" name="Donut 13">
                <a:extLst>
                  <a:ext uri="{FF2B5EF4-FFF2-40B4-BE49-F238E27FC236}">
                    <a16:creationId xmlns:a16="http://schemas.microsoft.com/office/drawing/2014/main" id="{FC34C3FA-94F0-BD45-B70E-EAE66450C8D4}"/>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4" name="Graphic 83" descr="Marker">
                <a:extLst>
                  <a:ext uri="{FF2B5EF4-FFF2-40B4-BE49-F238E27FC236}">
                    <a16:creationId xmlns:a16="http://schemas.microsoft.com/office/drawing/2014/main" id="{20554058-9BC9-E945-80E7-365119DB73B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22538" y="1664287"/>
                <a:ext cx="708171" cy="691685"/>
              </a:xfrm>
              <a:prstGeom prst="rect">
                <a:avLst/>
              </a:prstGeom>
            </p:spPr>
          </p:pic>
        </p:grpSp>
        <p:cxnSp>
          <p:nvCxnSpPr>
            <p:cNvPr id="82" name="Straight Connector 81">
              <a:extLst>
                <a:ext uri="{FF2B5EF4-FFF2-40B4-BE49-F238E27FC236}">
                  <a16:creationId xmlns:a16="http://schemas.microsoft.com/office/drawing/2014/main" id="{E2DA5FD4-594F-084A-99CA-18B1A9EEB77E}"/>
                </a:ext>
              </a:extLst>
            </p:cNvPr>
            <p:cNvCxnSpPr>
              <a:cxnSpLocks/>
            </p:cNvCxnSpPr>
            <p:nvPr/>
          </p:nvCxnSpPr>
          <p:spPr>
            <a:xfrm>
              <a:off x="1816671" y="840440"/>
              <a:ext cx="0" cy="70759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E8CBDA6C-9FF1-F846-AFCF-80E0B33A334C}"/>
                </a:ext>
              </a:extLst>
            </p:cNvPr>
            <p:cNvGrpSpPr/>
            <p:nvPr/>
          </p:nvGrpSpPr>
          <p:grpSpPr>
            <a:xfrm>
              <a:off x="4758303" y="1095279"/>
              <a:ext cx="137971" cy="227739"/>
              <a:chOff x="6580691" y="1008894"/>
              <a:chExt cx="137971" cy="227739"/>
            </a:xfrm>
          </p:grpSpPr>
          <p:sp>
            <p:nvSpPr>
              <p:cNvPr id="171" name="Rectangle: Rounded Corners 125">
                <a:extLst>
                  <a:ext uri="{FF2B5EF4-FFF2-40B4-BE49-F238E27FC236}">
                    <a16:creationId xmlns:a16="http://schemas.microsoft.com/office/drawing/2014/main" id="{571F72EB-A5A9-2B4D-84B8-59EAC86DCBAB}"/>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72" name="Graphic 171" descr="Play">
                <a:extLst>
                  <a:ext uri="{FF2B5EF4-FFF2-40B4-BE49-F238E27FC236}">
                    <a16:creationId xmlns:a16="http://schemas.microsoft.com/office/drawing/2014/main" id="{1F21E382-C5CA-F049-BB64-41D49695C8E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6603958" y="1058219"/>
                <a:ext cx="75080" cy="138659"/>
              </a:xfrm>
              <a:prstGeom prst="rect">
                <a:avLst/>
              </a:prstGeom>
            </p:spPr>
          </p:pic>
        </p:grpSp>
      </p:grpSp>
      <p:sp>
        <p:nvSpPr>
          <p:cNvPr id="174" name="TextBox 173">
            <a:extLst>
              <a:ext uri="{FF2B5EF4-FFF2-40B4-BE49-F238E27FC236}">
                <a16:creationId xmlns:a16="http://schemas.microsoft.com/office/drawing/2014/main" id="{3507AA99-CA63-D34A-8CA1-A9227622B83A}"/>
              </a:ext>
            </a:extLst>
          </p:cNvPr>
          <p:cNvSpPr txBox="1"/>
          <p:nvPr/>
        </p:nvSpPr>
        <p:spPr>
          <a:xfrm>
            <a:off x="512963" y="3229525"/>
            <a:ext cx="4878204" cy="707886"/>
          </a:xfrm>
          <a:prstGeom prst="rect">
            <a:avLst/>
          </a:prstGeom>
          <a:solidFill>
            <a:schemeClr val="bg1"/>
          </a:solidFill>
          <a:ln w="19050">
            <a:solidFill>
              <a:schemeClr val="bg2">
                <a:lumMod val="75000"/>
              </a:schemeClr>
            </a:solidFill>
          </a:ln>
          <a:scene3d>
            <a:camera prst="isometricTopUp"/>
            <a:lightRig rig="threePt" dir="t"/>
          </a:scene3d>
        </p:spPr>
        <p:txBody>
          <a:bodyPr wrap="square" rtlCol="0">
            <a:spAutoFit/>
          </a:bodyPr>
          <a:lstStyle/>
          <a:p>
            <a:endParaRPr lang="en-SG" sz="4000" dirty="0"/>
          </a:p>
        </p:txBody>
      </p:sp>
      <p:sp>
        <p:nvSpPr>
          <p:cNvPr id="175" name="TextBox 174">
            <a:extLst>
              <a:ext uri="{FF2B5EF4-FFF2-40B4-BE49-F238E27FC236}">
                <a16:creationId xmlns:a16="http://schemas.microsoft.com/office/drawing/2014/main" id="{8D6E63F0-7BC7-334C-91FC-961F74DEB507}"/>
              </a:ext>
            </a:extLst>
          </p:cNvPr>
          <p:cNvSpPr txBox="1"/>
          <p:nvPr/>
        </p:nvSpPr>
        <p:spPr>
          <a:xfrm>
            <a:off x="3604638" y="3206593"/>
            <a:ext cx="1229621" cy="892552"/>
          </a:xfrm>
          <a:prstGeom prst="rect">
            <a:avLst/>
          </a:prstGeom>
          <a:solidFill>
            <a:schemeClr val="bg1"/>
          </a:solidFill>
          <a:ln w="6350">
            <a:solidFill>
              <a:schemeClr val="tx1"/>
            </a:solidFill>
          </a:ln>
          <a:scene3d>
            <a:camera prst="isometricBottomDown"/>
            <a:lightRig rig="threePt" dir="t"/>
          </a:scene3d>
        </p:spPr>
        <p:txBody>
          <a:bodyPr wrap="square" rtlCol="0">
            <a:spAutoFit/>
          </a:bodyPr>
          <a:lstStyle/>
          <a:p>
            <a:pPr algn="ctr"/>
            <a:r>
              <a:rPr lang="en-SG" sz="2800" dirty="0">
                <a:solidFill>
                  <a:srgbClr val="0070C0"/>
                </a:solidFill>
              </a:rPr>
              <a:t>TR+ 36</a:t>
            </a:r>
          </a:p>
          <a:p>
            <a:endParaRPr lang="en-SG" sz="2400" dirty="0">
              <a:solidFill>
                <a:srgbClr val="0070C0"/>
              </a:solidFill>
            </a:endParaRPr>
          </a:p>
        </p:txBody>
      </p:sp>
      <p:sp>
        <p:nvSpPr>
          <p:cNvPr id="176" name="Flowchart: Connector 64">
            <a:extLst>
              <a:ext uri="{FF2B5EF4-FFF2-40B4-BE49-F238E27FC236}">
                <a16:creationId xmlns:a16="http://schemas.microsoft.com/office/drawing/2014/main" id="{B009C1EF-68DB-5441-ABEE-E6F9279524D7}"/>
              </a:ext>
            </a:extLst>
          </p:cNvPr>
          <p:cNvSpPr/>
          <p:nvPr/>
        </p:nvSpPr>
        <p:spPr>
          <a:xfrm>
            <a:off x="3433204" y="3116937"/>
            <a:ext cx="239670" cy="224847"/>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7" name="TextBox 176">
            <a:extLst>
              <a:ext uri="{FF2B5EF4-FFF2-40B4-BE49-F238E27FC236}">
                <a16:creationId xmlns:a16="http://schemas.microsoft.com/office/drawing/2014/main" id="{8CD1CFF3-4DCF-3C4A-91CB-29E324D856C5}"/>
              </a:ext>
            </a:extLst>
          </p:cNvPr>
          <p:cNvSpPr txBox="1"/>
          <p:nvPr/>
        </p:nvSpPr>
        <p:spPr>
          <a:xfrm>
            <a:off x="2198974" y="4018630"/>
            <a:ext cx="1229621" cy="892552"/>
          </a:xfrm>
          <a:prstGeom prst="rect">
            <a:avLst/>
          </a:prstGeom>
          <a:solidFill>
            <a:schemeClr val="bg1"/>
          </a:solidFill>
          <a:ln w="6350">
            <a:solidFill>
              <a:schemeClr val="tx1"/>
            </a:solidFill>
          </a:ln>
          <a:scene3d>
            <a:camera prst="isometricBottomDown"/>
            <a:lightRig rig="threePt" dir="t"/>
          </a:scene3d>
        </p:spPr>
        <p:txBody>
          <a:bodyPr wrap="square" rtlCol="0">
            <a:spAutoFit/>
          </a:bodyPr>
          <a:lstStyle/>
          <a:p>
            <a:pPr algn="ctr"/>
            <a:r>
              <a:rPr lang="en-SG" sz="2800" dirty="0">
                <a:solidFill>
                  <a:srgbClr val="0070C0"/>
                </a:solidFill>
              </a:rPr>
              <a:t>TR+ 37</a:t>
            </a:r>
          </a:p>
          <a:p>
            <a:endParaRPr lang="en-SG" sz="2400" dirty="0">
              <a:solidFill>
                <a:srgbClr val="0070C0"/>
              </a:solidFill>
            </a:endParaRPr>
          </a:p>
        </p:txBody>
      </p:sp>
      <p:grpSp>
        <p:nvGrpSpPr>
          <p:cNvPr id="5" name="Group 4">
            <a:extLst>
              <a:ext uri="{FF2B5EF4-FFF2-40B4-BE49-F238E27FC236}">
                <a16:creationId xmlns:a16="http://schemas.microsoft.com/office/drawing/2014/main" id="{123FC836-994A-E440-A40F-46B5E978CFCE}"/>
              </a:ext>
            </a:extLst>
          </p:cNvPr>
          <p:cNvGrpSpPr/>
          <p:nvPr/>
        </p:nvGrpSpPr>
        <p:grpSpPr>
          <a:xfrm>
            <a:off x="867478" y="1745745"/>
            <a:ext cx="525898" cy="2222193"/>
            <a:chOff x="7516512" y="2541772"/>
            <a:chExt cx="525898" cy="2222193"/>
          </a:xfrm>
        </p:grpSpPr>
        <p:sp>
          <p:nvSpPr>
            <p:cNvPr id="68" name="Rectangle: Rounded Corners 133">
              <a:extLst>
                <a:ext uri="{FF2B5EF4-FFF2-40B4-BE49-F238E27FC236}">
                  <a16:creationId xmlns:a16="http://schemas.microsoft.com/office/drawing/2014/main" id="{AD0283D9-8AE0-A842-B062-254FCE708A5E}"/>
                </a:ext>
              </a:extLst>
            </p:cNvPr>
            <p:cNvSpPr/>
            <p:nvPr/>
          </p:nvSpPr>
          <p:spPr>
            <a:xfrm rot="16200000">
              <a:off x="6656994" y="3441532"/>
              <a:ext cx="2222193" cy="422674"/>
            </a:xfrm>
            <a:prstGeom prst="roundRect">
              <a:avLst>
                <a:gd name="adj" fmla="val 17699"/>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9" name="Straight Connector 68">
              <a:extLst>
                <a:ext uri="{FF2B5EF4-FFF2-40B4-BE49-F238E27FC236}">
                  <a16:creationId xmlns:a16="http://schemas.microsoft.com/office/drawing/2014/main" id="{9ED5D55B-227D-7042-A73E-A8C0DF977955}"/>
                </a:ext>
              </a:extLst>
            </p:cNvPr>
            <p:cNvCxnSpPr>
              <a:cxnSpLocks/>
            </p:cNvCxnSpPr>
            <p:nvPr/>
          </p:nvCxnSpPr>
          <p:spPr>
            <a:xfrm>
              <a:off x="7556753" y="2899045"/>
              <a:ext cx="422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70475EE-19EA-E14C-8E35-557D5BD045FD}"/>
                </a:ext>
              </a:extLst>
            </p:cNvPr>
            <p:cNvCxnSpPr>
              <a:cxnSpLocks/>
            </p:cNvCxnSpPr>
            <p:nvPr/>
          </p:nvCxnSpPr>
          <p:spPr>
            <a:xfrm>
              <a:off x="7556753" y="328413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2C84E55-F2B8-9344-A11B-8E0972C78CC6}"/>
                </a:ext>
              </a:extLst>
            </p:cNvPr>
            <p:cNvCxnSpPr>
              <a:cxnSpLocks/>
            </p:cNvCxnSpPr>
            <p:nvPr/>
          </p:nvCxnSpPr>
          <p:spPr>
            <a:xfrm>
              <a:off x="7556753" y="3665208"/>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A0742ED-B86F-1F48-9D5D-8DFE61B3D793}"/>
                </a:ext>
              </a:extLst>
            </p:cNvPr>
            <p:cNvCxnSpPr>
              <a:cxnSpLocks/>
            </p:cNvCxnSpPr>
            <p:nvPr/>
          </p:nvCxnSpPr>
          <p:spPr>
            <a:xfrm>
              <a:off x="7556753" y="4045310"/>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C090AB0-7888-E241-8A73-6352930B8592}"/>
                </a:ext>
              </a:extLst>
            </p:cNvPr>
            <p:cNvCxnSpPr>
              <a:cxnSpLocks/>
            </p:cNvCxnSpPr>
            <p:nvPr/>
          </p:nvCxnSpPr>
          <p:spPr>
            <a:xfrm>
              <a:off x="7556753" y="4409586"/>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07758CA-7423-3A4E-BC6B-14D35E5AABCE}"/>
                </a:ext>
              </a:extLst>
            </p:cNvPr>
            <p:cNvSpPr txBox="1"/>
            <p:nvPr/>
          </p:nvSpPr>
          <p:spPr>
            <a:xfrm>
              <a:off x="7556754" y="257609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5</a:t>
              </a:r>
            </a:p>
          </p:txBody>
        </p:sp>
        <p:sp>
          <p:nvSpPr>
            <p:cNvPr id="75" name="TextBox 74">
              <a:extLst>
                <a:ext uri="{FF2B5EF4-FFF2-40B4-BE49-F238E27FC236}">
                  <a16:creationId xmlns:a16="http://schemas.microsoft.com/office/drawing/2014/main" id="{B5735079-8A33-6747-9783-2E8772DC5389}"/>
                </a:ext>
              </a:extLst>
            </p:cNvPr>
            <p:cNvSpPr txBox="1"/>
            <p:nvPr/>
          </p:nvSpPr>
          <p:spPr>
            <a:xfrm>
              <a:off x="7556754" y="292877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4</a:t>
              </a:r>
            </a:p>
          </p:txBody>
        </p:sp>
        <p:sp>
          <p:nvSpPr>
            <p:cNvPr id="76" name="TextBox 75">
              <a:extLst>
                <a:ext uri="{FF2B5EF4-FFF2-40B4-BE49-F238E27FC236}">
                  <a16:creationId xmlns:a16="http://schemas.microsoft.com/office/drawing/2014/main" id="{4116A9A0-87C0-2F47-8450-F95C3F52BDD1}"/>
                </a:ext>
              </a:extLst>
            </p:cNvPr>
            <p:cNvSpPr txBox="1"/>
            <p:nvPr/>
          </p:nvSpPr>
          <p:spPr>
            <a:xfrm>
              <a:off x="7561319" y="3281439"/>
              <a:ext cx="413999" cy="396000"/>
            </a:xfrm>
            <a:prstGeom prst="rect">
              <a:avLst/>
            </a:prstGeom>
            <a:solidFill>
              <a:schemeClr val="bg1">
                <a:lumMod val="75000"/>
              </a:schemeClr>
            </a:solidFill>
            <a:ln>
              <a:noFill/>
            </a:ln>
          </p:spPr>
          <p:txBody>
            <a:bodyPr wrap="square" rtlCol="0" anchor="ctr" anchorCtr="1">
              <a:spAutoFit/>
            </a:bodyPr>
            <a:lstStyle/>
            <a:p>
              <a:r>
                <a:rPr lang="en-SG" sz="1600" b="1" dirty="0">
                  <a:solidFill>
                    <a:srgbClr val="0070C0"/>
                  </a:solidFill>
                  <a:latin typeface="+mj-lt"/>
                </a:rPr>
                <a:t>3</a:t>
              </a:r>
            </a:p>
          </p:txBody>
        </p:sp>
        <p:sp>
          <p:nvSpPr>
            <p:cNvPr id="77" name="TextBox 76">
              <a:extLst>
                <a:ext uri="{FF2B5EF4-FFF2-40B4-BE49-F238E27FC236}">
                  <a16:creationId xmlns:a16="http://schemas.microsoft.com/office/drawing/2014/main" id="{6E71A08F-6063-4E43-AB29-7D64D1FFE6D3}"/>
                </a:ext>
              </a:extLst>
            </p:cNvPr>
            <p:cNvSpPr txBox="1"/>
            <p:nvPr/>
          </p:nvSpPr>
          <p:spPr>
            <a:xfrm>
              <a:off x="7555013" y="368598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2</a:t>
              </a:r>
            </a:p>
          </p:txBody>
        </p:sp>
        <p:sp>
          <p:nvSpPr>
            <p:cNvPr id="78" name="TextBox 77">
              <a:extLst>
                <a:ext uri="{FF2B5EF4-FFF2-40B4-BE49-F238E27FC236}">
                  <a16:creationId xmlns:a16="http://schemas.microsoft.com/office/drawing/2014/main" id="{6B654C68-5BFF-3743-BD66-38570FEFCB0D}"/>
                </a:ext>
              </a:extLst>
            </p:cNvPr>
            <p:cNvSpPr txBox="1"/>
            <p:nvPr/>
          </p:nvSpPr>
          <p:spPr>
            <a:xfrm>
              <a:off x="7555013" y="4050220"/>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1</a:t>
              </a:r>
            </a:p>
          </p:txBody>
        </p:sp>
        <p:sp>
          <p:nvSpPr>
            <p:cNvPr id="80" name="TextBox 79">
              <a:extLst>
                <a:ext uri="{FF2B5EF4-FFF2-40B4-BE49-F238E27FC236}">
                  <a16:creationId xmlns:a16="http://schemas.microsoft.com/office/drawing/2014/main" id="{F024D879-F474-444A-A996-3E6EAB5544EA}"/>
                </a:ext>
              </a:extLst>
            </p:cNvPr>
            <p:cNvSpPr txBox="1"/>
            <p:nvPr/>
          </p:nvSpPr>
          <p:spPr>
            <a:xfrm>
              <a:off x="7516512" y="4417499"/>
              <a:ext cx="525898"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B1</a:t>
              </a:r>
            </a:p>
          </p:txBody>
        </p:sp>
      </p:grpSp>
      <p:sp>
        <p:nvSpPr>
          <p:cNvPr id="100" name="Title 1">
            <a:extLst>
              <a:ext uri="{FF2B5EF4-FFF2-40B4-BE49-F238E27FC236}">
                <a16:creationId xmlns:a16="http://schemas.microsoft.com/office/drawing/2014/main" id="{FA906246-F778-D247-B142-C0F1D51ADF99}"/>
              </a:ext>
            </a:extLst>
          </p:cNvPr>
          <p:cNvSpPr txBox="1">
            <a:spLocks/>
          </p:cNvSpPr>
          <p:nvPr/>
        </p:nvSpPr>
        <p:spPr>
          <a:xfrm>
            <a:off x="6048452" y="390058"/>
            <a:ext cx="5257800" cy="70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Main Interface</a:t>
            </a:r>
            <a:endParaRPr lang="en-US" dirty="0"/>
          </a:p>
        </p:txBody>
      </p:sp>
      <p:sp>
        <p:nvSpPr>
          <p:cNvPr id="11" name="TextBox 10">
            <a:extLst>
              <a:ext uri="{FF2B5EF4-FFF2-40B4-BE49-F238E27FC236}">
                <a16:creationId xmlns:a16="http://schemas.microsoft.com/office/drawing/2014/main" id="{7F4E4C26-CC45-F84F-9C51-93F5379BA946}"/>
              </a:ext>
            </a:extLst>
          </p:cNvPr>
          <p:cNvSpPr txBox="1"/>
          <p:nvPr/>
        </p:nvSpPr>
        <p:spPr>
          <a:xfrm>
            <a:off x="5677451" y="1144055"/>
            <a:ext cx="5680953" cy="4801314"/>
          </a:xfrm>
          <a:prstGeom prst="rect">
            <a:avLst/>
          </a:prstGeom>
          <a:noFill/>
        </p:spPr>
        <p:txBody>
          <a:bodyPr wrap="square" rtlCol="0">
            <a:spAutoFit/>
          </a:bodyPr>
          <a:lstStyle/>
          <a:p>
            <a:r>
              <a:rPr lang="en-US" dirty="0"/>
              <a:t>-Shown is the main interface. </a:t>
            </a:r>
          </a:p>
          <a:p>
            <a:endParaRPr lang="en-US" dirty="0"/>
          </a:p>
          <a:p>
            <a:pPr marL="285750" indent="-285750">
              <a:buFont typeface="Arial" panose="020B0604020202020204" pitchFamily="34" charset="0"/>
              <a:buChar char="•"/>
            </a:pPr>
            <a:r>
              <a:rPr lang="en-US" dirty="0"/>
              <a:t>Top bar shows current GPS location</a:t>
            </a:r>
          </a:p>
          <a:p>
            <a:pPr marL="285750" indent="-285750">
              <a:buFont typeface="Arial" panose="020B0604020202020204" pitchFamily="34" charset="0"/>
              <a:buChar char="•"/>
            </a:pPr>
            <a:r>
              <a:rPr lang="en-US" dirty="0"/>
              <a:t>Sidebar shows current GPS floor</a:t>
            </a:r>
          </a:p>
          <a:p>
            <a:pPr marL="285750" indent="-285750">
              <a:buFont typeface="Arial" panose="020B0604020202020204" pitchFamily="34" charset="0"/>
              <a:buChar char="•"/>
            </a:pPr>
            <a:r>
              <a:rPr lang="en-US" dirty="0"/>
              <a:t>Left bottom corner has undo button. </a:t>
            </a:r>
            <a:r>
              <a:rPr lang="en-US" u="sng" dirty="0"/>
              <a:t>Click at any time to go back to previous page</a:t>
            </a:r>
          </a:p>
          <a:p>
            <a:pPr marL="285750" indent="-285750">
              <a:buFont typeface="Arial" panose="020B0604020202020204" pitchFamily="34" charset="0"/>
              <a:buChar char="•"/>
            </a:pPr>
            <a:r>
              <a:rPr lang="en-US" dirty="0"/>
              <a:t>Right bottom corner has Settings button. </a:t>
            </a:r>
            <a:r>
              <a:rPr lang="en-US" u="sng" dirty="0"/>
              <a:t>Can click at any slide to go to Settings page. </a:t>
            </a:r>
            <a:r>
              <a:rPr lang="en-US" dirty="0"/>
              <a:t>(</a:t>
            </a:r>
            <a:r>
              <a:rPr lang="en-US" dirty="0">
                <a:highlight>
                  <a:srgbClr val="FFFF00"/>
                </a:highlight>
              </a:rPr>
              <a:t>even though it works on any slide, please try this function just once only because from Settings page can only return to first slide, if from other slide have to go back manually</a:t>
            </a:r>
            <a:r>
              <a:rPr lang="en-US" dirty="0"/>
              <a:t>) </a:t>
            </a:r>
          </a:p>
          <a:p>
            <a:pPr marL="285750" indent="-285750">
              <a:buFont typeface="Arial" panose="020B0604020202020204" pitchFamily="34" charset="0"/>
              <a:buChar char="•"/>
            </a:pPr>
            <a:r>
              <a:rPr lang="en-US" dirty="0"/>
              <a:t>Star shows </a:t>
            </a:r>
            <a:r>
              <a:rPr lang="en-US" dirty="0" err="1"/>
              <a:t>favourite</a:t>
            </a:r>
            <a:r>
              <a:rPr lang="en-US" dirty="0"/>
              <a:t> places (interaction not shown now, displayed in Settings instead)</a:t>
            </a:r>
          </a:p>
          <a:p>
            <a:endParaRPr lang="en-US" dirty="0"/>
          </a:p>
          <a:p>
            <a:r>
              <a:rPr lang="en-US" dirty="0"/>
              <a:t>Each feature will be explored one-by-one. First, Search mode:</a:t>
            </a:r>
          </a:p>
          <a:p>
            <a:endParaRPr lang="en-US" dirty="0"/>
          </a:p>
        </p:txBody>
      </p:sp>
      <p:grpSp>
        <p:nvGrpSpPr>
          <p:cNvPr id="12" name="Group 11">
            <a:extLst>
              <a:ext uri="{FF2B5EF4-FFF2-40B4-BE49-F238E27FC236}">
                <a16:creationId xmlns:a16="http://schemas.microsoft.com/office/drawing/2014/main" id="{06322597-D15F-5F4B-94F2-270EA4C17EA8}"/>
              </a:ext>
            </a:extLst>
          </p:cNvPr>
          <p:cNvGrpSpPr/>
          <p:nvPr/>
        </p:nvGrpSpPr>
        <p:grpSpPr>
          <a:xfrm>
            <a:off x="5836875" y="5791483"/>
            <a:ext cx="5680953" cy="646331"/>
            <a:chOff x="5798655" y="1518533"/>
            <a:chExt cx="5680953" cy="646331"/>
          </a:xfrm>
        </p:grpSpPr>
        <p:sp>
          <p:nvSpPr>
            <p:cNvPr id="101" name="TextBox 100">
              <a:extLst>
                <a:ext uri="{FF2B5EF4-FFF2-40B4-BE49-F238E27FC236}">
                  <a16:creationId xmlns:a16="http://schemas.microsoft.com/office/drawing/2014/main" id="{8372DF3E-59F4-4F4E-98D0-138AF0701C72}"/>
                </a:ext>
              </a:extLst>
            </p:cNvPr>
            <p:cNvSpPr txBox="1"/>
            <p:nvPr/>
          </p:nvSpPr>
          <p:spPr>
            <a:xfrm>
              <a:off x="5798655" y="1518533"/>
              <a:ext cx="5680953" cy="646331"/>
            </a:xfrm>
            <a:prstGeom prst="rect">
              <a:avLst/>
            </a:prstGeom>
            <a:noFill/>
          </p:spPr>
          <p:txBody>
            <a:bodyPr wrap="square" rtlCol="0">
              <a:spAutoFit/>
            </a:bodyPr>
            <a:lstStyle/>
            <a:p>
              <a:r>
                <a:rPr lang="en-US" dirty="0"/>
                <a:t>1. Click on         to enter search mode and search for directions to a place  </a:t>
              </a:r>
            </a:p>
          </p:txBody>
        </p:sp>
        <p:pic>
          <p:nvPicPr>
            <p:cNvPr id="103" name="Graphic 102" descr="Magnifying glass">
              <a:extLst>
                <a:ext uri="{FF2B5EF4-FFF2-40B4-BE49-F238E27FC236}">
                  <a16:creationId xmlns:a16="http://schemas.microsoft.com/office/drawing/2014/main" id="{7796FAB4-5374-D740-A411-6FCEC0899D3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98206" y="1548030"/>
              <a:ext cx="338554" cy="338554"/>
            </a:xfrm>
            <a:prstGeom prst="rect">
              <a:avLst/>
            </a:prstGeom>
          </p:spPr>
        </p:pic>
      </p:grpSp>
    </p:spTree>
    <p:extLst>
      <p:ext uri="{BB962C8B-B14F-4D97-AF65-F5344CB8AC3E}">
        <p14:creationId xmlns:p14="http://schemas.microsoft.com/office/powerpoint/2010/main" val="31538946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A367-9D78-C845-9B8D-6E60DDD36CC2}"/>
              </a:ext>
            </a:extLst>
          </p:cNvPr>
          <p:cNvSpPr>
            <a:spLocks noGrp="1"/>
          </p:cNvSpPr>
          <p:nvPr>
            <p:ph type="ctrTitle"/>
          </p:nvPr>
        </p:nvSpPr>
        <p:spPr>
          <a:xfrm>
            <a:off x="7418961" y="198235"/>
            <a:ext cx="4572000" cy="978811"/>
          </a:xfrm>
        </p:spPr>
        <p:txBody>
          <a:bodyPr>
            <a:noAutofit/>
          </a:bodyPr>
          <a:lstStyle/>
          <a:p>
            <a:r>
              <a:rPr lang="en-GB" b="1" dirty="0"/>
              <a:t>Settings Page</a:t>
            </a:r>
            <a:endParaRPr lang="en-US" dirty="0"/>
          </a:p>
        </p:txBody>
      </p:sp>
      <p:pic>
        <p:nvPicPr>
          <p:cNvPr id="6" name="Picture 2" descr="Image result for ipad border">
            <a:extLst>
              <a:ext uri="{FF2B5EF4-FFF2-40B4-BE49-F238E27FC236}">
                <a16:creationId xmlns:a16="http://schemas.microsoft.com/office/drawing/2014/main" id="{BF896936-63B6-BF42-9FBA-56C7E0F47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0"/>
            <a:ext cx="4637087" cy="68523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225">
            <a:extLst>
              <a:ext uri="{FF2B5EF4-FFF2-40B4-BE49-F238E27FC236}">
                <a16:creationId xmlns:a16="http://schemas.microsoft.com/office/drawing/2014/main" id="{9F466CC5-A532-9F4D-A9E1-1A057879539C}"/>
              </a:ext>
            </a:extLst>
          </p:cNvPr>
          <p:cNvSpPr/>
          <p:nvPr/>
        </p:nvSpPr>
        <p:spPr>
          <a:xfrm>
            <a:off x="904673" y="710119"/>
            <a:ext cx="4140000" cy="46465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Route Preferences</a:t>
            </a:r>
          </a:p>
        </p:txBody>
      </p:sp>
      <p:sp>
        <p:nvSpPr>
          <p:cNvPr id="11" name="Rectangle: Rounded Corners 125">
            <a:extLst>
              <a:ext uri="{FF2B5EF4-FFF2-40B4-BE49-F238E27FC236}">
                <a16:creationId xmlns:a16="http://schemas.microsoft.com/office/drawing/2014/main" id="{F82AA24C-D5E4-2641-9DDD-31003F12C9A3}"/>
              </a:ext>
            </a:extLst>
          </p:cNvPr>
          <p:cNvSpPr/>
          <p:nvPr/>
        </p:nvSpPr>
        <p:spPr>
          <a:xfrm>
            <a:off x="990514" y="1408483"/>
            <a:ext cx="3978032" cy="93957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Wheelchair-friendly</a:t>
            </a:r>
          </a:p>
          <a:p>
            <a:r>
              <a:rPr lang="en-SG" dirty="0">
                <a:solidFill>
                  <a:schemeClr val="tx1"/>
                </a:solidFill>
                <a:latin typeface="+mj-lt"/>
              </a:rPr>
              <a:t>Routes:		          On	          Off	         </a:t>
            </a:r>
          </a:p>
        </p:txBody>
      </p:sp>
      <p:grpSp>
        <p:nvGrpSpPr>
          <p:cNvPr id="22" name="Group 21">
            <a:extLst>
              <a:ext uri="{FF2B5EF4-FFF2-40B4-BE49-F238E27FC236}">
                <a16:creationId xmlns:a16="http://schemas.microsoft.com/office/drawing/2014/main" id="{B4DB1E25-3D58-064D-B2D7-38582731EAAF}"/>
              </a:ext>
            </a:extLst>
          </p:cNvPr>
          <p:cNvGrpSpPr/>
          <p:nvPr/>
        </p:nvGrpSpPr>
        <p:grpSpPr>
          <a:xfrm>
            <a:off x="3974377" y="1845979"/>
            <a:ext cx="330741" cy="321013"/>
            <a:chOff x="4019319" y="2196008"/>
            <a:chExt cx="330741" cy="321013"/>
          </a:xfrm>
        </p:grpSpPr>
        <p:sp>
          <p:nvSpPr>
            <p:cNvPr id="23" name="Doughnut 22">
              <a:extLst>
                <a:ext uri="{FF2B5EF4-FFF2-40B4-BE49-F238E27FC236}">
                  <a16:creationId xmlns:a16="http://schemas.microsoft.com/office/drawing/2014/main" id="{8831420C-9F20-0045-A292-EDE98772446D}"/>
                </a:ext>
              </a:extLst>
            </p:cNvPr>
            <p:cNvSpPr/>
            <p:nvPr/>
          </p:nvSpPr>
          <p:spPr>
            <a:xfrm>
              <a:off x="4019319"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628C0DFF-F486-FC4A-B172-E758C6A1B15E}"/>
                </a:ext>
              </a:extLst>
            </p:cNvPr>
            <p:cNvSpPr/>
            <p:nvPr/>
          </p:nvSpPr>
          <p:spPr>
            <a:xfrm>
              <a:off x="4098456" y="2267743"/>
              <a:ext cx="175098" cy="1775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Rounded Corners 125">
            <a:extLst>
              <a:ext uri="{FF2B5EF4-FFF2-40B4-BE49-F238E27FC236}">
                <a16:creationId xmlns:a16="http://schemas.microsoft.com/office/drawing/2014/main" id="{D47E3D76-3A34-6844-BD6A-61E080812E69}"/>
              </a:ext>
            </a:extLst>
          </p:cNvPr>
          <p:cNvSpPr/>
          <p:nvPr/>
        </p:nvSpPr>
        <p:spPr>
          <a:xfrm>
            <a:off x="990514" y="2539583"/>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Braille Routes: 	          On	           Off</a:t>
            </a:r>
          </a:p>
        </p:txBody>
      </p:sp>
      <p:grpSp>
        <p:nvGrpSpPr>
          <p:cNvPr id="28" name="Group 27">
            <a:extLst>
              <a:ext uri="{FF2B5EF4-FFF2-40B4-BE49-F238E27FC236}">
                <a16:creationId xmlns:a16="http://schemas.microsoft.com/office/drawing/2014/main" id="{8423DCD1-F4F9-724C-8BC7-31710963E69D}"/>
              </a:ext>
            </a:extLst>
          </p:cNvPr>
          <p:cNvGrpSpPr/>
          <p:nvPr/>
        </p:nvGrpSpPr>
        <p:grpSpPr>
          <a:xfrm>
            <a:off x="3993834" y="2638979"/>
            <a:ext cx="330741" cy="321013"/>
            <a:chOff x="4019319" y="2196008"/>
            <a:chExt cx="330741" cy="321013"/>
          </a:xfrm>
        </p:grpSpPr>
        <p:sp>
          <p:nvSpPr>
            <p:cNvPr id="30" name="Doughnut 29">
              <a:extLst>
                <a:ext uri="{FF2B5EF4-FFF2-40B4-BE49-F238E27FC236}">
                  <a16:creationId xmlns:a16="http://schemas.microsoft.com/office/drawing/2014/main" id="{B2CB9CC5-8484-6B47-9604-7718E9E7A8B9}"/>
                </a:ext>
              </a:extLst>
            </p:cNvPr>
            <p:cNvSpPr/>
            <p:nvPr/>
          </p:nvSpPr>
          <p:spPr>
            <a:xfrm>
              <a:off x="4019319"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a:extLst>
                <a:ext uri="{FF2B5EF4-FFF2-40B4-BE49-F238E27FC236}">
                  <a16:creationId xmlns:a16="http://schemas.microsoft.com/office/drawing/2014/main" id="{B9F94A4C-7CD7-3843-AD47-25E8E7BAE621}"/>
                </a:ext>
              </a:extLst>
            </p:cNvPr>
            <p:cNvSpPr/>
            <p:nvPr/>
          </p:nvSpPr>
          <p:spPr>
            <a:xfrm>
              <a:off x="4098456" y="2267743"/>
              <a:ext cx="175098" cy="1775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Doughnut 28">
            <a:extLst>
              <a:ext uri="{FF2B5EF4-FFF2-40B4-BE49-F238E27FC236}">
                <a16:creationId xmlns:a16="http://schemas.microsoft.com/office/drawing/2014/main" id="{95BDF1FC-E16A-4F41-8B16-99E8262D3D16}"/>
              </a:ext>
            </a:extLst>
          </p:cNvPr>
          <p:cNvSpPr/>
          <p:nvPr/>
        </p:nvSpPr>
        <p:spPr>
          <a:xfrm>
            <a:off x="2975492" y="2638979"/>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Rounded Corners 125">
            <a:extLst>
              <a:ext uri="{FF2B5EF4-FFF2-40B4-BE49-F238E27FC236}">
                <a16:creationId xmlns:a16="http://schemas.microsoft.com/office/drawing/2014/main" id="{AE0933E7-981A-1344-8DAE-730FE2249A7E}"/>
              </a:ext>
            </a:extLst>
          </p:cNvPr>
          <p:cNvSpPr/>
          <p:nvPr/>
        </p:nvSpPr>
        <p:spPr>
          <a:xfrm>
            <a:off x="1014008" y="3445328"/>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000" b="1" dirty="0">
                <a:solidFill>
                  <a:schemeClr val="tx1"/>
                </a:solidFill>
                <a:latin typeface="+mj-lt"/>
              </a:rPr>
              <a:t>Only Show Routes with:</a:t>
            </a:r>
          </a:p>
        </p:txBody>
      </p:sp>
      <p:sp>
        <p:nvSpPr>
          <p:cNvPr id="33" name="Rectangle: Rounded Corners 125">
            <a:extLst>
              <a:ext uri="{FF2B5EF4-FFF2-40B4-BE49-F238E27FC236}">
                <a16:creationId xmlns:a16="http://schemas.microsoft.com/office/drawing/2014/main" id="{CBD50D12-A961-7548-9C7E-8F4AF833868C}"/>
              </a:ext>
            </a:extLst>
          </p:cNvPr>
          <p:cNvSpPr/>
          <p:nvPr/>
        </p:nvSpPr>
        <p:spPr>
          <a:xfrm>
            <a:off x="1108953" y="3988738"/>
            <a:ext cx="3774332" cy="53926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        Stairs          Lifts	           Escalators</a:t>
            </a:r>
          </a:p>
        </p:txBody>
      </p:sp>
      <p:sp>
        <p:nvSpPr>
          <p:cNvPr id="35" name="Rectangle: Rounded Corners 121">
            <a:extLst>
              <a:ext uri="{FF2B5EF4-FFF2-40B4-BE49-F238E27FC236}">
                <a16:creationId xmlns:a16="http://schemas.microsoft.com/office/drawing/2014/main" id="{F5A0D7FF-1566-194A-84FF-3DC7F3C4D5C4}"/>
              </a:ext>
            </a:extLst>
          </p:cNvPr>
          <p:cNvSpPr/>
          <p:nvPr/>
        </p:nvSpPr>
        <p:spPr>
          <a:xfrm>
            <a:off x="904016" y="5660083"/>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6" name="Graphic 35" descr="Back">
            <a:hlinkClick r:id="" action="ppaction://hlinkshowjump?jump=previousslide"/>
            <a:extLst>
              <a:ext uri="{FF2B5EF4-FFF2-40B4-BE49-F238E27FC236}">
                <a16:creationId xmlns:a16="http://schemas.microsoft.com/office/drawing/2014/main" id="{AA398E34-3F24-5F4B-9AA4-3F39EE1B25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83" y="5682934"/>
            <a:ext cx="438644" cy="438644"/>
          </a:xfrm>
          <a:prstGeom prst="round1Rect">
            <a:avLst/>
          </a:prstGeom>
        </p:spPr>
      </p:pic>
      <p:sp>
        <p:nvSpPr>
          <p:cNvPr id="37" name="Doughnut 36">
            <a:extLst>
              <a:ext uri="{FF2B5EF4-FFF2-40B4-BE49-F238E27FC236}">
                <a16:creationId xmlns:a16="http://schemas.microsoft.com/office/drawing/2014/main" id="{B0E65774-2A3B-C540-8A94-7D8B73088542}"/>
              </a:ext>
            </a:extLst>
          </p:cNvPr>
          <p:cNvSpPr/>
          <p:nvPr/>
        </p:nvSpPr>
        <p:spPr>
          <a:xfrm>
            <a:off x="2981521" y="1855911"/>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Graphic 3" descr="Checkbox Ticked">
            <a:extLst>
              <a:ext uri="{FF2B5EF4-FFF2-40B4-BE49-F238E27FC236}">
                <a16:creationId xmlns:a16="http://schemas.microsoft.com/office/drawing/2014/main" id="{E4EFF96C-40A8-8A46-B687-39282710BC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92222" y="3935327"/>
            <a:ext cx="621857" cy="621857"/>
          </a:xfrm>
          <a:prstGeom prst="rect">
            <a:avLst/>
          </a:prstGeom>
        </p:spPr>
      </p:pic>
      <p:pic>
        <p:nvPicPr>
          <p:cNvPr id="38" name="Graphic 37" descr="Checkbox Ticked">
            <a:extLst>
              <a:ext uri="{FF2B5EF4-FFF2-40B4-BE49-F238E27FC236}">
                <a16:creationId xmlns:a16="http://schemas.microsoft.com/office/drawing/2014/main" id="{282D79A5-F137-DD43-BB89-C25A685F5B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82780" y="3933007"/>
            <a:ext cx="621857" cy="621857"/>
          </a:xfrm>
          <a:prstGeom prst="rect">
            <a:avLst/>
          </a:prstGeom>
        </p:spPr>
      </p:pic>
      <p:pic>
        <p:nvPicPr>
          <p:cNvPr id="14" name="Graphic 13" descr="Stop">
            <a:extLst>
              <a:ext uri="{FF2B5EF4-FFF2-40B4-BE49-F238E27FC236}">
                <a16:creationId xmlns:a16="http://schemas.microsoft.com/office/drawing/2014/main" id="{5EDD2BD9-420A-4F4A-938D-0EB7B3928E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56015" y="4021605"/>
            <a:ext cx="436193" cy="433663"/>
          </a:xfrm>
          <a:prstGeom prst="rect">
            <a:avLst/>
          </a:prstGeom>
        </p:spPr>
      </p:pic>
      <p:sp>
        <p:nvSpPr>
          <p:cNvPr id="40" name="Rectangle: Rounded Corners 125">
            <a:extLst>
              <a:ext uri="{FF2B5EF4-FFF2-40B4-BE49-F238E27FC236}">
                <a16:creationId xmlns:a16="http://schemas.microsoft.com/office/drawing/2014/main" id="{02C8FC58-69DF-A440-A6BE-3D3C34098A38}"/>
              </a:ext>
            </a:extLst>
          </p:cNvPr>
          <p:cNvSpPr/>
          <p:nvPr/>
        </p:nvSpPr>
        <p:spPr>
          <a:xfrm>
            <a:off x="1007103" y="477291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Sort Routes By:</a:t>
            </a:r>
          </a:p>
        </p:txBody>
      </p:sp>
      <p:sp>
        <p:nvSpPr>
          <p:cNvPr id="41" name="TextBox 40">
            <a:extLst>
              <a:ext uri="{FF2B5EF4-FFF2-40B4-BE49-F238E27FC236}">
                <a16:creationId xmlns:a16="http://schemas.microsoft.com/office/drawing/2014/main" id="{78EFDE19-BE64-1D49-8F86-ADC49A50D5A2}"/>
              </a:ext>
            </a:extLst>
          </p:cNvPr>
          <p:cNvSpPr txBox="1"/>
          <p:nvPr/>
        </p:nvSpPr>
        <p:spPr>
          <a:xfrm>
            <a:off x="3306234" y="4885523"/>
            <a:ext cx="1495280" cy="338554"/>
          </a:xfrm>
          <a:prstGeom prst="rect">
            <a:avLst/>
          </a:prstGeom>
          <a:noFill/>
          <a:ln w="9525">
            <a:solidFill>
              <a:schemeClr val="bg1">
                <a:lumMod val="75000"/>
              </a:schemeClr>
            </a:solidFill>
          </a:ln>
        </p:spPr>
        <p:txBody>
          <a:bodyPr wrap="square" rtlCol="0">
            <a:spAutoFit/>
          </a:bodyPr>
          <a:lstStyle/>
          <a:p>
            <a:r>
              <a:rPr lang="en-US" sz="1600" dirty="0"/>
              <a:t>Time Taken</a:t>
            </a:r>
          </a:p>
        </p:txBody>
      </p:sp>
      <p:pic>
        <p:nvPicPr>
          <p:cNvPr id="42" name="Graphic 41" descr="Play">
            <a:extLst>
              <a:ext uri="{FF2B5EF4-FFF2-40B4-BE49-F238E27FC236}">
                <a16:creationId xmlns:a16="http://schemas.microsoft.com/office/drawing/2014/main" id="{B9D707EA-9169-FF4E-86FE-A22F0291D4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4551178" y="4928233"/>
            <a:ext cx="158096" cy="248793"/>
          </a:xfrm>
          <a:prstGeom prst="rect">
            <a:avLst/>
          </a:prstGeom>
        </p:spPr>
      </p:pic>
      <p:sp>
        <p:nvSpPr>
          <p:cNvPr id="43" name="TextBox 42">
            <a:extLst>
              <a:ext uri="{FF2B5EF4-FFF2-40B4-BE49-F238E27FC236}">
                <a16:creationId xmlns:a16="http://schemas.microsoft.com/office/drawing/2014/main" id="{0A28B6F7-1D53-0C4A-B3D6-2D298F729765}"/>
              </a:ext>
            </a:extLst>
          </p:cNvPr>
          <p:cNvSpPr txBox="1"/>
          <p:nvPr/>
        </p:nvSpPr>
        <p:spPr>
          <a:xfrm>
            <a:off x="5806435" y="1228401"/>
            <a:ext cx="5363190" cy="2246769"/>
          </a:xfrm>
          <a:prstGeom prst="rect">
            <a:avLst/>
          </a:prstGeom>
          <a:noFill/>
        </p:spPr>
        <p:txBody>
          <a:bodyPr wrap="square" rtlCol="0">
            <a:spAutoFit/>
          </a:bodyPr>
          <a:lstStyle/>
          <a:p>
            <a:pPr marL="514350" indent="-514350">
              <a:buFontTx/>
              <a:buAutoNum type="arabicPeriod"/>
            </a:pPr>
            <a:r>
              <a:rPr lang="en-GB" sz="2800" dirty="0">
                <a:latin typeface="+mj-lt"/>
              </a:rPr>
              <a:t>Click on ‘Stairs’ to select it</a:t>
            </a:r>
          </a:p>
          <a:p>
            <a:pPr marL="514350" indent="-514350">
              <a:buFontTx/>
              <a:buAutoNum type="arabicPeriod"/>
            </a:pPr>
            <a:r>
              <a:rPr lang="en-GB" sz="2800" dirty="0">
                <a:latin typeface="+mj-lt"/>
              </a:rPr>
              <a:t>Click on down arrow to select what to sort the routes by. Choose time taken for now</a:t>
            </a:r>
          </a:p>
          <a:p>
            <a:pPr marL="514350" indent="-514350">
              <a:buFontTx/>
              <a:buAutoNum type="arabicPeriod"/>
            </a:pPr>
            <a:endParaRPr lang="en-SG" sz="2800" dirty="0"/>
          </a:p>
        </p:txBody>
      </p:sp>
      <p:pic>
        <p:nvPicPr>
          <p:cNvPr id="44" name="Graphic 43" descr="Checkbox Ticked">
            <a:extLst>
              <a:ext uri="{FF2B5EF4-FFF2-40B4-BE49-F238E27FC236}">
                <a16:creationId xmlns:a16="http://schemas.microsoft.com/office/drawing/2014/main" id="{1F7DB6A0-AB1A-884B-8699-D189174D98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3175" y="3928301"/>
            <a:ext cx="621857" cy="621857"/>
          </a:xfrm>
          <a:prstGeom prst="rect">
            <a:avLst/>
          </a:prstGeom>
        </p:spPr>
      </p:pic>
      <p:grpSp>
        <p:nvGrpSpPr>
          <p:cNvPr id="52" name="Group 51">
            <a:extLst>
              <a:ext uri="{FF2B5EF4-FFF2-40B4-BE49-F238E27FC236}">
                <a16:creationId xmlns:a16="http://schemas.microsoft.com/office/drawing/2014/main" id="{9FC992FB-E1B1-154C-B11D-098DB76B74B4}"/>
              </a:ext>
            </a:extLst>
          </p:cNvPr>
          <p:cNvGrpSpPr/>
          <p:nvPr/>
        </p:nvGrpSpPr>
        <p:grpSpPr>
          <a:xfrm>
            <a:off x="3305874" y="4886594"/>
            <a:ext cx="1495280" cy="1015662"/>
            <a:chOff x="8857485" y="4734363"/>
            <a:chExt cx="1495280" cy="1015662"/>
          </a:xfrm>
          <a:solidFill>
            <a:schemeClr val="bg1"/>
          </a:solidFill>
        </p:grpSpPr>
        <p:sp>
          <p:nvSpPr>
            <p:cNvPr id="49" name="TextBox 48">
              <a:extLst>
                <a:ext uri="{FF2B5EF4-FFF2-40B4-BE49-F238E27FC236}">
                  <a16:creationId xmlns:a16="http://schemas.microsoft.com/office/drawing/2014/main" id="{0F69526C-7E8B-4D4A-9847-C6446A85FD6E}"/>
                </a:ext>
              </a:extLst>
            </p:cNvPr>
            <p:cNvSpPr txBox="1"/>
            <p:nvPr/>
          </p:nvSpPr>
          <p:spPr>
            <a:xfrm>
              <a:off x="8857485" y="4734363"/>
              <a:ext cx="1495280" cy="338554"/>
            </a:xfrm>
            <a:prstGeom prst="rect">
              <a:avLst/>
            </a:prstGeom>
            <a:grpFill/>
            <a:ln w="9525">
              <a:solidFill>
                <a:schemeClr val="bg1">
                  <a:lumMod val="75000"/>
                </a:schemeClr>
              </a:solidFill>
            </a:ln>
          </p:spPr>
          <p:txBody>
            <a:bodyPr wrap="square" rtlCol="0">
              <a:spAutoFit/>
            </a:bodyPr>
            <a:lstStyle/>
            <a:p>
              <a:r>
                <a:rPr lang="en-US" sz="1600" dirty="0"/>
                <a:t>Time Taken</a:t>
              </a:r>
            </a:p>
          </p:txBody>
        </p:sp>
        <p:sp>
          <p:nvSpPr>
            <p:cNvPr id="50" name="TextBox 49">
              <a:extLst>
                <a:ext uri="{FF2B5EF4-FFF2-40B4-BE49-F238E27FC236}">
                  <a16:creationId xmlns:a16="http://schemas.microsoft.com/office/drawing/2014/main" id="{30C41456-1BB3-5742-B0EC-D1388CA258C8}"/>
                </a:ext>
              </a:extLst>
            </p:cNvPr>
            <p:cNvSpPr txBox="1"/>
            <p:nvPr/>
          </p:nvSpPr>
          <p:spPr>
            <a:xfrm>
              <a:off x="8857485" y="5072917"/>
              <a:ext cx="1495280" cy="338554"/>
            </a:xfrm>
            <a:prstGeom prst="rect">
              <a:avLst/>
            </a:prstGeom>
            <a:grpFill/>
            <a:ln w="9525">
              <a:solidFill>
                <a:schemeClr val="bg1">
                  <a:lumMod val="75000"/>
                </a:schemeClr>
              </a:solidFill>
            </a:ln>
          </p:spPr>
          <p:txBody>
            <a:bodyPr wrap="square" rtlCol="0">
              <a:spAutoFit/>
            </a:bodyPr>
            <a:lstStyle/>
            <a:p>
              <a:r>
                <a:rPr lang="en-US" sz="1600" dirty="0"/>
                <a:t>Crowd Levels</a:t>
              </a:r>
            </a:p>
          </p:txBody>
        </p:sp>
        <p:sp>
          <p:nvSpPr>
            <p:cNvPr id="51" name="TextBox 50">
              <a:extLst>
                <a:ext uri="{FF2B5EF4-FFF2-40B4-BE49-F238E27FC236}">
                  <a16:creationId xmlns:a16="http://schemas.microsoft.com/office/drawing/2014/main" id="{C6718AB4-6751-3340-B22D-2BA53D6F666E}"/>
                </a:ext>
              </a:extLst>
            </p:cNvPr>
            <p:cNvSpPr txBox="1"/>
            <p:nvPr/>
          </p:nvSpPr>
          <p:spPr>
            <a:xfrm>
              <a:off x="8857485" y="5411471"/>
              <a:ext cx="1495280" cy="338554"/>
            </a:xfrm>
            <a:prstGeom prst="rect">
              <a:avLst/>
            </a:prstGeom>
            <a:grpFill/>
            <a:ln w="9525">
              <a:solidFill>
                <a:schemeClr val="bg1">
                  <a:lumMod val="75000"/>
                </a:schemeClr>
              </a:solidFill>
            </a:ln>
          </p:spPr>
          <p:txBody>
            <a:bodyPr wrap="square" rtlCol="0">
              <a:spAutoFit/>
            </a:bodyPr>
            <a:lstStyle/>
            <a:p>
              <a:r>
                <a:rPr lang="en-US" sz="1600" dirty="0"/>
                <a:t>Distance</a:t>
              </a:r>
            </a:p>
          </p:txBody>
        </p:sp>
      </p:grpSp>
      <p:sp>
        <p:nvSpPr>
          <p:cNvPr id="53" name="TextBox 52">
            <a:extLst>
              <a:ext uri="{FF2B5EF4-FFF2-40B4-BE49-F238E27FC236}">
                <a16:creationId xmlns:a16="http://schemas.microsoft.com/office/drawing/2014/main" id="{E25B10D9-4AF6-D448-93A9-70FD8390BA9E}"/>
              </a:ext>
            </a:extLst>
          </p:cNvPr>
          <p:cNvSpPr txBox="1"/>
          <p:nvPr/>
        </p:nvSpPr>
        <p:spPr>
          <a:xfrm>
            <a:off x="7418961" y="5091540"/>
            <a:ext cx="3589507" cy="523220"/>
          </a:xfrm>
          <a:prstGeom prst="rect">
            <a:avLst/>
          </a:prstGeom>
          <a:noFill/>
        </p:spPr>
        <p:txBody>
          <a:bodyPr wrap="square" rtlCol="0">
            <a:spAutoFit/>
          </a:bodyPr>
          <a:lstStyle/>
          <a:p>
            <a:r>
              <a:rPr lang="en-US" sz="2800" dirty="0"/>
              <a:t>Last Slide! </a:t>
            </a:r>
            <a:r>
              <a:rPr lang="en-US" sz="2800" dirty="0">
                <a:sym typeface="Wingdings" pitchFamily="2" charset="2"/>
              </a:rPr>
              <a:t></a:t>
            </a:r>
            <a:endParaRPr lang="en-US" sz="2800" dirty="0"/>
          </a:p>
        </p:txBody>
      </p:sp>
    </p:spTree>
    <p:extLst>
      <p:ext uri="{BB962C8B-B14F-4D97-AF65-F5344CB8AC3E}">
        <p14:creationId xmlns:p14="http://schemas.microsoft.com/office/powerpoint/2010/main" val="17381216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7" restart="whenNotActive" fill="hold" evtFilter="cancelBubble" nodeType="interactiveSeq">
                <p:stCondLst>
                  <p:cond evt="onClick" delay="0">
                    <p:tgtEl>
                      <p:spTgt spid="4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childTnLst>
                                </p:cTn>
                              </p:par>
                              <p:par>
                                <p:cTn id="12" presetID="1" presetClass="emph" presetSubtype="2" fill="hold" nodeType="withEffect">
                                  <p:stCondLst>
                                    <p:cond delay="0"/>
                                  </p:stCondLst>
                                  <p:childTnLst>
                                    <p:animClr clrSpc="rgb" dir="cw">
                                      <p:cBhvr>
                                        <p:cTn id="13" dur="2000" fill="hold"/>
                                        <p:tgtEl>
                                          <p:spTgt spid="11"/>
                                        </p:tgtEl>
                                        <p:attrNameLst>
                                          <p:attrName>fillcolor</p:attrName>
                                        </p:attrNameLst>
                                      </p:cBhvr>
                                      <p:to>
                                        <a:srgbClr val="9C9C9C"/>
                                      </p:to>
                                    </p:animClr>
                                    <p:set>
                                      <p:cBhvr>
                                        <p:cTn id="14" dur="2000" fill="hold"/>
                                        <p:tgtEl>
                                          <p:spTgt spid="11"/>
                                        </p:tgtEl>
                                        <p:attrNameLst>
                                          <p:attrName>fill.type</p:attrName>
                                        </p:attrNameLst>
                                      </p:cBhvr>
                                      <p:to>
                                        <p:strVal val="solid"/>
                                      </p:to>
                                    </p:set>
                                    <p:set>
                                      <p:cBhvr>
                                        <p:cTn id="15" dur="2000" fill="hold"/>
                                        <p:tgtEl>
                                          <p:spTgt spid="11"/>
                                        </p:tgtEl>
                                        <p:attrNameLst>
                                          <p:attrName>fill.on</p:attrName>
                                        </p:attrNameLst>
                                      </p:cBhvr>
                                      <p:to>
                                        <p:strVal val="true"/>
                                      </p:to>
                                    </p:set>
                                  </p:childTnLst>
                                </p:cTn>
                              </p:par>
                              <p:par>
                                <p:cTn id="16" presetID="1" presetClass="emph" presetSubtype="2" fill="hold" nodeType="withEffect">
                                  <p:stCondLst>
                                    <p:cond delay="0"/>
                                  </p:stCondLst>
                                  <p:childTnLst>
                                    <p:animClr clrSpc="rgb" dir="cw">
                                      <p:cBhvr>
                                        <p:cTn id="17" dur="2000" fill="hold"/>
                                        <p:tgtEl>
                                          <p:spTgt spid="7"/>
                                        </p:tgtEl>
                                        <p:attrNameLst>
                                          <p:attrName>fillcolor</p:attrName>
                                        </p:attrNameLst>
                                      </p:cBhvr>
                                      <p:to>
                                        <a:srgbClr val="9C9C9C"/>
                                      </p:to>
                                    </p:animClr>
                                    <p:set>
                                      <p:cBhvr>
                                        <p:cTn id="18" dur="2000" fill="hold"/>
                                        <p:tgtEl>
                                          <p:spTgt spid="7"/>
                                        </p:tgtEl>
                                        <p:attrNameLst>
                                          <p:attrName>fill.type</p:attrName>
                                        </p:attrNameLst>
                                      </p:cBhvr>
                                      <p:to>
                                        <p:strVal val="solid"/>
                                      </p:to>
                                    </p:set>
                                    <p:set>
                                      <p:cBhvr>
                                        <p:cTn id="19" dur="2000" fill="hold"/>
                                        <p:tgtEl>
                                          <p:spTgt spid="7"/>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2000" fill="hold"/>
                                        <p:tgtEl>
                                          <p:spTgt spid="6"/>
                                        </p:tgtEl>
                                        <p:attrNameLst>
                                          <p:attrName>fillcolor</p:attrName>
                                        </p:attrNameLst>
                                      </p:cBhvr>
                                      <p:to>
                                        <a:srgbClr val="9C9C9C"/>
                                      </p:to>
                                    </p:animClr>
                                    <p:set>
                                      <p:cBhvr>
                                        <p:cTn id="22" dur="2000" fill="hold"/>
                                        <p:tgtEl>
                                          <p:spTgt spid="6"/>
                                        </p:tgtEl>
                                        <p:attrNameLst>
                                          <p:attrName>fill.type</p:attrName>
                                        </p:attrNameLst>
                                      </p:cBhvr>
                                      <p:to>
                                        <p:strVal val="solid"/>
                                      </p:to>
                                    </p:set>
                                    <p:set>
                                      <p:cBhvr>
                                        <p:cTn id="23" dur="2000" fill="hold"/>
                                        <p:tgtEl>
                                          <p:spTgt spid="6"/>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2000" fill="hold"/>
                                        <p:tgtEl>
                                          <p:spTgt spid="27"/>
                                        </p:tgtEl>
                                        <p:attrNameLst>
                                          <p:attrName>fillcolor</p:attrName>
                                        </p:attrNameLst>
                                      </p:cBhvr>
                                      <p:to>
                                        <a:srgbClr val="9C9C9C"/>
                                      </p:to>
                                    </p:animClr>
                                    <p:set>
                                      <p:cBhvr>
                                        <p:cTn id="26" dur="2000" fill="hold"/>
                                        <p:tgtEl>
                                          <p:spTgt spid="27"/>
                                        </p:tgtEl>
                                        <p:attrNameLst>
                                          <p:attrName>fill.type</p:attrName>
                                        </p:attrNameLst>
                                      </p:cBhvr>
                                      <p:to>
                                        <p:strVal val="solid"/>
                                      </p:to>
                                    </p:set>
                                    <p:set>
                                      <p:cBhvr>
                                        <p:cTn id="27" dur="2000" fill="hold"/>
                                        <p:tgtEl>
                                          <p:spTgt spid="27"/>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32"/>
                                        </p:tgtEl>
                                        <p:attrNameLst>
                                          <p:attrName>fillcolor</p:attrName>
                                        </p:attrNameLst>
                                      </p:cBhvr>
                                      <p:to>
                                        <a:srgbClr val="9C9C9C"/>
                                      </p:to>
                                    </p:animClr>
                                    <p:set>
                                      <p:cBhvr>
                                        <p:cTn id="30" dur="2000" fill="hold"/>
                                        <p:tgtEl>
                                          <p:spTgt spid="32"/>
                                        </p:tgtEl>
                                        <p:attrNameLst>
                                          <p:attrName>fill.type</p:attrName>
                                        </p:attrNameLst>
                                      </p:cBhvr>
                                      <p:to>
                                        <p:strVal val="solid"/>
                                      </p:to>
                                    </p:set>
                                    <p:set>
                                      <p:cBhvr>
                                        <p:cTn id="31" dur="2000" fill="hold"/>
                                        <p:tgtEl>
                                          <p:spTgt spid="32"/>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2000" fill="hold"/>
                                        <p:tgtEl>
                                          <p:spTgt spid="33"/>
                                        </p:tgtEl>
                                        <p:attrNameLst>
                                          <p:attrName>fillcolor</p:attrName>
                                        </p:attrNameLst>
                                      </p:cBhvr>
                                      <p:to>
                                        <a:srgbClr val="9C9C9C"/>
                                      </p:to>
                                    </p:animClr>
                                    <p:set>
                                      <p:cBhvr>
                                        <p:cTn id="34" dur="2000" fill="hold"/>
                                        <p:tgtEl>
                                          <p:spTgt spid="33"/>
                                        </p:tgtEl>
                                        <p:attrNameLst>
                                          <p:attrName>fill.type</p:attrName>
                                        </p:attrNameLst>
                                      </p:cBhvr>
                                      <p:to>
                                        <p:strVal val="solid"/>
                                      </p:to>
                                    </p:set>
                                    <p:set>
                                      <p:cBhvr>
                                        <p:cTn id="35" dur="2000" fill="hold"/>
                                        <p:tgtEl>
                                          <p:spTgt spid="33"/>
                                        </p:tgtEl>
                                        <p:attrNameLst>
                                          <p:attrName>fill.on</p:attrName>
                                        </p:attrNameLst>
                                      </p:cBhvr>
                                      <p:to>
                                        <p:strVal val="true"/>
                                      </p:to>
                                    </p:set>
                                  </p:childTnLst>
                                </p:cTn>
                              </p:par>
                              <p:par>
                                <p:cTn id="36" presetID="1" presetClass="emph" presetSubtype="2" fill="hold" nodeType="withEffect">
                                  <p:stCondLst>
                                    <p:cond delay="0"/>
                                  </p:stCondLst>
                                  <p:childTnLst>
                                    <p:animClr clrSpc="rgb" dir="cw">
                                      <p:cBhvr>
                                        <p:cTn id="37" dur="2000" fill="hold"/>
                                        <p:tgtEl>
                                          <p:spTgt spid="40"/>
                                        </p:tgtEl>
                                        <p:attrNameLst>
                                          <p:attrName>fillcolor</p:attrName>
                                        </p:attrNameLst>
                                      </p:cBhvr>
                                      <p:to>
                                        <a:srgbClr val="9C9C9C"/>
                                      </p:to>
                                    </p:animClr>
                                    <p:set>
                                      <p:cBhvr>
                                        <p:cTn id="38" dur="2000" fill="hold"/>
                                        <p:tgtEl>
                                          <p:spTgt spid="40"/>
                                        </p:tgtEl>
                                        <p:attrNameLst>
                                          <p:attrName>fill.type</p:attrName>
                                        </p:attrNameLst>
                                      </p:cBhvr>
                                      <p:to>
                                        <p:strVal val="solid"/>
                                      </p:to>
                                    </p:set>
                                    <p:set>
                                      <p:cBhvr>
                                        <p:cTn id="39" dur="2000" fill="hold"/>
                                        <p:tgtEl>
                                          <p:spTgt spid="40"/>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35"/>
                                        </p:tgtEl>
                                        <p:attrNameLst>
                                          <p:attrName>fillcolor</p:attrName>
                                        </p:attrNameLst>
                                      </p:cBhvr>
                                      <p:to>
                                        <a:srgbClr val="9C9C9C"/>
                                      </p:to>
                                    </p:animClr>
                                    <p:set>
                                      <p:cBhvr>
                                        <p:cTn id="42" dur="2000" fill="hold"/>
                                        <p:tgtEl>
                                          <p:spTgt spid="35"/>
                                        </p:tgtEl>
                                        <p:attrNameLst>
                                          <p:attrName>fill.type</p:attrName>
                                        </p:attrNameLst>
                                      </p:cBhvr>
                                      <p:to>
                                        <p:strVal val="solid"/>
                                      </p:to>
                                    </p:set>
                                    <p:set>
                                      <p:cBhvr>
                                        <p:cTn id="43" dur="2000" fill="hold"/>
                                        <p:tgtEl>
                                          <p:spTgt spid="35"/>
                                        </p:tgtEl>
                                        <p:attrNameLst>
                                          <p:attrName>fill.on</p:attrName>
                                        </p:attrNameLst>
                                      </p:cBhvr>
                                      <p:to>
                                        <p:strVal val="true"/>
                                      </p:to>
                                    </p:set>
                                  </p:childTnLst>
                                </p:cTn>
                              </p:par>
                            </p:childTnLst>
                          </p:cTn>
                        </p:par>
                      </p:childTnLst>
                    </p:cTn>
                  </p:par>
                </p:childTnLst>
              </p:cTn>
              <p:nextCondLst>
                <p:cond evt="onClick" delay="0">
                  <p:tgtEl>
                    <p:spTgt spid="42"/>
                  </p:tgtEl>
                </p:cond>
              </p:nextCondLst>
            </p:seq>
            <p:seq concurrent="1" nextAc="seek">
              <p:cTn id="44" restart="whenNotActive" fill="hold" evtFilter="cancelBubble" nodeType="interactiveSeq">
                <p:stCondLst>
                  <p:cond evt="onClick" delay="0">
                    <p:tgtEl>
                      <p:spTgt spid="52"/>
                    </p:tgtEl>
                  </p:cond>
                </p:stCondLst>
                <p:endSync evt="end" delay="0">
                  <p:rtn val="all"/>
                </p:endSync>
                <p:childTnLst>
                  <p:par>
                    <p:cTn id="45" fill="hold">
                      <p:stCondLst>
                        <p:cond delay="0"/>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2"/>
                                        </p:tgtEl>
                                        <p:attrNameLst>
                                          <p:attrName>style.visibility</p:attrName>
                                        </p:attrNameLst>
                                      </p:cBhvr>
                                      <p:to>
                                        <p:strVal val="hidden"/>
                                      </p:to>
                                    </p:set>
                                  </p:childTnLst>
                                </p:cTn>
                              </p:par>
                              <p:par>
                                <p:cTn id="49" presetID="1" presetClass="emph" presetSubtype="2" fill="hold" nodeType="withEffect">
                                  <p:stCondLst>
                                    <p:cond delay="0"/>
                                  </p:stCondLst>
                                  <p:childTnLst>
                                    <p:animClr clrSpc="rgb" dir="cw">
                                      <p:cBhvr>
                                        <p:cTn id="50" dur="2000" fill="hold"/>
                                        <p:tgtEl>
                                          <p:spTgt spid="7"/>
                                        </p:tgtEl>
                                        <p:attrNameLst>
                                          <p:attrName>fillcolor</p:attrName>
                                        </p:attrNameLst>
                                      </p:cBhvr>
                                      <p:to>
                                        <a:schemeClr val="bg1"/>
                                      </p:to>
                                    </p:animClr>
                                    <p:set>
                                      <p:cBhvr>
                                        <p:cTn id="51" dur="2000" fill="hold"/>
                                        <p:tgtEl>
                                          <p:spTgt spid="7"/>
                                        </p:tgtEl>
                                        <p:attrNameLst>
                                          <p:attrName>fill.type</p:attrName>
                                        </p:attrNameLst>
                                      </p:cBhvr>
                                      <p:to>
                                        <p:strVal val="solid"/>
                                      </p:to>
                                    </p:set>
                                    <p:set>
                                      <p:cBhvr>
                                        <p:cTn id="52" dur="2000" fill="hold"/>
                                        <p:tgtEl>
                                          <p:spTgt spid="7"/>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2000" fill="hold"/>
                                        <p:tgtEl>
                                          <p:spTgt spid="6"/>
                                        </p:tgtEl>
                                        <p:attrNameLst>
                                          <p:attrName>fillcolor</p:attrName>
                                        </p:attrNameLst>
                                      </p:cBhvr>
                                      <p:to>
                                        <a:schemeClr val="bg1"/>
                                      </p:to>
                                    </p:animClr>
                                    <p:set>
                                      <p:cBhvr>
                                        <p:cTn id="55" dur="2000" fill="hold"/>
                                        <p:tgtEl>
                                          <p:spTgt spid="6"/>
                                        </p:tgtEl>
                                        <p:attrNameLst>
                                          <p:attrName>fill.type</p:attrName>
                                        </p:attrNameLst>
                                      </p:cBhvr>
                                      <p:to>
                                        <p:strVal val="solid"/>
                                      </p:to>
                                    </p:set>
                                    <p:set>
                                      <p:cBhvr>
                                        <p:cTn id="56" dur="2000" fill="hold"/>
                                        <p:tgtEl>
                                          <p:spTgt spid="6"/>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2000" fill="hold"/>
                                        <p:tgtEl>
                                          <p:spTgt spid="11"/>
                                        </p:tgtEl>
                                        <p:attrNameLst>
                                          <p:attrName>fillcolor</p:attrName>
                                        </p:attrNameLst>
                                      </p:cBhvr>
                                      <p:to>
                                        <a:schemeClr val="bg1"/>
                                      </p:to>
                                    </p:animClr>
                                    <p:set>
                                      <p:cBhvr>
                                        <p:cTn id="59" dur="2000" fill="hold"/>
                                        <p:tgtEl>
                                          <p:spTgt spid="11"/>
                                        </p:tgtEl>
                                        <p:attrNameLst>
                                          <p:attrName>fill.type</p:attrName>
                                        </p:attrNameLst>
                                      </p:cBhvr>
                                      <p:to>
                                        <p:strVal val="solid"/>
                                      </p:to>
                                    </p:set>
                                    <p:set>
                                      <p:cBhvr>
                                        <p:cTn id="60" dur="2000" fill="hold"/>
                                        <p:tgtEl>
                                          <p:spTgt spid="11"/>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2000" fill="hold"/>
                                        <p:tgtEl>
                                          <p:spTgt spid="27"/>
                                        </p:tgtEl>
                                        <p:attrNameLst>
                                          <p:attrName>fillcolor</p:attrName>
                                        </p:attrNameLst>
                                      </p:cBhvr>
                                      <p:to>
                                        <a:schemeClr val="bg1"/>
                                      </p:to>
                                    </p:animClr>
                                    <p:set>
                                      <p:cBhvr>
                                        <p:cTn id="63" dur="2000" fill="hold"/>
                                        <p:tgtEl>
                                          <p:spTgt spid="27"/>
                                        </p:tgtEl>
                                        <p:attrNameLst>
                                          <p:attrName>fill.type</p:attrName>
                                        </p:attrNameLst>
                                      </p:cBhvr>
                                      <p:to>
                                        <p:strVal val="solid"/>
                                      </p:to>
                                    </p:set>
                                    <p:set>
                                      <p:cBhvr>
                                        <p:cTn id="64" dur="2000" fill="hold"/>
                                        <p:tgtEl>
                                          <p:spTgt spid="27"/>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2000" fill="hold"/>
                                        <p:tgtEl>
                                          <p:spTgt spid="32"/>
                                        </p:tgtEl>
                                        <p:attrNameLst>
                                          <p:attrName>fillcolor</p:attrName>
                                        </p:attrNameLst>
                                      </p:cBhvr>
                                      <p:to>
                                        <a:schemeClr val="bg1"/>
                                      </p:to>
                                    </p:animClr>
                                    <p:set>
                                      <p:cBhvr>
                                        <p:cTn id="67" dur="2000" fill="hold"/>
                                        <p:tgtEl>
                                          <p:spTgt spid="32"/>
                                        </p:tgtEl>
                                        <p:attrNameLst>
                                          <p:attrName>fill.type</p:attrName>
                                        </p:attrNameLst>
                                      </p:cBhvr>
                                      <p:to>
                                        <p:strVal val="solid"/>
                                      </p:to>
                                    </p:set>
                                    <p:set>
                                      <p:cBhvr>
                                        <p:cTn id="68" dur="2000" fill="hold"/>
                                        <p:tgtEl>
                                          <p:spTgt spid="32"/>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2000" fill="hold"/>
                                        <p:tgtEl>
                                          <p:spTgt spid="33"/>
                                        </p:tgtEl>
                                        <p:attrNameLst>
                                          <p:attrName>fillcolor</p:attrName>
                                        </p:attrNameLst>
                                      </p:cBhvr>
                                      <p:to>
                                        <a:schemeClr val="bg1"/>
                                      </p:to>
                                    </p:animClr>
                                    <p:set>
                                      <p:cBhvr>
                                        <p:cTn id="71" dur="2000" fill="hold"/>
                                        <p:tgtEl>
                                          <p:spTgt spid="33"/>
                                        </p:tgtEl>
                                        <p:attrNameLst>
                                          <p:attrName>fill.type</p:attrName>
                                        </p:attrNameLst>
                                      </p:cBhvr>
                                      <p:to>
                                        <p:strVal val="solid"/>
                                      </p:to>
                                    </p:set>
                                    <p:set>
                                      <p:cBhvr>
                                        <p:cTn id="72" dur="2000" fill="hold"/>
                                        <p:tgtEl>
                                          <p:spTgt spid="33"/>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40"/>
                                        </p:tgtEl>
                                        <p:attrNameLst>
                                          <p:attrName>fillcolor</p:attrName>
                                        </p:attrNameLst>
                                      </p:cBhvr>
                                      <p:to>
                                        <a:schemeClr val="bg1"/>
                                      </p:to>
                                    </p:animClr>
                                    <p:set>
                                      <p:cBhvr>
                                        <p:cTn id="75" dur="2000" fill="hold"/>
                                        <p:tgtEl>
                                          <p:spTgt spid="40"/>
                                        </p:tgtEl>
                                        <p:attrNameLst>
                                          <p:attrName>fill.type</p:attrName>
                                        </p:attrNameLst>
                                      </p:cBhvr>
                                      <p:to>
                                        <p:strVal val="solid"/>
                                      </p:to>
                                    </p:set>
                                    <p:set>
                                      <p:cBhvr>
                                        <p:cTn id="76" dur="2000" fill="hold"/>
                                        <p:tgtEl>
                                          <p:spTgt spid="40"/>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35"/>
                                        </p:tgtEl>
                                        <p:attrNameLst>
                                          <p:attrName>fillcolor</p:attrName>
                                        </p:attrNameLst>
                                      </p:cBhvr>
                                      <p:to>
                                        <a:schemeClr val="bg1"/>
                                      </p:to>
                                    </p:animClr>
                                    <p:set>
                                      <p:cBhvr>
                                        <p:cTn id="79" dur="2000" fill="hold"/>
                                        <p:tgtEl>
                                          <p:spTgt spid="35"/>
                                        </p:tgtEl>
                                        <p:attrNameLst>
                                          <p:attrName>fill.type</p:attrName>
                                        </p:attrNameLst>
                                      </p:cBhvr>
                                      <p:to>
                                        <p:strVal val="solid"/>
                                      </p:to>
                                    </p:set>
                                    <p:set>
                                      <p:cBhvr>
                                        <p:cTn id="80" dur="2000" fill="hold"/>
                                        <p:tgtEl>
                                          <p:spTgt spid="35"/>
                                        </p:tgtEl>
                                        <p:attrNameLst>
                                          <p:attrName>fill.on</p:attrName>
                                        </p:attrNameLst>
                                      </p:cBhvr>
                                      <p:to>
                                        <p:strVal val="true"/>
                                      </p:to>
                                    </p:set>
                                  </p:childTnLst>
                                </p:cTn>
                              </p:par>
                            </p:childTnLst>
                          </p:cTn>
                        </p:par>
                      </p:childTnLst>
                    </p:cTn>
                  </p:par>
                </p:childTnLst>
              </p:cTn>
              <p:nextCondLst>
                <p:cond evt="onClick" delay="0">
                  <p:tgtEl>
                    <p:spTgt spid="5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pad border">
            <a:extLst>
              <a:ext uri="{FF2B5EF4-FFF2-40B4-BE49-F238E27FC236}">
                <a16:creationId xmlns:a16="http://schemas.microsoft.com/office/drawing/2014/main" id="{CB17D9EF-942F-4B46-B5B3-B25ACA4A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5608"/>
            <a:ext cx="4637087" cy="6852392"/>
          </a:xfrm>
          <a:prstGeom prst="rect">
            <a:avLst/>
          </a:prstGeom>
          <a:solidFill>
            <a:schemeClr val="bg1"/>
          </a:solidFill>
        </p:spPr>
      </p:pic>
      <p:sp>
        <p:nvSpPr>
          <p:cNvPr id="8" name="Rectangle 7">
            <a:extLst>
              <a:ext uri="{FF2B5EF4-FFF2-40B4-BE49-F238E27FC236}">
                <a16:creationId xmlns:a16="http://schemas.microsoft.com/office/drawing/2014/main" id="{9030E3EF-C61B-DD4D-AEBD-91CBFDEEF9F8}"/>
              </a:ext>
            </a:extLst>
          </p:cNvPr>
          <p:cNvSpPr/>
          <p:nvPr/>
        </p:nvSpPr>
        <p:spPr>
          <a:xfrm>
            <a:off x="900841" y="694605"/>
            <a:ext cx="4140000" cy="54661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Rounded Corners 121">
            <a:extLst>
              <a:ext uri="{FF2B5EF4-FFF2-40B4-BE49-F238E27FC236}">
                <a16:creationId xmlns:a16="http://schemas.microsoft.com/office/drawing/2014/main" id="{F037AC58-A5D5-7941-98EC-7A4281F2BB6E}"/>
              </a:ext>
            </a:extLst>
          </p:cNvPr>
          <p:cNvSpPr/>
          <p:nvPr/>
        </p:nvSpPr>
        <p:spPr>
          <a:xfrm>
            <a:off x="904016" y="5650355"/>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50" name="Graphic 149" descr="Back">
            <a:hlinkClick r:id="" action="ppaction://hlinkshowjump?jump=previousslide"/>
            <a:extLst>
              <a:ext uri="{FF2B5EF4-FFF2-40B4-BE49-F238E27FC236}">
                <a16:creationId xmlns:a16="http://schemas.microsoft.com/office/drawing/2014/main" id="{C0674870-3E40-B94A-8ADF-E052BE1F45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83" y="5682934"/>
            <a:ext cx="438644" cy="438644"/>
          </a:xfrm>
          <a:prstGeom prst="round1Rect">
            <a:avLst/>
          </a:prstGeom>
        </p:spPr>
      </p:pic>
      <p:sp>
        <p:nvSpPr>
          <p:cNvPr id="151" name="Rectangle: Rounded Corners 121">
            <a:extLst>
              <a:ext uri="{FF2B5EF4-FFF2-40B4-BE49-F238E27FC236}">
                <a16:creationId xmlns:a16="http://schemas.microsoft.com/office/drawing/2014/main" id="{5B7ABF84-A652-7243-BF8E-1439A7682509}"/>
              </a:ext>
            </a:extLst>
          </p:cNvPr>
          <p:cNvSpPr/>
          <p:nvPr/>
        </p:nvSpPr>
        <p:spPr>
          <a:xfrm>
            <a:off x="1525400" y="5653762"/>
            <a:ext cx="2884293" cy="504000"/>
          </a:xfrm>
          <a:prstGeom prst="round2Same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mj-lt"/>
              </a:rPr>
              <a:t>Search Mode</a:t>
            </a:r>
          </a:p>
        </p:txBody>
      </p:sp>
      <p:sp>
        <p:nvSpPr>
          <p:cNvPr id="152" name="Rectangle: Rounded Corners 121">
            <a:extLst>
              <a:ext uri="{FF2B5EF4-FFF2-40B4-BE49-F238E27FC236}">
                <a16:creationId xmlns:a16="http://schemas.microsoft.com/office/drawing/2014/main" id="{93E3846B-E5EE-C849-A90C-855710E4EB29}"/>
              </a:ext>
            </a:extLst>
          </p:cNvPr>
          <p:cNvSpPr/>
          <p:nvPr/>
        </p:nvSpPr>
        <p:spPr>
          <a:xfrm rot="16200000">
            <a:off x="4533512" y="5652971"/>
            <a:ext cx="498372" cy="504000"/>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53" name="Graphic 152" descr="Single gear">
            <a:hlinkClick r:id="rId5" action="ppaction://hlinksldjump"/>
            <a:extLst>
              <a:ext uri="{FF2B5EF4-FFF2-40B4-BE49-F238E27FC236}">
                <a16:creationId xmlns:a16="http://schemas.microsoft.com/office/drawing/2014/main" id="{96305A0B-92E3-E140-B4AC-E9A50A98FC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4576242" y="5692137"/>
            <a:ext cx="420056" cy="424967"/>
          </a:xfrm>
          <a:prstGeom prst="round1Rect">
            <a:avLst/>
          </a:prstGeom>
        </p:spPr>
      </p:pic>
      <p:sp>
        <p:nvSpPr>
          <p:cNvPr id="154" name="Rectangle: Rounded Corners 125">
            <a:extLst>
              <a:ext uri="{FF2B5EF4-FFF2-40B4-BE49-F238E27FC236}">
                <a16:creationId xmlns:a16="http://schemas.microsoft.com/office/drawing/2014/main" id="{BBD9294B-25A8-6249-A312-474734550125}"/>
              </a:ext>
            </a:extLst>
          </p:cNvPr>
          <p:cNvSpPr/>
          <p:nvPr/>
        </p:nvSpPr>
        <p:spPr>
          <a:xfrm rot="16200000">
            <a:off x="3739795" y="5467884"/>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55" name="Graphic 154" descr="Play">
            <a:extLst>
              <a:ext uri="{FF2B5EF4-FFF2-40B4-BE49-F238E27FC236}">
                <a16:creationId xmlns:a16="http://schemas.microsoft.com/office/drawing/2014/main" id="{B0F2CEC0-1C3B-3E4F-BFDC-C252B334675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3776025" y="5520603"/>
            <a:ext cx="75080" cy="138659"/>
          </a:xfrm>
          <a:prstGeom prst="rect">
            <a:avLst/>
          </a:prstGeom>
        </p:spPr>
      </p:pic>
      <p:grpSp>
        <p:nvGrpSpPr>
          <p:cNvPr id="173" name="Group 172">
            <a:extLst>
              <a:ext uri="{FF2B5EF4-FFF2-40B4-BE49-F238E27FC236}">
                <a16:creationId xmlns:a16="http://schemas.microsoft.com/office/drawing/2014/main" id="{61C2B3E2-D3B5-894D-A6F2-1CB6A5C44962}"/>
              </a:ext>
            </a:extLst>
          </p:cNvPr>
          <p:cNvGrpSpPr/>
          <p:nvPr/>
        </p:nvGrpSpPr>
        <p:grpSpPr>
          <a:xfrm>
            <a:off x="1151980" y="793824"/>
            <a:ext cx="3744294" cy="754206"/>
            <a:chOff x="1151980" y="793824"/>
            <a:chExt cx="3744294" cy="754206"/>
          </a:xfrm>
        </p:grpSpPr>
        <p:sp>
          <p:nvSpPr>
            <p:cNvPr id="79" name="Rectangle: Rounded Corners 125">
              <a:extLst>
                <a:ext uri="{FF2B5EF4-FFF2-40B4-BE49-F238E27FC236}">
                  <a16:creationId xmlns:a16="http://schemas.microsoft.com/office/drawing/2014/main" id="{C6D84841-02E1-B34C-9AA7-3149A4D4B1C4}"/>
                </a:ext>
              </a:extLst>
            </p:cNvPr>
            <p:cNvSpPr/>
            <p:nvPr/>
          </p:nvSpPr>
          <p:spPr>
            <a:xfrm>
              <a:off x="1180061" y="839737"/>
              <a:ext cx="3578592"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dirty="0">
                  <a:solidFill>
                    <a:schemeClr val="tx1">
                      <a:lumMod val="65000"/>
                      <a:lumOff val="35000"/>
                    </a:schemeClr>
                  </a:solidFill>
                  <a:latin typeface="+mj-lt"/>
                </a:rPr>
                <a:t>          NTU North Spine N4 </a:t>
              </a:r>
            </a:p>
          </p:txBody>
        </p:sp>
        <p:grpSp>
          <p:nvGrpSpPr>
            <p:cNvPr id="81" name="Group 80">
              <a:extLst>
                <a:ext uri="{FF2B5EF4-FFF2-40B4-BE49-F238E27FC236}">
                  <a16:creationId xmlns:a16="http://schemas.microsoft.com/office/drawing/2014/main" id="{48F7EFD5-D404-6D4C-B5DF-E5DE2EC95E62}"/>
                </a:ext>
              </a:extLst>
            </p:cNvPr>
            <p:cNvGrpSpPr/>
            <p:nvPr/>
          </p:nvGrpSpPr>
          <p:grpSpPr>
            <a:xfrm>
              <a:off x="1151980" y="793824"/>
              <a:ext cx="708171" cy="691685"/>
              <a:chOff x="5422538" y="1664287"/>
              <a:chExt cx="708171" cy="691685"/>
            </a:xfrm>
            <a:solidFill>
              <a:schemeClr val="accent2"/>
            </a:solidFill>
          </p:grpSpPr>
          <p:sp>
            <p:nvSpPr>
              <p:cNvPr id="83" name="Donut 13">
                <a:extLst>
                  <a:ext uri="{FF2B5EF4-FFF2-40B4-BE49-F238E27FC236}">
                    <a16:creationId xmlns:a16="http://schemas.microsoft.com/office/drawing/2014/main" id="{FC34C3FA-94F0-BD45-B70E-EAE66450C8D4}"/>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4" name="Graphic 83" descr="Marker">
                <a:extLst>
                  <a:ext uri="{FF2B5EF4-FFF2-40B4-BE49-F238E27FC236}">
                    <a16:creationId xmlns:a16="http://schemas.microsoft.com/office/drawing/2014/main" id="{20554058-9BC9-E945-80E7-365119DB73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22538" y="1664287"/>
                <a:ext cx="708171" cy="691685"/>
              </a:xfrm>
              <a:prstGeom prst="rect">
                <a:avLst/>
              </a:prstGeom>
            </p:spPr>
          </p:pic>
        </p:grpSp>
        <p:cxnSp>
          <p:nvCxnSpPr>
            <p:cNvPr id="82" name="Straight Connector 81">
              <a:extLst>
                <a:ext uri="{FF2B5EF4-FFF2-40B4-BE49-F238E27FC236}">
                  <a16:creationId xmlns:a16="http://schemas.microsoft.com/office/drawing/2014/main" id="{E2DA5FD4-594F-084A-99CA-18B1A9EEB77E}"/>
                </a:ext>
              </a:extLst>
            </p:cNvPr>
            <p:cNvCxnSpPr>
              <a:cxnSpLocks/>
            </p:cNvCxnSpPr>
            <p:nvPr/>
          </p:nvCxnSpPr>
          <p:spPr>
            <a:xfrm>
              <a:off x="1816671" y="840440"/>
              <a:ext cx="0" cy="70759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E8CBDA6C-9FF1-F846-AFCF-80E0B33A334C}"/>
                </a:ext>
              </a:extLst>
            </p:cNvPr>
            <p:cNvGrpSpPr/>
            <p:nvPr/>
          </p:nvGrpSpPr>
          <p:grpSpPr>
            <a:xfrm>
              <a:off x="4758303" y="1095279"/>
              <a:ext cx="137971" cy="227739"/>
              <a:chOff x="6580691" y="1008894"/>
              <a:chExt cx="137971" cy="227739"/>
            </a:xfrm>
          </p:grpSpPr>
          <p:sp>
            <p:nvSpPr>
              <p:cNvPr id="171" name="Rectangle: Rounded Corners 125">
                <a:extLst>
                  <a:ext uri="{FF2B5EF4-FFF2-40B4-BE49-F238E27FC236}">
                    <a16:creationId xmlns:a16="http://schemas.microsoft.com/office/drawing/2014/main" id="{571F72EB-A5A9-2B4D-84B8-59EAC86DCBAB}"/>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72" name="Graphic 171" descr="Play">
                <a:extLst>
                  <a:ext uri="{FF2B5EF4-FFF2-40B4-BE49-F238E27FC236}">
                    <a16:creationId xmlns:a16="http://schemas.microsoft.com/office/drawing/2014/main" id="{1F21E382-C5CA-F049-BB64-41D49695C8E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6603958" y="1058219"/>
                <a:ext cx="75080" cy="138659"/>
              </a:xfrm>
              <a:prstGeom prst="rect">
                <a:avLst/>
              </a:prstGeom>
            </p:spPr>
          </p:pic>
        </p:grpSp>
      </p:grpSp>
      <p:sp>
        <p:nvSpPr>
          <p:cNvPr id="100" name="Title 1">
            <a:extLst>
              <a:ext uri="{FF2B5EF4-FFF2-40B4-BE49-F238E27FC236}">
                <a16:creationId xmlns:a16="http://schemas.microsoft.com/office/drawing/2014/main" id="{FA906246-F778-D247-B142-C0F1D51ADF99}"/>
              </a:ext>
            </a:extLst>
          </p:cNvPr>
          <p:cNvSpPr txBox="1">
            <a:spLocks/>
          </p:cNvSpPr>
          <p:nvPr/>
        </p:nvSpPr>
        <p:spPr>
          <a:xfrm>
            <a:off x="6048452" y="390058"/>
            <a:ext cx="5257800" cy="70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Search Mode</a:t>
            </a:r>
            <a:endParaRPr lang="en-US" dirty="0"/>
          </a:p>
        </p:txBody>
      </p:sp>
      <p:sp>
        <p:nvSpPr>
          <p:cNvPr id="101" name="TextBox 100">
            <a:extLst>
              <a:ext uri="{FF2B5EF4-FFF2-40B4-BE49-F238E27FC236}">
                <a16:creationId xmlns:a16="http://schemas.microsoft.com/office/drawing/2014/main" id="{8372DF3E-59F4-4F4E-98D0-138AF0701C72}"/>
              </a:ext>
            </a:extLst>
          </p:cNvPr>
          <p:cNvSpPr txBox="1"/>
          <p:nvPr/>
        </p:nvSpPr>
        <p:spPr>
          <a:xfrm>
            <a:off x="5739318" y="1615834"/>
            <a:ext cx="5680953" cy="1754326"/>
          </a:xfrm>
          <a:prstGeom prst="rect">
            <a:avLst/>
          </a:prstGeom>
          <a:noFill/>
        </p:spPr>
        <p:txBody>
          <a:bodyPr wrap="square" rtlCol="0">
            <a:spAutoFit/>
          </a:bodyPr>
          <a:lstStyle/>
          <a:p>
            <a:pPr marL="342900" indent="-342900">
              <a:buAutoNum type="arabicPeriod"/>
            </a:pPr>
            <a:r>
              <a:rPr lang="en-US" dirty="0"/>
              <a:t>Click on the bar beside         to enter search entry (text entry is simulated here)</a:t>
            </a:r>
          </a:p>
          <a:p>
            <a:pPr marL="342900" indent="-342900">
              <a:buAutoNum type="arabicPeriod"/>
            </a:pPr>
            <a:r>
              <a:rPr lang="en-US" dirty="0"/>
              <a:t>Search suggestions appear. Assume </a:t>
            </a:r>
            <a:r>
              <a:rPr lang="en-SG" b="1" dirty="0"/>
              <a:t>Hardware Lab 1 </a:t>
            </a:r>
            <a:r>
              <a:rPr lang="en-SG" dirty="0"/>
              <a:t>is the desired destination and click on it</a:t>
            </a:r>
          </a:p>
          <a:p>
            <a:r>
              <a:rPr lang="en-SG" dirty="0"/>
              <a:t>2a. (effect not shown here) search history can be selected to show search history</a:t>
            </a:r>
            <a:endParaRPr lang="en-US" dirty="0"/>
          </a:p>
        </p:txBody>
      </p:sp>
      <p:sp>
        <p:nvSpPr>
          <p:cNvPr id="47" name="Rectangle: Rounded Corners 121">
            <a:extLst>
              <a:ext uri="{FF2B5EF4-FFF2-40B4-BE49-F238E27FC236}">
                <a16:creationId xmlns:a16="http://schemas.microsoft.com/office/drawing/2014/main" id="{643B8FFA-3737-A54B-9BB8-E3D7C80FD2DB}"/>
              </a:ext>
            </a:extLst>
          </p:cNvPr>
          <p:cNvSpPr/>
          <p:nvPr/>
        </p:nvSpPr>
        <p:spPr>
          <a:xfrm>
            <a:off x="1767288" y="1837907"/>
            <a:ext cx="3010456" cy="504000"/>
          </a:xfrm>
          <a:prstGeom prst="rect">
            <a:avLst/>
          </a:prstGeom>
          <a:solidFill>
            <a:schemeClr val="bg1"/>
          </a:solid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err="1">
                <a:solidFill>
                  <a:schemeClr val="tx1"/>
                </a:solidFill>
                <a:latin typeface="+mj-lt"/>
              </a:rPr>
              <a:t>Hardw</a:t>
            </a:r>
            <a:endParaRPr lang="en-SG" dirty="0">
              <a:solidFill>
                <a:schemeClr val="tx1"/>
              </a:solidFill>
              <a:latin typeface="+mj-lt"/>
            </a:endParaRPr>
          </a:p>
        </p:txBody>
      </p:sp>
      <p:sp>
        <p:nvSpPr>
          <p:cNvPr id="50" name="Rectangle: Rounded Corners 121">
            <a:extLst>
              <a:ext uri="{FF2B5EF4-FFF2-40B4-BE49-F238E27FC236}">
                <a16:creationId xmlns:a16="http://schemas.microsoft.com/office/drawing/2014/main" id="{C2D65768-57A7-EA48-A716-844095EA94F2}"/>
              </a:ext>
            </a:extLst>
          </p:cNvPr>
          <p:cNvSpPr/>
          <p:nvPr/>
        </p:nvSpPr>
        <p:spPr>
          <a:xfrm>
            <a:off x="1276131" y="1837907"/>
            <a:ext cx="484568" cy="504000"/>
          </a:xfrm>
          <a:prstGeom prst="rect">
            <a:avLst/>
          </a:prstGeom>
          <a:solidFill>
            <a:schemeClr val="bg1"/>
          </a:solid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a:p>
        </p:txBody>
      </p:sp>
      <p:pic>
        <p:nvPicPr>
          <p:cNvPr id="48" name="Graphic 47" descr="Magnifying glass">
            <a:extLst>
              <a:ext uri="{FF2B5EF4-FFF2-40B4-BE49-F238E27FC236}">
                <a16:creationId xmlns:a16="http://schemas.microsoft.com/office/drawing/2014/main" id="{A00E7842-85EA-9549-97C7-DE2465E1F62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56377" y="1936245"/>
            <a:ext cx="338554" cy="338554"/>
          </a:xfrm>
          <a:prstGeom prst="rect">
            <a:avLst/>
          </a:prstGeom>
        </p:spPr>
      </p:pic>
      <p:sp>
        <p:nvSpPr>
          <p:cNvPr id="51" name="Rectangle: Rounded Corners 121">
            <a:extLst>
              <a:ext uri="{FF2B5EF4-FFF2-40B4-BE49-F238E27FC236}">
                <a16:creationId xmlns:a16="http://schemas.microsoft.com/office/drawing/2014/main" id="{C24B8454-EA27-2248-917A-F3516F2297CC}"/>
              </a:ext>
            </a:extLst>
          </p:cNvPr>
          <p:cNvSpPr/>
          <p:nvPr/>
        </p:nvSpPr>
        <p:spPr>
          <a:xfrm>
            <a:off x="1276130" y="2341908"/>
            <a:ext cx="3501613" cy="2513269"/>
          </a:xfrm>
          <a:prstGeom prst="rect">
            <a:avLst/>
          </a:prstGeom>
          <a:solidFill>
            <a:schemeClr val="bg1"/>
          </a:solid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SG" sz="1600" dirty="0">
                <a:solidFill>
                  <a:schemeClr val="tx1"/>
                </a:solidFill>
                <a:latin typeface="+mj-lt"/>
              </a:rPr>
              <a:t>Hardware Lab 2:	         N4-01B-05</a:t>
            </a:r>
          </a:p>
          <a:p>
            <a:pPr>
              <a:lnSpc>
                <a:spcPct val="200000"/>
              </a:lnSpc>
            </a:pPr>
            <a:r>
              <a:rPr lang="en-SG" sz="1600" dirty="0">
                <a:solidFill>
                  <a:schemeClr val="tx1"/>
                </a:solidFill>
                <a:latin typeface="+mj-lt"/>
              </a:rPr>
              <a:t>Hardware Lab 3:	         N4-B1A-05</a:t>
            </a:r>
          </a:p>
          <a:p>
            <a:pPr>
              <a:lnSpc>
                <a:spcPct val="200000"/>
              </a:lnSpc>
            </a:pPr>
            <a:r>
              <a:rPr lang="en-SG" sz="1600" dirty="0">
                <a:solidFill>
                  <a:schemeClr val="tx1"/>
                </a:solidFill>
                <a:latin typeface="+mj-lt"/>
              </a:rPr>
              <a:t>Hardware Projects Lab:        N4-01C-09A</a:t>
            </a:r>
          </a:p>
          <a:p>
            <a:pPr>
              <a:lnSpc>
                <a:spcPct val="200000"/>
              </a:lnSpc>
            </a:pPr>
            <a:endParaRPr lang="en-SG" dirty="0">
              <a:solidFill>
                <a:schemeClr val="tx1"/>
              </a:solidFill>
              <a:latin typeface="+mj-lt"/>
            </a:endParaRPr>
          </a:p>
        </p:txBody>
      </p:sp>
      <p:pic>
        <p:nvPicPr>
          <p:cNvPr id="53" name="Graphic 52" descr="Magnifying glass">
            <a:extLst>
              <a:ext uri="{FF2B5EF4-FFF2-40B4-BE49-F238E27FC236}">
                <a16:creationId xmlns:a16="http://schemas.microsoft.com/office/drawing/2014/main" id="{B01C4D01-FD65-6940-A452-493FAEDFBA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38520" y="1615834"/>
            <a:ext cx="338554" cy="338554"/>
          </a:xfrm>
          <a:prstGeom prst="rect">
            <a:avLst/>
          </a:prstGeom>
        </p:spPr>
      </p:pic>
      <p:sp>
        <p:nvSpPr>
          <p:cNvPr id="2" name="TextBox 1">
            <a:hlinkClick r:id="" action="ppaction://hlinkshowjump?jump=nextslide"/>
            <a:extLst>
              <a:ext uri="{FF2B5EF4-FFF2-40B4-BE49-F238E27FC236}">
                <a16:creationId xmlns:a16="http://schemas.microsoft.com/office/drawing/2014/main" id="{5A3DE811-C64F-5F4C-A5FB-C51036E8E32D}"/>
              </a:ext>
            </a:extLst>
          </p:cNvPr>
          <p:cNvSpPr txBox="1"/>
          <p:nvPr/>
        </p:nvSpPr>
        <p:spPr>
          <a:xfrm>
            <a:off x="1282482" y="2237027"/>
            <a:ext cx="3677056" cy="515847"/>
          </a:xfrm>
          <a:prstGeom prst="rect">
            <a:avLst/>
          </a:prstGeom>
          <a:noFill/>
        </p:spPr>
        <p:txBody>
          <a:bodyPr wrap="square" rtlCol="0">
            <a:spAutoFit/>
          </a:bodyPr>
          <a:lstStyle/>
          <a:p>
            <a:pPr>
              <a:lnSpc>
                <a:spcPct val="200000"/>
              </a:lnSpc>
            </a:pPr>
            <a:r>
              <a:rPr lang="en-SG" sz="1600" dirty="0">
                <a:latin typeface="+mj-lt"/>
              </a:rPr>
              <a:t>Hardware Lab 1:	         N4-01A-03</a:t>
            </a:r>
          </a:p>
        </p:txBody>
      </p:sp>
      <p:sp>
        <p:nvSpPr>
          <p:cNvPr id="7" name="TextBox 6">
            <a:extLst>
              <a:ext uri="{FF2B5EF4-FFF2-40B4-BE49-F238E27FC236}">
                <a16:creationId xmlns:a16="http://schemas.microsoft.com/office/drawing/2014/main" id="{A9DA8731-6122-AA47-8175-BFD2D6839951}"/>
              </a:ext>
            </a:extLst>
          </p:cNvPr>
          <p:cNvSpPr txBox="1"/>
          <p:nvPr/>
        </p:nvSpPr>
        <p:spPr>
          <a:xfrm>
            <a:off x="1256690" y="4375559"/>
            <a:ext cx="3501613" cy="400110"/>
          </a:xfrm>
          <a:prstGeom prst="rect">
            <a:avLst/>
          </a:prstGeom>
          <a:noFill/>
          <a:ln w="12700">
            <a:noFill/>
          </a:ln>
        </p:spPr>
        <p:txBody>
          <a:bodyPr wrap="square" rtlCol="0">
            <a:spAutoFit/>
          </a:bodyPr>
          <a:lstStyle/>
          <a:p>
            <a:r>
              <a:rPr lang="en-US" sz="2000" dirty="0">
                <a:latin typeface="+mj-lt"/>
              </a:rPr>
              <a:t>Search History</a:t>
            </a:r>
          </a:p>
        </p:txBody>
      </p:sp>
      <p:cxnSp>
        <p:nvCxnSpPr>
          <p:cNvPr id="10" name="Straight Connector 9">
            <a:extLst>
              <a:ext uri="{FF2B5EF4-FFF2-40B4-BE49-F238E27FC236}">
                <a16:creationId xmlns:a16="http://schemas.microsoft.com/office/drawing/2014/main" id="{2D822171-344D-5241-B0AD-8B0402CEE3CC}"/>
              </a:ext>
            </a:extLst>
          </p:cNvPr>
          <p:cNvCxnSpPr/>
          <p:nvPr/>
        </p:nvCxnSpPr>
        <p:spPr>
          <a:xfrm>
            <a:off x="1276130" y="4348267"/>
            <a:ext cx="34821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0" name="Graphic 59" descr="Star">
            <a:extLst>
              <a:ext uri="{FF2B5EF4-FFF2-40B4-BE49-F238E27FC236}">
                <a16:creationId xmlns:a16="http://schemas.microsoft.com/office/drawing/2014/main" id="{C44FF712-7D12-4B42-9CD3-582098952E8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375630" y="1908352"/>
            <a:ext cx="328674" cy="328674"/>
          </a:xfrm>
          <a:prstGeom prst="rect">
            <a:avLst/>
          </a:prstGeom>
        </p:spPr>
      </p:pic>
      <p:cxnSp>
        <p:nvCxnSpPr>
          <p:cNvPr id="15" name="Straight Connector 14">
            <a:extLst>
              <a:ext uri="{FF2B5EF4-FFF2-40B4-BE49-F238E27FC236}">
                <a16:creationId xmlns:a16="http://schemas.microsoft.com/office/drawing/2014/main" id="{3DFD4AC7-AB21-C645-BF94-E5BF7BAA0796}"/>
              </a:ext>
            </a:extLst>
          </p:cNvPr>
          <p:cNvCxnSpPr/>
          <p:nvPr/>
        </p:nvCxnSpPr>
        <p:spPr>
          <a:xfrm>
            <a:off x="4299626" y="1837907"/>
            <a:ext cx="0" cy="50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5112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7"/>
                    </p:tgtEl>
                  </p:cond>
                </p:stCondLst>
                <p:endSync evt="end" delay="0">
                  <p:rtn val="all"/>
                </p:endSync>
                <p:childTnLst>
                  <p:par>
                    <p:cTn id="3" fill="hold">
                      <p:stCondLst>
                        <p:cond delay="0"/>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left)">
                                      <p:cBhvr>
                                        <p:cTn id="7" dur="500"/>
                                        <p:tgtEl>
                                          <p:spTgt spid="4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up)">
                                      <p:cBhvr>
                                        <p:cTn id="15" dur="2000"/>
                                        <p:tgtEl>
                                          <p:spTgt spid="51"/>
                                        </p:tgtEl>
                                      </p:cBhvr>
                                    </p:animEffect>
                                  </p:childTnLst>
                                </p:cTn>
                              </p:par>
                            </p:childTnLst>
                          </p:cTn>
                        </p:par>
                        <p:par>
                          <p:cTn id="16" fill="hold">
                            <p:stCondLst>
                              <p:cond delay="300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10"/>
                                        <p:tgtEl>
                                          <p:spTgt spid="10"/>
                                        </p:tgtEl>
                                      </p:cBhvr>
                                    </p:animEffect>
                                  </p:childTnLst>
                                </p:cTn>
                              </p:par>
                            </p:childTnLst>
                          </p:cTn>
                        </p:par>
                        <p:par>
                          <p:cTn id="20" fill="hold">
                            <p:stCondLst>
                              <p:cond delay="3010"/>
                            </p:stCondLst>
                            <p:childTnLst>
                              <p:par>
                                <p:cTn id="21" presetID="22" presetClass="entr" presetSubtype="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10"/>
                                        <p:tgtEl>
                                          <p:spTgt spid="7"/>
                                        </p:tgtEl>
                                      </p:cBhvr>
                                    </p:animEffect>
                                  </p:childTnLst>
                                </p:cTn>
                              </p:par>
                            </p:childTnLst>
                          </p:cTn>
                        </p:par>
                      </p:childTnLst>
                    </p:cTn>
                  </p:par>
                </p:childTnLst>
              </p:cTn>
              <p:nextCondLst>
                <p:cond evt="onClick" delay="0">
                  <p:tgtEl>
                    <p:spTgt spid="47"/>
                  </p:tgtEl>
                </p:cond>
              </p:nextCondLst>
            </p:seq>
          </p:childTnLst>
        </p:cTn>
      </p:par>
    </p:tnLst>
    <p:bldLst>
      <p:bldP spid="51" grpId="0" animBg="1"/>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pad border">
            <a:extLst>
              <a:ext uri="{FF2B5EF4-FFF2-40B4-BE49-F238E27FC236}">
                <a16:creationId xmlns:a16="http://schemas.microsoft.com/office/drawing/2014/main" id="{CB17D9EF-942F-4B46-B5B3-B25ACA4A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5608"/>
            <a:ext cx="4637087" cy="6852392"/>
          </a:xfrm>
          <a:prstGeom prst="rect">
            <a:avLst/>
          </a:prstGeom>
          <a:solidFill>
            <a:schemeClr val="bg1"/>
          </a:solidFill>
        </p:spPr>
      </p:pic>
      <p:sp>
        <p:nvSpPr>
          <p:cNvPr id="8" name="Rectangle 7">
            <a:extLst>
              <a:ext uri="{FF2B5EF4-FFF2-40B4-BE49-F238E27FC236}">
                <a16:creationId xmlns:a16="http://schemas.microsoft.com/office/drawing/2014/main" id="{9030E3EF-C61B-DD4D-AEBD-91CBFDEEF9F8}"/>
              </a:ext>
            </a:extLst>
          </p:cNvPr>
          <p:cNvSpPr/>
          <p:nvPr/>
        </p:nvSpPr>
        <p:spPr>
          <a:xfrm>
            <a:off x="900841" y="694605"/>
            <a:ext cx="4140000" cy="54661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Rounded Corners 121">
            <a:extLst>
              <a:ext uri="{FF2B5EF4-FFF2-40B4-BE49-F238E27FC236}">
                <a16:creationId xmlns:a16="http://schemas.microsoft.com/office/drawing/2014/main" id="{F037AC58-A5D5-7941-98EC-7A4281F2BB6E}"/>
              </a:ext>
            </a:extLst>
          </p:cNvPr>
          <p:cNvSpPr/>
          <p:nvPr/>
        </p:nvSpPr>
        <p:spPr>
          <a:xfrm>
            <a:off x="904016" y="5650355"/>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50" name="Graphic 149" descr="Back">
            <a:hlinkClick r:id="" action="ppaction://hlinkshowjump?jump=previousslide"/>
            <a:extLst>
              <a:ext uri="{FF2B5EF4-FFF2-40B4-BE49-F238E27FC236}">
                <a16:creationId xmlns:a16="http://schemas.microsoft.com/office/drawing/2014/main" id="{C0674870-3E40-B94A-8ADF-E052BE1F45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83" y="5682934"/>
            <a:ext cx="438644" cy="438644"/>
          </a:xfrm>
          <a:prstGeom prst="round1Rect">
            <a:avLst/>
          </a:prstGeom>
        </p:spPr>
      </p:pic>
      <p:sp>
        <p:nvSpPr>
          <p:cNvPr id="151" name="Rectangle: Rounded Corners 121">
            <a:extLst>
              <a:ext uri="{FF2B5EF4-FFF2-40B4-BE49-F238E27FC236}">
                <a16:creationId xmlns:a16="http://schemas.microsoft.com/office/drawing/2014/main" id="{5B7ABF84-A652-7243-BF8E-1439A7682509}"/>
              </a:ext>
            </a:extLst>
          </p:cNvPr>
          <p:cNvSpPr/>
          <p:nvPr/>
        </p:nvSpPr>
        <p:spPr>
          <a:xfrm>
            <a:off x="1525400" y="5653762"/>
            <a:ext cx="2884293" cy="504000"/>
          </a:xfrm>
          <a:prstGeom prst="round2Same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mj-lt"/>
              </a:rPr>
              <a:t>Search Mode</a:t>
            </a:r>
          </a:p>
        </p:txBody>
      </p:sp>
      <p:sp>
        <p:nvSpPr>
          <p:cNvPr id="152" name="Rectangle: Rounded Corners 121">
            <a:extLst>
              <a:ext uri="{FF2B5EF4-FFF2-40B4-BE49-F238E27FC236}">
                <a16:creationId xmlns:a16="http://schemas.microsoft.com/office/drawing/2014/main" id="{93E3846B-E5EE-C849-A90C-855710E4EB29}"/>
              </a:ext>
            </a:extLst>
          </p:cNvPr>
          <p:cNvSpPr/>
          <p:nvPr/>
        </p:nvSpPr>
        <p:spPr>
          <a:xfrm rot="16200000">
            <a:off x="4533512" y="5652971"/>
            <a:ext cx="498372" cy="504000"/>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53" name="Graphic 152" descr="Single gear">
            <a:hlinkClick r:id="rId5" action="ppaction://hlinksldjump"/>
            <a:extLst>
              <a:ext uri="{FF2B5EF4-FFF2-40B4-BE49-F238E27FC236}">
                <a16:creationId xmlns:a16="http://schemas.microsoft.com/office/drawing/2014/main" id="{96305A0B-92E3-E140-B4AC-E9A50A98FC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4576242" y="5692137"/>
            <a:ext cx="420056" cy="424967"/>
          </a:xfrm>
          <a:prstGeom prst="round1Rect">
            <a:avLst/>
          </a:prstGeom>
        </p:spPr>
      </p:pic>
      <p:sp>
        <p:nvSpPr>
          <p:cNvPr id="154" name="Rectangle: Rounded Corners 125">
            <a:extLst>
              <a:ext uri="{FF2B5EF4-FFF2-40B4-BE49-F238E27FC236}">
                <a16:creationId xmlns:a16="http://schemas.microsoft.com/office/drawing/2014/main" id="{BBD9294B-25A8-6249-A312-474734550125}"/>
              </a:ext>
            </a:extLst>
          </p:cNvPr>
          <p:cNvSpPr/>
          <p:nvPr/>
        </p:nvSpPr>
        <p:spPr>
          <a:xfrm rot="16200000">
            <a:off x="3739795" y="5467884"/>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55" name="Graphic 154" descr="Play">
            <a:extLst>
              <a:ext uri="{FF2B5EF4-FFF2-40B4-BE49-F238E27FC236}">
                <a16:creationId xmlns:a16="http://schemas.microsoft.com/office/drawing/2014/main" id="{B0F2CEC0-1C3B-3E4F-BFDC-C252B334675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3776025" y="5520603"/>
            <a:ext cx="75080" cy="138659"/>
          </a:xfrm>
          <a:prstGeom prst="rect">
            <a:avLst/>
          </a:prstGeom>
        </p:spPr>
      </p:pic>
      <p:grpSp>
        <p:nvGrpSpPr>
          <p:cNvPr id="173" name="Group 172">
            <a:extLst>
              <a:ext uri="{FF2B5EF4-FFF2-40B4-BE49-F238E27FC236}">
                <a16:creationId xmlns:a16="http://schemas.microsoft.com/office/drawing/2014/main" id="{61C2B3E2-D3B5-894D-A6F2-1CB6A5C44962}"/>
              </a:ext>
            </a:extLst>
          </p:cNvPr>
          <p:cNvGrpSpPr/>
          <p:nvPr/>
        </p:nvGrpSpPr>
        <p:grpSpPr>
          <a:xfrm>
            <a:off x="1151980" y="793824"/>
            <a:ext cx="3744294" cy="754206"/>
            <a:chOff x="1151980" y="793824"/>
            <a:chExt cx="3744294" cy="754206"/>
          </a:xfrm>
        </p:grpSpPr>
        <p:sp>
          <p:nvSpPr>
            <p:cNvPr id="79" name="Rectangle: Rounded Corners 125">
              <a:extLst>
                <a:ext uri="{FF2B5EF4-FFF2-40B4-BE49-F238E27FC236}">
                  <a16:creationId xmlns:a16="http://schemas.microsoft.com/office/drawing/2014/main" id="{C6D84841-02E1-B34C-9AA7-3149A4D4B1C4}"/>
                </a:ext>
              </a:extLst>
            </p:cNvPr>
            <p:cNvSpPr/>
            <p:nvPr/>
          </p:nvSpPr>
          <p:spPr>
            <a:xfrm>
              <a:off x="1180061" y="839737"/>
              <a:ext cx="3578592"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dirty="0">
                  <a:solidFill>
                    <a:schemeClr val="tx1">
                      <a:lumMod val="65000"/>
                      <a:lumOff val="35000"/>
                    </a:schemeClr>
                  </a:solidFill>
                  <a:latin typeface="+mj-lt"/>
                </a:rPr>
                <a:t>          NTU North Spine N4 </a:t>
              </a:r>
            </a:p>
          </p:txBody>
        </p:sp>
        <p:grpSp>
          <p:nvGrpSpPr>
            <p:cNvPr id="81" name="Group 80">
              <a:extLst>
                <a:ext uri="{FF2B5EF4-FFF2-40B4-BE49-F238E27FC236}">
                  <a16:creationId xmlns:a16="http://schemas.microsoft.com/office/drawing/2014/main" id="{48F7EFD5-D404-6D4C-B5DF-E5DE2EC95E62}"/>
                </a:ext>
              </a:extLst>
            </p:cNvPr>
            <p:cNvGrpSpPr/>
            <p:nvPr/>
          </p:nvGrpSpPr>
          <p:grpSpPr>
            <a:xfrm>
              <a:off x="1151980" y="793824"/>
              <a:ext cx="708171" cy="691685"/>
              <a:chOff x="5422538" y="1664287"/>
              <a:chExt cx="708171" cy="691685"/>
            </a:xfrm>
            <a:solidFill>
              <a:schemeClr val="accent2"/>
            </a:solidFill>
          </p:grpSpPr>
          <p:sp>
            <p:nvSpPr>
              <p:cNvPr id="83" name="Donut 13">
                <a:extLst>
                  <a:ext uri="{FF2B5EF4-FFF2-40B4-BE49-F238E27FC236}">
                    <a16:creationId xmlns:a16="http://schemas.microsoft.com/office/drawing/2014/main" id="{FC34C3FA-94F0-BD45-B70E-EAE66450C8D4}"/>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4" name="Graphic 83" descr="Marker">
                <a:extLst>
                  <a:ext uri="{FF2B5EF4-FFF2-40B4-BE49-F238E27FC236}">
                    <a16:creationId xmlns:a16="http://schemas.microsoft.com/office/drawing/2014/main" id="{20554058-9BC9-E945-80E7-365119DB73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22538" y="1664287"/>
                <a:ext cx="708171" cy="691685"/>
              </a:xfrm>
              <a:prstGeom prst="rect">
                <a:avLst/>
              </a:prstGeom>
            </p:spPr>
          </p:pic>
        </p:grpSp>
        <p:cxnSp>
          <p:nvCxnSpPr>
            <p:cNvPr id="82" name="Straight Connector 81">
              <a:extLst>
                <a:ext uri="{FF2B5EF4-FFF2-40B4-BE49-F238E27FC236}">
                  <a16:creationId xmlns:a16="http://schemas.microsoft.com/office/drawing/2014/main" id="{E2DA5FD4-594F-084A-99CA-18B1A9EEB77E}"/>
                </a:ext>
              </a:extLst>
            </p:cNvPr>
            <p:cNvCxnSpPr>
              <a:cxnSpLocks/>
            </p:cNvCxnSpPr>
            <p:nvPr/>
          </p:nvCxnSpPr>
          <p:spPr>
            <a:xfrm>
              <a:off x="1816671" y="840440"/>
              <a:ext cx="0" cy="70759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E8CBDA6C-9FF1-F846-AFCF-80E0B33A334C}"/>
                </a:ext>
              </a:extLst>
            </p:cNvPr>
            <p:cNvGrpSpPr/>
            <p:nvPr/>
          </p:nvGrpSpPr>
          <p:grpSpPr>
            <a:xfrm>
              <a:off x="4758303" y="1095279"/>
              <a:ext cx="137971" cy="227739"/>
              <a:chOff x="6580691" y="1008894"/>
              <a:chExt cx="137971" cy="227739"/>
            </a:xfrm>
          </p:grpSpPr>
          <p:sp>
            <p:nvSpPr>
              <p:cNvPr id="171" name="Rectangle: Rounded Corners 125">
                <a:extLst>
                  <a:ext uri="{FF2B5EF4-FFF2-40B4-BE49-F238E27FC236}">
                    <a16:creationId xmlns:a16="http://schemas.microsoft.com/office/drawing/2014/main" id="{571F72EB-A5A9-2B4D-84B8-59EAC86DCBAB}"/>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72" name="Graphic 171" descr="Play">
                <a:extLst>
                  <a:ext uri="{FF2B5EF4-FFF2-40B4-BE49-F238E27FC236}">
                    <a16:creationId xmlns:a16="http://schemas.microsoft.com/office/drawing/2014/main" id="{1F21E382-C5CA-F049-BB64-41D49695C8E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6603958" y="1058219"/>
                <a:ext cx="75080" cy="138659"/>
              </a:xfrm>
              <a:prstGeom prst="rect">
                <a:avLst/>
              </a:prstGeom>
            </p:spPr>
          </p:pic>
        </p:grpSp>
      </p:grpSp>
      <p:sp>
        <p:nvSpPr>
          <p:cNvPr id="100" name="Title 1">
            <a:extLst>
              <a:ext uri="{FF2B5EF4-FFF2-40B4-BE49-F238E27FC236}">
                <a16:creationId xmlns:a16="http://schemas.microsoft.com/office/drawing/2014/main" id="{FA906246-F778-D247-B142-C0F1D51ADF99}"/>
              </a:ext>
            </a:extLst>
          </p:cNvPr>
          <p:cNvSpPr txBox="1">
            <a:spLocks/>
          </p:cNvSpPr>
          <p:nvPr/>
        </p:nvSpPr>
        <p:spPr>
          <a:xfrm>
            <a:off x="6048452" y="390058"/>
            <a:ext cx="5257800" cy="70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Search Mode</a:t>
            </a:r>
            <a:endParaRPr lang="en-US" dirty="0"/>
          </a:p>
        </p:txBody>
      </p:sp>
      <p:sp>
        <p:nvSpPr>
          <p:cNvPr id="101" name="TextBox 100">
            <a:extLst>
              <a:ext uri="{FF2B5EF4-FFF2-40B4-BE49-F238E27FC236}">
                <a16:creationId xmlns:a16="http://schemas.microsoft.com/office/drawing/2014/main" id="{8372DF3E-59F4-4F4E-98D0-138AF0701C72}"/>
              </a:ext>
            </a:extLst>
          </p:cNvPr>
          <p:cNvSpPr txBox="1"/>
          <p:nvPr/>
        </p:nvSpPr>
        <p:spPr>
          <a:xfrm>
            <a:off x="5739318" y="1615834"/>
            <a:ext cx="5680953" cy="2031325"/>
          </a:xfrm>
          <a:prstGeom prst="rect">
            <a:avLst/>
          </a:prstGeom>
          <a:noFill/>
        </p:spPr>
        <p:txBody>
          <a:bodyPr wrap="square" rtlCol="0">
            <a:spAutoFit/>
          </a:bodyPr>
          <a:lstStyle/>
          <a:p>
            <a:pPr marL="342900" indent="-342900">
              <a:buAutoNum type="arabicPeriod"/>
            </a:pPr>
            <a:r>
              <a:rPr lang="en-US" u="sng" dirty="0"/>
              <a:t>Tap either </a:t>
            </a:r>
            <a:r>
              <a:rPr lang="en-US" b="1" u="sng" dirty="0"/>
              <a:t>From</a:t>
            </a:r>
            <a:r>
              <a:rPr lang="en-US" u="sng" dirty="0"/>
              <a:t> or </a:t>
            </a:r>
            <a:r>
              <a:rPr lang="en-US" b="1" u="sng" dirty="0"/>
              <a:t>To</a:t>
            </a:r>
            <a:r>
              <a:rPr lang="en-US" u="sng" dirty="0"/>
              <a:t> box </a:t>
            </a:r>
            <a:r>
              <a:rPr lang="en-US" dirty="0"/>
              <a:t>to change/search for a new starting point/destination (will redirect back to Search mode)</a:t>
            </a:r>
          </a:p>
          <a:p>
            <a:pPr marL="342900" indent="-342900">
              <a:buAutoNum type="arabicPeriod"/>
            </a:pPr>
            <a:endParaRPr lang="en-US" dirty="0"/>
          </a:p>
          <a:p>
            <a:endParaRPr lang="en-US" dirty="0"/>
          </a:p>
          <a:p>
            <a:r>
              <a:rPr lang="en-US" dirty="0"/>
              <a:t>2.  Search routes appear which can be selected. Assume </a:t>
            </a:r>
            <a:r>
              <a:rPr lang="en-SG" b="1" dirty="0">
                <a:solidFill>
                  <a:srgbClr val="0070C0"/>
                </a:solidFill>
                <a:latin typeface="+mj-lt"/>
              </a:rPr>
              <a:t>Route 1 </a:t>
            </a:r>
            <a:r>
              <a:rPr lang="en-SG" dirty="0"/>
              <a:t>is selected as destination and click on it</a:t>
            </a:r>
            <a:endParaRPr lang="en-US" dirty="0"/>
          </a:p>
        </p:txBody>
      </p:sp>
      <p:sp>
        <p:nvSpPr>
          <p:cNvPr id="47" name="Rectangle: Rounded Corners 121">
            <a:hlinkClick r:id="" action="ppaction://hlinkshowjump?jump=previousslide"/>
            <a:extLst>
              <a:ext uri="{FF2B5EF4-FFF2-40B4-BE49-F238E27FC236}">
                <a16:creationId xmlns:a16="http://schemas.microsoft.com/office/drawing/2014/main" id="{643B8FFA-3737-A54B-9BB8-E3D7C80FD2DB}"/>
              </a:ext>
            </a:extLst>
          </p:cNvPr>
          <p:cNvSpPr/>
          <p:nvPr/>
        </p:nvSpPr>
        <p:spPr>
          <a:xfrm>
            <a:off x="1276130" y="1837907"/>
            <a:ext cx="3501614" cy="504000"/>
          </a:xfrm>
          <a:prstGeom prst="rect">
            <a:avLst/>
          </a:prstGeom>
          <a:solidFill>
            <a:schemeClr val="bg1"/>
          </a:solid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b="1" dirty="0">
                <a:solidFill>
                  <a:schemeClr val="tx1"/>
                </a:solidFill>
              </a:rPr>
              <a:t>From: </a:t>
            </a:r>
            <a:r>
              <a:rPr lang="en-SG" dirty="0">
                <a:solidFill>
                  <a:schemeClr val="tx1"/>
                </a:solidFill>
                <a:latin typeface="+mj-lt"/>
              </a:rPr>
              <a:t>Current Location (TR + 36) </a:t>
            </a:r>
          </a:p>
        </p:txBody>
      </p:sp>
      <p:sp>
        <p:nvSpPr>
          <p:cNvPr id="28" name="Rectangle: Rounded Corners 121">
            <a:hlinkClick r:id="" action="ppaction://hlinkshowjump?jump=previousslide"/>
            <a:extLst>
              <a:ext uri="{FF2B5EF4-FFF2-40B4-BE49-F238E27FC236}">
                <a16:creationId xmlns:a16="http://schemas.microsoft.com/office/drawing/2014/main" id="{E4A5EB5A-BF9C-9A45-9BA2-2A8D589CDE80}"/>
              </a:ext>
            </a:extLst>
          </p:cNvPr>
          <p:cNvSpPr/>
          <p:nvPr/>
        </p:nvSpPr>
        <p:spPr>
          <a:xfrm>
            <a:off x="1276129" y="2341907"/>
            <a:ext cx="3501614" cy="504000"/>
          </a:xfrm>
          <a:prstGeom prst="rect">
            <a:avLst/>
          </a:prstGeom>
          <a:solidFill>
            <a:schemeClr val="bg1"/>
          </a:solid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b="1" dirty="0">
                <a:solidFill>
                  <a:schemeClr val="tx1"/>
                </a:solidFill>
              </a:rPr>
              <a:t>To:  </a:t>
            </a:r>
            <a:r>
              <a:rPr lang="en-SG" dirty="0">
                <a:solidFill>
                  <a:schemeClr val="tx1"/>
                </a:solidFill>
                <a:latin typeface="+mj-lt"/>
              </a:rPr>
              <a:t>Hardware Lab 1 </a:t>
            </a:r>
          </a:p>
        </p:txBody>
      </p:sp>
      <p:sp>
        <p:nvSpPr>
          <p:cNvPr id="29" name="Rectangle: Rounded Corners 121">
            <a:hlinkClick r:id="" action="ppaction://hlinkshowjump?jump=nextslide"/>
            <a:extLst>
              <a:ext uri="{FF2B5EF4-FFF2-40B4-BE49-F238E27FC236}">
                <a16:creationId xmlns:a16="http://schemas.microsoft.com/office/drawing/2014/main" id="{AED7531F-20E3-E34B-A2EB-2FE045698817}"/>
              </a:ext>
            </a:extLst>
          </p:cNvPr>
          <p:cNvSpPr/>
          <p:nvPr/>
        </p:nvSpPr>
        <p:spPr>
          <a:xfrm>
            <a:off x="1256689" y="3063932"/>
            <a:ext cx="3501614" cy="504000"/>
          </a:xfrm>
          <a:prstGeom prst="rect">
            <a:avLst/>
          </a:prstGeom>
          <a:solidFill>
            <a:schemeClr val="bg1"/>
          </a:solid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b="1" dirty="0">
                <a:solidFill>
                  <a:srgbClr val="0070C0"/>
                </a:solidFill>
                <a:latin typeface="+mj-lt"/>
              </a:rPr>
              <a:t>Route 1:</a:t>
            </a:r>
            <a:r>
              <a:rPr lang="en-SG" dirty="0">
                <a:solidFill>
                  <a:schemeClr val="tx1"/>
                </a:solidFill>
                <a:latin typeface="+mj-lt"/>
              </a:rPr>
              <a:t>	   via Lift                ~5 mins</a:t>
            </a:r>
          </a:p>
        </p:txBody>
      </p:sp>
      <p:sp>
        <p:nvSpPr>
          <p:cNvPr id="30" name="Rectangle: Rounded Corners 121">
            <a:extLst>
              <a:ext uri="{FF2B5EF4-FFF2-40B4-BE49-F238E27FC236}">
                <a16:creationId xmlns:a16="http://schemas.microsoft.com/office/drawing/2014/main" id="{6FCE3F8B-C879-1A47-958E-D86868CBE260}"/>
              </a:ext>
            </a:extLst>
          </p:cNvPr>
          <p:cNvSpPr/>
          <p:nvPr/>
        </p:nvSpPr>
        <p:spPr>
          <a:xfrm>
            <a:off x="1256689" y="3573361"/>
            <a:ext cx="3501614" cy="504000"/>
          </a:xfrm>
          <a:prstGeom prst="rect">
            <a:avLst/>
          </a:prstGeom>
          <a:solidFill>
            <a:schemeClr val="bg1"/>
          </a:solid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b="1" dirty="0">
                <a:solidFill>
                  <a:srgbClr val="0070C0"/>
                </a:solidFill>
                <a:latin typeface="+mj-lt"/>
              </a:rPr>
              <a:t>Route 2:</a:t>
            </a:r>
            <a:r>
              <a:rPr lang="en-SG" dirty="0">
                <a:solidFill>
                  <a:schemeClr val="tx1"/>
                </a:solidFill>
                <a:latin typeface="+mj-lt"/>
              </a:rPr>
              <a:t>	   via Staircase 1   ~7 mins</a:t>
            </a:r>
          </a:p>
        </p:txBody>
      </p:sp>
      <p:sp>
        <p:nvSpPr>
          <p:cNvPr id="31" name="Rectangle: Rounded Corners 121">
            <a:extLst>
              <a:ext uri="{FF2B5EF4-FFF2-40B4-BE49-F238E27FC236}">
                <a16:creationId xmlns:a16="http://schemas.microsoft.com/office/drawing/2014/main" id="{64BD3428-6427-3A42-9FA3-81EFBB997B74}"/>
              </a:ext>
            </a:extLst>
          </p:cNvPr>
          <p:cNvSpPr/>
          <p:nvPr/>
        </p:nvSpPr>
        <p:spPr>
          <a:xfrm>
            <a:off x="1256689" y="4078778"/>
            <a:ext cx="3501614" cy="504000"/>
          </a:xfrm>
          <a:prstGeom prst="rect">
            <a:avLst/>
          </a:prstGeom>
          <a:solidFill>
            <a:schemeClr val="bg1"/>
          </a:solid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b="1" dirty="0">
                <a:solidFill>
                  <a:srgbClr val="0070C0"/>
                </a:solidFill>
                <a:latin typeface="+mj-lt"/>
              </a:rPr>
              <a:t>Route 3:</a:t>
            </a:r>
            <a:r>
              <a:rPr lang="en-SG" dirty="0">
                <a:solidFill>
                  <a:schemeClr val="tx1"/>
                </a:solidFill>
                <a:latin typeface="+mj-lt"/>
              </a:rPr>
              <a:t>	   via Staircase 2   ~8 mins</a:t>
            </a:r>
          </a:p>
        </p:txBody>
      </p:sp>
    </p:spTree>
    <p:extLst>
      <p:ext uri="{BB962C8B-B14F-4D97-AF65-F5344CB8AC3E}">
        <p14:creationId xmlns:p14="http://schemas.microsoft.com/office/powerpoint/2010/main" val="11801821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pad border">
            <a:extLst>
              <a:ext uri="{FF2B5EF4-FFF2-40B4-BE49-F238E27FC236}">
                <a16:creationId xmlns:a16="http://schemas.microsoft.com/office/drawing/2014/main" id="{CB17D9EF-942F-4B46-B5B3-B25ACA4A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5608"/>
            <a:ext cx="4637087" cy="6852392"/>
          </a:xfrm>
          <a:prstGeom prst="rect">
            <a:avLst/>
          </a:prstGeom>
          <a:solidFill>
            <a:schemeClr val="bg1"/>
          </a:solidFill>
        </p:spPr>
      </p:pic>
      <p:sp>
        <p:nvSpPr>
          <p:cNvPr id="8" name="Rectangle 7">
            <a:extLst>
              <a:ext uri="{FF2B5EF4-FFF2-40B4-BE49-F238E27FC236}">
                <a16:creationId xmlns:a16="http://schemas.microsoft.com/office/drawing/2014/main" id="{9030E3EF-C61B-DD4D-AEBD-91CBFDEEF9F8}"/>
              </a:ext>
            </a:extLst>
          </p:cNvPr>
          <p:cNvSpPr/>
          <p:nvPr/>
        </p:nvSpPr>
        <p:spPr>
          <a:xfrm>
            <a:off x="900841" y="694605"/>
            <a:ext cx="4140000" cy="54661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D1F8125-6590-6148-85B1-B4AC20DADC15}"/>
              </a:ext>
            </a:extLst>
          </p:cNvPr>
          <p:cNvSpPr txBox="1"/>
          <p:nvPr/>
        </p:nvSpPr>
        <p:spPr>
          <a:xfrm>
            <a:off x="525872" y="3598676"/>
            <a:ext cx="4892428" cy="940298"/>
          </a:xfrm>
          <a:prstGeom prst="rect">
            <a:avLst/>
          </a:prstGeom>
          <a:solidFill>
            <a:schemeClr val="bg1"/>
          </a:solidFill>
          <a:ln w="19050">
            <a:solidFill>
              <a:schemeClr val="bg2">
                <a:lumMod val="75000"/>
              </a:schemeClr>
            </a:solidFill>
          </a:ln>
          <a:scene3d>
            <a:camera prst="isometricTopUp"/>
            <a:lightRig rig="threePt" dir="t"/>
          </a:scene3d>
        </p:spPr>
        <p:txBody>
          <a:bodyPr wrap="square" rtlCol="0">
            <a:spAutoFit/>
          </a:bodyPr>
          <a:lstStyle/>
          <a:p>
            <a:endParaRPr lang="en-SG" sz="4000" dirty="0"/>
          </a:p>
        </p:txBody>
      </p:sp>
      <p:grpSp>
        <p:nvGrpSpPr>
          <p:cNvPr id="173" name="Group 172">
            <a:extLst>
              <a:ext uri="{FF2B5EF4-FFF2-40B4-BE49-F238E27FC236}">
                <a16:creationId xmlns:a16="http://schemas.microsoft.com/office/drawing/2014/main" id="{61C2B3E2-D3B5-894D-A6F2-1CB6A5C44962}"/>
              </a:ext>
            </a:extLst>
          </p:cNvPr>
          <p:cNvGrpSpPr/>
          <p:nvPr/>
        </p:nvGrpSpPr>
        <p:grpSpPr>
          <a:xfrm>
            <a:off x="1151980" y="793824"/>
            <a:ext cx="3744294" cy="754206"/>
            <a:chOff x="1151980" y="793824"/>
            <a:chExt cx="3744294" cy="754206"/>
          </a:xfrm>
        </p:grpSpPr>
        <p:sp>
          <p:nvSpPr>
            <p:cNvPr id="79" name="Rectangle: Rounded Corners 125">
              <a:extLst>
                <a:ext uri="{FF2B5EF4-FFF2-40B4-BE49-F238E27FC236}">
                  <a16:creationId xmlns:a16="http://schemas.microsoft.com/office/drawing/2014/main" id="{C6D84841-02E1-B34C-9AA7-3149A4D4B1C4}"/>
                </a:ext>
              </a:extLst>
            </p:cNvPr>
            <p:cNvSpPr/>
            <p:nvPr/>
          </p:nvSpPr>
          <p:spPr>
            <a:xfrm>
              <a:off x="1180061" y="839737"/>
              <a:ext cx="3578592"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dirty="0">
                  <a:solidFill>
                    <a:schemeClr val="tx1">
                      <a:lumMod val="65000"/>
                      <a:lumOff val="35000"/>
                    </a:schemeClr>
                  </a:solidFill>
                  <a:latin typeface="+mj-lt"/>
                </a:rPr>
                <a:t>          NTU North Spine N4 </a:t>
              </a:r>
            </a:p>
          </p:txBody>
        </p:sp>
        <p:grpSp>
          <p:nvGrpSpPr>
            <p:cNvPr id="81" name="Group 80">
              <a:extLst>
                <a:ext uri="{FF2B5EF4-FFF2-40B4-BE49-F238E27FC236}">
                  <a16:creationId xmlns:a16="http://schemas.microsoft.com/office/drawing/2014/main" id="{48F7EFD5-D404-6D4C-B5DF-E5DE2EC95E62}"/>
                </a:ext>
              </a:extLst>
            </p:cNvPr>
            <p:cNvGrpSpPr/>
            <p:nvPr/>
          </p:nvGrpSpPr>
          <p:grpSpPr>
            <a:xfrm>
              <a:off x="1151980" y="793824"/>
              <a:ext cx="708171" cy="691685"/>
              <a:chOff x="5422538" y="1664287"/>
              <a:chExt cx="708171" cy="691685"/>
            </a:xfrm>
            <a:solidFill>
              <a:schemeClr val="accent2"/>
            </a:solidFill>
          </p:grpSpPr>
          <p:sp>
            <p:nvSpPr>
              <p:cNvPr id="83" name="Donut 13">
                <a:extLst>
                  <a:ext uri="{FF2B5EF4-FFF2-40B4-BE49-F238E27FC236}">
                    <a16:creationId xmlns:a16="http://schemas.microsoft.com/office/drawing/2014/main" id="{FC34C3FA-94F0-BD45-B70E-EAE66450C8D4}"/>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4" name="Graphic 83" descr="Marker">
                <a:extLst>
                  <a:ext uri="{FF2B5EF4-FFF2-40B4-BE49-F238E27FC236}">
                    <a16:creationId xmlns:a16="http://schemas.microsoft.com/office/drawing/2014/main" id="{20554058-9BC9-E945-80E7-365119DB73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2538" y="1664287"/>
                <a:ext cx="708171" cy="691685"/>
              </a:xfrm>
              <a:prstGeom prst="rect">
                <a:avLst/>
              </a:prstGeom>
            </p:spPr>
          </p:pic>
        </p:grpSp>
        <p:cxnSp>
          <p:nvCxnSpPr>
            <p:cNvPr id="82" name="Straight Connector 81">
              <a:extLst>
                <a:ext uri="{FF2B5EF4-FFF2-40B4-BE49-F238E27FC236}">
                  <a16:creationId xmlns:a16="http://schemas.microsoft.com/office/drawing/2014/main" id="{E2DA5FD4-594F-084A-99CA-18B1A9EEB77E}"/>
                </a:ext>
              </a:extLst>
            </p:cNvPr>
            <p:cNvCxnSpPr>
              <a:cxnSpLocks/>
            </p:cNvCxnSpPr>
            <p:nvPr/>
          </p:nvCxnSpPr>
          <p:spPr>
            <a:xfrm>
              <a:off x="1816671" y="840440"/>
              <a:ext cx="0" cy="70759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E8CBDA6C-9FF1-F846-AFCF-80E0B33A334C}"/>
                </a:ext>
              </a:extLst>
            </p:cNvPr>
            <p:cNvGrpSpPr/>
            <p:nvPr/>
          </p:nvGrpSpPr>
          <p:grpSpPr>
            <a:xfrm>
              <a:off x="4758303" y="1095279"/>
              <a:ext cx="137971" cy="227739"/>
              <a:chOff x="6580691" y="1008894"/>
              <a:chExt cx="137971" cy="227739"/>
            </a:xfrm>
          </p:grpSpPr>
          <p:sp>
            <p:nvSpPr>
              <p:cNvPr id="171" name="Rectangle: Rounded Corners 125">
                <a:extLst>
                  <a:ext uri="{FF2B5EF4-FFF2-40B4-BE49-F238E27FC236}">
                    <a16:creationId xmlns:a16="http://schemas.microsoft.com/office/drawing/2014/main" id="{571F72EB-A5A9-2B4D-84B8-59EAC86DCBAB}"/>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72" name="Graphic 171" descr="Play">
                <a:extLst>
                  <a:ext uri="{FF2B5EF4-FFF2-40B4-BE49-F238E27FC236}">
                    <a16:creationId xmlns:a16="http://schemas.microsoft.com/office/drawing/2014/main" id="{1F21E382-C5CA-F049-BB64-41D49695C8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6603958" y="1058219"/>
                <a:ext cx="75080" cy="138659"/>
              </a:xfrm>
              <a:prstGeom prst="rect">
                <a:avLst/>
              </a:prstGeom>
            </p:spPr>
          </p:pic>
        </p:grpSp>
      </p:grpSp>
      <p:grpSp>
        <p:nvGrpSpPr>
          <p:cNvPr id="5" name="Group 4">
            <a:extLst>
              <a:ext uri="{FF2B5EF4-FFF2-40B4-BE49-F238E27FC236}">
                <a16:creationId xmlns:a16="http://schemas.microsoft.com/office/drawing/2014/main" id="{123FC836-994A-E440-A40F-46B5E978CFCE}"/>
              </a:ext>
            </a:extLst>
          </p:cNvPr>
          <p:cNvGrpSpPr/>
          <p:nvPr/>
        </p:nvGrpSpPr>
        <p:grpSpPr>
          <a:xfrm>
            <a:off x="867478" y="1745745"/>
            <a:ext cx="525898" cy="2222193"/>
            <a:chOff x="7516512" y="2541772"/>
            <a:chExt cx="525898" cy="2222193"/>
          </a:xfrm>
        </p:grpSpPr>
        <p:sp>
          <p:nvSpPr>
            <p:cNvPr id="68" name="Rectangle: Rounded Corners 133">
              <a:extLst>
                <a:ext uri="{FF2B5EF4-FFF2-40B4-BE49-F238E27FC236}">
                  <a16:creationId xmlns:a16="http://schemas.microsoft.com/office/drawing/2014/main" id="{AD0283D9-8AE0-A842-B062-254FCE708A5E}"/>
                </a:ext>
              </a:extLst>
            </p:cNvPr>
            <p:cNvSpPr/>
            <p:nvPr/>
          </p:nvSpPr>
          <p:spPr>
            <a:xfrm rot="16200000">
              <a:off x="6656994" y="3441532"/>
              <a:ext cx="2222193" cy="422674"/>
            </a:xfrm>
            <a:prstGeom prst="roundRect">
              <a:avLst>
                <a:gd name="adj" fmla="val 17699"/>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9" name="Straight Connector 68">
              <a:extLst>
                <a:ext uri="{FF2B5EF4-FFF2-40B4-BE49-F238E27FC236}">
                  <a16:creationId xmlns:a16="http://schemas.microsoft.com/office/drawing/2014/main" id="{9ED5D55B-227D-7042-A73E-A8C0DF977955}"/>
                </a:ext>
              </a:extLst>
            </p:cNvPr>
            <p:cNvCxnSpPr>
              <a:cxnSpLocks/>
            </p:cNvCxnSpPr>
            <p:nvPr/>
          </p:nvCxnSpPr>
          <p:spPr>
            <a:xfrm>
              <a:off x="7556753" y="2899045"/>
              <a:ext cx="422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70475EE-19EA-E14C-8E35-557D5BD045FD}"/>
                </a:ext>
              </a:extLst>
            </p:cNvPr>
            <p:cNvCxnSpPr>
              <a:cxnSpLocks/>
            </p:cNvCxnSpPr>
            <p:nvPr/>
          </p:nvCxnSpPr>
          <p:spPr>
            <a:xfrm>
              <a:off x="7556753" y="328413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2C84E55-F2B8-9344-A11B-8E0972C78CC6}"/>
                </a:ext>
              </a:extLst>
            </p:cNvPr>
            <p:cNvCxnSpPr>
              <a:cxnSpLocks/>
            </p:cNvCxnSpPr>
            <p:nvPr/>
          </p:nvCxnSpPr>
          <p:spPr>
            <a:xfrm>
              <a:off x="7556753" y="3665208"/>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A0742ED-B86F-1F48-9D5D-8DFE61B3D793}"/>
                </a:ext>
              </a:extLst>
            </p:cNvPr>
            <p:cNvCxnSpPr>
              <a:cxnSpLocks/>
            </p:cNvCxnSpPr>
            <p:nvPr/>
          </p:nvCxnSpPr>
          <p:spPr>
            <a:xfrm>
              <a:off x="7556753" y="4045310"/>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C090AB0-7888-E241-8A73-6352930B8592}"/>
                </a:ext>
              </a:extLst>
            </p:cNvPr>
            <p:cNvCxnSpPr>
              <a:cxnSpLocks/>
            </p:cNvCxnSpPr>
            <p:nvPr/>
          </p:nvCxnSpPr>
          <p:spPr>
            <a:xfrm>
              <a:off x="7556753" y="4409586"/>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07758CA-7423-3A4E-BC6B-14D35E5AABCE}"/>
                </a:ext>
              </a:extLst>
            </p:cNvPr>
            <p:cNvSpPr txBox="1"/>
            <p:nvPr/>
          </p:nvSpPr>
          <p:spPr>
            <a:xfrm>
              <a:off x="7556754" y="257609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5</a:t>
              </a:r>
            </a:p>
          </p:txBody>
        </p:sp>
        <p:sp>
          <p:nvSpPr>
            <p:cNvPr id="75" name="TextBox 74">
              <a:extLst>
                <a:ext uri="{FF2B5EF4-FFF2-40B4-BE49-F238E27FC236}">
                  <a16:creationId xmlns:a16="http://schemas.microsoft.com/office/drawing/2014/main" id="{B5735079-8A33-6747-9783-2E8772DC5389}"/>
                </a:ext>
              </a:extLst>
            </p:cNvPr>
            <p:cNvSpPr txBox="1"/>
            <p:nvPr/>
          </p:nvSpPr>
          <p:spPr>
            <a:xfrm>
              <a:off x="7556754" y="292877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4</a:t>
              </a:r>
            </a:p>
          </p:txBody>
        </p:sp>
        <p:sp>
          <p:nvSpPr>
            <p:cNvPr id="76" name="TextBox 75">
              <a:extLst>
                <a:ext uri="{FF2B5EF4-FFF2-40B4-BE49-F238E27FC236}">
                  <a16:creationId xmlns:a16="http://schemas.microsoft.com/office/drawing/2014/main" id="{4116A9A0-87C0-2F47-8450-F95C3F52BDD1}"/>
                </a:ext>
              </a:extLst>
            </p:cNvPr>
            <p:cNvSpPr txBox="1"/>
            <p:nvPr/>
          </p:nvSpPr>
          <p:spPr>
            <a:xfrm>
              <a:off x="7561319" y="3281439"/>
              <a:ext cx="413999" cy="396000"/>
            </a:xfrm>
            <a:prstGeom prst="rect">
              <a:avLst/>
            </a:prstGeom>
            <a:solidFill>
              <a:schemeClr val="bg1">
                <a:lumMod val="75000"/>
              </a:schemeClr>
            </a:solidFill>
            <a:ln>
              <a:noFill/>
            </a:ln>
          </p:spPr>
          <p:txBody>
            <a:bodyPr wrap="square" rtlCol="0" anchor="ctr" anchorCtr="1">
              <a:spAutoFit/>
            </a:bodyPr>
            <a:lstStyle/>
            <a:p>
              <a:r>
                <a:rPr lang="en-SG" sz="1600" b="1" dirty="0">
                  <a:solidFill>
                    <a:srgbClr val="0070C0"/>
                  </a:solidFill>
                  <a:latin typeface="+mj-lt"/>
                </a:rPr>
                <a:t>3</a:t>
              </a:r>
            </a:p>
          </p:txBody>
        </p:sp>
        <p:sp>
          <p:nvSpPr>
            <p:cNvPr id="77" name="TextBox 76">
              <a:extLst>
                <a:ext uri="{FF2B5EF4-FFF2-40B4-BE49-F238E27FC236}">
                  <a16:creationId xmlns:a16="http://schemas.microsoft.com/office/drawing/2014/main" id="{6E71A08F-6063-4E43-AB29-7D64D1FFE6D3}"/>
                </a:ext>
              </a:extLst>
            </p:cNvPr>
            <p:cNvSpPr txBox="1"/>
            <p:nvPr/>
          </p:nvSpPr>
          <p:spPr>
            <a:xfrm>
              <a:off x="7555013" y="368598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2</a:t>
              </a:r>
            </a:p>
          </p:txBody>
        </p:sp>
        <p:sp>
          <p:nvSpPr>
            <p:cNvPr id="78" name="TextBox 77">
              <a:extLst>
                <a:ext uri="{FF2B5EF4-FFF2-40B4-BE49-F238E27FC236}">
                  <a16:creationId xmlns:a16="http://schemas.microsoft.com/office/drawing/2014/main" id="{6B654C68-5BFF-3743-BD66-38570FEFCB0D}"/>
                </a:ext>
              </a:extLst>
            </p:cNvPr>
            <p:cNvSpPr txBox="1"/>
            <p:nvPr/>
          </p:nvSpPr>
          <p:spPr>
            <a:xfrm>
              <a:off x="7555013" y="4050220"/>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1</a:t>
              </a:r>
            </a:p>
          </p:txBody>
        </p:sp>
        <p:sp>
          <p:nvSpPr>
            <p:cNvPr id="80" name="TextBox 79">
              <a:extLst>
                <a:ext uri="{FF2B5EF4-FFF2-40B4-BE49-F238E27FC236}">
                  <a16:creationId xmlns:a16="http://schemas.microsoft.com/office/drawing/2014/main" id="{F024D879-F474-444A-A996-3E6EAB5544EA}"/>
                </a:ext>
              </a:extLst>
            </p:cNvPr>
            <p:cNvSpPr txBox="1"/>
            <p:nvPr/>
          </p:nvSpPr>
          <p:spPr>
            <a:xfrm>
              <a:off x="7516512" y="4417499"/>
              <a:ext cx="525898"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B1</a:t>
              </a:r>
            </a:p>
          </p:txBody>
        </p:sp>
      </p:grpSp>
      <p:sp>
        <p:nvSpPr>
          <p:cNvPr id="54" name="Flowchart: Connector 64">
            <a:extLst>
              <a:ext uri="{FF2B5EF4-FFF2-40B4-BE49-F238E27FC236}">
                <a16:creationId xmlns:a16="http://schemas.microsoft.com/office/drawing/2014/main" id="{5E2D95B3-9938-CA41-8829-C35E1B24433C}"/>
              </a:ext>
            </a:extLst>
          </p:cNvPr>
          <p:cNvSpPr/>
          <p:nvPr/>
        </p:nvSpPr>
        <p:spPr>
          <a:xfrm>
            <a:off x="2615457" y="4086152"/>
            <a:ext cx="239670" cy="224847"/>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61BFA3F-2A6B-3748-B44D-B17A39B55A64}"/>
              </a:ext>
            </a:extLst>
          </p:cNvPr>
          <p:cNvGrpSpPr/>
          <p:nvPr/>
        </p:nvGrpSpPr>
        <p:grpSpPr>
          <a:xfrm>
            <a:off x="1961234" y="2169285"/>
            <a:ext cx="1136380" cy="1938992"/>
            <a:chOff x="1978652" y="2238953"/>
            <a:chExt cx="1136380" cy="1938992"/>
          </a:xfrm>
        </p:grpSpPr>
        <p:grpSp>
          <p:nvGrpSpPr>
            <p:cNvPr id="56" name="Group 55">
              <a:extLst>
                <a:ext uri="{FF2B5EF4-FFF2-40B4-BE49-F238E27FC236}">
                  <a16:creationId xmlns:a16="http://schemas.microsoft.com/office/drawing/2014/main" id="{AF19D492-2BE4-D640-8F36-8A7724B67CC6}"/>
                </a:ext>
              </a:extLst>
            </p:cNvPr>
            <p:cNvGrpSpPr/>
            <p:nvPr/>
          </p:nvGrpSpPr>
          <p:grpSpPr>
            <a:xfrm>
              <a:off x="1978652" y="2238953"/>
              <a:ext cx="1136380" cy="1938992"/>
              <a:chOff x="1547443" y="2202936"/>
              <a:chExt cx="1136380" cy="1938992"/>
            </a:xfrm>
          </p:grpSpPr>
          <p:sp>
            <p:nvSpPr>
              <p:cNvPr id="57" name="TextBox 56">
                <a:extLst>
                  <a:ext uri="{FF2B5EF4-FFF2-40B4-BE49-F238E27FC236}">
                    <a16:creationId xmlns:a16="http://schemas.microsoft.com/office/drawing/2014/main" id="{DFE04FD6-1038-C74A-9BAE-4BB2165FF8EF}"/>
                  </a:ext>
                </a:extLst>
              </p:cNvPr>
              <p:cNvSpPr txBox="1"/>
              <p:nvPr/>
            </p:nvSpPr>
            <p:spPr>
              <a:xfrm>
                <a:off x="1547443" y="2202936"/>
                <a:ext cx="1136380" cy="1938992"/>
              </a:xfrm>
              <a:prstGeom prst="rect">
                <a:avLst/>
              </a:prstGeom>
              <a:solidFill>
                <a:srgbClr val="AB7942"/>
              </a:solidFill>
              <a:ln w="9525">
                <a:solidFill>
                  <a:schemeClr val="bg2">
                    <a:lumMod val="50000"/>
                  </a:schemeClr>
                </a:solidFill>
              </a:ln>
              <a:scene3d>
                <a:camera prst="isometricRightUp"/>
                <a:lightRig rig="threePt" dir="t"/>
              </a:scene3d>
            </p:spPr>
            <p:txBody>
              <a:bodyPr wrap="square" rtlCol="0" anchor="t" anchorCtr="1">
                <a:spAutoFit/>
              </a:bodyPr>
              <a:lstStyle/>
              <a:p>
                <a:r>
                  <a:rPr lang="en-SG" sz="2300" dirty="0">
                    <a:latin typeface="+mj-lt"/>
                  </a:rPr>
                  <a:t>TR + 36</a:t>
                </a:r>
              </a:p>
              <a:p>
                <a:endParaRPr lang="en-SG" sz="2400" dirty="0"/>
              </a:p>
              <a:p>
                <a:endParaRPr lang="en-SG" sz="2400" dirty="0"/>
              </a:p>
              <a:p>
                <a:endParaRPr lang="en-SG" sz="2400" dirty="0"/>
              </a:p>
              <a:p>
                <a:endParaRPr lang="en-SG" sz="2400" dirty="0"/>
              </a:p>
            </p:txBody>
          </p:sp>
          <p:sp>
            <p:nvSpPr>
              <p:cNvPr id="58" name="Rounded Rectangle 57">
                <a:extLst>
                  <a:ext uri="{FF2B5EF4-FFF2-40B4-BE49-F238E27FC236}">
                    <a16:creationId xmlns:a16="http://schemas.microsoft.com/office/drawing/2014/main" id="{49D7682D-E71A-9845-AEBB-6023CE5E0B82}"/>
                  </a:ext>
                </a:extLst>
              </p:cNvPr>
              <p:cNvSpPr/>
              <p:nvPr/>
            </p:nvSpPr>
            <p:spPr>
              <a:xfrm>
                <a:off x="1816915" y="2822855"/>
                <a:ext cx="652779" cy="179972"/>
              </a:xfrm>
              <a:prstGeom prst="roundRect">
                <a:avLst/>
              </a:prstGeom>
              <a:solidFill>
                <a:schemeClr val="bg1">
                  <a:lumMod val="85000"/>
                </a:schemeClr>
              </a:solidFill>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55" name="Flowchart: Connector 44">
              <a:extLst>
                <a:ext uri="{FF2B5EF4-FFF2-40B4-BE49-F238E27FC236}">
                  <a16:creationId xmlns:a16="http://schemas.microsoft.com/office/drawing/2014/main" id="{FF09DB18-3588-3044-940F-36EDC876B3E0}"/>
                </a:ext>
              </a:extLst>
            </p:cNvPr>
            <p:cNvSpPr/>
            <p:nvPr/>
          </p:nvSpPr>
          <p:spPr>
            <a:xfrm>
              <a:off x="2735292" y="3166437"/>
              <a:ext cx="144999" cy="125573"/>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9" name="Up Arrow 58">
            <a:extLst>
              <a:ext uri="{FF2B5EF4-FFF2-40B4-BE49-F238E27FC236}">
                <a16:creationId xmlns:a16="http://schemas.microsoft.com/office/drawing/2014/main" id="{EA389A93-5246-3E4F-A6EE-9474C3882EA9}"/>
              </a:ext>
            </a:extLst>
          </p:cNvPr>
          <p:cNvSpPr/>
          <p:nvPr/>
        </p:nvSpPr>
        <p:spPr>
          <a:xfrm rot="420000">
            <a:off x="3702785" y="2655532"/>
            <a:ext cx="697264" cy="1553650"/>
          </a:xfrm>
          <a:prstGeom prst="upArrow">
            <a:avLst/>
          </a:prstGeom>
          <a:solidFill>
            <a:schemeClr val="bg1"/>
          </a:solidFill>
          <a:ln w="25400">
            <a:solidFill>
              <a:schemeClr val="tx1"/>
            </a:solid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Rectangle: Rounded Corners 121">
            <a:extLst>
              <a:ext uri="{FF2B5EF4-FFF2-40B4-BE49-F238E27FC236}">
                <a16:creationId xmlns:a16="http://schemas.microsoft.com/office/drawing/2014/main" id="{E7A41A19-7A9F-F042-8BEA-225C5225835D}"/>
              </a:ext>
            </a:extLst>
          </p:cNvPr>
          <p:cNvSpPr/>
          <p:nvPr/>
        </p:nvSpPr>
        <p:spPr>
          <a:xfrm>
            <a:off x="906954" y="5648912"/>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2" name="Graphic 61" descr="Back">
            <a:hlinkClick r:id="" action="ppaction://hlinkshowjump?jump=previousslide"/>
            <a:extLst>
              <a:ext uri="{FF2B5EF4-FFF2-40B4-BE49-F238E27FC236}">
                <a16:creationId xmlns:a16="http://schemas.microsoft.com/office/drawing/2014/main" id="{00341B2F-A550-0B44-9DAD-8990B7F82C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0121" y="5681491"/>
            <a:ext cx="438644" cy="438644"/>
          </a:xfrm>
          <a:prstGeom prst="round1Rect">
            <a:avLst/>
          </a:prstGeom>
        </p:spPr>
      </p:pic>
      <p:sp>
        <p:nvSpPr>
          <p:cNvPr id="63" name="Rectangle: Rounded Corners 121">
            <a:extLst>
              <a:ext uri="{FF2B5EF4-FFF2-40B4-BE49-F238E27FC236}">
                <a16:creationId xmlns:a16="http://schemas.microsoft.com/office/drawing/2014/main" id="{B7B22FAE-5056-2E4B-9E52-1F998CEE3E63}"/>
              </a:ext>
            </a:extLst>
          </p:cNvPr>
          <p:cNvSpPr/>
          <p:nvPr/>
        </p:nvSpPr>
        <p:spPr>
          <a:xfrm>
            <a:off x="1528338" y="5652319"/>
            <a:ext cx="2884293" cy="504000"/>
          </a:xfrm>
          <a:prstGeom prst="round2Same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mj-lt"/>
              </a:rPr>
              <a:t>    Walk 10m Straight</a:t>
            </a:r>
            <a:endParaRPr lang="en-SG" sz="2000" dirty="0">
              <a:latin typeface="+mj-lt"/>
            </a:endParaRPr>
          </a:p>
        </p:txBody>
      </p:sp>
      <p:sp>
        <p:nvSpPr>
          <p:cNvPr id="64" name="Rectangle: Rounded Corners 121">
            <a:extLst>
              <a:ext uri="{FF2B5EF4-FFF2-40B4-BE49-F238E27FC236}">
                <a16:creationId xmlns:a16="http://schemas.microsoft.com/office/drawing/2014/main" id="{7ED3DA79-B466-0A4C-8C8D-14D657A92ADC}"/>
              </a:ext>
            </a:extLst>
          </p:cNvPr>
          <p:cNvSpPr/>
          <p:nvPr/>
        </p:nvSpPr>
        <p:spPr>
          <a:xfrm rot="16200000">
            <a:off x="4536450" y="5651528"/>
            <a:ext cx="498372" cy="504000"/>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5" name="Graphic 64" descr="Single gear">
            <a:hlinkClick r:id="rId9" action="ppaction://hlinksldjump"/>
            <a:extLst>
              <a:ext uri="{FF2B5EF4-FFF2-40B4-BE49-F238E27FC236}">
                <a16:creationId xmlns:a16="http://schemas.microsoft.com/office/drawing/2014/main" id="{F2534D7B-22E7-3045-B87F-BEB0709F7A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4579180" y="5690694"/>
            <a:ext cx="420056" cy="424967"/>
          </a:xfrm>
          <a:prstGeom prst="round1Rect">
            <a:avLst/>
          </a:prstGeom>
        </p:spPr>
      </p:pic>
      <p:sp>
        <p:nvSpPr>
          <p:cNvPr id="66" name="Rectangle: Rounded Corners 125">
            <a:extLst>
              <a:ext uri="{FF2B5EF4-FFF2-40B4-BE49-F238E27FC236}">
                <a16:creationId xmlns:a16="http://schemas.microsoft.com/office/drawing/2014/main" id="{67BB6655-3D9E-3A46-A0FE-859DDA61E078}"/>
              </a:ext>
            </a:extLst>
          </p:cNvPr>
          <p:cNvSpPr/>
          <p:nvPr/>
        </p:nvSpPr>
        <p:spPr>
          <a:xfrm rot="16200000">
            <a:off x="3742733" y="5466441"/>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7" name="Graphic 66" descr="Play">
            <a:extLst>
              <a:ext uri="{FF2B5EF4-FFF2-40B4-BE49-F238E27FC236}">
                <a16:creationId xmlns:a16="http://schemas.microsoft.com/office/drawing/2014/main" id="{F49FA6AB-72C0-0E41-A201-1B7C5A90AD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3778963" y="5519160"/>
            <a:ext cx="75080" cy="138659"/>
          </a:xfrm>
          <a:prstGeom prst="rect">
            <a:avLst/>
          </a:prstGeom>
        </p:spPr>
      </p:pic>
      <p:cxnSp>
        <p:nvCxnSpPr>
          <p:cNvPr id="98" name="Straight Connector 97">
            <a:extLst>
              <a:ext uri="{FF2B5EF4-FFF2-40B4-BE49-F238E27FC236}">
                <a16:creationId xmlns:a16="http://schemas.microsoft.com/office/drawing/2014/main" id="{F4591665-835D-6A46-A850-53ED5E68F22C}"/>
              </a:ext>
            </a:extLst>
          </p:cNvPr>
          <p:cNvCxnSpPr>
            <a:cxnSpLocks/>
          </p:cNvCxnSpPr>
          <p:nvPr/>
        </p:nvCxnSpPr>
        <p:spPr>
          <a:xfrm>
            <a:off x="3959652" y="5654342"/>
            <a:ext cx="0" cy="498372"/>
          </a:xfrm>
          <a:prstGeom prst="line">
            <a:avLst/>
          </a:prstGeom>
          <a:ln w="31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10" name="Graphic 9" descr="Exit">
            <a:hlinkClick r:id="" action="ppaction://hlinkshowjump?jump=previousslide"/>
            <a:extLst>
              <a:ext uri="{FF2B5EF4-FFF2-40B4-BE49-F238E27FC236}">
                <a16:creationId xmlns:a16="http://schemas.microsoft.com/office/drawing/2014/main" id="{D645DA87-5FBC-8B43-94BB-A142D0B750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97938" y="5714812"/>
            <a:ext cx="406318" cy="406318"/>
          </a:xfrm>
          <a:prstGeom prst="rect">
            <a:avLst/>
          </a:prstGeom>
        </p:spPr>
      </p:pic>
      <p:sp>
        <p:nvSpPr>
          <p:cNvPr id="132" name="箭头: 右 63">
            <a:hlinkClick r:id="" action="ppaction://hlinkshowjump?jump=nextslide"/>
            <a:extLst>
              <a:ext uri="{FF2B5EF4-FFF2-40B4-BE49-F238E27FC236}">
                <a16:creationId xmlns:a16="http://schemas.microsoft.com/office/drawing/2014/main" id="{AF3A859B-9C99-6641-A732-42D109EACB39}"/>
              </a:ext>
            </a:extLst>
          </p:cNvPr>
          <p:cNvSpPr/>
          <p:nvPr/>
        </p:nvSpPr>
        <p:spPr>
          <a:xfrm>
            <a:off x="11188663" y="6178814"/>
            <a:ext cx="581891" cy="49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文本框 64">
            <a:extLst>
              <a:ext uri="{FF2B5EF4-FFF2-40B4-BE49-F238E27FC236}">
                <a16:creationId xmlns:a16="http://schemas.microsoft.com/office/drawing/2014/main" id="{FE7FA83A-CDEB-4349-BEDA-D6CCAD620626}"/>
              </a:ext>
            </a:extLst>
          </p:cNvPr>
          <p:cNvSpPr txBox="1"/>
          <p:nvPr/>
        </p:nvSpPr>
        <p:spPr>
          <a:xfrm>
            <a:off x="10056349" y="6211949"/>
            <a:ext cx="1210991" cy="369332"/>
          </a:xfrm>
          <a:prstGeom prst="rect">
            <a:avLst/>
          </a:prstGeom>
          <a:noFill/>
        </p:spPr>
        <p:txBody>
          <a:bodyPr wrap="square" rtlCol="0">
            <a:spAutoFit/>
          </a:bodyPr>
          <a:lstStyle/>
          <a:p>
            <a:r>
              <a:rPr lang="en-US" dirty="0"/>
              <a:t>Next slide</a:t>
            </a:r>
          </a:p>
        </p:txBody>
      </p:sp>
      <p:sp>
        <p:nvSpPr>
          <p:cNvPr id="3" name="Rectangle 2">
            <a:extLst>
              <a:ext uri="{FF2B5EF4-FFF2-40B4-BE49-F238E27FC236}">
                <a16:creationId xmlns:a16="http://schemas.microsoft.com/office/drawing/2014/main" id="{94D63D1C-E2F8-9B4A-AFC6-AFB7058BD8EB}"/>
              </a:ext>
            </a:extLst>
          </p:cNvPr>
          <p:cNvSpPr/>
          <p:nvPr/>
        </p:nvSpPr>
        <p:spPr>
          <a:xfrm>
            <a:off x="5753279" y="1061527"/>
            <a:ext cx="6096000" cy="5000728"/>
          </a:xfrm>
          <a:prstGeom prst="rect">
            <a:avLst/>
          </a:prstGeom>
        </p:spPr>
        <p:txBody>
          <a:bodyPr>
            <a:spAutoFit/>
          </a:bodyPr>
          <a:lstStyle/>
          <a:p>
            <a:pPr marL="342900" indent="-342900">
              <a:lnSpc>
                <a:spcPct val="200000"/>
              </a:lnSpc>
              <a:buFontTx/>
              <a:buAutoNum type="arabicPeriod"/>
            </a:pPr>
            <a:r>
              <a:rPr lang="en-US" dirty="0"/>
              <a:t>Route is generated. </a:t>
            </a:r>
            <a:r>
              <a:rPr lang="en-GB" dirty="0"/>
              <a:t>To go back to Search mode and change the starting point/destination or to simply Exit </a:t>
            </a:r>
            <a:r>
              <a:rPr lang="en-US" altLang="zh-CN" dirty="0"/>
              <a:t>Navigation Mode, one can click on Exit</a:t>
            </a:r>
          </a:p>
          <a:p>
            <a:pPr marL="342900" indent="-342900">
              <a:lnSpc>
                <a:spcPct val="200000"/>
              </a:lnSpc>
              <a:buFontTx/>
              <a:buAutoNum type="arabicPeriod"/>
            </a:pPr>
            <a:endParaRPr lang="en-US" altLang="zh-CN" dirty="0"/>
          </a:p>
          <a:p>
            <a:pPr>
              <a:lnSpc>
                <a:spcPct val="200000"/>
              </a:lnSpc>
            </a:pPr>
            <a:r>
              <a:rPr lang="en-US" dirty="0"/>
              <a:t>2. Directions appear at the bottom in text, arrow directions not yet covered are not shaded. Simply follow the arrow/text directions physically, GPS autodetects location and gives next direction accordingly. Assuming user has covered the distance, click on the next slide arrow</a:t>
            </a:r>
          </a:p>
        </p:txBody>
      </p:sp>
      <p:sp>
        <p:nvSpPr>
          <p:cNvPr id="85" name="Title 1">
            <a:extLst>
              <a:ext uri="{FF2B5EF4-FFF2-40B4-BE49-F238E27FC236}">
                <a16:creationId xmlns:a16="http://schemas.microsoft.com/office/drawing/2014/main" id="{F65FC827-E4BE-FF45-A4E8-88FF0CF23C33}"/>
              </a:ext>
            </a:extLst>
          </p:cNvPr>
          <p:cNvSpPr txBox="1">
            <a:spLocks/>
          </p:cNvSpPr>
          <p:nvPr/>
        </p:nvSpPr>
        <p:spPr>
          <a:xfrm>
            <a:off x="6048452" y="390058"/>
            <a:ext cx="5257800" cy="70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Navigation Mode</a:t>
            </a:r>
            <a:endParaRPr lang="en-US" dirty="0"/>
          </a:p>
        </p:txBody>
      </p:sp>
      <p:pic>
        <p:nvPicPr>
          <p:cNvPr id="86" name="Graphic 85" descr="Exit">
            <a:extLst>
              <a:ext uri="{FF2B5EF4-FFF2-40B4-BE49-F238E27FC236}">
                <a16:creationId xmlns:a16="http://schemas.microsoft.com/office/drawing/2014/main" id="{80A99354-EAAB-FF4B-A613-6F7CFCF6E3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855151" y="2308517"/>
            <a:ext cx="406318" cy="406318"/>
          </a:xfrm>
          <a:prstGeom prst="rect">
            <a:avLst/>
          </a:prstGeom>
        </p:spPr>
      </p:pic>
    </p:spTree>
    <p:extLst>
      <p:ext uri="{BB962C8B-B14F-4D97-AF65-F5344CB8AC3E}">
        <p14:creationId xmlns:p14="http://schemas.microsoft.com/office/powerpoint/2010/main" val="24104322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pad border">
            <a:extLst>
              <a:ext uri="{FF2B5EF4-FFF2-40B4-BE49-F238E27FC236}">
                <a16:creationId xmlns:a16="http://schemas.microsoft.com/office/drawing/2014/main" id="{CB17D9EF-942F-4B46-B5B3-B25ACA4A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5608"/>
            <a:ext cx="4637087" cy="6852392"/>
          </a:xfrm>
          <a:prstGeom prst="rect">
            <a:avLst/>
          </a:prstGeom>
          <a:solidFill>
            <a:schemeClr val="bg1"/>
          </a:solidFill>
        </p:spPr>
      </p:pic>
      <p:sp>
        <p:nvSpPr>
          <p:cNvPr id="8" name="Rectangle 7">
            <a:extLst>
              <a:ext uri="{FF2B5EF4-FFF2-40B4-BE49-F238E27FC236}">
                <a16:creationId xmlns:a16="http://schemas.microsoft.com/office/drawing/2014/main" id="{9030E3EF-C61B-DD4D-AEBD-91CBFDEEF9F8}"/>
              </a:ext>
            </a:extLst>
          </p:cNvPr>
          <p:cNvSpPr/>
          <p:nvPr/>
        </p:nvSpPr>
        <p:spPr>
          <a:xfrm>
            <a:off x="900841" y="694605"/>
            <a:ext cx="4140000" cy="54661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3" name="Group 172">
            <a:extLst>
              <a:ext uri="{FF2B5EF4-FFF2-40B4-BE49-F238E27FC236}">
                <a16:creationId xmlns:a16="http://schemas.microsoft.com/office/drawing/2014/main" id="{61C2B3E2-D3B5-894D-A6F2-1CB6A5C44962}"/>
              </a:ext>
            </a:extLst>
          </p:cNvPr>
          <p:cNvGrpSpPr/>
          <p:nvPr/>
        </p:nvGrpSpPr>
        <p:grpSpPr>
          <a:xfrm>
            <a:off x="1151980" y="793824"/>
            <a:ext cx="3744294" cy="754206"/>
            <a:chOff x="1151980" y="793824"/>
            <a:chExt cx="3744294" cy="754206"/>
          </a:xfrm>
        </p:grpSpPr>
        <p:sp>
          <p:nvSpPr>
            <p:cNvPr id="79" name="Rectangle: Rounded Corners 125">
              <a:extLst>
                <a:ext uri="{FF2B5EF4-FFF2-40B4-BE49-F238E27FC236}">
                  <a16:creationId xmlns:a16="http://schemas.microsoft.com/office/drawing/2014/main" id="{C6D84841-02E1-B34C-9AA7-3149A4D4B1C4}"/>
                </a:ext>
              </a:extLst>
            </p:cNvPr>
            <p:cNvSpPr/>
            <p:nvPr/>
          </p:nvSpPr>
          <p:spPr>
            <a:xfrm>
              <a:off x="1180061" y="839737"/>
              <a:ext cx="3578592"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dirty="0">
                  <a:solidFill>
                    <a:schemeClr val="tx1">
                      <a:lumMod val="65000"/>
                      <a:lumOff val="35000"/>
                    </a:schemeClr>
                  </a:solidFill>
                  <a:latin typeface="+mj-lt"/>
                </a:rPr>
                <a:t>          NTU North Spine N4 </a:t>
              </a:r>
            </a:p>
          </p:txBody>
        </p:sp>
        <p:grpSp>
          <p:nvGrpSpPr>
            <p:cNvPr id="81" name="Group 80">
              <a:extLst>
                <a:ext uri="{FF2B5EF4-FFF2-40B4-BE49-F238E27FC236}">
                  <a16:creationId xmlns:a16="http://schemas.microsoft.com/office/drawing/2014/main" id="{48F7EFD5-D404-6D4C-B5DF-E5DE2EC95E62}"/>
                </a:ext>
              </a:extLst>
            </p:cNvPr>
            <p:cNvGrpSpPr/>
            <p:nvPr/>
          </p:nvGrpSpPr>
          <p:grpSpPr>
            <a:xfrm>
              <a:off x="1151980" y="793824"/>
              <a:ext cx="708171" cy="691685"/>
              <a:chOff x="5422538" y="1664287"/>
              <a:chExt cx="708171" cy="691685"/>
            </a:xfrm>
            <a:solidFill>
              <a:schemeClr val="accent2"/>
            </a:solidFill>
          </p:grpSpPr>
          <p:sp>
            <p:nvSpPr>
              <p:cNvPr id="83" name="Donut 13">
                <a:extLst>
                  <a:ext uri="{FF2B5EF4-FFF2-40B4-BE49-F238E27FC236}">
                    <a16:creationId xmlns:a16="http://schemas.microsoft.com/office/drawing/2014/main" id="{FC34C3FA-94F0-BD45-B70E-EAE66450C8D4}"/>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4" name="Graphic 83" descr="Marker">
                <a:extLst>
                  <a:ext uri="{FF2B5EF4-FFF2-40B4-BE49-F238E27FC236}">
                    <a16:creationId xmlns:a16="http://schemas.microsoft.com/office/drawing/2014/main" id="{20554058-9BC9-E945-80E7-365119DB73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2538" y="1664287"/>
                <a:ext cx="708171" cy="691685"/>
              </a:xfrm>
              <a:prstGeom prst="rect">
                <a:avLst/>
              </a:prstGeom>
            </p:spPr>
          </p:pic>
        </p:grpSp>
        <p:cxnSp>
          <p:nvCxnSpPr>
            <p:cNvPr id="82" name="Straight Connector 81">
              <a:extLst>
                <a:ext uri="{FF2B5EF4-FFF2-40B4-BE49-F238E27FC236}">
                  <a16:creationId xmlns:a16="http://schemas.microsoft.com/office/drawing/2014/main" id="{E2DA5FD4-594F-084A-99CA-18B1A9EEB77E}"/>
                </a:ext>
              </a:extLst>
            </p:cNvPr>
            <p:cNvCxnSpPr>
              <a:cxnSpLocks/>
            </p:cNvCxnSpPr>
            <p:nvPr/>
          </p:nvCxnSpPr>
          <p:spPr>
            <a:xfrm>
              <a:off x="1816671" y="840440"/>
              <a:ext cx="0" cy="70759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E8CBDA6C-9FF1-F846-AFCF-80E0B33A334C}"/>
                </a:ext>
              </a:extLst>
            </p:cNvPr>
            <p:cNvGrpSpPr/>
            <p:nvPr/>
          </p:nvGrpSpPr>
          <p:grpSpPr>
            <a:xfrm>
              <a:off x="4758303" y="1095279"/>
              <a:ext cx="137971" cy="227739"/>
              <a:chOff x="6580691" y="1008894"/>
              <a:chExt cx="137971" cy="227739"/>
            </a:xfrm>
          </p:grpSpPr>
          <p:sp>
            <p:nvSpPr>
              <p:cNvPr id="171" name="Rectangle: Rounded Corners 125">
                <a:extLst>
                  <a:ext uri="{FF2B5EF4-FFF2-40B4-BE49-F238E27FC236}">
                    <a16:creationId xmlns:a16="http://schemas.microsoft.com/office/drawing/2014/main" id="{571F72EB-A5A9-2B4D-84B8-59EAC86DCBAB}"/>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72" name="Graphic 171" descr="Play">
                <a:extLst>
                  <a:ext uri="{FF2B5EF4-FFF2-40B4-BE49-F238E27FC236}">
                    <a16:creationId xmlns:a16="http://schemas.microsoft.com/office/drawing/2014/main" id="{1F21E382-C5CA-F049-BB64-41D49695C8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6603958" y="1058219"/>
                <a:ext cx="75080" cy="138659"/>
              </a:xfrm>
              <a:prstGeom prst="rect">
                <a:avLst/>
              </a:prstGeom>
            </p:spPr>
          </p:pic>
        </p:grpSp>
      </p:grpSp>
      <p:grpSp>
        <p:nvGrpSpPr>
          <p:cNvPr id="5" name="Group 4">
            <a:extLst>
              <a:ext uri="{FF2B5EF4-FFF2-40B4-BE49-F238E27FC236}">
                <a16:creationId xmlns:a16="http://schemas.microsoft.com/office/drawing/2014/main" id="{123FC836-994A-E440-A40F-46B5E978CFCE}"/>
              </a:ext>
            </a:extLst>
          </p:cNvPr>
          <p:cNvGrpSpPr/>
          <p:nvPr/>
        </p:nvGrpSpPr>
        <p:grpSpPr>
          <a:xfrm>
            <a:off x="867478" y="1745745"/>
            <a:ext cx="525898" cy="2222193"/>
            <a:chOff x="7516512" y="2541772"/>
            <a:chExt cx="525898" cy="2222193"/>
          </a:xfrm>
        </p:grpSpPr>
        <p:sp>
          <p:nvSpPr>
            <p:cNvPr id="68" name="Rectangle: Rounded Corners 133">
              <a:extLst>
                <a:ext uri="{FF2B5EF4-FFF2-40B4-BE49-F238E27FC236}">
                  <a16:creationId xmlns:a16="http://schemas.microsoft.com/office/drawing/2014/main" id="{AD0283D9-8AE0-A842-B062-254FCE708A5E}"/>
                </a:ext>
              </a:extLst>
            </p:cNvPr>
            <p:cNvSpPr/>
            <p:nvPr/>
          </p:nvSpPr>
          <p:spPr>
            <a:xfrm rot="16200000">
              <a:off x="6656994" y="3441532"/>
              <a:ext cx="2222193" cy="422674"/>
            </a:xfrm>
            <a:prstGeom prst="roundRect">
              <a:avLst>
                <a:gd name="adj" fmla="val 17699"/>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9" name="Straight Connector 68">
              <a:extLst>
                <a:ext uri="{FF2B5EF4-FFF2-40B4-BE49-F238E27FC236}">
                  <a16:creationId xmlns:a16="http://schemas.microsoft.com/office/drawing/2014/main" id="{9ED5D55B-227D-7042-A73E-A8C0DF977955}"/>
                </a:ext>
              </a:extLst>
            </p:cNvPr>
            <p:cNvCxnSpPr>
              <a:cxnSpLocks/>
            </p:cNvCxnSpPr>
            <p:nvPr/>
          </p:nvCxnSpPr>
          <p:spPr>
            <a:xfrm>
              <a:off x="7556753" y="2899045"/>
              <a:ext cx="422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70475EE-19EA-E14C-8E35-557D5BD045FD}"/>
                </a:ext>
              </a:extLst>
            </p:cNvPr>
            <p:cNvCxnSpPr>
              <a:cxnSpLocks/>
            </p:cNvCxnSpPr>
            <p:nvPr/>
          </p:nvCxnSpPr>
          <p:spPr>
            <a:xfrm>
              <a:off x="7556753" y="328413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2C84E55-F2B8-9344-A11B-8E0972C78CC6}"/>
                </a:ext>
              </a:extLst>
            </p:cNvPr>
            <p:cNvCxnSpPr>
              <a:cxnSpLocks/>
            </p:cNvCxnSpPr>
            <p:nvPr/>
          </p:nvCxnSpPr>
          <p:spPr>
            <a:xfrm>
              <a:off x="7556753" y="3665208"/>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A0742ED-B86F-1F48-9D5D-8DFE61B3D793}"/>
                </a:ext>
              </a:extLst>
            </p:cNvPr>
            <p:cNvCxnSpPr>
              <a:cxnSpLocks/>
            </p:cNvCxnSpPr>
            <p:nvPr/>
          </p:nvCxnSpPr>
          <p:spPr>
            <a:xfrm>
              <a:off x="7556753" y="4045310"/>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C090AB0-7888-E241-8A73-6352930B8592}"/>
                </a:ext>
              </a:extLst>
            </p:cNvPr>
            <p:cNvCxnSpPr>
              <a:cxnSpLocks/>
            </p:cNvCxnSpPr>
            <p:nvPr/>
          </p:nvCxnSpPr>
          <p:spPr>
            <a:xfrm>
              <a:off x="7556753" y="4409586"/>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07758CA-7423-3A4E-BC6B-14D35E5AABCE}"/>
                </a:ext>
              </a:extLst>
            </p:cNvPr>
            <p:cNvSpPr txBox="1"/>
            <p:nvPr/>
          </p:nvSpPr>
          <p:spPr>
            <a:xfrm>
              <a:off x="7556754" y="257609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5</a:t>
              </a:r>
            </a:p>
          </p:txBody>
        </p:sp>
        <p:sp>
          <p:nvSpPr>
            <p:cNvPr id="75" name="TextBox 74">
              <a:extLst>
                <a:ext uri="{FF2B5EF4-FFF2-40B4-BE49-F238E27FC236}">
                  <a16:creationId xmlns:a16="http://schemas.microsoft.com/office/drawing/2014/main" id="{B5735079-8A33-6747-9783-2E8772DC5389}"/>
                </a:ext>
              </a:extLst>
            </p:cNvPr>
            <p:cNvSpPr txBox="1"/>
            <p:nvPr/>
          </p:nvSpPr>
          <p:spPr>
            <a:xfrm>
              <a:off x="7556754" y="292877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4</a:t>
              </a:r>
            </a:p>
          </p:txBody>
        </p:sp>
        <p:sp>
          <p:nvSpPr>
            <p:cNvPr id="76" name="TextBox 75">
              <a:extLst>
                <a:ext uri="{FF2B5EF4-FFF2-40B4-BE49-F238E27FC236}">
                  <a16:creationId xmlns:a16="http://schemas.microsoft.com/office/drawing/2014/main" id="{4116A9A0-87C0-2F47-8450-F95C3F52BDD1}"/>
                </a:ext>
              </a:extLst>
            </p:cNvPr>
            <p:cNvSpPr txBox="1"/>
            <p:nvPr/>
          </p:nvSpPr>
          <p:spPr>
            <a:xfrm>
              <a:off x="7561319" y="3281439"/>
              <a:ext cx="413999" cy="396000"/>
            </a:xfrm>
            <a:prstGeom prst="rect">
              <a:avLst/>
            </a:prstGeom>
            <a:solidFill>
              <a:schemeClr val="bg1">
                <a:lumMod val="75000"/>
              </a:schemeClr>
            </a:solidFill>
            <a:ln>
              <a:noFill/>
            </a:ln>
          </p:spPr>
          <p:txBody>
            <a:bodyPr wrap="square" rtlCol="0" anchor="ctr" anchorCtr="1">
              <a:spAutoFit/>
            </a:bodyPr>
            <a:lstStyle/>
            <a:p>
              <a:r>
                <a:rPr lang="en-SG" sz="1600" b="1" dirty="0">
                  <a:solidFill>
                    <a:srgbClr val="0070C0"/>
                  </a:solidFill>
                  <a:latin typeface="+mj-lt"/>
                </a:rPr>
                <a:t>3</a:t>
              </a:r>
            </a:p>
          </p:txBody>
        </p:sp>
        <p:sp>
          <p:nvSpPr>
            <p:cNvPr id="77" name="TextBox 76">
              <a:extLst>
                <a:ext uri="{FF2B5EF4-FFF2-40B4-BE49-F238E27FC236}">
                  <a16:creationId xmlns:a16="http://schemas.microsoft.com/office/drawing/2014/main" id="{6E71A08F-6063-4E43-AB29-7D64D1FFE6D3}"/>
                </a:ext>
              </a:extLst>
            </p:cNvPr>
            <p:cNvSpPr txBox="1"/>
            <p:nvPr/>
          </p:nvSpPr>
          <p:spPr>
            <a:xfrm>
              <a:off x="7555013" y="368598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2</a:t>
              </a:r>
            </a:p>
          </p:txBody>
        </p:sp>
        <p:sp>
          <p:nvSpPr>
            <p:cNvPr id="78" name="TextBox 77">
              <a:extLst>
                <a:ext uri="{FF2B5EF4-FFF2-40B4-BE49-F238E27FC236}">
                  <a16:creationId xmlns:a16="http://schemas.microsoft.com/office/drawing/2014/main" id="{6B654C68-5BFF-3743-BD66-38570FEFCB0D}"/>
                </a:ext>
              </a:extLst>
            </p:cNvPr>
            <p:cNvSpPr txBox="1"/>
            <p:nvPr/>
          </p:nvSpPr>
          <p:spPr>
            <a:xfrm>
              <a:off x="7555013" y="4050220"/>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1</a:t>
              </a:r>
            </a:p>
          </p:txBody>
        </p:sp>
        <p:sp>
          <p:nvSpPr>
            <p:cNvPr id="80" name="TextBox 79">
              <a:extLst>
                <a:ext uri="{FF2B5EF4-FFF2-40B4-BE49-F238E27FC236}">
                  <a16:creationId xmlns:a16="http://schemas.microsoft.com/office/drawing/2014/main" id="{F024D879-F474-444A-A996-3E6EAB5544EA}"/>
                </a:ext>
              </a:extLst>
            </p:cNvPr>
            <p:cNvSpPr txBox="1"/>
            <p:nvPr/>
          </p:nvSpPr>
          <p:spPr>
            <a:xfrm>
              <a:off x="7516512" y="4417499"/>
              <a:ext cx="525898"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B1</a:t>
              </a:r>
            </a:p>
          </p:txBody>
        </p:sp>
      </p:grpSp>
      <p:sp>
        <p:nvSpPr>
          <p:cNvPr id="61" name="Rectangle: Rounded Corners 121">
            <a:extLst>
              <a:ext uri="{FF2B5EF4-FFF2-40B4-BE49-F238E27FC236}">
                <a16:creationId xmlns:a16="http://schemas.microsoft.com/office/drawing/2014/main" id="{E7A41A19-7A9F-F042-8BEA-225C5225835D}"/>
              </a:ext>
            </a:extLst>
          </p:cNvPr>
          <p:cNvSpPr/>
          <p:nvPr/>
        </p:nvSpPr>
        <p:spPr>
          <a:xfrm>
            <a:off x="906954" y="5648912"/>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2" name="Graphic 61" descr="Back">
            <a:hlinkClick r:id="rId7" action="ppaction://hlinksldjump"/>
            <a:extLst>
              <a:ext uri="{FF2B5EF4-FFF2-40B4-BE49-F238E27FC236}">
                <a16:creationId xmlns:a16="http://schemas.microsoft.com/office/drawing/2014/main" id="{00341B2F-A550-0B44-9DAD-8990B7F82C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0121" y="5681491"/>
            <a:ext cx="438644" cy="438644"/>
          </a:xfrm>
          <a:prstGeom prst="round1Rect">
            <a:avLst/>
          </a:prstGeom>
        </p:spPr>
      </p:pic>
      <p:sp>
        <p:nvSpPr>
          <p:cNvPr id="64" name="Rectangle: Rounded Corners 121">
            <a:extLst>
              <a:ext uri="{FF2B5EF4-FFF2-40B4-BE49-F238E27FC236}">
                <a16:creationId xmlns:a16="http://schemas.microsoft.com/office/drawing/2014/main" id="{7ED3DA79-B466-0A4C-8C8D-14D657A92ADC}"/>
              </a:ext>
            </a:extLst>
          </p:cNvPr>
          <p:cNvSpPr/>
          <p:nvPr/>
        </p:nvSpPr>
        <p:spPr>
          <a:xfrm rot="16200000">
            <a:off x="4536450" y="5651528"/>
            <a:ext cx="498372" cy="504000"/>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5" name="Graphic 64" descr="Single gear">
            <a:hlinkClick r:id="rId10" action="ppaction://hlinksldjump"/>
            <a:extLst>
              <a:ext uri="{FF2B5EF4-FFF2-40B4-BE49-F238E27FC236}">
                <a16:creationId xmlns:a16="http://schemas.microsoft.com/office/drawing/2014/main" id="{F2534D7B-22E7-3045-B87F-BEB0709F7AF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4579180" y="5690694"/>
            <a:ext cx="420056" cy="424967"/>
          </a:xfrm>
          <a:prstGeom prst="round1Rect">
            <a:avLst/>
          </a:prstGeom>
        </p:spPr>
      </p:pic>
      <p:grpSp>
        <p:nvGrpSpPr>
          <p:cNvPr id="6" name="Group 5">
            <a:extLst>
              <a:ext uri="{FF2B5EF4-FFF2-40B4-BE49-F238E27FC236}">
                <a16:creationId xmlns:a16="http://schemas.microsoft.com/office/drawing/2014/main" id="{E7453511-0334-DB41-BF49-728DA9C90E3A}"/>
              </a:ext>
            </a:extLst>
          </p:cNvPr>
          <p:cNvGrpSpPr/>
          <p:nvPr/>
        </p:nvGrpSpPr>
        <p:grpSpPr>
          <a:xfrm>
            <a:off x="3697849" y="5511325"/>
            <a:ext cx="227739" cy="137971"/>
            <a:chOff x="3697849" y="5511325"/>
            <a:chExt cx="227739" cy="137971"/>
          </a:xfrm>
        </p:grpSpPr>
        <p:sp>
          <p:nvSpPr>
            <p:cNvPr id="66" name="Rectangle: Rounded Corners 125">
              <a:extLst>
                <a:ext uri="{FF2B5EF4-FFF2-40B4-BE49-F238E27FC236}">
                  <a16:creationId xmlns:a16="http://schemas.microsoft.com/office/drawing/2014/main" id="{67BB6655-3D9E-3A46-A0FE-859DDA61E078}"/>
                </a:ext>
              </a:extLst>
            </p:cNvPr>
            <p:cNvSpPr/>
            <p:nvPr/>
          </p:nvSpPr>
          <p:spPr>
            <a:xfrm rot="16200000">
              <a:off x="3742733" y="5466441"/>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7" name="Graphic 66" descr="Play">
              <a:extLst>
                <a:ext uri="{FF2B5EF4-FFF2-40B4-BE49-F238E27FC236}">
                  <a16:creationId xmlns:a16="http://schemas.microsoft.com/office/drawing/2014/main" id="{F49FA6AB-72C0-0E41-A201-1B7C5A90AD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3778963" y="5519160"/>
              <a:ext cx="75080" cy="138659"/>
            </a:xfrm>
            <a:prstGeom prst="rect">
              <a:avLst/>
            </a:prstGeom>
          </p:spPr>
        </p:pic>
      </p:grpSp>
      <p:grpSp>
        <p:nvGrpSpPr>
          <p:cNvPr id="101" name="Group 100">
            <a:extLst>
              <a:ext uri="{FF2B5EF4-FFF2-40B4-BE49-F238E27FC236}">
                <a16:creationId xmlns:a16="http://schemas.microsoft.com/office/drawing/2014/main" id="{348AEB17-E146-5949-8A95-0F5181C4AEC0}"/>
              </a:ext>
            </a:extLst>
          </p:cNvPr>
          <p:cNvGrpSpPr/>
          <p:nvPr/>
        </p:nvGrpSpPr>
        <p:grpSpPr>
          <a:xfrm flipV="1">
            <a:off x="3711555" y="6024471"/>
            <a:ext cx="227739" cy="137971"/>
            <a:chOff x="3697849" y="5511325"/>
            <a:chExt cx="227739" cy="137971"/>
          </a:xfrm>
        </p:grpSpPr>
        <p:sp>
          <p:nvSpPr>
            <p:cNvPr id="102" name="Rectangle: Rounded Corners 125">
              <a:extLst>
                <a:ext uri="{FF2B5EF4-FFF2-40B4-BE49-F238E27FC236}">
                  <a16:creationId xmlns:a16="http://schemas.microsoft.com/office/drawing/2014/main" id="{671A1094-540E-8A40-A01C-F4119748B75D}"/>
                </a:ext>
              </a:extLst>
            </p:cNvPr>
            <p:cNvSpPr/>
            <p:nvPr/>
          </p:nvSpPr>
          <p:spPr>
            <a:xfrm rot="16200000">
              <a:off x="3742733" y="5466441"/>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3" name="Graphic 102" descr="Play">
              <a:extLst>
                <a:ext uri="{FF2B5EF4-FFF2-40B4-BE49-F238E27FC236}">
                  <a16:creationId xmlns:a16="http://schemas.microsoft.com/office/drawing/2014/main" id="{3B70F7CE-0481-B143-BFD2-1660758569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3778963" y="5519160"/>
              <a:ext cx="75080" cy="138659"/>
            </a:xfrm>
            <a:prstGeom prst="rect">
              <a:avLst/>
            </a:prstGeom>
          </p:spPr>
        </p:pic>
      </p:grpSp>
      <p:grpSp>
        <p:nvGrpSpPr>
          <p:cNvPr id="3" name="Group 2">
            <a:extLst>
              <a:ext uri="{FF2B5EF4-FFF2-40B4-BE49-F238E27FC236}">
                <a16:creationId xmlns:a16="http://schemas.microsoft.com/office/drawing/2014/main" id="{50AA741E-7664-E344-B99E-71C690913FAE}"/>
              </a:ext>
            </a:extLst>
          </p:cNvPr>
          <p:cNvGrpSpPr/>
          <p:nvPr/>
        </p:nvGrpSpPr>
        <p:grpSpPr>
          <a:xfrm>
            <a:off x="1528338" y="5652319"/>
            <a:ext cx="2884293" cy="504000"/>
            <a:chOff x="1528338" y="5652319"/>
            <a:chExt cx="2884293" cy="504000"/>
          </a:xfrm>
        </p:grpSpPr>
        <p:sp>
          <p:nvSpPr>
            <p:cNvPr id="63" name="Rectangle: Rounded Corners 121">
              <a:extLst>
                <a:ext uri="{FF2B5EF4-FFF2-40B4-BE49-F238E27FC236}">
                  <a16:creationId xmlns:a16="http://schemas.microsoft.com/office/drawing/2014/main" id="{B7B22FAE-5056-2E4B-9E52-1F998CEE3E63}"/>
                </a:ext>
              </a:extLst>
            </p:cNvPr>
            <p:cNvSpPr/>
            <p:nvPr/>
          </p:nvSpPr>
          <p:spPr>
            <a:xfrm>
              <a:off x="1528338" y="5652319"/>
              <a:ext cx="2884293" cy="504000"/>
            </a:xfrm>
            <a:prstGeom prst="round2Same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mj-lt"/>
                </a:rPr>
                <a:t>              Turn Left</a:t>
              </a:r>
              <a:endParaRPr lang="en-SG" sz="2000" dirty="0">
                <a:latin typeface="+mj-lt"/>
              </a:endParaRPr>
            </a:p>
          </p:txBody>
        </p:sp>
        <p:cxnSp>
          <p:nvCxnSpPr>
            <p:cNvPr id="98" name="Straight Connector 97">
              <a:extLst>
                <a:ext uri="{FF2B5EF4-FFF2-40B4-BE49-F238E27FC236}">
                  <a16:creationId xmlns:a16="http://schemas.microsoft.com/office/drawing/2014/main" id="{F4591665-835D-6A46-A850-53ED5E68F22C}"/>
                </a:ext>
              </a:extLst>
            </p:cNvPr>
            <p:cNvCxnSpPr>
              <a:cxnSpLocks/>
            </p:cNvCxnSpPr>
            <p:nvPr/>
          </p:nvCxnSpPr>
          <p:spPr>
            <a:xfrm>
              <a:off x="3959652" y="5654342"/>
              <a:ext cx="0" cy="498372"/>
            </a:xfrm>
            <a:prstGeom prst="line">
              <a:avLst/>
            </a:prstGeom>
            <a:ln w="31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10" name="Graphic 9" descr="Exit">
              <a:hlinkClick r:id="rId7" action="ppaction://hlinksldjump"/>
              <a:extLst>
                <a:ext uri="{FF2B5EF4-FFF2-40B4-BE49-F238E27FC236}">
                  <a16:creationId xmlns:a16="http://schemas.microsoft.com/office/drawing/2014/main" id="{D645DA87-5FBC-8B43-94BB-A142D0B7506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997938" y="5714812"/>
              <a:ext cx="406318" cy="406318"/>
            </a:xfrm>
            <a:prstGeom prst="rect">
              <a:avLst/>
            </a:prstGeom>
          </p:spPr>
        </p:pic>
      </p:grpSp>
      <p:sp>
        <p:nvSpPr>
          <p:cNvPr id="106" name="Flowchart: Connector 64">
            <a:extLst>
              <a:ext uri="{FF2B5EF4-FFF2-40B4-BE49-F238E27FC236}">
                <a16:creationId xmlns:a16="http://schemas.microsoft.com/office/drawing/2014/main" id="{F3201002-C51F-BF4A-A0AB-97A42F2B47DA}"/>
              </a:ext>
            </a:extLst>
          </p:cNvPr>
          <p:cNvSpPr/>
          <p:nvPr/>
        </p:nvSpPr>
        <p:spPr>
          <a:xfrm>
            <a:off x="2745433" y="4603492"/>
            <a:ext cx="239670" cy="224847"/>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Flowchart: Connector 44">
            <a:extLst>
              <a:ext uri="{FF2B5EF4-FFF2-40B4-BE49-F238E27FC236}">
                <a16:creationId xmlns:a16="http://schemas.microsoft.com/office/drawing/2014/main" id="{D02C6F95-50BB-0F4E-AFBF-81F48E7B0E19}"/>
              </a:ext>
            </a:extLst>
          </p:cNvPr>
          <p:cNvSpPr/>
          <p:nvPr/>
        </p:nvSpPr>
        <p:spPr>
          <a:xfrm>
            <a:off x="2433655" y="3568574"/>
            <a:ext cx="144999" cy="125573"/>
          </a:xfrm>
          <a:prstGeom prst="flowChartConnector">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useBgFill="1">
        <p:nvSpPr>
          <p:cNvPr id="108" name="Bent Arrow 14">
            <a:extLst>
              <a:ext uri="{FF2B5EF4-FFF2-40B4-BE49-F238E27FC236}">
                <a16:creationId xmlns:a16="http://schemas.microsoft.com/office/drawing/2014/main" id="{5626A9FB-CB37-724B-A170-404991A998D6}"/>
              </a:ext>
            </a:extLst>
          </p:cNvPr>
          <p:cNvSpPr/>
          <p:nvPr/>
        </p:nvSpPr>
        <p:spPr bwMode="white">
          <a:xfrm rot="3120000" flipH="1">
            <a:off x="3322064" y="2856149"/>
            <a:ext cx="1228447" cy="1562012"/>
          </a:xfrm>
          <a:custGeom>
            <a:avLst/>
            <a:gdLst>
              <a:gd name="connsiteX0" fmla="*/ 0 w 849842"/>
              <a:gd name="connsiteY0" fmla="*/ 1061039 h 1061039"/>
              <a:gd name="connsiteX1" fmla="*/ 0 w 849842"/>
              <a:gd name="connsiteY1" fmla="*/ 478036 h 1061039"/>
              <a:gd name="connsiteX2" fmla="*/ 371806 w 849842"/>
              <a:gd name="connsiteY2" fmla="*/ 106230 h 1061039"/>
              <a:gd name="connsiteX3" fmla="*/ 637382 w 849842"/>
              <a:gd name="connsiteY3" fmla="*/ 106230 h 1061039"/>
              <a:gd name="connsiteX4" fmla="*/ 637382 w 849842"/>
              <a:gd name="connsiteY4" fmla="*/ 0 h 1061039"/>
              <a:gd name="connsiteX5" fmla="*/ 849842 w 849842"/>
              <a:gd name="connsiteY5" fmla="*/ 212461 h 1061039"/>
              <a:gd name="connsiteX6" fmla="*/ 637382 w 849842"/>
              <a:gd name="connsiteY6" fmla="*/ 424921 h 1061039"/>
              <a:gd name="connsiteX7" fmla="*/ 637382 w 849842"/>
              <a:gd name="connsiteY7" fmla="*/ 318691 h 1061039"/>
              <a:gd name="connsiteX8" fmla="*/ 371806 w 849842"/>
              <a:gd name="connsiteY8" fmla="*/ 318691 h 1061039"/>
              <a:gd name="connsiteX9" fmla="*/ 212461 w 849842"/>
              <a:gd name="connsiteY9" fmla="*/ 478036 h 1061039"/>
              <a:gd name="connsiteX10" fmla="*/ 212461 w 849842"/>
              <a:gd name="connsiteY10" fmla="*/ 1061039 h 1061039"/>
              <a:gd name="connsiteX11" fmla="*/ 0 w 849842"/>
              <a:gd name="connsiteY11" fmla="*/ 1061039 h 1061039"/>
              <a:gd name="connsiteX0" fmla="*/ 0 w 925018"/>
              <a:gd name="connsiteY0" fmla="*/ 1061039 h 1061039"/>
              <a:gd name="connsiteX1" fmla="*/ 0 w 925018"/>
              <a:gd name="connsiteY1" fmla="*/ 478036 h 1061039"/>
              <a:gd name="connsiteX2" fmla="*/ 371806 w 925018"/>
              <a:gd name="connsiteY2" fmla="*/ 106230 h 1061039"/>
              <a:gd name="connsiteX3" fmla="*/ 637382 w 925018"/>
              <a:gd name="connsiteY3" fmla="*/ 106230 h 1061039"/>
              <a:gd name="connsiteX4" fmla="*/ 637382 w 925018"/>
              <a:gd name="connsiteY4" fmla="*/ 0 h 1061039"/>
              <a:gd name="connsiteX5" fmla="*/ 925018 w 925018"/>
              <a:gd name="connsiteY5" fmla="*/ 633869 h 1061039"/>
              <a:gd name="connsiteX6" fmla="*/ 637382 w 925018"/>
              <a:gd name="connsiteY6" fmla="*/ 424921 h 1061039"/>
              <a:gd name="connsiteX7" fmla="*/ 637382 w 925018"/>
              <a:gd name="connsiteY7" fmla="*/ 318691 h 1061039"/>
              <a:gd name="connsiteX8" fmla="*/ 371806 w 925018"/>
              <a:gd name="connsiteY8" fmla="*/ 318691 h 1061039"/>
              <a:gd name="connsiteX9" fmla="*/ 212461 w 925018"/>
              <a:gd name="connsiteY9" fmla="*/ 478036 h 1061039"/>
              <a:gd name="connsiteX10" fmla="*/ 212461 w 925018"/>
              <a:gd name="connsiteY10" fmla="*/ 1061039 h 1061039"/>
              <a:gd name="connsiteX11" fmla="*/ 0 w 925018"/>
              <a:gd name="connsiteY11" fmla="*/ 1061039 h 1061039"/>
              <a:gd name="connsiteX0" fmla="*/ 0 w 925018"/>
              <a:gd name="connsiteY0" fmla="*/ 1061039 h 1061039"/>
              <a:gd name="connsiteX1" fmla="*/ 0 w 925018"/>
              <a:gd name="connsiteY1" fmla="*/ 478036 h 1061039"/>
              <a:gd name="connsiteX2" fmla="*/ 371806 w 925018"/>
              <a:gd name="connsiteY2" fmla="*/ 106230 h 1061039"/>
              <a:gd name="connsiteX3" fmla="*/ 637382 w 925018"/>
              <a:gd name="connsiteY3" fmla="*/ 106230 h 1061039"/>
              <a:gd name="connsiteX4" fmla="*/ 637382 w 925018"/>
              <a:gd name="connsiteY4" fmla="*/ 0 h 1061039"/>
              <a:gd name="connsiteX5" fmla="*/ 925018 w 925018"/>
              <a:gd name="connsiteY5" fmla="*/ 633869 h 1061039"/>
              <a:gd name="connsiteX6" fmla="*/ 643278 w 925018"/>
              <a:gd name="connsiteY6" fmla="*/ 834803 h 1061039"/>
              <a:gd name="connsiteX7" fmla="*/ 637382 w 925018"/>
              <a:gd name="connsiteY7" fmla="*/ 318691 h 1061039"/>
              <a:gd name="connsiteX8" fmla="*/ 371806 w 925018"/>
              <a:gd name="connsiteY8" fmla="*/ 318691 h 1061039"/>
              <a:gd name="connsiteX9" fmla="*/ 212461 w 925018"/>
              <a:gd name="connsiteY9" fmla="*/ 478036 h 1061039"/>
              <a:gd name="connsiteX10" fmla="*/ 212461 w 925018"/>
              <a:gd name="connsiteY10" fmla="*/ 1061039 h 1061039"/>
              <a:gd name="connsiteX11" fmla="*/ 0 w 925018"/>
              <a:gd name="connsiteY11" fmla="*/ 1061039 h 1061039"/>
              <a:gd name="connsiteX0" fmla="*/ 0 w 925018"/>
              <a:gd name="connsiteY0" fmla="*/ 1061039 h 1061039"/>
              <a:gd name="connsiteX1" fmla="*/ 0 w 925018"/>
              <a:gd name="connsiteY1" fmla="*/ 478036 h 1061039"/>
              <a:gd name="connsiteX2" fmla="*/ 371806 w 925018"/>
              <a:gd name="connsiteY2" fmla="*/ 106230 h 1061039"/>
              <a:gd name="connsiteX3" fmla="*/ 637382 w 925018"/>
              <a:gd name="connsiteY3" fmla="*/ 106230 h 1061039"/>
              <a:gd name="connsiteX4" fmla="*/ 637382 w 925018"/>
              <a:gd name="connsiteY4" fmla="*/ 0 h 1061039"/>
              <a:gd name="connsiteX5" fmla="*/ 925018 w 925018"/>
              <a:gd name="connsiteY5" fmla="*/ 633869 h 1061039"/>
              <a:gd name="connsiteX6" fmla="*/ 643278 w 925018"/>
              <a:gd name="connsiteY6" fmla="*/ 834803 h 1061039"/>
              <a:gd name="connsiteX7" fmla="*/ 654762 w 925018"/>
              <a:gd name="connsiteY7" fmla="*/ 520742 h 1061039"/>
              <a:gd name="connsiteX8" fmla="*/ 371806 w 925018"/>
              <a:gd name="connsiteY8" fmla="*/ 318691 h 1061039"/>
              <a:gd name="connsiteX9" fmla="*/ 212461 w 925018"/>
              <a:gd name="connsiteY9" fmla="*/ 478036 h 1061039"/>
              <a:gd name="connsiteX10" fmla="*/ 212461 w 925018"/>
              <a:gd name="connsiteY10" fmla="*/ 1061039 h 1061039"/>
              <a:gd name="connsiteX11" fmla="*/ 0 w 925018"/>
              <a:gd name="connsiteY11" fmla="*/ 1061039 h 1061039"/>
              <a:gd name="connsiteX0" fmla="*/ 0 w 925018"/>
              <a:gd name="connsiteY0" fmla="*/ 1061039 h 1061039"/>
              <a:gd name="connsiteX1" fmla="*/ 0 w 925018"/>
              <a:gd name="connsiteY1" fmla="*/ 478036 h 1061039"/>
              <a:gd name="connsiteX2" fmla="*/ 371806 w 925018"/>
              <a:gd name="connsiteY2" fmla="*/ 106230 h 1061039"/>
              <a:gd name="connsiteX3" fmla="*/ 660551 w 925018"/>
              <a:gd name="connsiteY3" fmla="*/ 360236 h 1061039"/>
              <a:gd name="connsiteX4" fmla="*/ 637382 w 925018"/>
              <a:gd name="connsiteY4" fmla="*/ 0 h 1061039"/>
              <a:gd name="connsiteX5" fmla="*/ 925018 w 925018"/>
              <a:gd name="connsiteY5" fmla="*/ 633869 h 1061039"/>
              <a:gd name="connsiteX6" fmla="*/ 643278 w 925018"/>
              <a:gd name="connsiteY6" fmla="*/ 834803 h 1061039"/>
              <a:gd name="connsiteX7" fmla="*/ 654762 w 925018"/>
              <a:gd name="connsiteY7" fmla="*/ 520742 h 1061039"/>
              <a:gd name="connsiteX8" fmla="*/ 371806 w 925018"/>
              <a:gd name="connsiteY8" fmla="*/ 318691 h 1061039"/>
              <a:gd name="connsiteX9" fmla="*/ 212461 w 925018"/>
              <a:gd name="connsiteY9" fmla="*/ 478036 h 1061039"/>
              <a:gd name="connsiteX10" fmla="*/ 212461 w 925018"/>
              <a:gd name="connsiteY10" fmla="*/ 1061039 h 1061039"/>
              <a:gd name="connsiteX11" fmla="*/ 0 w 925018"/>
              <a:gd name="connsiteY11" fmla="*/ 1061039 h 1061039"/>
              <a:gd name="connsiteX0" fmla="*/ 0 w 925018"/>
              <a:gd name="connsiteY0" fmla="*/ 1061039 h 1211093"/>
              <a:gd name="connsiteX1" fmla="*/ 0 w 925018"/>
              <a:gd name="connsiteY1" fmla="*/ 478036 h 1211093"/>
              <a:gd name="connsiteX2" fmla="*/ 371806 w 925018"/>
              <a:gd name="connsiteY2" fmla="*/ 106230 h 1211093"/>
              <a:gd name="connsiteX3" fmla="*/ 660551 w 925018"/>
              <a:gd name="connsiteY3" fmla="*/ 360236 h 1211093"/>
              <a:gd name="connsiteX4" fmla="*/ 637382 w 925018"/>
              <a:gd name="connsiteY4" fmla="*/ 0 h 1211093"/>
              <a:gd name="connsiteX5" fmla="*/ 925018 w 925018"/>
              <a:gd name="connsiteY5" fmla="*/ 633869 h 1211093"/>
              <a:gd name="connsiteX6" fmla="*/ 643278 w 925018"/>
              <a:gd name="connsiteY6" fmla="*/ 834803 h 1211093"/>
              <a:gd name="connsiteX7" fmla="*/ 654762 w 925018"/>
              <a:gd name="connsiteY7" fmla="*/ 520742 h 1211093"/>
              <a:gd name="connsiteX8" fmla="*/ 371806 w 925018"/>
              <a:gd name="connsiteY8" fmla="*/ 318691 h 1211093"/>
              <a:gd name="connsiteX9" fmla="*/ 212461 w 925018"/>
              <a:gd name="connsiteY9" fmla="*/ 478036 h 1211093"/>
              <a:gd name="connsiteX10" fmla="*/ 362605 w 925018"/>
              <a:gd name="connsiteY10" fmla="*/ 1211093 h 1211093"/>
              <a:gd name="connsiteX11" fmla="*/ 0 w 925018"/>
              <a:gd name="connsiteY11" fmla="*/ 1061039 h 1211093"/>
              <a:gd name="connsiteX0" fmla="*/ 0 w 1005805"/>
              <a:gd name="connsiteY0" fmla="*/ 1176524 h 1211093"/>
              <a:gd name="connsiteX1" fmla="*/ 80787 w 1005805"/>
              <a:gd name="connsiteY1" fmla="*/ 478036 h 1211093"/>
              <a:gd name="connsiteX2" fmla="*/ 452593 w 1005805"/>
              <a:gd name="connsiteY2" fmla="*/ 106230 h 1211093"/>
              <a:gd name="connsiteX3" fmla="*/ 741338 w 1005805"/>
              <a:gd name="connsiteY3" fmla="*/ 360236 h 1211093"/>
              <a:gd name="connsiteX4" fmla="*/ 718169 w 1005805"/>
              <a:gd name="connsiteY4" fmla="*/ 0 h 1211093"/>
              <a:gd name="connsiteX5" fmla="*/ 1005805 w 1005805"/>
              <a:gd name="connsiteY5" fmla="*/ 633869 h 1211093"/>
              <a:gd name="connsiteX6" fmla="*/ 724065 w 1005805"/>
              <a:gd name="connsiteY6" fmla="*/ 834803 h 1211093"/>
              <a:gd name="connsiteX7" fmla="*/ 735549 w 1005805"/>
              <a:gd name="connsiteY7" fmla="*/ 520742 h 1211093"/>
              <a:gd name="connsiteX8" fmla="*/ 452593 w 1005805"/>
              <a:gd name="connsiteY8" fmla="*/ 318691 h 1211093"/>
              <a:gd name="connsiteX9" fmla="*/ 293248 w 1005805"/>
              <a:gd name="connsiteY9" fmla="*/ 478036 h 1211093"/>
              <a:gd name="connsiteX10" fmla="*/ 443392 w 1005805"/>
              <a:gd name="connsiteY10" fmla="*/ 1211093 h 1211093"/>
              <a:gd name="connsiteX11" fmla="*/ 0 w 1005805"/>
              <a:gd name="connsiteY11" fmla="*/ 1176524 h 1211093"/>
              <a:gd name="connsiteX0" fmla="*/ 0 w 1005805"/>
              <a:gd name="connsiteY0" fmla="*/ 1176524 h 1211093"/>
              <a:gd name="connsiteX1" fmla="*/ 80787 w 1005805"/>
              <a:gd name="connsiteY1" fmla="*/ 478036 h 1211093"/>
              <a:gd name="connsiteX2" fmla="*/ 296706 w 1005805"/>
              <a:gd name="connsiteY2" fmla="*/ 54320 h 1211093"/>
              <a:gd name="connsiteX3" fmla="*/ 741338 w 1005805"/>
              <a:gd name="connsiteY3" fmla="*/ 360236 h 1211093"/>
              <a:gd name="connsiteX4" fmla="*/ 718169 w 1005805"/>
              <a:gd name="connsiteY4" fmla="*/ 0 h 1211093"/>
              <a:gd name="connsiteX5" fmla="*/ 1005805 w 1005805"/>
              <a:gd name="connsiteY5" fmla="*/ 633869 h 1211093"/>
              <a:gd name="connsiteX6" fmla="*/ 724065 w 1005805"/>
              <a:gd name="connsiteY6" fmla="*/ 834803 h 1211093"/>
              <a:gd name="connsiteX7" fmla="*/ 735549 w 1005805"/>
              <a:gd name="connsiteY7" fmla="*/ 520742 h 1211093"/>
              <a:gd name="connsiteX8" fmla="*/ 452593 w 1005805"/>
              <a:gd name="connsiteY8" fmla="*/ 318691 h 1211093"/>
              <a:gd name="connsiteX9" fmla="*/ 293248 w 1005805"/>
              <a:gd name="connsiteY9" fmla="*/ 478036 h 1211093"/>
              <a:gd name="connsiteX10" fmla="*/ 443392 w 1005805"/>
              <a:gd name="connsiteY10" fmla="*/ 1211093 h 1211093"/>
              <a:gd name="connsiteX11" fmla="*/ 0 w 1005805"/>
              <a:gd name="connsiteY11" fmla="*/ 1176524 h 1211093"/>
              <a:gd name="connsiteX0" fmla="*/ 0 w 1005805"/>
              <a:gd name="connsiteY0" fmla="*/ 1176524 h 1211093"/>
              <a:gd name="connsiteX1" fmla="*/ 80787 w 1005805"/>
              <a:gd name="connsiteY1" fmla="*/ 478036 h 1211093"/>
              <a:gd name="connsiteX2" fmla="*/ 296706 w 1005805"/>
              <a:gd name="connsiteY2" fmla="*/ 54320 h 1211093"/>
              <a:gd name="connsiteX3" fmla="*/ 741338 w 1005805"/>
              <a:gd name="connsiteY3" fmla="*/ 360236 h 1211093"/>
              <a:gd name="connsiteX4" fmla="*/ 718169 w 1005805"/>
              <a:gd name="connsiteY4" fmla="*/ 0 h 1211093"/>
              <a:gd name="connsiteX5" fmla="*/ 1005805 w 1005805"/>
              <a:gd name="connsiteY5" fmla="*/ 633869 h 1211093"/>
              <a:gd name="connsiteX6" fmla="*/ 724065 w 1005805"/>
              <a:gd name="connsiteY6" fmla="*/ 834803 h 1211093"/>
              <a:gd name="connsiteX7" fmla="*/ 735549 w 1005805"/>
              <a:gd name="connsiteY7" fmla="*/ 520742 h 1211093"/>
              <a:gd name="connsiteX8" fmla="*/ 342893 w 1005805"/>
              <a:gd name="connsiteY8" fmla="*/ 278313 h 1211093"/>
              <a:gd name="connsiteX9" fmla="*/ 293248 w 1005805"/>
              <a:gd name="connsiteY9" fmla="*/ 478036 h 1211093"/>
              <a:gd name="connsiteX10" fmla="*/ 443392 w 1005805"/>
              <a:gd name="connsiteY10" fmla="*/ 1211093 h 1211093"/>
              <a:gd name="connsiteX11" fmla="*/ 0 w 1005805"/>
              <a:gd name="connsiteY11" fmla="*/ 1176524 h 1211093"/>
              <a:gd name="connsiteX0" fmla="*/ 0 w 1063563"/>
              <a:gd name="connsiteY0" fmla="*/ 1176524 h 1211093"/>
              <a:gd name="connsiteX1" fmla="*/ 80787 w 1063563"/>
              <a:gd name="connsiteY1" fmla="*/ 478036 h 1211093"/>
              <a:gd name="connsiteX2" fmla="*/ 296706 w 1063563"/>
              <a:gd name="connsiteY2" fmla="*/ 54320 h 1211093"/>
              <a:gd name="connsiteX3" fmla="*/ 741338 w 1063563"/>
              <a:gd name="connsiteY3" fmla="*/ 360236 h 1211093"/>
              <a:gd name="connsiteX4" fmla="*/ 718169 w 1063563"/>
              <a:gd name="connsiteY4" fmla="*/ 0 h 1211093"/>
              <a:gd name="connsiteX5" fmla="*/ 1063563 w 1063563"/>
              <a:gd name="connsiteY5" fmla="*/ 726220 h 1211093"/>
              <a:gd name="connsiteX6" fmla="*/ 724065 w 1063563"/>
              <a:gd name="connsiteY6" fmla="*/ 834803 h 1211093"/>
              <a:gd name="connsiteX7" fmla="*/ 735549 w 1063563"/>
              <a:gd name="connsiteY7" fmla="*/ 520742 h 1211093"/>
              <a:gd name="connsiteX8" fmla="*/ 342893 w 1063563"/>
              <a:gd name="connsiteY8" fmla="*/ 278313 h 1211093"/>
              <a:gd name="connsiteX9" fmla="*/ 293248 w 1063563"/>
              <a:gd name="connsiteY9" fmla="*/ 478036 h 1211093"/>
              <a:gd name="connsiteX10" fmla="*/ 443392 w 1063563"/>
              <a:gd name="connsiteY10" fmla="*/ 1211093 h 1211093"/>
              <a:gd name="connsiteX11" fmla="*/ 0 w 1063563"/>
              <a:gd name="connsiteY11" fmla="*/ 1176524 h 1211093"/>
              <a:gd name="connsiteX0" fmla="*/ 0 w 1063563"/>
              <a:gd name="connsiteY0" fmla="*/ 1176524 h 1211093"/>
              <a:gd name="connsiteX1" fmla="*/ 80787 w 1063563"/>
              <a:gd name="connsiteY1" fmla="*/ 478036 h 1211093"/>
              <a:gd name="connsiteX2" fmla="*/ 296706 w 1063563"/>
              <a:gd name="connsiteY2" fmla="*/ 54320 h 1211093"/>
              <a:gd name="connsiteX3" fmla="*/ 741338 w 1063563"/>
              <a:gd name="connsiteY3" fmla="*/ 360236 h 1211093"/>
              <a:gd name="connsiteX4" fmla="*/ 718169 w 1063563"/>
              <a:gd name="connsiteY4" fmla="*/ 0 h 1211093"/>
              <a:gd name="connsiteX5" fmla="*/ 1063563 w 1063563"/>
              <a:gd name="connsiteY5" fmla="*/ 726220 h 1211093"/>
              <a:gd name="connsiteX6" fmla="*/ 562396 w 1063563"/>
              <a:gd name="connsiteY6" fmla="*/ 754029 h 1211093"/>
              <a:gd name="connsiteX7" fmla="*/ 735549 w 1063563"/>
              <a:gd name="connsiteY7" fmla="*/ 520742 h 1211093"/>
              <a:gd name="connsiteX8" fmla="*/ 342893 w 1063563"/>
              <a:gd name="connsiteY8" fmla="*/ 278313 h 1211093"/>
              <a:gd name="connsiteX9" fmla="*/ 293248 w 1063563"/>
              <a:gd name="connsiteY9" fmla="*/ 478036 h 1211093"/>
              <a:gd name="connsiteX10" fmla="*/ 443392 w 1063563"/>
              <a:gd name="connsiteY10" fmla="*/ 1211093 h 1211093"/>
              <a:gd name="connsiteX11" fmla="*/ 0 w 1063563"/>
              <a:gd name="connsiteY11" fmla="*/ 1176524 h 1211093"/>
              <a:gd name="connsiteX0" fmla="*/ 0 w 1063563"/>
              <a:gd name="connsiteY0" fmla="*/ 1176524 h 1211093"/>
              <a:gd name="connsiteX1" fmla="*/ 80787 w 1063563"/>
              <a:gd name="connsiteY1" fmla="*/ 478036 h 1211093"/>
              <a:gd name="connsiteX2" fmla="*/ 296706 w 1063563"/>
              <a:gd name="connsiteY2" fmla="*/ 54320 h 1211093"/>
              <a:gd name="connsiteX3" fmla="*/ 741338 w 1063563"/>
              <a:gd name="connsiteY3" fmla="*/ 360236 h 1211093"/>
              <a:gd name="connsiteX4" fmla="*/ 718169 w 1063563"/>
              <a:gd name="connsiteY4" fmla="*/ 0 h 1211093"/>
              <a:gd name="connsiteX5" fmla="*/ 1063563 w 1063563"/>
              <a:gd name="connsiteY5" fmla="*/ 726220 h 1211093"/>
              <a:gd name="connsiteX6" fmla="*/ 585516 w 1063563"/>
              <a:gd name="connsiteY6" fmla="*/ 846391 h 1211093"/>
              <a:gd name="connsiteX7" fmla="*/ 735549 w 1063563"/>
              <a:gd name="connsiteY7" fmla="*/ 520742 h 1211093"/>
              <a:gd name="connsiteX8" fmla="*/ 342893 w 1063563"/>
              <a:gd name="connsiteY8" fmla="*/ 278313 h 1211093"/>
              <a:gd name="connsiteX9" fmla="*/ 293248 w 1063563"/>
              <a:gd name="connsiteY9" fmla="*/ 478036 h 1211093"/>
              <a:gd name="connsiteX10" fmla="*/ 443392 w 1063563"/>
              <a:gd name="connsiteY10" fmla="*/ 1211093 h 1211093"/>
              <a:gd name="connsiteX11" fmla="*/ 0 w 1063563"/>
              <a:gd name="connsiteY11" fmla="*/ 1176524 h 1211093"/>
              <a:gd name="connsiteX0" fmla="*/ 0 w 1063563"/>
              <a:gd name="connsiteY0" fmla="*/ 1176524 h 1211093"/>
              <a:gd name="connsiteX1" fmla="*/ 80787 w 1063563"/>
              <a:gd name="connsiteY1" fmla="*/ 478036 h 1211093"/>
              <a:gd name="connsiteX2" fmla="*/ 296706 w 1063563"/>
              <a:gd name="connsiteY2" fmla="*/ 54320 h 1211093"/>
              <a:gd name="connsiteX3" fmla="*/ 741338 w 1063563"/>
              <a:gd name="connsiteY3" fmla="*/ 360236 h 1211093"/>
              <a:gd name="connsiteX4" fmla="*/ 718169 w 1063563"/>
              <a:gd name="connsiteY4" fmla="*/ 0 h 1211093"/>
              <a:gd name="connsiteX5" fmla="*/ 1063563 w 1063563"/>
              <a:gd name="connsiteY5" fmla="*/ 726220 h 1211093"/>
              <a:gd name="connsiteX6" fmla="*/ 585516 w 1063563"/>
              <a:gd name="connsiteY6" fmla="*/ 846391 h 1211093"/>
              <a:gd name="connsiteX7" fmla="*/ 712456 w 1063563"/>
              <a:gd name="connsiteY7" fmla="*/ 520748 h 1211093"/>
              <a:gd name="connsiteX8" fmla="*/ 342893 w 1063563"/>
              <a:gd name="connsiteY8" fmla="*/ 278313 h 1211093"/>
              <a:gd name="connsiteX9" fmla="*/ 293248 w 1063563"/>
              <a:gd name="connsiteY9" fmla="*/ 478036 h 1211093"/>
              <a:gd name="connsiteX10" fmla="*/ 443392 w 1063563"/>
              <a:gd name="connsiteY10" fmla="*/ 1211093 h 1211093"/>
              <a:gd name="connsiteX11" fmla="*/ 0 w 1063563"/>
              <a:gd name="connsiteY11" fmla="*/ 1176524 h 1211093"/>
              <a:gd name="connsiteX0" fmla="*/ 0 w 1063563"/>
              <a:gd name="connsiteY0" fmla="*/ 1176524 h 1211093"/>
              <a:gd name="connsiteX1" fmla="*/ 80787 w 1063563"/>
              <a:gd name="connsiteY1" fmla="*/ 478036 h 1211093"/>
              <a:gd name="connsiteX2" fmla="*/ 296706 w 1063563"/>
              <a:gd name="connsiteY2" fmla="*/ 54320 h 1211093"/>
              <a:gd name="connsiteX3" fmla="*/ 741338 w 1063563"/>
              <a:gd name="connsiteY3" fmla="*/ 360236 h 1211093"/>
              <a:gd name="connsiteX4" fmla="*/ 718169 w 1063563"/>
              <a:gd name="connsiteY4" fmla="*/ 0 h 1211093"/>
              <a:gd name="connsiteX5" fmla="*/ 1063563 w 1063563"/>
              <a:gd name="connsiteY5" fmla="*/ 726220 h 1211093"/>
              <a:gd name="connsiteX6" fmla="*/ 625949 w 1063563"/>
              <a:gd name="connsiteY6" fmla="*/ 921429 h 1211093"/>
              <a:gd name="connsiteX7" fmla="*/ 712456 w 1063563"/>
              <a:gd name="connsiteY7" fmla="*/ 520748 h 1211093"/>
              <a:gd name="connsiteX8" fmla="*/ 342893 w 1063563"/>
              <a:gd name="connsiteY8" fmla="*/ 278313 h 1211093"/>
              <a:gd name="connsiteX9" fmla="*/ 293248 w 1063563"/>
              <a:gd name="connsiteY9" fmla="*/ 478036 h 1211093"/>
              <a:gd name="connsiteX10" fmla="*/ 443392 w 1063563"/>
              <a:gd name="connsiteY10" fmla="*/ 1211093 h 1211093"/>
              <a:gd name="connsiteX11" fmla="*/ 0 w 1063563"/>
              <a:gd name="connsiteY11" fmla="*/ 1176524 h 1211093"/>
              <a:gd name="connsiteX0" fmla="*/ 0 w 1063563"/>
              <a:gd name="connsiteY0" fmla="*/ 1176524 h 1211093"/>
              <a:gd name="connsiteX1" fmla="*/ 80787 w 1063563"/>
              <a:gd name="connsiteY1" fmla="*/ 478036 h 1211093"/>
              <a:gd name="connsiteX2" fmla="*/ 296706 w 1063563"/>
              <a:gd name="connsiteY2" fmla="*/ 54320 h 1211093"/>
              <a:gd name="connsiteX3" fmla="*/ 741338 w 1063563"/>
              <a:gd name="connsiteY3" fmla="*/ 360236 h 1211093"/>
              <a:gd name="connsiteX4" fmla="*/ 718169 w 1063563"/>
              <a:gd name="connsiteY4" fmla="*/ 0 h 1211093"/>
              <a:gd name="connsiteX5" fmla="*/ 1063563 w 1063563"/>
              <a:gd name="connsiteY5" fmla="*/ 726220 h 1211093"/>
              <a:gd name="connsiteX6" fmla="*/ 625949 w 1063563"/>
              <a:gd name="connsiteY6" fmla="*/ 921429 h 1211093"/>
              <a:gd name="connsiteX7" fmla="*/ 735571 w 1063563"/>
              <a:gd name="connsiteY7" fmla="*/ 590017 h 1211093"/>
              <a:gd name="connsiteX8" fmla="*/ 342893 w 1063563"/>
              <a:gd name="connsiteY8" fmla="*/ 278313 h 1211093"/>
              <a:gd name="connsiteX9" fmla="*/ 293248 w 1063563"/>
              <a:gd name="connsiteY9" fmla="*/ 478036 h 1211093"/>
              <a:gd name="connsiteX10" fmla="*/ 443392 w 1063563"/>
              <a:gd name="connsiteY10" fmla="*/ 1211093 h 1211093"/>
              <a:gd name="connsiteX11" fmla="*/ 0 w 1063563"/>
              <a:gd name="connsiteY11" fmla="*/ 1176524 h 1211093"/>
              <a:gd name="connsiteX0" fmla="*/ 0 w 1063563"/>
              <a:gd name="connsiteY0" fmla="*/ 1176524 h 1340390"/>
              <a:gd name="connsiteX1" fmla="*/ 80787 w 1063563"/>
              <a:gd name="connsiteY1" fmla="*/ 478036 h 1340390"/>
              <a:gd name="connsiteX2" fmla="*/ 296706 w 1063563"/>
              <a:gd name="connsiteY2" fmla="*/ 54320 h 1340390"/>
              <a:gd name="connsiteX3" fmla="*/ 741338 w 1063563"/>
              <a:gd name="connsiteY3" fmla="*/ 360236 h 1340390"/>
              <a:gd name="connsiteX4" fmla="*/ 718169 w 1063563"/>
              <a:gd name="connsiteY4" fmla="*/ 0 h 1340390"/>
              <a:gd name="connsiteX5" fmla="*/ 1063563 w 1063563"/>
              <a:gd name="connsiteY5" fmla="*/ 726220 h 1340390"/>
              <a:gd name="connsiteX6" fmla="*/ 625949 w 1063563"/>
              <a:gd name="connsiteY6" fmla="*/ 921429 h 1340390"/>
              <a:gd name="connsiteX7" fmla="*/ 735571 w 1063563"/>
              <a:gd name="connsiteY7" fmla="*/ 590017 h 1340390"/>
              <a:gd name="connsiteX8" fmla="*/ 342893 w 1063563"/>
              <a:gd name="connsiteY8" fmla="*/ 278313 h 1340390"/>
              <a:gd name="connsiteX9" fmla="*/ 293248 w 1063563"/>
              <a:gd name="connsiteY9" fmla="*/ 478036 h 1340390"/>
              <a:gd name="connsiteX10" fmla="*/ 505694 w 1063563"/>
              <a:gd name="connsiteY10" fmla="*/ 1340390 h 1340390"/>
              <a:gd name="connsiteX11" fmla="*/ 0 w 1063563"/>
              <a:gd name="connsiteY11" fmla="*/ 1176524 h 1340390"/>
              <a:gd name="connsiteX0" fmla="*/ 0 w 1111495"/>
              <a:gd name="connsiteY0" fmla="*/ 1052013 h 1340390"/>
              <a:gd name="connsiteX1" fmla="*/ 128719 w 1111495"/>
              <a:gd name="connsiteY1" fmla="*/ 478036 h 1340390"/>
              <a:gd name="connsiteX2" fmla="*/ 344638 w 1111495"/>
              <a:gd name="connsiteY2" fmla="*/ 54320 h 1340390"/>
              <a:gd name="connsiteX3" fmla="*/ 789270 w 1111495"/>
              <a:gd name="connsiteY3" fmla="*/ 360236 h 1340390"/>
              <a:gd name="connsiteX4" fmla="*/ 766101 w 1111495"/>
              <a:gd name="connsiteY4" fmla="*/ 0 h 1340390"/>
              <a:gd name="connsiteX5" fmla="*/ 1111495 w 1111495"/>
              <a:gd name="connsiteY5" fmla="*/ 726220 h 1340390"/>
              <a:gd name="connsiteX6" fmla="*/ 673881 w 1111495"/>
              <a:gd name="connsiteY6" fmla="*/ 921429 h 1340390"/>
              <a:gd name="connsiteX7" fmla="*/ 783503 w 1111495"/>
              <a:gd name="connsiteY7" fmla="*/ 590017 h 1340390"/>
              <a:gd name="connsiteX8" fmla="*/ 390825 w 1111495"/>
              <a:gd name="connsiteY8" fmla="*/ 278313 h 1340390"/>
              <a:gd name="connsiteX9" fmla="*/ 341180 w 1111495"/>
              <a:gd name="connsiteY9" fmla="*/ 478036 h 1340390"/>
              <a:gd name="connsiteX10" fmla="*/ 553626 w 1111495"/>
              <a:gd name="connsiteY10" fmla="*/ 1340390 h 1340390"/>
              <a:gd name="connsiteX11" fmla="*/ 0 w 1111495"/>
              <a:gd name="connsiteY11" fmla="*/ 1052013 h 1340390"/>
              <a:gd name="connsiteX0" fmla="*/ 0 w 1111495"/>
              <a:gd name="connsiteY0" fmla="*/ 1052013 h 1340390"/>
              <a:gd name="connsiteX1" fmla="*/ 128719 w 1111495"/>
              <a:gd name="connsiteY1" fmla="*/ 478036 h 1340390"/>
              <a:gd name="connsiteX2" fmla="*/ 272783 w 1111495"/>
              <a:gd name="connsiteY2" fmla="*/ 11236 h 1340390"/>
              <a:gd name="connsiteX3" fmla="*/ 789270 w 1111495"/>
              <a:gd name="connsiteY3" fmla="*/ 360236 h 1340390"/>
              <a:gd name="connsiteX4" fmla="*/ 766101 w 1111495"/>
              <a:gd name="connsiteY4" fmla="*/ 0 h 1340390"/>
              <a:gd name="connsiteX5" fmla="*/ 1111495 w 1111495"/>
              <a:gd name="connsiteY5" fmla="*/ 726220 h 1340390"/>
              <a:gd name="connsiteX6" fmla="*/ 673881 w 1111495"/>
              <a:gd name="connsiteY6" fmla="*/ 921429 h 1340390"/>
              <a:gd name="connsiteX7" fmla="*/ 783503 w 1111495"/>
              <a:gd name="connsiteY7" fmla="*/ 590017 h 1340390"/>
              <a:gd name="connsiteX8" fmla="*/ 390825 w 1111495"/>
              <a:gd name="connsiteY8" fmla="*/ 278313 h 1340390"/>
              <a:gd name="connsiteX9" fmla="*/ 341180 w 1111495"/>
              <a:gd name="connsiteY9" fmla="*/ 478036 h 1340390"/>
              <a:gd name="connsiteX10" fmla="*/ 553626 w 1111495"/>
              <a:gd name="connsiteY10" fmla="*/ 1340390 h 1340390"/>
              <a:gd name="connsiteX11" fmla="*/ 0 w 1111495"/>
              <a:gd name="connsiteY11" fmla="*/ 1052013 h 1340390"/>
              <a:gd name="connsiteX0" fmla="*/ 0 w 1111495"/>
              <a:gd name="connsiteY0" fmla="*/ 1083857 h 1372234"/>
              <a:gd name="connsiteX1" fmla="*/ 128719 w 1111495"/>
              <a:gd name="connsiteY1" fmla="*/ 509880 h 1372234"/>
              <a:gd name="connsiteX2" fmla="*/ 191348 w 1111495"/>
              <a:gd name="connsiteY2" fmla="*/ 0 h 1372234"/>
              <a:gd name="connsiteX3" fmla="*/ 789270 w 1111495"/>
              <a:gd name="connsiteY3" fmla="*/ 392080 h 1372234"/>
              <a:gd name="connsiteX4" fmla="*/ 766101 w 1111495"/>
              <a:gd name="connsiteY4" fmla="*/ 31844 h 1372234"/>
              <a:gd name="connsiteX5" fmla="*/ 1111495 w 1111495"/>
              <a:gd name="connsiteY5" fmla="*/ 758064 h 1372234"/>
              <a:gd name="connsiteX6" fmla="*/ 673881 w 1111495"/>
              <a:gd name="connsiteY6" fmla="*/ 953273 h 1372234"/>
              <a:gd name="connsiteX7" fmla="*/ 783503 w 1111495"/>
              <a:gd name="connsiteY7" fmla="*/ 621861 h 1372234"/>
              <a:gd name="connsiteX8" fmla="*/ 390825 w 1111495"/>
              <a:gd name="connsiteY8" fmla="*/ 310157 h 1372234"/>
              <a:gd name="connsiteX9" fmla="*/ 341180 w 1111495"/>
              <a:gd name="connsiteY9" fmla="*/ 509880 h 1372234"/>
              <a:gd name="connsiteX10" fmla="*/ 553626 w 1111495"/>
              <a:gd name="connsiteY10" fmla="*/ 1372234 h 1372234"/>
              <a:gd name="connsiteX11" fmla="*/ 0 w 1111495"/>
              <a:gd name="connsiteY11" fmla="*/ 1083857 h 1372234"/>
              <a:gd name="connsiteX0" fmla="*/ 0 w 1111495"/>
              <a:gd name="connsiteY0" fmla="*/ 1083857 h 1372234"/>
              <a:gd name="connsiteX1" fmla="*/ 109588 w 1111495"/>
              <a:gd name="connsiteY1" fmla="*/ 596097 h 1372234"/>
              <a:gd name="connsiteX2" fmla="*/ 191348 w 1111495"/>
              <a:gd name="connsiteY2" fmla="*/ 0 h 1372234"/>
              <a:gd name="connsiteX3" fmla="*/ 789270 w 1111495"/>
              <a:gd name="connsiteY3" fmla="*/ 392080 h 1372234"/>
              <a:gd name="connsiteX4" fmla="*/ 766101 w 1111495"/>
              <a:gd name="connsiteY4" fmla="*/ 31844 h 1372234"/>
              <a:gd name="connsiteX5" fmla="*/ 1111495 w 1111495"/>
              <a:gd name="connsiteY5" fmla="*/ 758064 h 1372234"/>
              <a:gd name="connsiteX6" fmla="*/ 673881 w 1111495"/>
              <a:gd name="connsiteY6" fmla="*/ 953273 h 1372234"/>
              <a:gd name="connsiteX7" fmla="*/ 783503 w 1111495"/>
              <a:gd name="connsiteY7" fmla="*/ 621861 h 1372234"/>
              <a:gd name="connsiteX8" fmla="*/ 390825 w 1111495"/>
              <a:gd name="connsiteY8" fmla="*/ 310157 h 1372234"/>
              <a:gd name="connsiteX9" fmla="*/ 341180 w 1111495"/>
              <a:gd name="connsiteY9" fmla="*/ 509880 h 1372234"/>
              <a:gd name="connsiteX10" fmla="*/ 553626 w 1111495"/>
              <a:gd name="connsiteY10" fmla="*/ 1372234 h 1372234"/>
              <a:gd name="connsiteX11" fmla="*/ 0 w 1111495"/>
              <a:gd name="connsiteY11" fmla="*/ 1083857 h 1372234"/>
              <a:gd name="connsiteX0" fmla="*/ 0 w 1111495"/>
              <a:gd name="connsiteY0" fmla="*/ 1052013 h 1340390"/>
              <a:gd name="connsiteX1" fmla="*/ 109588 w 1111495"/>
              <a:gd name="connsiteY1" fmla="*/ 564253 h 1340390"/>
              <a:gd name="connsiteX2" fmla="*/ 272779 w 1111495"/>
              <a:gd name="connsiteY2" fmla="*/ 1658 h 1340390"/>
              <a:gd name="connsiteX3" fmla="*/ 789270 w 1111495"/>
              <a:gd name="connsiteY3" fmla="*/ 360236 h 1340390"/>
              <a:gd name="connsiteX4" fmla="*/ 766101 w 1111495"/>
              <a:gd name="connsiteY4" fmla="*/ 0 h 1340390"/>
              <a:gd name="connsiteX5" fmla="*/ 1111495 w 1111495"/>
              <a:gd name="connsiteY5" fmla="*/ 726220 h 1340390"/>
              <a:gd name="connsiteX6" fmla="*/ 673881 w 1111495"/>
              <a:gd name="connsiteY6" fmla="*/ 921429 h 1340390"/>
              <a:gd name="connsiteX7" fmla="*/ 783503 w 1111495"/>
              <a:gd name="connsiteY7" fmla="*/ 590017 h 1340390"/>
              <a:gd name="connsiteX8" fmla="*/ 390825 w 1111495"/>
              <a:gd name="connsiteY8" fmla="*/ 278313 h 1340390"/>
              <a:gd name="connsiteX9" fmla="*/ 341180 w 1111495"/>
              <a:gd name="connsiteY9" fmla="*/ 478036 h 1340390"/>
              <a:gd name="connsiteX10" fmla="*/ 553626 w 1111495"/>
              <a:gd name="connsiteY10" fmla="*/ 1340390 h 1340390"/>
              <a:gd name="connsiteX11" fmla="*/ 0 w 1111495"/>
              <a:gd name="connsiteY11" fmla="*/ 1052013 h 1340390"/>
              <a:gd name="connsiteX0" fmla="*/ 0 w 1111495"/>
              <a:gd name="connsiteY0" fmla="*/ 1052013 h 1340390"/>
              <a:gd name="connsiteX1" fmla="*/ 109588 w 1111495"/>
              <a:gd name="connsiteY1" fmla="*/ 564253 h 1340390"/>
              <a:gd name="connsiteX2" fmla="*/ 272779 w 1111495"/>
              <a:gd name="connsiteY2" fmla="*/ 1658 h 1340390"/>
              <a:gd name="connsiteX3" fmla="*/ 789270 w 1111495"/>
              <a:gd name="connsiteY3" fmla="*/ 360236 h 1340390"/>
              <a:gd name="connsiteX4" fmla="*/ 766101 w 1111495"/>
              <a:gd name="connsiteY4" fmla="*/ 0 h 1340390"/>
              <a:gd name="connsiteX5" fmla="*/ 1111495 w 1111495"/>
              <a:gd name="connsiteY5" fmla="*/ 726220 h 1340390"/>
              <a:gd name="connsiteX6" fmla="*/ 673881 w 1111495"/>
              <a:gd name="connsiteY6" fmla="*/ 921429 h 1340390"/>
              <a:gd name="connsiteX7" fmla="*/ 783503 w 1111495"/>
              <a:gd name="connsiteY7" fmla="*/ 590017 h 1340390"/>
              <a:gd name="connsiteX8" fmla="*/ 390825 w 1111495"/>
              <a:gd name="connsiteY8" fmla="*/ 278313 h 1340390"/>
              <a:gd name="connsiteX9" fmla="*/ 341180 w 1111495"/>
              <a:gd name="connsiteY9" fmla="*/ 478036 h 1340390"/>
              <a:gd name="connsiteX10" fmla="*/ 553626 w 1111495"/>
              <a:gd name="connsiteY10" fmla="*/ 1340390 h 1340390"/>
              <a:gd name="connsiteX11" fmla="*/ 0 w 1111495"/>
              <a:gd name="connsiteY11" fmla="*/ 1052013 h 1340390"/>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90825 w 1111495"/>
              <a:gd name="connsiteY8" fmla="*/ 324529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90825 w 1111495"/>
              <a:gd name="connsiteY8" fmla="*/ 324529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66879 w 1111495"/>
              <a:gd name="connsiteY8" fmla="*/ 329326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66879 w 1111495"/>
              <a:gd name="connsiteY8" fmla="*/ 329326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 name="connsiteX0" fmla="*/ 0 w 1111495"/>
              <a:gd name="connsiteY0" fmla="*/ 1098229 h 1386606"/>
              <a:gd name="connsiteX1" fmla="*/ 95215 w 1111495"/>
              <a:gd name="connsiteY1" fmla="*/ 596105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 name="connsiteX0" fmla="*/ 0 w 1111495"/>
              <a:gd name="connsiteY0" fmla="*/ 1098229 h 1386606"/>
              <a:gd name="connsiteX1" fmla="*/ 95215 w 1111495"/>
              <a:gd name="connsiteY1" fmla="*/ 596105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 name="connsiteX0" fmla="*/ 0 w 1111495"/>
              <a:gd name="connsiteY0" fmla="*/ 1098229 h 1386606"/>
              <a:gd name="connsiteX1" fmla="*/ 95215 w 1111495"/>
              <a:gd name="connsiteY1" fmla="*/ 596105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 name="connsiteX0" fmla="*/ 0 w 1111495"/>
              <a:gd name="connsiteY0" fmla="*/ 1098229 h 1386606"/>
              <a:gd name="connsiteX1" fmla="*/ 95215 w 1111495"/>
              <a:gd name="connsiteY1" fmla="*/ 596105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3 w 1111495"/>
              <a:gd name="connsiteY6" fmla="*/ 977224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 name="connsiteX0" fmla="*/ 0 w 1111495"/>
              <a:gd name="connsiteY0" fmla="*/ 1098229 h 1386606"/>
              <a:gd name="connsiteX1" fmla="*/ 95215 w 1111495"/>
              <a:gd name="connsiteY1" fmla="*/ 596105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3 w 1111495"/>
              <a:gd name="connsiteY6" fmla="*/ 977224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 name="connsiteX0" fmla="*/ 0 w 1111495"/>
              <a:gd name="connsiteY0" fmla="*/ 1098229 h 1386606"/>
              <a:gd name="connsiteX1" fmla="*/ 95215 w 1111495"/>
              <a:gd name="connsiteY1" fmla="*/ 596105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3 w 1111495"/>
              <a:gd name="connsiteY6" fmla="*/ 977224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1495" h="1386606">
                <a:moveTo>
                  <a:pt x="0" y="1098229"/>
                </a:moveTo>
                <a:cubicBezTo>
                  <a:pt x="31738" y="930854"/>
                  <a:pt x="-8262" y="1103553"/>
                  <a:pt x="95215" y="596105"/>
                </a:cubicBezTo>
                <a:cubicBezTo>
                  <a:pt x="195682" y="21942"/>
                  <a:pt x="-4078" y="1135107"/>
                  <a:pt x="205712" y="0"/>
                </a:cubicBezTo>
                <a:lnTo>
                  <a:pt x="789270" y="406452"/>
                </a:lnTo>
                <a:lnTo>
                  <a:pt x="766101" y="46216"/>
                </a:lnTo>
                <a:lnTo>
                  <a:pt x="1111495" y="772436"/>
                </a:lnTo>
                <a:lnTo>
                  <a:pt x="673883" y="977224"/>
                </a:lnTo>
                <a:cubicBezTo>
                  <a:pt x="801183" y="637518"/>
                  <a:pt x="694518" y="975927"/>
                  <a:pt x="783503" y="636233"/>
                </a:cubicBezTo>
                <a:cubicBezTo>
                  <a:pt x="358791" y="321685"/>
                  <a:pt x="499364" y="418859"/>
                  <a:pt x="357294" y="310172"/>
                </a:cubicBezTo>
                <a:cubicBezTo>
                  <a:pt x="269272" y="252698"/>
                  <a:pt x="389135" y="637391"/>
                  <a:pt x="389135" y="725395"/>
                </a:cubicBezTo>
                <a:lnTo>
                  <a:pt x="553626" y="1386606"/>
                </a:lnTo>
                <a:lnTo>
                  <a:pt x="0" y="1098229"/>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cxnSp>
        <p:nvCxnSpPr>
          <p:cNvPr id="109" name="Straight Connector 108">
            <a:extLst>
              <a:ext uri="{FF2B5EF4-FFF2-40B4-BE49-F238E27FC236}">
                <a16:creationId xmlns:a16="http://schemas.microsoft.com/office/drawing/2014/main" id="{273B1602-A952-4C45-92E7-E97641E0B6CE}"/>
              </a:ext>
            </a:extLst>
          </p:cNvPr>
          <p:cNvCxnSpPr>
            <a:cxnSpLocks/>
          </p:cNvCxnSpPr>
          <p:nvPr/>
        </p:nvCxnSpPr>
        <p:spPr>
          <a:xfrm flipV="1">
            <a:off x="910544" y="3840541"/>
            <a:ext cx="2310160" cy="134347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1201800-F177-1C4B-89A1-360F0586173B}"/>
              </a:ext>
            </a:extLst>
          </p:cNvPr>
          <p:cNvCxnSpPr>
            <a:cxnSpLocks/>
          </p:cNvCxnSpPr>
          <p:nvPr/>
        </p:nvCxnSpPr>
        <p:spPr>
          <a:xfrm flipV="1">
            <a:off x="3220704" y="1562143"/>
            <a:ext cx="0" cy="22628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461D6CE-EEBC-C649-B7A6-76A886430DF1}"/>
              </a:ext>
            </a:extLst>
          </p:cNvPr>
          <p:cNvCxnSpPr>
            <a:cxnSpLocks/>
          </p:cNvCxnSpPr>
          <p:nvPr/>
        </p:nvCxnSpPr>
        <p:spPr>
          <a:xfrm>
            <a:off x="3220704" y="2597456"/>
            <a:ext cx="1816932" cy="171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0206191B-6DD3-3F49-AE3A-5AC7C8A6E53C}"/>
              </a:ext>
            </a:extLst>
          </p:cNvPr>
          <p:cNvGrpSpPr/>
          <p:nvPr/>
        </p:nvGrpSpPr>
        <p:grpSpPr>
          <a:xfrm>
            <a:off x="1672800" y="2636767"/>
            <a:ext cx="1136380" cy="1938992"/>
            <a:chOff x="1547443" y="2056292"/>
            <a:chExt cx="1136380" cy="1938992"/>
          </a:xfrm>
        </p:grpSpPr>
        <p:sp>
          <p:nvSpPr>
            <p:cNvPr id="133" name="TextBox 132">
              <a:extLst>
                <a:ext uri="{FF2B5EF4-FFF2-40B4-BE49-F238E27FC236}">
                  <a16:creationId xmlns:a16="http://schemas.microsoft.com/office/drawing/2014/main" id="{0E20A6CF-61FE-B949-BA08-329DD53CCDAB}"/>
                </a:ext>
              </a:extLst>
            </p:cNvPr>
            <p:cNvSpPr txBox="1"/>
            <p:nvPr/>
          </p:nvSpPr>
          <p:spPr>
            <a:xfrm>
              <a:off x="1547443" y="2056292"/>
              <a:ext cx="1136380" cy="1938992"/>
            </a:xfrm>
            <a:prstGeom prst="rect">
              <a:avLst/>
            </a:prstGeom>
            <a:solidFill>
              <a:srgbClr val="AB7942"/>
            </a:solidFill>
            <a:ln w="9525">
              <a:solidFill>
                <a:schemeClr val="bg2">
                  <a:lumMod val="50000"/>
                </a:schemeClr>
              </a:solidFill>
            </a:ln>
            <a:scene3d>
              <a:camera prst="isometricRightUp"/>
              <a:lightRig rig="threePt" dir="t"/>
            </a:scene3d>
          </p:spPr>
          <p:txBody>
            <a:bodyPr wrap="square" rtlCol="0" anchor="t" anchorCtr="1">
              <a:spAutoFit/>
            </a:bodyPr>
            <a:lstStyle/>
            <a:p>
              <a:r>
                <a:rPr lang="en-SG" sz="2400" dirty="0"/>
                <a:t>TR + 37</a:t>
              </a:r>
            </a:p>
            <a:p>
              <a:endParaRPr lang="en-SG" sz="2400" dirty="0"/>
            </a:p>
            <a:p>
              <a:endParaRPr lang="en-SG" sz="2400" dirty="0"/>
            </a:p>
            <a:p>
              <a:endParaRPr lang="en-SG" sz="2400" dirty="0"/>
            </a:p>
            <a:p>
              <a:endParaRPr lang="en-SG" sz="2400" dirty="0"/>
            </a:p>
          </p:txBody>
        </p:sp>
        <p:sp>
          <p:nvSpPr>
            <p:cNvPr id="134" name="Rounded Rectangle 133">
              <a:extLst>
                <a:ext uri="{FF2B5EF4-FFF2-40B4-BE49-F238E27FC236}">
                  <a16:creationId xmlns:a16="http://schemas.microsoft.com/office/drawing/2014/main" id="{277B4EA3-D568-9346-B42B-28924C0AEE16}"/>
                </a:ext>
              </a:extLst>
            </p:cNvPr>
            <p:cNvSpPr/>
            <p:nvPr/>
          </p:nvSpPr>
          <p:spPr>
            <a:xfrm>
              <a:off x="1816915" y="2624449"/>
              <a:ext cx="652779" cy="179972"/>
            </a:xfrm>
            <a:prstGeom prst="roundRect">
              <a:avLst/>
            </a:prstGeom>
            <a:solidFill>
              <a:schemeClr val="bg1">
                <a:lumMod val="85000"/>
              </a:schemeClr>
            </a:solidFill>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135" name="Flowchart: Connector 44">
            <a:extLst>
              <a:ext uri="{FF2B5EF4-FFF2-40B4-BE49-F238E27FC236}">
                <a16:creationId xmlns:a16="http://schemas.microsoft.com/office/drawing/2014/main" id="{1D2B90A4-D64D-3444-9945-237164BE80C7}"/>
              </a:ext>
            </a:extLst>
          </p:cNvPr>
          <p:cNvSpPr/>
          <p:nvPr/>
        </p:nvSpPr>
        <p:spPr>
          <a:xfrm>
            <a:off x="2430489" y="3532203"/>
            <a:ext cx="144999" cy="125573"/>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Up Arrow 58">
            <a:extLst>
              <a:ext uri="{FF2B5EF4-FFF2-40B4-BE49-F238E27FC236}">
                <a16:creationId xmlns:a16="http://schemas.microsoft.com/office/drawing/2014/main" id="{9E4B7E7D-A602-CB4F-92F0-0FABFB68E4B7}"/>
              </a:ext>
            </a:extLst>
          </p:cNvPr>
          <p:cNvSpPr/>
          <p:nvPr/>
        </p:nvSpPr>
        <p:spPr>
          <a:xfrm rot="420000">
            <a:off x="1700285" y="4516749"/>
            <a:ext cx="697264" cy="1553650"/>
          </a:xfrm>
          <a:prstGeom prst="upArrow">
            <a:avLst/>
          </a:prstGeom>
          <a:solidFill>
            <a:schemeClr val="bg2">
              <a:lumMod val="50000"/>
            </a:schemeClr>
          </a:solidFill>
          <a:ln w="25400">
            <a:solidFill>
              <a:schemeClr val="tx1"/>
            </a:solid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箭头: 右 63">
            <a:hlinkClick r:id="" action="ppaction://hlinkshowjump?jump=nextslide"/>
            <a:extLst>
              <a:ext uri="{FF2B5EF4-FFF2-40B4-BE49-F238E27FC236}">
                <a16:creationId xmlns:a16="http://schemas.microsoft.com/office/drawing/2014/main" id="{70039E4A-AA47-2C4B-978B-C67549EB1A26}"/>
              </a:ext>
            </a:extLst>
          </p:cNvPr>
          <p:cNvSpPr/>
          <p:nvPr/>
        </p:nvSpPr>
        <p:spPr>
          <a:xfrm>
            <a:off x="11188663" y="6178814"/>
            <a:ext cx="581891" cy="49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文本框 64">
            <a:extLst>
              <a:ext uri="{FF2B5EF4-FFF2-40B4-BE49-F238E27FC236}">
                <a16:creationId xmlns:a16="http://schemas.microsoft.com/office/drawing/2014/main" id="{1DC6B793-2C7B-994C-9C5E-F7527E9365FA}"/>
              </a:ext>
            </a:extLst>
          </p:cNvPr>
          <p:cNvSpPr txBox="1"/>
          <p:nvPr/>
        </p:nvSpPr>
        <p:spPr>
          <a:xfrm>
            <a:off x="10056349" y="6211949"/>
            <a:ext cx="1210991" cy="369332"/>
          </a:xfrm>
          <a:prstGeom prst="rect">
            <a:avLst/>
          </a:prstGeom>
          <a:noFill/>
        </p:spPr>
        <p:txBody>
          <a:bodyPr wrap="square" rtlCol="0">
            <a:spAutoFit/>
          </a:bodyPr>
          <a:lstStyle/>
          <a:p>
            <a:r>
              <a:rPr lang="en-US" dirty="0"/>
              <a:t>Next slide</a:t>
            </a:r>
          </a:p>
        </p:txBody>
      </p:sp>
      <p:sp>
        <p:nvSpPr>
          <p:cNvPr id="99" name="Title 1">
            <a:extLst>
              <a:ext uri="{FF2B5EF4-FFF2-40B4-BE49-F238E27FC236}">
                <a16:creationId xmlns:a16="http://schemas.microsoft.com/office/drawing/2014/main" id="{CF8197C8-372F-8047-99A3-DF9BDBA0B2AE}"/>
              </a:ext>
            </a:extLst>
          </p:cNvPr>
          <p:cNvSpPr txBox="1">
            <a:spLocks/>
          </p:cNvSpPr>
          <p:nvPr/>
        </p:nvSpPr>
        <p:spPr>
          <a:xfrm>
            <a:off x="6048452" y="390058"/>
            <a:ext cx="5257800" cy="70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Navigation Mode</a:t>
            </a:r>
            <a:endParaRPr lang="en-US" dirty="0"/>
          </a:p>
        </p:txBody>
      </p:sp>
      <p:sp>
        <p:nvSpPr>
          <p:cNvPr id="100" name="Rectangle 99">
            <a:extLst>
              <a:ext uri="{FF2B5EF4-FFF2-40B4-BE49-F238E27FC236}">
                <a16:creationId xmlns:a16="http://schemas.microsoft.com/office/drawing/2014/main" id="{99CC8E26-7D8F-0742-AD50-BF2CE3A91678}"/>
              </a:ext>
            </a:extLst>
          </p:cNvPr>
          <p:cNvSpPr/>
          <p:nvPr/>
        </p:nvSpPr>
        <p:spPr>
          <a:xfrm>
            <a:off x="5793114" y="1548030"/>
            <a:ext cx="6096000" cy="2784737"/>
          </a:xfrm>
          <a:prstGeom prst="rect">
            <a:avLst/>
          </a:prstGeom>
        </p:spPr>
        <p:txBody>
          <a:bodyPr>
            <a:spAutoFit/>
          </a:bodyPr>
          <a:lstStyle/>
          <a:p>
            <a:pPr marL="342900" indent="-342900">
              <a:lnSpc>
                <a:spcPct val="200000"/>
              </a:lnSpc>
              <a:buFontTx/>
              <a:buAutoNum type="arabicPeriod"/>
            </a:pPr>
            <a:r>
              <a:rPr lang="en-US" dirty="0"/>
              <a:t>Assuming user has covered the distance; Arrow directions covered are shaded.</a:t>
            </a:r>
          </a:p>
          <a:p>
            <a:pPr marL="342900" indent="-342900">
              <a:lnSpc>
                <a:spcPct val="200000"/>
              </a:lnSpc>
              <a:buAutoNum type="arabicPeriod"/>
            </a:pPr>
            <a:r>
              <a:rPr lang="en-US" dirty="0"/>
              <a:t>Tap            to collapse / hide bottom bar</a:t>
            </a:r>
          </a:p>
          <a:p>
            <a:pPr marL="342900" indent="-342900">
              <a:lnSpc>
                <a:spcPct val="200000"/>
              </a:lnSpc>
              <a:buAutoNum type="arabicPeriod"/>
            </a:pPr>
            <a:r>
              <a:rPr lang="en-US" dirty="0"/>
              <a:t>Assuming user has covered the distance, click on the next slide arrow</a:t>
            </a:r>
          </a:p>
        </p:txBody>
      </p:sp>
      <p:grpSp>
        <p:nvGrpSpPr>
          <p:cNvPr id="104" name="Group 103">
            <a:extLst>
              <a:ext uri="{FF2B5EF4-FFF2-40B4-BE49-F238E27FC236}">
                <a16:creationId xmlns:a16="http://schemas.microsoft.com/office/drawing/2014/main" id="{17546F87-4766-A349-92BD-F570EF2760CC}"/>
              </a:ext>
            </a:extLst>
          </p:cNvPr>
          <p:cNvGrpSpPr/>
          <p:nvPr/>
        </p:nvGrpSpPr>
        <p:grpSpPr>
          <a:xfrm>
            <a:off x="6706323" y="2990246"/>
            <a:ext cx="227739" cy="137971"/>
            <a:chOff x="3697849" y="5511325"/>
            <a:chExt cx="227739" cy="137971"/>
          </a:xfrm>
        </p:grpSpPr>
        <p:sp>
          <p:nvSpPr>
            <p:cNvPr id="105" name="Rectangle: Rounded Corners 125">
              <a:extLst>
                <a:ext uri="{FF2B5EF4-FFF2-40B4-BE49-F238E27FC236}">
                  <a16:creationId xmlns:a16="http://schemas.microsoft.com/office/drawing/2014/main" id="{470D49BD-4862-0A45-9423-985C3785848B}"/>
                </a:ext>
              </a:extLst>
            </p:cNvPr>
            <p:cNvSpPr/>
            <p:nvPr/>
          </p:nvSpPr>
          <p:spPr>
            <a:xfrm rot="16200000">
              <a:off x="3742733" y="5466441"/>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12" name="Graphic 111" descr="Play">
              <a:extLst>
                <a:ext uri="{FF2B5EF4-FFF2-40B4-BE49-F238E27FC236}">
                  <a16:creationId xmlns:a16="http://schemas.microsoft.com/office/drawing/2014/main" id="{C25C138A-C365-D14B-8814-4F30C3B7A6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3778963" y="5519160"/>
              <a:ext cx="75080" cy="138659"/>
            </a:xfrm>
            <a:prstGeom prst="rect">
              <a:avLst/>
            </a:prstGeom>
          </p:spPr>
        </p:pic>
      </p:grpSp>
    </p:spTree>
    <p:extLst>
      <p:ext uri="{BB962C8B-B14F-4D97-AF65-F5344CB8AC3E}">
        <p14:creationId xmlns:p14="http://schemas.microsoft.com/office/powerpoint/2010/main" val="941877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2" presetClass="exit" presetSubtype="4" fill="hold" nodeType="clickEffect">
                                  <p:stCondLst>
                                    <p:cond delay="0"/>
                                  </p:stCondLst>
                                  <p:childTnLst>
                                    <p:anim calcmode="lin" valueType="num">
                                      <p:cBhvr additive="base">
                                        <p:cTn id="6" dur="500"/>
                                        <p:tgtEl>
                                          <p:spTgt spid="3"/>
                                        </p:tgtEl>
                                        <p:attrNameLst>
                                          <p:attrName>ppt_y</p:attrName>
                                        </p:attrNameLst>
                                      </p:cBhvr>
                                      <p:tavLst>
                                        <p:tav tm="0">
                                          <p:val>
                                            <p:strVal val="#ppt_y"/>
                                          </p:val>
                                        </p:tav>
                                        <p:tav tm="100000">
                                          <p:val>
                                            <p:strVal val="#ppt_y+#ppt_h*1.125000"/>
                                          </p:val>
                                        </p:tav>
                                      </p:tavLst>
                                    </p:anim>
                                    <p:animEffect transition="out" filter="wipe(down)">
                                      <p:cBhvr>
                                        <p:cTn id="7" dur="500"/>
                                        <p:tgtEl>
                                          <p:spTgt spid="3"/>
                                        </p:tgtEl>
                                      </p:cBhvr>
                                    </p:animEffect>
                                    <p:set>
                                      <p:cBhvr>
                                        <p:cTn id="8" dur="1" fill="hold">
                                          <p:stCondLst>
                                            <p:cond delay="499"/>
                                          </p:stCondLst>
                                        </p:cTn>
                                        <p:tgtEl>
                                          <p:spTgt spid="3"/>
                                        </p:tgtEl>
                                        <p:attrNameLst>
                                          <p:attrName>style.visibility</p:attrName>
                                        </p:attrNameLst>
                                      </p:cBhvr>
                                      <p:to>
                                        <p:strVal val="hidden"/>
                                      </p:to>
                                    </p:set>
                                  </p:childTnLst>
                                </p:cTn>
                              </p:par>
                              <p:par>
                                <p:cTn id="9" presetID="0" presetClass="path" presetSubtype="0" accel="50000" decel="50000" fill="hold" nodeType="withEffect">
                                  <p:stCondLst>
                                    <p:cond delay="0"/>
                                  </p:stCondLst>
                                  <p:childTnLst>
                                    <p:animMotion origin="layout" path="M 0.00247 0.00995 L 0.00104 0.075 " pathEditMode="relative" rAng="0" ptsTypes="AA">
                                      <p:cBhvr>
                                        <p:cTn id="10" dur="500" fill="hold"/>
                                        <p:tgtEl>
                                          <p:spTgt spid="6"/>
                                        </p:tgtEl>
                                        <p:attrNameLst>
                                          <p:attrName>ppt_x</p:attrName>
                                          <p:attrName>ppt_y</p:attrName>
                                        </p:attrNameLst>
                                      </p:cBhvr>
                                      <p:rCtr x="-78" y="3241"/>
                                    </p:animMotion>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pad border">
            <a:extLst>
              <a:ext uri="{FF2B5EF4-FFF2-40B4-BE49-F238E27FC236}">
                <a16:creationId xmlns:a16="http://schemas.microsoft.com/office/drawing/2014/main" id="{CB17D9EF-942F-4B46-B5B3-B25ACA4A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5608"/>
            <a:ext cx="4637087" cy="6852392"/>
          </a:xfrm>
          <a:prstGeom prst="rect">
            <a:avLst/>
          </a:prstGeom>
          <a:solidFill>
            <a:schemeClr val="bg1"/>
          </a:solidFill>
        </p:spPr>
      </p:pic>
      <p:sp>
        <p:nvSpPr>
          <p:cNvPr id="8" name="Rectangle 7">
            <a:extLst>
              <a:ext uri="{FF2B5EF4-FFF2-40B4-BE49-F238E27FC236}">
                <a16:creationId xmlns:a16="http://schemas.microsoft.com/office/drawing/2014/main" id="{9030E3EF-C61B-DD4D-AEBD-91CBFDEEF9F8}"/>
              </a:ext>
            </a:extLst>
          </p:cNvPr>
          <p:cNvSpPr/>
          <p:nvPr/>
        </p:nvSpPr>
        <p:spPr>
          <a:xfrm>
            <a:off x="900841" y="694605"/>
            <a:ext cx="4140000" cy="54661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3" name="Group 172">
            <a:extLst>
              <a:ext uri="{FF2B5EF4-FFF2-40B4-BE49-F238E27FC236}">
                <a16:creationId xmlns:a16="http://schemas.microsoft.com/office/drawing/2014/main" id="{61C2B3E2-D3B5-894D-A6F2-1CB6A5C44962}"/>
              </a:ext>
            </a:extLst>
          </p:cNvPr>
          <p:cNvGrpSpPr/>
          <p:nvPr/>
        </p:nvGrpSpPr>
        <p:grpSpPr>
          <a:xfrm>
            <a:off x="1151980" y="793824"/>
            <a:ext cx="3744294" cy="754206"/>
            <a:chOff x="1151980" y="793824"/>
            <a:chExt cx="3744294" cy="754206"/>
          </a:xfrm>
        </p:grpSpPr>
        <p:sp>
          <p:nvSpPr>
            <p:cNvPr id="79" name="Rectangle: Rounded Corners 125">
              <a:extLst>
                <a:ext uri="{FF2B5EF4-FFF2-40B4-BE49-F238E27FC236}">
                  <a16:creationId xmlns:a16="http://schemas.microsoft.com/office/drawing/2014/main" id="{C6D84841-02E1-B34C-9AA7-3149A4D4B1C4}"/>
                </a:ext>
              </a:extLst>
            </p:cNvPr>
            <p:cNvSpPr/>
            <p:nvPr/>
          </p:nvSpPr>
          <p:spPr>
            <a:xfrm>
              <a:off x="1180061" y="839737"/>
              <a:ext cx="3578592"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dirty="0">
                  <a:solidFill>
                    <a:schemeClr val="tx1">
                      <a:lumMod val="65000"/>
                      <a:lumOff val="35000"/>
                    </a:schemeClr>
                  </a:solidFill>
                  <a:latin typeface="+mj-lt"/>
                </a:rPr>
                <a:t>          NTU North Spine N4 </a:t>
              </a:r>
            </a:p>
          </p:txBody>
        </p:sp>
        <p:grpSp>
          <p:nvGrpSpPr>
            <p:cNvPr id="81" name="Group 80">
              <a:extLst>
                <a:ext uri="{FF2B5EF4-FFF2-40B4-BE49-F238E27FC236}">
                  <a16:creationId xmlns:a16="http://schemas.microsoft.com/office/drawing/2014/main" id="{48F7EFD5-D404-6D4C-B5DF-E5DE2EC95E62}"/>
                </a:ext>
              </a:extLst>
            </p:cNvPr>
            <p:cNvGrpSpPr/>
            <p:nvPr/>
          </p:nvGrpSpPr>
          <p:grpSpPr>
            <a:xfrm>
              <a:off x="1151980" y="793824"/>
              <a:ext cx="708171" cy="691685"/>
              <a:chOff x="5422538" y="1664287"/>
              <a:chExt cx="708171" cy="691685"/>
            </a:xfrm>
            <a:solidFill>
              <a:schemeClr val="accent2"/>
            </a:solidFill>
          </p:grpSpPr>
          <p:sp>
            <p:nvSpPr>
              <p:cNvPr id="83" name="Donut 13">
                <a:extLst>
                  <a:ext uri="{FF2B5EF4-FFF2-40B4-BE49-F238E27FC236}">
                    <a16:creationId xmlns:a16="http://schemas.microsoft.com/office/drawing/2014/main" id="{FC34C3FA-94F0-BD45-B70E-EAE66450C8D4}"/>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4" name="Graphic 83" descr="Marker">
                <a:extLst>
                  <a:ext uri="{FF2B5EF4-FFF2-40B4-BE49-F238E27FC236}">
                    <a16:creationId xmlns:a16="http://schemas.microsoft.com/office/drawing/2014/main" id="{20554058-9BC9-E945-80E7-365119DB73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2538" y="1664287"/>
                <a:ext cx="708171" cy="691685"/>
              </a:xfrm>
              <a:prstGeom prst="rect">
                <a:avLst/>
              </a:prstGeom>
            </p:spPr>
          </p:pic>
        </p:grpSp>
        <p:cxnSp>
          <p:nvCxnSpPr>
            <p:cNvPr id="82" name="Straight Connector 81">
              <a:extLst>
                <a:ext uri="{FF2B5EF4-FFF2-40B4-BE49-F238E27FC236}">
                  <a16:creationId xmlns:a16="http://schemas.microsoft.com/office/drawing/2014/main" id="{E2DA5FD4-594F-084A-99CA-18B1A9EEB77E}"/>
                </a:ext>
              </a:extLst>
            </p:cNvPr>
            <p:cNvCxnSpPr>
              <a:cxnSpLocks/>
            </p:cNvCxnSpPr>
            <p:nvPr/>
          </p:nvCxnSpPr>
          <p:spPr>
            <a:xfrm>
              <a:off x="1816671" y="840440"/>
              <a:ext cx="0" cy="70759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E8CBDA6C-9FF1-F846-AFCF-80E0B33A334C}"/>
                </a:ext>
              </a:extLst>
            </p:cNvPr>
            <p:cNvGrpSpPr/>
            <p:nvPr/>
          </p:nvGrpSpPr>
          <p:grpSpPr>
            <a:xfrm>
              <a:off x="4758303" y="1095279"/>
              <a:ext cx="137971" cy="227739"/>
              <a:chOff x="6580691" y="1008894"/>
              <a:chExt cx="137971" cy="227739"/>
            </a:xfrm>
          </p:grpSpPr>
          <p:sp>
            <p:nvSpPr>
              <p:cNvPr id="171" name="Rectangle: Rounded Corners 125">
                <a:extLst>
                  <a:ext uri="{FF2B5EF4-FFF2-40B4-BE49-F238E27FC236}">
                    <a16:creationId xmlns:a16="http://schemas.microsoft.com/office/drawing/2014/main" id="{571F72EB-A5A9-2B4D-84B8-59EAC86DCBAB}"/>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72" name="Graphic 171" descr="Play">
                <a:extLst>
                  <a:ext uri="{FF2B5EF4-FFF2-40B4-BE49-F238E27FC236}">
                    <a16:creationId xmlns:a16="http://schemas.microsoft.com/office/drawing/2014/main" id="{1F21E382-C5CA-F049-BB64-41D49695C8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6603958" y="1058219"/>
                <a:ext cx="75080" cy="138659"/>
              </a:xfrm>
              <a:prstGeom prst="rect">
                <a:avLst/>
              </a:prstGeom>
            </p:spPr>
          </p:pic>
        </p:grpSp>
      </p:grpSp>
      <p:grpSp>
        <p:nvGrpSpPr>
          <p:cNvPr id="5" name="Group 4">
            <a:extLst>
              <a:ext uri="{FF2B5EF4-FFF2-40B4-BE49-F238E27FC236}">
                <a16:creationId xmlns:a16="http://schemas.microsoft.com/office/drawing/2014/main" id="{123FC836-994A-E440-A40F-46B5E978CFCE}"/>
              </a:ext>
            </a:extLst>
          </p:cNvPr>
          <p:cNvGrpSpPr/>
          <p:nvPr/>
        </p:nvGrpSpPr>
        <p:grpSpPr>
          <a:xfrm>
            <a:off x="867478" y="1745745"/>
            <a:ext cx="525898" cy="2222193"/>
            <a:chOff x="7516512" y="2541772"/>
            <a:chExt cx="525898" cy="2222193"/>
          </a:xfrm>
        </p:grpSpPr>
        <p:sp>
          <p:nvSpPr>
            <p:cNvPr id="68" name="Rectangle: Rounded Corners 133">
              <a:extLst>
                <a:ext uri="{FF2B5EF4-FFF2-40B4-BE49-F238E27FC236}">
                  <a16:creationId xmlns:a16="http://schemas.microsoft.com/office/drawing/2014/main" id="{AD0283D9-8AE0-A842-B062-254FCE708A5E}"/>
                </a:ext>
              </a:extLst>
            </p:cNvPr>
            <p:cNvSpPr/>
            <p:nvPr/>
          </p:nvSpPr>
          <p:spPr>
            <a:xfrm rot="16200000">
              <a:off x="6656994" y="3441532"/>
              <a:ext cx="2222193" cy="422674"/>
            </a:xfrm>
            <a:prstGeom prst="roundRect">
              <a:avLst>
                <a:gd name="adj" fmla="val 17699"/>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9" name="Straight Connector 68">
              <a:extLst>
                <a:ext uri="{FF2B5EF4-FFF2-40B4-BE49-F238E27FC236}">
                  <a16:creationId xmlns:a16="http://schemas.microsoft.com/office/drawing/2014/main" id="{9ED5D55B-227D-7042-A73E-A8C0DF977955}"/>
                </a:ext>
              </a:extLst>
            </p:cNvPr>
            <p:cNvCxnSpPr>
              <a:cxnSpLocks/>
            </p:cNvCxnSpPr>
            <p:nvPr/>
          </p:nvCxnSpPr>
          <p:spPr>
            <a:xfrm>
              <a:off x="7556753" y="2899045"/>
              <a:ext cx="422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70475EE-19EA-E14C-8E35-557D5BD045FD}"/>
                </a:ext>
              </a:extLst>
            </p:cNvPr>
            <p:cNvCxnSpPr>
              <a:cxnSpLocks/>
            </p:cNvCxnSpPr>
            <p:nvPr/>
          </p:nvCxnSpPr>
          <p:spPr>
            <a:xfrm>
              <a:off x="7556753" y="328413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2C84E55-F2B8-9344-A11B-8E0972C78CC6}"/>
                </a:ext>
              </a:extLst>
            </p:cNvPr>
            <p:cNvCxnSpPr>
              <a:cxnSpLocks/>
            </p:cNvCxnSpPr>
            <p:nvPr/>
          </p:nvCxnSpPr>
          <p:spPr>
            <a:xfrm>
              <a:off x="7556753" y="3665208"/>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A0742ED-B86F-1F48-9D5D-8DFE61B3D793}"/>
                </a:ext>
              </a:extLst>
            </p:cNvPr>
            <p:cNvCxnSpPr>
              <a:cxnSpLocks/>
            </p:cNvCxnSpPr>
            <p:nvPr/>
          </p:nvCxnSpPr>
          <p:spPr>
            <a:xfrm>
              <a:off x="7556753" y="4045310"/>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C090AB0-7888-E241-8A73-6352930B8592}"/>
                </a:ext>
              </a:extLst>
            </p:cNvPr>
            <p:cNvCxnSpPr>
              <a:cxnSpLocks/>
            </p:cNvCxnSpPr>
            <p:nvPr/>
          </p:nvCxnSpPr>
          <p:spPr>
            <a:xfrm>
              <a:off x="7556753" y="4409586"/>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07758CA-7423-3A4E-BC6B-14D35E5AABCE}"/>
                </a:ext>
              </a:extLst>
            </p:cNvPr>
            <p:cNvSpPr txBox="1"/>
            <p:nvPr/>
          </p:nvSpPr>
          <p:spPr>
            <a:xfrm>
              <a:off x="7556754" y="257609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5</a:t>
              </a:r>
            </a:p>
          </p:txBody>
        </p:sp>
        <p:sp>
          <p:nvSpPr>
            <p:cNvPr id="75" name="TextBox 74">
              <a:extLst>
                <a:ext uri="{FF2B5EF4-FFF2-40B4-BE49-F238E27FC236}">
                  <a16:creationId xmlns:a16="http://schemas.microsoft.com/office/drawing/2014/main" id="{B5735079-8A33-6747-9783-2E8772DC5389}"/>
                </a:ext>
              </a:extLst>
            </p:cNvPr>
            <p:cNvSpPr txBox="1"/>
            <p:nvPr/>
          </p:nvSpPr>
          <p:spPr>
            <a:xfrm>
              <a:off x="7556754" y="292877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4</a:t>
              </a:r>
            </a:p>
          </p:txBody>
        </p:sp>
        <p:sp>
          <p:nvSpPr>
            <p:cNvPr id="76" name="TextBox 75">
              <a:extLst>
                <a:ext uri="{FF2B5EF4-FFF2-40B4-BE49-F238E27FC236}">
                  <a16:creationId xmlns:a16="http://schemas.microsoft.com/office/drawing/2014/main" id="{4116A9A0-87C0-2F47-8450-F95C3F52BDD1}"/>
                </a:ext>
              </a:extLst>
            </p:cNvPr>
            <p:cNvSpPr txBox="1"/>
            <p:nvPr/>
          </p:nvSpPr>
          <p:spPr>
            <a:xfrm>
              <a:off x="7561319" y="3281439"/>
              <a:ext cx="413999" cy="396000"/>
            </a:xfrm>
            <a:prstGeom prst="rect">
              <a:avLst/>
            </a:prstGeom>
            <a:solidFill>
              <a:schemeClr val="bg1">
                <a:lumMod val="75000"/>
              </a:schemeClr>
            </a:solidFill>
            <a:ln>
              <a:noFill/>
            </a:ln>
          </p:spPr>
          <p:txBody>
            <a:bodyPr wrap="square" rtlCol="0" anchor="ctr" anchorCtr="1">
              <a:spAutoFit/>
            </a:bodyPr>
            <a:lstStyle/>
            <a:p>
              <a:r>
                <a:rPr lang="en-SG" sz="1600" b="1" dirty="0">
                  <a:solidFill>
                    <a:srgbClr val="0070C0"/>
                  </a:solidFill>
                  <a:latin typeface="+mj-lt"/>
                </a:rPr>
                <a:t>3</a:t>
              </a:r>
            </a:p>
          </p:txBody>
        </p:sp>
        <p:sp>
          <p:nvSpPr>
            <p:cNvPr id="77" name="TextBox 76">
              <a:extLst>
                <a:ext uri="{FF2B5EF4-FFF2-40B4-BE49-F238E27FC236}">
                  <a16:creationId xmlns:a16="http://schemas.microsoft.com/office/drawing/2014/main" id="{6E71A08F-6063-4E43-AB29-7D64D1FFE6D3}"/>
                </a:ext>
              </a:extLst>
            </p:cNvPr>
            <p:cNvSpPr txBox="1"/>
            <p:nvPr/>
          </p:nvSpPr>
          <p:spPr>
            <a:xfrm>
              <a:off x="7555013" y="368598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2</a:t>
              </a:r>
            </a:p>
          </p:txBody>
        </p:sp>
        <p:sp>
          <p:nvSpPr>
            <p:cNvPr id="78" name="TextBox 77">
              <a:extLst>
                <a:ext uri="{FF2B5EF4-FFF2-40B4-BE49-F238E27FC236}">
                  <a16:creationId xmlns:a16="http://schemas.microsoft.com/office/drawing/2014/main" id="{6B654C68-5BFF-3743-BD66-38570FEFCB0D}"/>
                </a:ext>
              </a:extLst>
            </p:cNvPr>
            <p:cNvSpPr txBox="1"/>
            <p:nvPr/>
          </p:nvSpPr>
          <p:spPr>
            <a:xfrm>
              <a:off x="7555013" y="4050220"/>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1</a:t>
              </a:r>
            </a:p>
          </p:txBody>
        </p:sp>
        <p:sp>
          <p:nvSpPr>
            <p:cNvPr id="80" name="TextBox 79">
              <a:extLst>
                <a:ext uri="{FF2B5EF4-FFF2-40B4-BE49-F238E27FC236}">
                  <a16:creationId xmlns:a16="http://schemas.microsoft.com/office/drawing/2014/main" id="{F024D879-F474-444A-A996-3E6EAB5544EA}"/>
                </a:ext>
              </a:extLst>
            </p:cNvPr>
            <p:cNvSpPr txBox="1"/>
            <p:nvPr/>
          </p:nvSpPr>
          <p:spPr>
            <a:xfrm>
              <a:off x="7516512" y="4417499"/>
              <a:ext cx="525898"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B1</a:t>
              </a:r>
            </a:p>
          </p:txBody>
        </p:sp>
      </p:grpSp>
      <p:sp>
        <p:nvSpPr>
          <p:cNvPr id="61" name="Rectangle: Rounded Corners 121">
            <a:extLst>
              <a:ext uri="{FF2B5EF4-FFF2-40B4-BE49-F238E27FC236}">
                <a16:creationId xmlns:a16="http://schemas.microsoft.com/office/drawing/2014/main" id="{E7A41A19-7A9F-F042-8BEA-225C5225835D}"/>
              </a:ext>
            </a:extLst>
          </p:cNvPr>
          <p:cNvSpPr/>
          <p:nvPr/>
        </p:nvSpPr>
        <p:spPr>
          <a:xfrm>
            <a:off x="906954" y="5648912"/>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2" name="Graphic 61" descr="Back">
            <a:hlinkClick r:id="rId7" action="ppaction://hlinksldjump"/>
            <a:extLst>
              <a:ext uri="{FF2B5EF4-FFF2-40B4-BE49-F238E27FC236}">
                <a16:creationId xmlns:a16="http://schemas.microsoft.com/office/drawing/2014/main" id="{00341B2F-A550-0B44-9DAD-8990B7F82C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0121" y="5681491"/>
            <a:ext cx="438644" cy="438644"/>
          </a:xfrm>
          <a:prstGeom prst="round1Rect">
            <a:avLst/>
          </a:prstGeom>
        </p:spPr>
      </p:pic>
      <p:sp>
        <p:nvSpPr>
          <p:cNvPr id="64" name="Rectangle: Rounded Corners 121">
            <a:extLst>
              <a:ext uri="{FF2B5EF4-FFF2-40B4-BE49-F238E27FC236}">
                <a16:creationId xmlns:a16="http://schemas.microsoft.com/office/drawing/2014/main" id="{7ED3DA79-B466-0A4C-8C8D-14D657A92ADC}"/>
              </a:ext>
            </a:extLst>
          </p:cNvPr>
          <p:cNvSpPr/>
          <p:nvPr/>
        </p:nvSpPr>
        <p:spPr>
          <a:xfrm rot="16200000">
            <a:off x="4536450" y="5651528"/>
            <a:ext cx="498372" cy="504000"/>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5" name="Graphic 64" descr="Single gear">
            <a:hlinkClick r:id="rId10" action="ppaction://hlinksldjump"/>
            <a:extLst>
              <a:ext uri="{FF2B5EF4-FFF2-40B4-BE49-F238E27FC236}">
                <a16:creationId xmlns:a16="http://schemas.microsoft.com/office/drawing/2014/main" id="{F2534D7B-22E7-3045-B87F-BEB0709F7AF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4579180" y="5690694"/>
            <a:ext cx="420056" cy="424967"/>
          </a:xfrm>
          <a:prstGeom prst="round1Rect">
            <a:avLst/>
          </a:prstGeom>
        </p:spPr>
      </p:pic>
      <p:grpSp>
        <p:nvGrpSpPr>
          <p:cNvPr id="17" name="Group 16">
            <a:extLst>
              <a:ext uri="{FF2B5EF4-FFF2-40B4-BE49-F238E27FC236}">
                <a16:creationId xmlns:a16="http://schemas.microsoft.com/office/drawing/2014/main" id="{328E2053-8656-0845-AD75-29E46FAF0C24}"/>
              </a:ext>
            </a:extLst>
          </p:cNvPr>
          <p:cNvGrpSpPr/>
          <p:nvPr/>
        </p:nvGrpSpPr>
        <p:grpSpPr>
          <a:xfrm flipV="1">
            <a:off x="3697849" y="6017168"/>
            <a:ext cx="227739" cy="137971"/>
            <a:chOff x="3697849" y="5511325"/>
            <a:chExt cx="227739" cy="137971"/>
          </a:xfrm>
        </p:grpSpPr>
        <p:sp>
          <p:nvSpPr>
            <p:cNvPr id="66" name="Rectangle: Rounded Corners 125">
              <a:extLst>
                <a:ext uri="{FF2B5EF4-FFF2-40B4-BE49-F238E27FC236}">
                  <a16:creationId xmlns:a16="http://schemas.microsoft.com/office/drawing/2014/main" id="{67BB6655-3D9E-3A46-A0FE-859DDA61E078}"/>
                </a:ext>
              </a:extLst>
            </p:cNvPr>
            <p:cNvSpPr/>
            <p:nvPr/>
          </p:nvSpPr>
          <p:spPr>
            <a:xfrm rot="5400000" flipV="1">
              <a:off x="3742733" y="5466441"/>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7" name="Graphic 66" descr="Play">
              <a:extLst>
                <a:ext uri="{FF2B5EF4-FFF2-40B4-BE49-F238E27FC236}">
                  <a16:creationId xmlns:a16="http://schemas.microsoft.com/office/drawing/2014/main" id="{F49FA6AB-72C0-0E41-A201-1B7C5A90AD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3778963" y="5519160"/>
              <a:ext cx="75080" cy="138659"/>
            </a:xfrm>
            <a:prstGeom prst="rect">
              <a:avLst/>
            </a:prstGeom>
          </p:spPr>
        </p:pic>
      </p:grpSp>
      <p:sp>
        <p:nvSpPr>
          <p:cNvPr id="163" name="Flowchart: Connector 64">
            <a:extLst>
              <a:ext uri="{FF2B5EF4-FFF2-40B4-BE49-F238E27FC236}">
                <a16:creationId xmlns:a16="http://schemas.microsoft.com/office/drawing/2014/main" id="{2D067D8F-6EB9-BC4E-B80C-9C6683765F4E}"/>
              </a:ext>
            </a:extLst>
          </p:cNvPr>
          <p:cNvSpPr/>
          <p:nvPr/>
        </p:nvSpPr>
        <p:spPr>
          <a:xfrm>
            <a:off x="2729307" y="3933837"/>
            <a:ext cx="239670" cy="224847"/>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4" name="Up Arrow 163">
            <a:extLst>
              <a:ext uri="{FF2B5EF4-FFF2-40B4-BE49-F238E27FC236}">
                <a16:creationId xmlns:a16="http://schemas.microsoft.com/office/drawing/2014/main" id="{D1A16406-F79E-884F-8685-BD6FC5BD5C19}"/>
              </a:ext>
            </a:extLst>
          </p:cNvPr>
          <p:cNvSpPr/>
          <p:nvPr/>
        </p:nvSpPr>
        <p:spPr>
          <a:xfrm>
            <a:off x="2724143" y="2831057"/>
            <a:ext cx="1060259" cy="1395016"/>
          </a:xfrm>
          <a:prstGeom prst="upArrow">
            <a:avLst>
              <a:gd name="adj1" fmla="val 34319"/>
              <a:gd name="adj2" fmla="val 50000"/>
            </a:avLst>
          </a:prstGeom>
          <a:solidFill>
            <a:schemeClr val="bg1"/>
          </a:solidFill>
          <a:ln w="25400">
            <a:solidFill>
              <a:schemeClr val="tx1"/>
            </a:solid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5" name="Bent Arrow 14">
            <a:extLst>
              <a:ext uri="{FF2B5EF4-FFF2-40B4-BE49-F238E27FC236}">
                <a16:creationId xmlns:a16="http://schemas.microsoft.com/office/drawing/2014/main" id="{6CAF06DD-6FBE-BE4B-818A-8414934EF657}"/>
              </a:ext>
            </a:extLst>
          </p:cNvPr>
          <p:cNvSpPr/>
          <p:nvPr/>
        </p:nvSpPr>
        <p:spPr bwMode="white">
          <a:xfrm rot="16908252">
            <a:off x="1755472" y="4167533"/>
            <a:ext cx="1296221" cy="1522909"/>
          </a:xfrm>
          <a:custGeom>
            <a:avLst/>
            <a:gdLst>
              <a:gd name="connsiteX0" fmla="*/ 0 w 849842"/>
              <a:gd name="connsiteY0" fmla="*/ 1061039 h 1061039"/>
              <a:gd name="connsiteX1" fmla="*/ 0 w 849842"/>
              <a:gd name="connsiteY1" fmla="*/ 478036 h 1061039"/>
              <a:gd name="connsiteX2" fmla="*/ 371806 w 849842"/>
              <a:gd name="connsiteY2" fmla="*/ 106230 h 1061039"/>
              <a:gd name="connsiteX3" fmla="*/ 637382 w 849842"/>
              <a:gd name="connsiteY3" fmla="*/ 106230 h 1061039"/>
              <a:gd name="connsiteX4" fmla="*/ 637382 w 849842"/>
              <a:gd name="connsiteY4" fmla="*/ 0 h 1061039"/>
              <a:gd name="connsiteX5" fmla="*/ 849842 w 849842"/>
              <a:gd name="connsiteY5" fmla="*/ 212461 h 1061039"/>
              <a:gd name="connsiteX6" fmla="*/ 637382 w 849842"/>
              <a:gd name="connsiteY6" fmla="*/ 424921 h 1061039"/>
              <a:gd name="connsiteX7" fmla="*/ 637382 w 849842"/>
              <a:gd name="connsiteY7" fmla="*/ 318691 h 1061039"/>
              <a:gd name="connsiteX8" fmla="*/ 371806 w 849842"/>
              <a:gd name="connsiteY8" fmla="*/ 318691 h 1061039"/>
              <a:gd name="connsiteX9" fmla="*/ 212461 w 849842"/>
              <a:gd name="connsiteY9" fmla="*/ 478036 h 1061039"/>
              <a:gd name="connsiteX10" fmla="*/ 212461 w 849842"/>
              <a:gd name="connsiteY10" fmla="*/ 1061039 h 1061039"/>
              <a:gd name="connsiteX11" fmla="*/ 0 w 849842"/>
              <a:gd name="connsiteY11" fmla="*/ 1061039 h 1061039"/>
              <a:gd name="connsiteX0" fmla="*/ 0 w 925018"/>
              <a:gd name="connsiteY0" fmla="*/ 1061039 h 1061039"/>
              <a:gd name="connsiteX1" fmla="*/ 0 w 925018"/>
              <a:gd name="connsiteY1" fmla="*/ 478036 h 1061039"/>
              <a:gd name="connsiteX2" fmla="*/ 371806 w 925018"/>
              <a:gd name="connsiteY2" fmla="*/ 106230 h 1061039"/>
              <a:gd name="connsiteX3" fmla="*/ 637382 w 925018"/>
              <a:gd name="connsiteY3" fmla="*/ 106230 h 1061039"/>
              <a:gd name="connsiteX4" fmla="*/ 637382 w 925018"/>
              <a:gd name="connsiteY4" fmla="*/ 0 h 1061039"/>
              <a:gd name="connsiteX5" fmla="*/ 925018 w 925018"/>
              <a:gd name="connsiteY5" fmla="*/ 633869 h 1061039"/>
              <a:gd name="connsiteX6" fmla="*/ 637382 w 925018"/>
              <a:gd name="connsiteY6" fmla="*/ 424921 h 1061039"/>
              <a:gd name="connsiteX7" fmla="*/ 637382 w 925018"/>
              <a:gd name="connsiteY7" fmla="*/ 318691 h 1061039"/>
              <a:gd name="connsiteX8" fmla="*/ 371806 w 925018"/>
              <a:gd name="connsiteY8" fmla="*/ 318691 h 1061039"/>
              <a:gd name="connsiteX9" fmla="*/ 212461 w 925018"/>
              <a:gd name="connsiteY9" fmla="*/ 478036 h 1061039"/>
              <a:gd name="connsiteX10" fmla="*/ 212461 w 925018"/>
              <a:gd name="connsiteY10" fmla="*/ 1061039 h 1061039"/>
              <a:gd name="connsiteX11" fmla="*/ 0 w 925018"/>
              <a:gd name="connsiteY11" fmla="*/ 1061039 h 1061039"/>
              <a:gd name="connsiteX0" fmla="*/ 0 w 925018"/>
              <a:gd name="connsiteY0" fmla="*/ 1061039 h 1061039"/>
              <a:gd name="connsiteX1" fmla="*/ 0 w 925018"/>
              <a:gd name="connsiteY1" fmla="*/ 478036 h 1061039"/>
              <a:gd name="connsiteX2" fmla="*/ 371806 w 925018"/>
              <a:gd name="connsiteY2" fmla="*/ 106230 h 1061039"/>
              <a:gd name="connsiteX3" fmla="*/ 637382 w 925018"/>
              <a:gd name="connsiteY3" fmla="*/ 106230 h 1061039"/>
              <a:gd name="connsiteX4" fmla="*/ 637382 w 925018"/>
              <a:gd name="connsiteY4" fmla="*/ 0 h 1061039"/>
              <a:gd name="connsiteX5" fmla="*/ 925018 w 925018"/>
              <a:gd name="connsiteY5" fmla="*/ 633869 h 1061039"/>
              <a:gd name="connsiteX6" fmla="*/ 643278 w 925018"/>
              <a:gd name="connsiteY6" fmla="*/ 834803 h 1061039"/>
              <a:gd name="connsiteX7" fmla="*/ 637382 w 925018"/>
              <a:gd name="connsiteY7" fmla="*/ 318691 h 1061039"/>
              <a:gd name="connsiteX8" fmla="*/ 371806 w 925018"/>
              <a:gd name="connsiteY8" fmla="*/ 318691 h 1061039"/>
              <a:gd name="connsiteX9" fmla="*/ 212461 w 925018"/>
              <a:gd name="connsiteY9" fmla="*/ 478036 h 1061039"/>
              <a:gd name="connsiteX10" fmla="*/ 212461 w 925018"/>
              <a:gd name="connsiteY10" fmla="*/ 1061039 h 1061039"/>
              <a:gd name="connsiteX11" fmla="*/ 0 w 925018"/>
              <a:gd name="connsiteY11" fmla="*/ 1061039 h 1061039"/>
              <a:gd name="connsiteX0" fmla="*/ 0 w 925018"/>
              <a:gd name="connsiteY0" fmla="*/ 1061039 h 1061039"/>
              <a:gd name="connsiteX1" fmla="*/ 0 w 925018"/>
              <a:gd name="connsiteY1" fmla="*/ 478036 h 1061039"/>
              <a:gd name="connsiteX2" fmla="*/ 371806 w 925018"/>
              <a:gd name="connsiteY2" fmla="*/ 106230 h 1061039"/>
              <a:gd name="connsiteX3" fmla="*/ 637382 w 925018"/>
              <a:gd name="connsiteY3" fmla="*/ 106230 h 1061039"/>
              <a:gd name="connsiteX4" fmla="*/ 637382 w 925018"/>
              <a:gd name="connsiteY4" fmla="*/ 0 h 1061039"/>
              <a:gd name="connsiteX5" fmla="*/ 925018 w 925018"/>
              <a:gd name="connsiteY5" fmla="*/ 633869 h 1061039"/>
              <a:gd name="connsiteX6" fmla="*/ 643278 w 925018"/>
              <a:gd name="connsiteY6" fmla="*/ 834803 h 1061039"/>
              <a:gd name="connsiteX7" fmla="*/ 654762 w 925018"/>
              <a:gd name="connsiteY7" fmla="*/ 520742 h 1061039"/>
              <a:gd name="connsiteX8" fmla="*/ 371806 w 925018"/>
              <a:gd name="connsiteY8" fmla="*/ 318691 h 1061039"/>
              <a:gd name="connsiteX9" fmla="*/ 212461 w 925018"/>
              <a:gd name="connsiteY9" fmla="*/ 478036 h 1061039"/>
              <a:gd name="connsiteX10" fmla="*/ 212461 w 925018"/>
              <a:gd name="connsiteY10" fmla="*/ 1061039 h 1061039"/>
              <a:gd name="connsiteX11" fmla="*/ 0 w 925018"/>
              <a:gd name="connsiteY11" fmla="*/ 1061039 h 1061039"/>
              <a:gd name="connsiteX0" fmla="*/ 0 w 925018"/>
              <a:gd name="connsiteY0" fmla="*/ 1061039 h 1061039"/>
              <a:gd name="connsiteX1" fmla="*/ 0 w 925018"/>
              <a:gd name="connsiteY1" fmla="*/ 478036 h 1061039"/>
              <a:gd name="connsiteX2" fmla="*/ 371806 w 925018"/>
              <a:gd name="connsiteY2" fmla="*/ 106230 h 1061039"/>
              <a:gd name="connsiteX3" fmla="*/ 660551 w 925018"/>
              <a:gd name="connsiteY3" fmla="*/ 360236 h 1061039"/>
              <a:gd name="connsiteX4" fmla="*/ 637382 w 925018"/>
              <a:gd name="connsiteY4" fmla="*/ 0 h 1061039"/>
              <a:gd name="connsiteX5" fmla="*/ 925018 w 925018"/>
              <a:gd name="connsiteY5" fmla="*/ 633869 h 1061039"/>
              <a:gd name="connsiteX6" fmla="*/ 643278 w 925018"/>
              <a:gd name="connsiteY6" fmla="*/ 834803 h 1061039"/>
              <a:gd name="connsiteX7" fmla="*/ 654762 w 925018"/>
              <a:gd name="connsiteY7" fmla="*/ 520742 h 1061039"/>
              <a:gd name="connsiteX8" fmla="*/ 371806 w 925018"/>
              <a:gd name="connsiteY8" fmla="*/ 318691 h 1061039"/>
              <a:gd name="connsiteX9" fmla="*/ 212461 w 925018"/>
              <a:gd name="connsiteY9" fmla="*/ 478036 h 1061039"/>
              <a:gd name="connsiteX10" fmla="*/ 212461 w 925018"/>
              <a:gd name="connsiteY10" fmla="*/ 1061039 h 1061039"/>
              <a:gd name="connsiteX11" fmla="*/ 0 w 925018"/>
              <a:gd name="connsiteY11" fmla="*/ 1061039 h 1061039"/>
              <a:gd name="connsiteX0" fmla="*/ 0 w 925018"/>
              <a:gd name="connsiteY0" fmla="*/ 1061039 h 1211093"/>
              <a:gd name="connsiteX1" fmla="*/ 0 w 925018"/>
              <a:gd name="connsiteY1" fmla="*/ 478036 h 1211093"/>
              <a:gd name="connsiteX2" fmla="*/ 371806 w 925018"/>
              <a:gd name="connsiteY2" fmla="*/ 106230 h 1211093"/>
              <a:gd name="connsiteX3" fmla="*/ 660551 w 925018"/>
              <a:gd name="connsiteY3" fmla="*/ 360236 h 1211093"/>
              <a:gd name="connsiteX4" fmla="*/ 637382 w 925018"/>
              <a:gd name="connsiteY4" fmla="*/ 0 h 1211093"/>
              <a:gd name="connsiteX5" fmla="*/ 925018 w 925018"/>
              <a:gd name="connsiteY5" fmla="*/ 633869 h 1211093"/>
              <a:gd name="connsiteX6" fmla="*/ 643278 w 925018"/>
              <a:gd name="connsiteY6" fmla="*/ 834803 h 1211093"/>
              <a:gd name="connsiteX7" fmla="*/ 654762 w 925018"/>
              <a:gd name="connsiteY7" fmla="*/ 520742 h 1211093"/>
              <a:gd name="connsiteX8" fmla="*/ 371806 w 925018"/>
              <a:gd name="connsiteY8" fmla="*/ 318691 h 1211093"/>
              <a:gd name="connsiteX9" fmla="*/ 212461 w 925018"/>
              <a:gd name="connsiteY9" fmla="*/ 478036 h 1211093"/>
              <a:gd name="connsiteX10" fmla="*/ 362605 w 925018"/>
              <a:gd name="connsiteY10" fmla="*/ 1211093 h 1211093"/>
              <a:gd name="connsiteX11" fmla="*/ 0 w 925018"/>
              <a:gd name="connsiteY11" fmla="*/ 1061039 h 1211093"/>
              <a:gd name="connsiteX0" fmla="*/ 0 w 1005805"/>
              <a:gd name="connsiteY0" fmla="*/ 1176524 h 1211093"/>
              <a:gd name="connsiteX1" fmla="*/ 80787 w 1005805"/>
              <a:gd name="connsiteY1" fmla="*/ 478036 h 1211093"/>
              <a:gd name="connsiteX2" fmla="*/ 452593 w 1005805"/>
              <a:gd name="connsiteY2" fmla="*/ 106230 h 1211093"/>
              <a:gd name="connsiteX3" fmla="*/ 741338 w 1005805"/>
              <a:gd name="connsiteY3" fmla="*/ 360236 h 1211093"/>
              <a:gd name="connsiteX4" fmla="*/ 718169 w 1005805"/>
              <a:gd name="connsiteY4" fmla="*/ 0 h 1211093"/>
              <a:gd name="connsiteX5" fmla="*/ 1005805 w 1005805"/>
              <a:gd name="connsiteY5" fmla="*/ 633869 h 1211093"/>
              <a:gd name="connsiteX6" fmla="*/ 724065 w 1005805"/>
              <a:gd name="connsiteY6" fmla="*/ 834803 h 1211093"/>
              <a:gd name="connsiteX7" fmla="*/ 735549 w 1005805"/>
              <a:gd name="connsiteY7" fmla="*/ 520742 h 1211093"/>
              <a:gd name="connsiteX8" fmla="*/ 452593 w 1005805"/>
              <a:gd name="connsiteY8" fmla="*/ 318691 h 1211093"/>
              <a:gd name="connsiteX9" fmla="*/ 293248 w 1005805"/>
              <a:gd name="connsiteY9" fmla="*/ 478036 h 1211093"/>
              <a:gd name="connsiteX10" fmla="*/ 443392 w 1005805"/>
              <a:gd name="connsiteY10" fmla="*/ 1211093 h 1211093"/>
              <a:gd name="connsiteX11" fmla="*/ 0 w 1005805"/>
              <a:gd name="connsiteY11" fmla="*/ 1176524 h 1211093"/>
              <a:gd name="connsiteX0" fmla="*/ 0 w 1005805"/>
              <a:gd name="connsiteY0" fmla="*/ 1176524 h 1211093"/>
              <a:gd name="connsiteX1" fmla="*/ 80787 w 1005805"/>
              <a:gd name="connsiteY1" fmla="*/ 478036 h 1211093"/>
              <a:gd name="connsiteX2" fmla="*/ 296706 w 1005805"/>
              <a:gd name="connsiteY2" fmla="*/ 54320 h 1211093"/>
              <a:gd name="connsiteX3" fmla="*/ 741338 w 1005805"/>
              <a:gd name="connsiteY3" fmla="*/ 360236 h 1211093"/>
              <a:gd name="connsiteX4" fmla="*/ 718169 w 1005805"/>
              <a:gd name="connsiteY4" fmla="*/ 0 h 1211093"/>
              <a:gd name="connsiteX5" fmla="*/ 1005805 w 1005805"/>
              <a:gd name="connsiteY5" fmla="*/ 633869 h 1211093"/>
              <a:gd name="connsiteX6" fmla="*/ 724065 w 1005805"/>
              <a:gd name="connsiteY6" fmla="*/ 834803 h 1211093"/>
              <a:gd name="connsiteX7" fmla="*/ 735549 w 1005805"/>
              <a:gd name="connsiteY7" fmla="*/ 520742 h 1211093"/>
              <a:gd name="connsiteX8" fmla="*/ 452593 w 1005805"/>
              <a:gd name="connsiteY8" fmla="*/ 318691 h 1211093"/>
              <a:gd name="connsiteX9" fmla="*/ 293248 w 1005805"/>
              <a:gd name="connsiteY9" fmla="*/ 478036 h 1211093"/>
              <a:gd name="connsiteX10" fmla="*/ 443392 w 1005805"/>
              <a:gd name="connsiteY10" fmla="*/ 1211093 h 1211093"/>
              <a:gd name="connsiteX11" fmla="*/ 0 w 1005805"/>
              <a:gd name="connsiteY11" fmla="*/ 1176524 h 1211093"/>
              <a:gd name="connsiteX0" fmla="*/ 0 w 1005805"/>
              <a:gd name="connsiteY0" fmla="*/ 1176524 h 1211093"/>
              <a:gd name="connsiteX1" fmla="*/ 80787 w 1005805"/>
              <a:gd name="connsiteY1" fmla="*/ 478036 h 1211093"/>
              <a:gd name="connsiteX2" fmla="*/ 296706 w 1005805"/>
              <a:gd name="connsiteY2" fmla="*/ 54320 h 1211093"/>
              <a:gd name="connsiteX3" fmla="*/ 741338 w 1005805"/>
              <a:gd name="connsiteY3" fmla="*/ 360236 h 1211093"/>
              <a:gd name="connsiteX4" fmla="*/ 718169 w 1005805"/>
              <a:gd name="connsiteY4" fmla="*/ 0 h 1211093"/>
              <a:gd name="connsiteX5" fmla="*/ 1005805 w 1005805"/>
              <a:gd name="connsiteY5" fmla="*/ 633869 h 1211093"/>
              <a:gd name="connsiteX6" fmla="*/ 724065 w 1005805"/>
              <a:gd name="connsiteY6" fmla="*/ 834803 h 1211093"/>
              <a:gd name="connsiteX7" fmla="*/ 735549 w 1005805"/>
              <a:gd name="connsiteY7" fmla="*/ 520742 h 1211093"/>
              <a:gd name="connsiteX8" fmla="*/ 342893 w 1005805"/>
              <a:gd name="connsiteY8" fmla="*/ 278313 h 1211093"/>
              <a:gd name="connsiteX9" fmla="*/ 293248 w 1005805"/>
              <a:gd name="connsiteY9" fmla="*/ 478036 h 1211093"/>
              <a:gd name="connsiteX10" fmla="*/ 443392 w 1005805"/>
              <a:gd name="connsiteY10" fmla="*/ 1211093 h 1211093"/>
              <a:gd name="connsiteX11" fmla="*/ 0 w 1005805"/>
              <a:gd name="connsiteY11" fmla="*/ 1176524 h 1211093"/>
              <a:gd name="connsiteX0" fmla="*/ 0 w 1063563"/>
              <a:gd name="connsiteY0" fmla="*/ 1176524 h 1211093"/>
              <a:gd name="connsiteX1" fmla="*/ 80787 w 1063563"/>
              <a:gd name="connsiteY1" fmla="*/ 478036 h 1211093"/>
              <a:gd name="connsiteX2" fmla="*/ 296706 w 1063563"/>
              <a:gd name="connsiteY2" fmla="*/ 54320 h 1211093"/>
              <a:gd name="connsiteX3" fmla="*/ 741338 w 1063563"/>
              <a:gd name="connsiteY3" fmla="*/ 360236 h 1211093"/>
              <a:gd name="connsiteX4" fmla="*/ 718169 w 1063563"/>
              <a:gd name="connsiteY4" fmla="*/ 0 h 1211093"/>
              <a:gd name="connsiteX5" fmla="*/ 1063563 w 1063563"/>
              <a:gd name="connsiteY5" fmla="*/ 726220 h 1211093"/>
              <a:gd name="connsiteX6" fmla="*/ 724065 w 1063563"/>
              <a:gd name="connsiteY6" fmla="*/ 834803 h 1211093"/>
              <a:gd name="connsiteX7" fmla="*/ 735549 w 1063563"/>
              <a:gd name="connsiteY7" fmla="*/ 520742 h 1211093"/>
              <a:gd name="connsiteX8" fmla="*/ 342893 w 1063563"/>
              <a:gd name="connsiteY8" fmla="*/ 278313 h 1211093"/>
              <a:gd name="connsiteX9" fmla="*/ 293248 w 1063563"/>
              <a:gd name="connsiteY9" fmla="*/ 478036 h 1211093"/>
              <a:gd name="connsiteX10" fmla="*/ 443392 w 1063563"/>
              <a:gd name="connsiteY10" fmla="*/ 1211093 h 1211093"/>
              <a:gd name="connsiteX11" fmla="*/ 0 w 1063563"/>
              <a:gd name="connsiteY11" fmla="*/ 1176524 h 1211093"/>
              <a:gd name="connsiteX0" fmla="*/ 0 w 1063563"/>
              <a:gd name="connsiteY0" fmla="*/ 1176524 h 1211093"/>
              <a:gd name="connsiteX1" fmla="*/ 80787 w 1063563"/>
              <a:gd name="connsiteY1" fmla="*/ 478036 h 1211093"/>
              <a:gd name="connsiteX2" fmla="*/ 296706 w 1063563"/>
              <a:gd name="connsiteY2" fmla="*/ 54320 h 1211093"/>
              <a:gd name="connsiteX3" fmla="*/ 741338 w 1063563"/>
              <a:gd name="connsiteY3" fmla="*/ 360236 h 1211093"/>
              <a:gd name="connsiteX4" fmla="*/ 718169 w 1063563"/>
              <a:gd name="connsiteY4" fmla="*/ 0 h 1211093"/>
              <a:gd name="connsiteX5" fmla="*/ 1063563 w 1063563"/>
              <a:gd name="connsiteY5" fmla="*/ 726220 h 1211093"/>
              <a:gd name="connsiteX6" fmla="*/ 562396 w 1063563"/>
              <a:gd name="connsiteY6" fmla="*/ 754029 h 1211093"/>
              <a:gd name="connsiteX7" fmla="*/ 735549 w 1063563"/>
              <a:gd name="connsiteY7" fmla="*/ 520742 h 1211093"/>
              <a:gd name="connsiteX8" fmla="*/ 342893 w 1063563"/>
              <a:gd name="connsiteY8" fmla="*/ 278313 h 1211093"/>
              <a:gd name="connsiteX9" fmla="*/ 293248 w 1063563"/>
              <a:gd name="connsiteY9" fmla="*/ 478036 h 1211093"/>
              <a:gd name="connsiteX10" fmla="*/ 443392 w 1063563"/>
              <a:gd name="connsiteY10" fmla="*/ 1211093 h 1211093"/>
              <a:gd name="connsiteX11" fmla="*/ 0 w 1063563"/>
              <a:gd name="connsiteY11" fmla="*/ 1176524 h 1211093"/>
              <a:gd name="connsiteX0" fmla="*/ 0 w 1063563"/>
              <a:gd name="connsiteY0" fmla="*/ 1176524 h 1211093"/>
              <a:gd name="connsiteX1" fmla="*/ 80787 w 1063563"/>
              <a:gd name="connsiteY1" fmla="*/ 478036 h 1211093"/>
              <a:gd name="connsiteX2" fmla="*/ 296706 w 1063563"/>
              <a:gd name="connsiteY2" fmla="*/ 54320 h 1211093"/>
              <a:gd name="connsiteX3" fmla="*/ 741338 w 1063563"/>
              <a:gd name="connsiteY3" fmla="*/ 360236 h 1211093"/>
              <a:gd name="connsiteX4" fmla="*/ 718169 w 1063563"/>
              <a:gd name="connsiteY4" fmla="*/ 0 h 1211093"/>
              <a:gd name="connsiteX5" fmla="*/ 1063563 w 1063563"/>
              <a:gd name="connsiteY5" fmla="*/ 726220 h 1211093"/>
              <a:gd name="connsiteX6" fmla="*/ 585516 w 1063563"/>
              <a:gd name="connsiteY6" fmla="*/ 846391 h 1211093"/>
              <a:gd name="connsiteX7" fmla="*/ 735549 w 1063563"/>
              <a:gd name="connsiteY7" fmla="*/ 520742 h 1211093"/>
              <a:gd name="connsiteX8" fmla="*/ 342893 w 1063563"/>
              <a:gd name="connsiteY8" fmla="*/ 278313 h 1211093"/>
              <a:gd name="connsiteX9" fmla="*/ 293248 w 1063563"/>
              <a:gd name="connsiteY9" fmla="*/ 478036 h 1211093"/>
              <a:gd name="connsiteX10" fmla="*/ 443392 w 1063563"/>
              <a:gd name="connsiteY10" fmla="*/ 1211093 h 1211093"/>
              <a:gd name="connsiteX11" fmla="*/ 0 w 1063563"/>
              <a:gd name="connsiteY11" fmla="*/ 1176524 h 1211093"/>
              <a:gd name="connsiteX0" fmla="*/ 0 w 1063563"/>
              <a:gd name="connsiteY0" fmla="*/ 1176524 h 1211093"/>
              <a:gd name="connsiteX1" fmla="*/ 80787 w 1063563"/>
              <a:gd name="connsiteY1" fmla="*/ 478036 h 1211093"/>
              <a:gd name="connsiteX2" fmla="*/ 296706 w 1063563"/>
              <a:gd name="connsiteY2" fmla="*/ 54320 h 1211093"/>
              <a:gd name="connsiteX3" fmla="*/ 741338 w 1063563"/>
              <a:gd name="connsiteY3" fmla="*/ 360236 h 1211093"/>
              <a:gd name="connsiteX4" fmla="*/ 718169 w 1063563"/>
              <a:gd name="connsiteY4" fmla="*/ 0 h 1211093"/>
              <a:gd name="connsiteX5" fmla="*/ 1063563 w 1063563"/>
              <a:gd name="connsiteY5" fmla="*/ 726220 h 1211093"/>
              <a:gd name="connsiteX6" fmla="*/ 585516 w 1063563"/>
              <a:gd name="connsiteY6" fmla="*/ 846391 h 1211093"/>
              <a:gd name="connsiteX7" fmla="*/ 712456 w 1063563"/>
              <a:gd name="connsiteY7" fmla="*/ 520748 h 1211093"/>
              <a:gd name="connsiteX8" fmla="*/ 342893 w 1063563"/>
              <a:gd name="connsiteY8" fmla="*/ 278313 h 1211093"/>
              <a:gd name="connsiteX9" fmla="*/ 293248 w 1063563"/>
              <a:gd name="connsiteY9" fmla="*/ 478036 h 1211093"/>
              <a:gd name="connsiteX10" fmla="*/ 443392 w 1063563"/>
              <a:gd name="connsiteY10" fmla="*/ 1211093 h 1211093"/>
              <a:gd name="connsiteX11" fmla="*/ 0 w 1063563"/>
              <a:gd name="connsiteY11" fmla="*/ 1176524 h 1211093"/>
              <a:gd name="connsiteX0" fmla="*/ 0 w 1063563"/>
              <a:gd name="connsiteY0" fmla="*/ 1176524 h 1211093"/>
              <a:gd name="connsiteX1" fmla="*/ 80787 w 1063563"/>
              <a:gd name="connsiteY1" fmla="*/ 478036 h 1211093"/>
              <a:gd name="connsiteX2" fmla="*/ 296706 w 1063563"/>
              <a:gd name="connsiteY2" fmla="*/ 54320 h 1211093"/>
              <a:gd name="connsiteX3" fmla="*/ 741338 w 1063563"/>
              <a:gd name="connsiteY3" fmla="*/ 360236 h 1211093"/>
              <a:gd name="connsiteX4" fmla="*/ 718169 w 1063563"/>
              <a:gd name="connsiteY4" fmla="*/ 0 h 1211093"/>
              <a:gd name="connsiteX5" fmla="*/ 1063563 w 1063563"/>
              <a:gd name="connsiteY5" fmla="*/ 726220 h 1211093"/>
              <a:gd name="connsiteX6" fmla="*/ 625949 w 1063563"/>
              <a:gd name="connsiteY6" fmla="*/ 921429 h 1211093"/>
              <a:gd name="connsiteX7" fmla="*/ 712456 w 1063563"/>
              <a:gd name="connsiteY7" fmla="*/ 520748 h 1211093"/>
              <a:gd name="connsiteX8" fmla="*/ 342893 w 1063563"/>
              <a:gd name="connsiteY8" fmla="*/ 278313 h 1211093"/>
              <a:gd name="connsiteX9" fmla="*/ 293248 w 1063563"/>
              <a:gd name="connsiteY9" fmla="*/ 478036 h 1211093"/>
              <a:gd name="connsiteX10" fmla="*/ 443392 w 1063563"/>
              <a:gd name="connsiteY10" fmla="*/ 1211093 h 1211093"/>
              <a:gd name="connsiteX11" fmla="*/ 0 w 1063563"/>
              <a:gd name="connsiteY11" fmla="*/ 1176524 h 1211093"/>
              <a:gd name="connsiteX0" fmla="*/ 0 w 1063563"/>
              <a:gd name="connsiteY0" fmla="*/ 1176524 h 1211093"/>
              <a:gd name="connsiteX1" fmla="*/ 80787 w 1063563"/>
              <a:gd name="connsiteY1" fmla="*/ 478036 h 1211093"/>
              <a:gd name="connsiteX2" fmla="*/ 296706 w 1063563"/>
              <a:gd name="connsiteY2" fmla="*/ 54320 h 1211093"/>
              <a:gd name="connsiteX3" fmla="*/ 741338 w 1063563"/>
              <a:gd name="connsiteY3" fmla="*/ 360236 h 1211093"/>
              <a:gd name="connsiteX4" fmla="*/ 718169 w 1063563"/>
              <a:gd name="connsiteY4" fmla="*/ 0 h 1211093"/>
              <a:gd name="connsiteX5" fmla="*/ 1063563 w 1063563"/>
              <a:gd name="connsiteY5" fmla="*/ 726220 h 1211093"/>
              <a:gd name="connsiteX6" fmla="*/ 625949 w 1063563"/>
              <a:gd name="connsiteY6" fmla="*/ 921429 h 1211093"/>
              <a:gd name="connsiteX7" fmla="*/ 735571 w 1063563"/>
              <a:gd name="connsiteY7" fmla="*/ 590017 h 1211093"/>
              <a:gd name="connsiteX8" fmla="*/ 342893 w 1063563"/>
              <a:gd name="connsiteY8" fmla="*/ 278313 h 1211093"/>
              <a:gd name="connsiteX9" fmla="*/ 293248 w 1063563"/>
              <a:gd name="connsiteY9" fmla="*/ 478036 h 1211093"/>
              <a:gd name="connsiteX10" fmla="*/ 443392 w 1063563"/>
              <a:gd name="connsiteY10" fmla="*/ 1211093 h 1211093"/>
              <a:gd name="connsiteX11" fmla="*/ 0 w 1063563"/>
              <a:gd name="connsiteY11" fmla="*/ 1176524 h 1211093"/>
              <a:gd name="connsiteX0" fmla="*/ 0 w 1063563"/>
              <a:gd name="connsiteY0" fmla="*/ 1176524 h 1340390"/>
              <a:gd name="connsiteX1" fmla="*/ 80787 w 1063563"/>
              <a:gd name="connsiteY1" fmla="*/ 478036 h 1340390"/>
              <a:gd name="connsiteX2" fmla="*/ 296706 w 1063563"/>
              <a:gd name="connsiteY2" fmla="*/ 54320 h 1340390"/>
              <a:gd name="connsiteX3" fmla="*/ 741338 w 1063563"/>
              <a:gd name="connsiteY3" fmla="*/ 360236 h 1340390"/>
              <a:gd name="connsiteX4" fmla="*/ 718169 w 1063563"/>
              <a:gd name="connsiteY4" fmla="*/ 0 h 1340390"/>
              <a:gd name="connsiteX5" fmla="*/ 1063563 w 1063563"/>
              <a:gd name="connsiteY5" fmla="*/ 726220 h 1340390"/>
              <a:gd name="connsiteX6" fmla="*/ 625949 w 1063563"/>
              <a:gd name="connsiteY6" fmla="*/ 921429 h 1340390"/>
              <a:gd name="connsiteX7" fmla="*/ 735571 w 1063563"/>
              <a:gd name="connsiteY7" fmla="*/ 590017 h 1340390"/>
              <a:gd name="connsiteX8" fmla="*/ 342893 w 1063563"/>
              <a:gd name="connsiteY8" fmla="*/ 278313 h 1340390"/>
              <a:gd name="connsiteX9" fmla="*/ 293248 w 1063563"/>
              <a:gd name="connsiteY9" fmla="*/ 478036 h 1340390"/>
              <a:gd name="connsiteX10" fmla="*/ 505694 w 1063563"/>
              <a:gd name="connsiteY10" fmla="*/ 1340390 h 1340390"/>
              <a:gd name="connsiteX11" fmla="*/ 0 w 1063563"/>
              <a:gd name="connsiteY11" fmla="*/ 1176524 h 1340390"/>
              <a:gd name="connsiteX0" fmla="*/ 0 w 1111495"/>
              <a:gd name="connsiteY0" fmla="*/ 1052013 h 1340390"/>
              <a:gd name="connsiteX1" fmla="*/ 128719 w 1111495"/>
              <a:gd name="connsiteY1" fmla="*/ 478036 h 1340390"/>
              <a:gd name="connsiteX2" fmla="*/ 344638 w 1111495"/>
              <a:gd name="connsiteY2" fmla="*/ 54320 h 1340390"/>
              <a:gd name="connsiteX3" fmla="*/ 789270 w 1111495"/>
              <a:gd name="connsiteY3" fmla="*/ 360236 h 1340390"/>
              <a:gd name="connsiteX4" fmla="*/ 766101 w 1111495"/>
              <a:gd name="connsiteY4" fmla="*/ 0 h 1340390"/>
              <a:gd name="connsiteX5" fmla="*/ 1111495 w 1111495"/>
              <a:gd name="connsiteY5" fmla="*/ 726220 h 1340390"/>
              <a:gd name="connsiteX6" fmla="*/ 673881 w 1111495"/>
              <a:gd name="connsiteY6" fmla="*/ 921429 h 1340390"/>
              <a:gd name="connsiteX7" fmla="*/ 783503 w 1111495"/>
              <a:gd name="connsiteY7" fmla="*/ 590017 h 1340390"/>
              <a:gd name="connsiteX8" fmla="*/ 390825 w 1111495"/>
              <a:gd name="connsiteY8" fmla="*/ 278313 h 1340390"/>
              <a:gd name="connsiteX9" fmla="*/ 341180 w 1111495"/>
              <a:gd name="connsiteY9" fmla="*/ 478036 h 1340390"/>
              <a:gd name="connsiteX10" fmla="*/ 553626 w 1111495"/>
              <a:gd name="connsiteY10" fmla="*/ 1340390 h 1340390"/>
              <a:gd name="connsiteX11" fmla="*/ 0 w 1111495"/>
              <a:gd name="connsiteY11" fmla="*/ 1052013 h 1340390"/>
              <a:gd name="connsiteX0" fmla="*/ 0 w 1111495"/>
              <a:gd name="connsiteY0" fmla="*/ 1052013 h 1340390"/>
              <a:gd name="connsiteX1" fmla="*/ 128719 w 1111495"/>
              <a:gd name="connsiteY1" fmla="*/ 478036 h 1340390"/>
              <a:gd name="connsiteX2" fmla="*/ 272783 w 1111495"/>
              <a:gd name="connsiteY2" fmla="*/ 11236 h 1340390"/>
              <a:gd name="connsiteX3" fmla="*/ 789270 w 1111495"/>
              <a:gd name="connsiteY3" fmla="*/ 360236 h 1340390"/>
              <a:gd name="connsiteX4" fmla="*/ 766101 w 1111495"/>
              <a:gd name="connsiteY4" fmla="*/ 0 h 1340390"/>
              <a:gd name="connsiteX5" fmla="*/ 1111495 w 1111495"/>
              <a:gd name="connsiteY5" fmla="*/ 726220 h 1340390"/>
              <a:gd name="connsiteX6" fmla="*/ 673881 w 1111495"/>
              <a:gd name="connsiteY6" fmla="*/ 921429 h 1340390"/>
              <a:gd name="connsiteX7" fmla="*/ 783503 w 1111495"/>
              <a:gd name="connsiteY7" fmla="*/ 590017 h 1340390"/>
              <a:gd name="connsiteX8" fmla="*/ 390825 w 1111495"/>
              <a:gd name="connsiteY8" fmla="*/ 278313 h 1340390"/>
              <a:gd name="connsiteX9" fmla="*/ 341180 w 1111495"/>
              <a:gd name="connsiteY9" fmla="*/ 478036 h 1340390"/>
              <a:gd name="connsiteX10" fmla="*/ 553626 w 1111495"/>
              <a:gd name="connsiteY10" fmla="*/ 1340390 h 1340390"/>
              <a:gd name="connsiteX11" fmla="*/ 0 w 1111495"/>
              <a:gd name="connsiteY11" fmla="*/ 1052013 h 1340390"/>
              <a:gd name="connsiteX0" fmla="*/ 0 w 1111495"/>
              <a:gd name="connsiteY0" fmla="*/ 1083857 h 1372234"/>
              <a:gd name="connsiteX1" fmla="*/ 128719 w 1111495"/>
              <a:gd name="connsiteY1" fmla="*/ 509880 h 1372234"/>
              <a:gd name="connsiteX2" fmla="*/ 191348 w 1111495"/>
              <a:gd name="connsiteY2" fmla="*/ 0 h 1372234"/>
              <a:gd name="connsiteX3" fmla="*/ 789270 w 1111495"/>
              <a:gd name="connsiteY3" fmla="*/ 392080 h 1372234"/>
              <a:gd name="connsiteX4" fmla="*/ 766101 w 1111495"/>
              <a:gd name="connsiteY4" fmla="*/ 31844 h 1372234"/>
              <a:gd name="connsiteX5" fmla="*/ 1111495 w 1111495"/>
              <a:gd name="connsiteY5" fmla="*/ 758064 h 1372234"/>
              <a:gd name="connsiteX6" fmla="*/ 673881 w 1111495"/>
              <a:gd name="connsiteY6" fmla="*/ 953273 h 1372234"/>
              <a:gd name="connsiteX7" fmla="*/ 783503 w 1111495"/>
              <a:gd name="connsiteY7" fmla="*/ 621861 h 1372234"/>
              <a:gd name="connsiteX8" fmla="*/ 390825 w 1111495"/>
              <a:gd name="connsiteY8" fmla="*/ 310157 h 1372234"/>
              <a:gd name="connsiteX9" fmla="*/ 341180 w 1111495"/>
              <a:gd name="connsiteY9" fmla="*/ 509880 h 1372234"/>
              <a:gd name="connsiteX10" fmla="*/ 553626 w 1111495"/>
              <a:gd name="connsiteY10" fmla="*/ 1372234 h 1372234"/>
              <a:gd name="connsiteX11" fmla="*/ 0 w 1111495"/>
              <a:gd name="connsiteY11" fmla="*/ 1083857 h 1372234"/>
              <a:gd name="connsiteX0" fmla="*/ 0 w 1111495"/>
              <a:gd name="connsiteY0" fmla="*/ 1083857 h 1372234"/>
              <a:gd name="connsiteX1" fmla="*/ 109588 w 1111495"/>
              <a:gd name="connsiteY1" fmla="*/ 596097 h 1372234"/>
              <a:gd name="connsiteX2" fmla="*/ 191348 w 1111495"/>
              <a:gd name="connsiteY2" fmla="*/ 0 h 1372234"/>
              <a:gd name="connsiteX3" fmla="*/ 789270 w 1111495"/>
              <a:gd name="connsiteY3" fmla="*/ 392080 h 1372234"/>
              <a:gd name="connsiteX4" fmla="*/ 766101 w 1111495"/>
              <a:gd name="connsiteY4" fmla="*/ 31844 h 1372234"/>
              <a:gd name="connsiteX5" fmla="*/ 1111495 w 1111495"/>
              <a:gd name="connsiteY5" fmla="*/ 758064 h 1372234"/>
              <a:gd name="connsiteX6" fmla="*/ 673881 w 1111495"/>
              <a:gd name="connsiteY6" fmla="*/ 953273 h 1372234"/>
              <a:gd name="connsiteX7" fmla="*/ 783503 w 1111495"/>
              <a:gd name="connsiteY7" fmla="*/ 621861 h 1372234"/>
              <a:gd name="connsiteX8" fmla="*/ 390825 w 1111495"/>
              <a:gd name="connsiteY8" fmla="*/ 310157 h 1372234"/>
              <a:gd name="connsiteX9" fmla="*/ 341180 w 1111495"/>
              <a:gd name="connsiteY9" fmla="*/ 509880 h 1372234"/>
              <a:gd name="connsiteX10" fmla="*/ 553626 w 1111495"/>
              <a:gd name="connsiteY10" fmla="*/ 1372234 h 1372234"/>
              <a:gd name="connsiteX11" fmla="*/ 0 w 1111495"/>
              <a:gd name="connsiteY11" fmla="*/ 1083857 h 1372234"/>
              <a:gd name="connsiteX0" fmla="*/ 0 w 1111495"/>
              <a:gd name="connsiteY0" fmla="*/ 1052013 h 1340390"/>
              <a:gd name="connsiteX1" fmla="*/ 109588 w 1111495"/>
              <a:gd name="connsiteY1" fmla="*/ 564253 h 1340390"/>
              <a:gd name="connsiteX2" fmla="*/ 272779 w 1111495"/>
              <a:gd name="connsiteY2" fmla="*/ 1658 h 1340390"/>
              <a:gd name="connsiteX3" fmla="*/ 789270 w 1111495"/>
              <a:gd name="connsiteY3" fmla="*/ 360236 h 1340390"/>
              <a:gd name="connsiteX4" fmla="*/ 766101 w 1111495"/>
              <a:gd name="connsiteY4" fmla="*/ 0 h 1340390"/>
              <a:gd name="connsiteX5" fmla="*/ 1111495 w 1111495"/>
              <a:gd name="connsiteY5" fmla="*/ 726220 h 1340390"/>
              <a:gd name="connsiteX6" fmla="*/ 673881 w 1111495"/>
              <a:gd name="connsiteY6" fmla="*/ 921429 h 1340390"/>
              <a:gd name="connsiteX7" fmla="*/ 783503 w 1111495"/>
              <a:gd name="connsiteY7" fmla="*/ 590017 h 1340390"/>
              <a:gd name="connsiteX8" fmla="*/ 390825 w 1111495"/>
              <a:gd name="connsiteY8" fmla="*/ 278313 h 1340390"/>
              <a:gd name="connsiteX9" fmla="*/ 341180 w 1111495"/>
              <a:gd name="connsiteY9" fmla="*/ 478036 h 1340390"/>
              <a:gd name="connsiteX10" fmla="*/ 553626 w 1111495"/>
              <a:gd name="connsiteY10" fmla="*/ 1340390 h 1340390"/>
              <a:gd name="connsiteX11" fmla="*/ 0 w 1111495"/>
              <a:gd name="connsiteY11" fmla="*/ 1052013 h 1340390"/>
              <a:gd name="connsiteX0" fmla="*/ 0 w 1111495"/>
              <a:gd name="connsiteY0" fmla="*/ 1052013 h 1340390"/>
              <a:gd name="connsiteX1" fmla="*/ 109588 w 1111495"/>
              <a:gd name="connsiteY1" fmla="*/ 564253 h 1340390"/>
              <a:gd name="connsiteX2" fmla="*/ 272779 w 1111495"/>
              <a:gd name="connsiteY2" fmla="*/ 1658 h 1340390"/>
              <a:gd name="connsiteX3" fmla="*/ 789270 w 1111495"/>
              <a:gd name="connsiteY3" fmla="*/ 360236 h 1340390"/>
              <a:gd name="connsiteX4" fmla="*/ 766101 w 1111495"/>
              <a:gd name="connsiteY4" fmla="*/ 0 h 1340390"/>
              <a:gd name="connsiteX5" fmla="*/ 1111495 w 1111495"/>
              <a:gd name="connsiteY5" fmla="*/ 726220 h 1340390"/>
              <a:gd name="connsiteX6" fmla="*/ 673881 w 1111495"/>
              <a:gd name="connsiteY6" fmla="*/ 921429 h 1340390"/>
              <a:gd name="connsiteX7" fmla="*/ 783503 w 1111495"/>
              <a:gd name="connsiteY7" fmla="*/ 590017 h 1340390"/>
              <a:gd name="connsiteX8" fmla="*/ 390825 w 1111495"/>
              <a:gd name="connsiteY8" fmla="*/ 278313 h 1340390"/>
              <a:gd name="connsiteX9" fmla="*/ 341180 w 1111495"/>
              <a:gd name="connsiteY9" fmla="*/ 478036 h 1340390"/>
              <a:gd name="connsiteX10" fmla="*/ 553626 w 1111495"/>
              <a:gd name="connsiteY10" fmla="*/ 1340390 h 1340390"/>
              <a:gd name="connsiteX11" fmla="*/ 0 w 1111495"/>
              <a:gd name="connsiteY11" fmla="*/ 1052013 h 1340390"/>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90825 w 1111495"/>
              <a:gd name="connsiteY8" fmla="*/ 324529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90825 w 1111495"/>
              <a:gd name="connsiteY8" fmla="*/ 324529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66879 w 1111495"/>
              <a:gd name="connsiteY8" fmla="*/ 329326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66879 w 1111495"/>
              <a:gd name="connsiteY8" fmla="*/ 329326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41180 w 1111495"/>
              <a:gd name="connsiteY9" fmla="*/ 524252 h 1386606"/>
              <a:gd name="connsiteX10" fmla="*/ 553626 w 1111495"/>
              <a:gd name="connsiteY10" fmla="*/ 1386606 h 1386606"/>
              <a:gd name="connsiteX11" fmla="*/ 0 w 1111495"/>
              <a:gd name="connsiteY11" fmla="*/ 1098229 h 1386606"/>
              <a:gd name="connsiteX0" fmla="*/ 0 w 1111495"/>
              <a:gd name="connsiteY0" fmla="*/ 1098229 h 1386606"/>
              <a:gd name="connsiteX1" fmla="*/ 109588 w 1111495"/>
              <a:gd name="connsiteY1" fmla="*/ 610469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 name="connsiteX0" fmla="*/ 0 w 1111495"/>
              <a:gd name="connsiteY0" fmla="*/ 1098229 h 1386606"/>
              <a:gd name="connsiteX1" fmla="*/ 95215 w 1111495"/>
              <a:gd name="connsiteY1" fmla="*/ 596105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 name="connsiteX0" fmla="*/ 0 w 1111495"/>
              <a:gd name="connsiteY0" fmla="*/ 1098229 h 1386606"/>
              <a:gd name="connsiteX1" fmla="*/ 95215 w 1111495"/>
              <a:gd name="connsiteY1" fmla="*/ 596105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 name="connsiteX0" fmla="*/ 0 w 1111495"/>
              <a:gd name="connsiteY0" fmla="*/ 1098229 h 1386606"/>
              <a:gd name="connsiteX1" fmla="*/ 95215 w 1111495"/>
              <a:gd name="connsiteY1" fmla="*/ 596105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1 w 1111495"/>
              <a:gd name="connsiteY6" fmla="*/ 967645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 name="connsiteX0" fmla="*/ 0 w 1111495"/>
              <a:gd name="connsiteY0" fmla="*/ 1098229 h 1386606"/>
              <a:gd name="connsiteX1" fmla="*/ 95215 w 1111495"/>
              <a:gd name="connsiteY1" fmla="*/ 596105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3 w 1111495"/>
              <a:gd name="connsiteY6" fmla="*/ 977224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 name="connsiteX0" fmla="*/ 0 w 1111495"/>
              <a:gd name="connsiteY0" fmla="*/ 1098229 h 1386606"/>
              <a:gd name="connsiteX1" fmla="*/ 95215 w 1111495"/>
              <a:gd name="connsiteY1" fmla="*/ 596105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3 w 1111495"/>
              <a:gd name="connsiteY6" fmla="*/ 977224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 name="connsiteX0" fmla="*/ 0 w 1111495"/>
              <a:gd name="connsiteY0" fmla="*/ 1098229 h 1386606"/>
              <a:gd name="connsiteX1" fmla="*/ 95215 w 1111495"/>
              <a:gd name="connsiteY1" fmla="*/ 596105 h 1386606"/>
              <a:gd name="connsiteX2" fmla="*/ 205712 w 1111495"/>
              <a:gd name="connsiteY2" fmla="*/ 0 h 1386606"/>
              <a:gd name="connsiteX3" fmla="*/ 789270 w 1111495"/>
              <a:gd name="connsiteY3" fmla="*/ 406452 h 1386606"/>
              <a:gd name="connsiteX4" fmla="*/ 766101 w 1111495"/>
              <a:gd name="connsiteY4" fmla="*/ 46216 h 1386606"/>
              <a:gd name="connsiteX5" fmla="*/ 1111495 w 1111495"/>
              <a:gd name="connsiteY5" fmla="*/ 772436 h 1386606"/>
              <a:gd name="connsiteX6" fmla="*/ 673883 w 1111495"/>
              <a:gd name="connsiteY6" fmla="*/ 977224 h 1386606"/>
              <a:gd name="connsiteX7" fmla="*/ 783503 w 1111495"/>
              <a:gd name="connsiteY7" fmla="*/ 636233 h 1386606"/>
              <a:gd name="connsiteX8" fmla="*/ 357294 w 1111495"/>
              <a:gd name="connsiteY8" fmla="*/ 310172 h 1386606"/>
              <a:gd name="connsiteX9" fmla="*/ 389135 w 1111495"/>
              <a:gd name="connsiteY9" fmla="*/ 725395 h 1386606"/>
              <a:gd name="connsiteX10" fmla="*/ 553626 w 1111495"/>
              <a:gd name="connsiteY10" fmla="*/ 1386606 h 1386606"/>
              <a:gd name="connsiteX11" fmla="*/ 0 w 1111495"/>
              <a:gd name="connsiteY11" fmla="*/ 1098229 h 138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1495" h="1386606">
                <a:moveTo>
                  <a:pt x="0" y="1098229"/>
                </a:moveTo>
                <a:cubicBezTo>
                  <a:pt x="31738" y="930854"/>
                  <a:pt x="-8262" y="1103553"/>
                  <a:pt x="95215" y="596105"/>
                </a:cubicBezTo>
                <a:cubicBezTo>
                  <a:pt x="195682" y="21942"/>
                  <a:pt x="-4078" y="1135107"/>
                  <a:pt x="205712" y="0"/>
                </a:cubicBezTo>
                <a:lnTo>
                  <a:pt x="789270" y="406452"/>
                </a:lnTo>
                <a:lnTo>
                  <a:pt x="766101" y="46216"/>
                </a:lnTo>
                <a:lnTo>
                  <a:pt x="1111495" y="772436"/>
                </a:lnTo>
                <a:lnTo>
                  <a:pt x="673883" y="977224"/>
                </a:lnTo>
                <a:cubicBezTo>
                  <a:pt x="801183" y="637518"/>
                  <a:pt x="694518" y="975927"/>
                  <a:pt x="783503" y="636233"/>
                </a:cubicBezTo>
                <a:cubicBezTo>
                  <a:pt x="358791" y="321685"/>
                  <a:pt x="499364" y="418859"/>
                  <a:pt x="357294" y="310172"/>
                </a:cubicBezTo>
                <a:cubicBezTo>
                  <a:pt x="269272" y="252698"/>
                  <a:pt x="389135" y="637391"/>
                  <a:pt x="389135" y="725395"/>
                </a:cubicBezTo>
                <a:lnTo>
                  <a:pt x="553626" y="1386606"/>
                </a:lnTo>
                <a:lnTo>
                  <a:pt x="0" y="1098229"/>
                </a:lnTo>
                <a:close/>
              </a:path>
            </a:pathLst>
          </a:custGeom>
          <a:solidFill>
            <a:schemeClr val="bg2">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cxnSp>
        <p:nvCxnSpPr>
          <p:cNvPr id="166" name="Straight Connector 165">
            <a:extLst>
              <a:ext uri="{FF2B5EF4-FFF2-40B4-BE49-F238E27FC236}">
                <a16:creationId xmlns:a16="http://schemas.microsoft.com/office/drawing/2014/main" id="{40DBEAB1-933D-3A41-85D6-8A9BE7609CEB}"/>
              </a:ext>
            </a:extLst>
          </p:cNvPr>
          <p:cNvCxnSpPr/>
          <p:nvPr/>
        </p:nvCxnSpPr>
        <p:spPr>
          <a:xfrm flipV="1">
            <a:off x="904176" y="2943777"/>
            <a:ext cx="2269341" cy="221180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BCC6F06F-9E78-DA4B-8599-93AD0A05E510}"/>
              </a:ext>
            </a:extLst>
          </p:cNvPr>
          <p:cNvGrpSpPr/>
          <p:nvPr/>
        </p:nvGrpSpPr>
        <p:grpSpPr>
          <a:xfrm>
            <a:off x="3769911" y="1565289"/>
            <a:ext cx="1263389" cy="2981071"/>
            <a:chOff x="3238670" y="1887521"/>
            <a:chExt cx="1263389" cy="2981071"/>
          </a:xfrm>
          <a:solidFill>
            <a:schemeClr val="bg1">
              <a:lumMod val="95000"/>
            </a:schemeClr>
          </a:solidFill>
        </p:grpSpPr>
        <p:sp>
          <p:nvSpPr>
            <p:cNvPr id="168" name="Rectangle 167">
              <a:extLst>
                <a:ext uri="{FF2B5EF4-FFF2-40B4-BE49-F238E27FC236}">
                  <a16:creationId xmlns:a16="http://schemas.microsoft.com/office/drawing/2014/main" id="{EA38395C-D553-7245-86B5-BFFEE61D2277}"/>
                </a:ext>
              </a:extLst>
            </p:cNvPr>
            <p:cNvSpPr/>
            <p:nvPr/>
          </p:nvSpPr>
          <p:spPr>
            <a:xfrm>
              <a:off x="3238670" y="1901653"/>
              <a:ext cx="1260836" cy="2966939"/>
            </a:xfrm>
            <a:prstGeom prst="rect">
              <a:avLst/>
            </a:prstGeom>
            <a:grp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9" name="Rectangle 168">
              <a:extLst>
                <a:ext uri="{FF2B5EF4-FFF2-40B4-BE49-F238E27FC236}">
                  <a16:creationId xmlns:a16="http://schemas.microsoft.com/office/drawing/2014/main" id="{2E237160-36C1-BF45-8B5B-521F607EFF53}"/>
                </a:ext>
              </a:extLst>
            </p:cNvPr>
            <p:cNvSpPr/>
            <p:nvPr/>
          </p:nvSpPr>
          <p:spPr>
            <a:xfrm>
              <a:off x="3253161" y="1887521"/>
              <a:ext cx="1248898" cy="5957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70" name="箭头: 右 63">
            <a:hlinkClick r:id="" action="ppaction://hlinkshowjump?jump=nextslide"/>
            <a:extLst>
              <a:ext uri="{FF2B5EF4-FFF2-40B4-BE49-F238E27FC236}">
                <a16:creationId xmlns:a16="http://schemas.microsoft.com/office/drawing/2014/main" id="{DC6E8D10-070B-7C4C-86B9-1A4DBDB93565}"/>
              </a:ext>
            </a:extLst>
          </p:cNvPr>
          <p:cNvSpPr/>
          <p:nvPr/>
        </p:nvSpPr>
        <p:spPr>
          <a:xfrm>
            <a:off x="11188663" y="6178814"/>
            <a:ext cx="581891" cy="49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文本框 64">
            <a:extLst>
              <a:ext uri="{FF2B5EF4-FFF2-40B4-BE49-F238E27FC236}">
                <a16:creationId xmlns:a16="http://schemas.microsoft.com/office/drawing/2014/main" id="{05736FAA-719A-A14A-AA1D-8EDB271B0A01}"/>
              </a:ext>
            </a:extLst>
          </p:cNvPr>
          <p:cNvSpPr txBox="1"/>
          <p:nvPr/>
        </p:nvSpPr>
        <p:spPr>
          <a:xfrm>
            <a:off x="10056349" y="6211949"/>
            <a:ext cx="1210991" cy="369332"/>
          </a:xfrm>
          <a:prstGeom prst="rect">
            <a:avLst/>
          </a:prstGeom>
          <a:noFill/>
        </p:spPr>
        <p:txBody>
          <a:bodyPr wrap="square" rtlCol="0">
            <a:spAutoFit/>
          </a:bodyPr>
          <a:lstStyle/>
          <a:p>
            <a:r>
              <a:rPr lang="en-US" dirty="0"/>
              <a:t>Next slide</a:t>
            </a:r>
          </a:p>
        </p:txBody>
      </p:sp>
      <p:sp>
        <p:nvSpPr>
          <p:cNvPr id="175" name="Title 1">
            <a:extLst>
              <a:ext uri="{FF2B5EF4-FFF2-40B4-BE49-F238E27FC236}">
                <a16:creationId xmlns:a16="http://schemas.microsoft.com/office/drawing/2014/main" id="{BBF02DE3-12AD-3A40-AD66-84FBB660D467}"/>
              </a:ext>
            </a:extLst>
          </p:cNvPr>
          <p:cNvSpPr txBox="1">
            <a:spLocks/>
          </p:cNvSpPr>
          <p:nvPr/>
        </p:nvSpPr>
        <p:spPr>
          <a:xfrm>
            <a:off x="6048452" y="390058"/>
            <a:ext cx="5257800" cy="70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Navigation Mode</a:t>
            </a:r>
            <a:endParaRPr lang="en-US" dirty="0"/>
          </a:p>
        </p:txBody>
      </p:sp>
      <p:sp>
        <p:nvSpPr>
          <p:cNvPr id="176" name="Rectangle 175">
            <a:extLst>
              <a:ext uri="{FF2B5EF4-FFF2-40B4-BE49-F238E27FC236}">
                <a16:creationId xmlns:a16="http://schemas.microsoft.com/office/drawing/2014/main" id="{8D07B5FE-0849-E84D-8DC9-30A7E5805F2F}"/>
              </a:ext>
            </a:extLst>
          </p:cNvPr>
          <p:cNvSpPr/>
          <p:nvPr/>
        </p:nvSpPr>
        <p:spPr>
          <a:xfrm>
            <a:off x="5793114" y="1548030"/>
            <a:ext cx="6096000" cy="1200329"/>
          </a:xfrm>
          <a:prstGeom prst="rect">
            <a:avLst/>
          </a:prstGeom>
        </p:spPr>
        <p:txBody>
          <a:bodyPr>
            <a:spAutoFit/>
          </a:bodyPr>
          <a:lstStyle/>
          <a:p>
            <a:pPr marL="342900" indent="-342900">
              <a:buAutoNum type="arabicPeriod"/>
            </a:pPr>
            <a:r>
              <a:rPr lang="en-US" dirty="0"/>
              <a:t>Tap on        to show bottom bar again</a:t>
            </a:r>
          </a:p>
          <a:p>
            <a:pPr marL="342900" indent="-342900">
              <a:buAutoNum type="arabicPeriod"/>
            </a:pPr>
            <a:endParaRPr lang="en-US" dirty="0"/>
          </a:p>
          <a:p>
            <a:pPr marL="342900" indent="-342900">
              <a:buFontTx/>
              <a:buAutoNum type="arabicPeriod"/>
            </a:pPr>
            <a:r>
              <a:rPr lang="en-US" dirty="0"/>
              <a:t>Assuming user has covered the distance, click on the next slide arrow</a:t>
            </a:r>
          </a:p>
        </p:txBody>
      </p:sp>
      <p:grpSp>
        <p:nvGrpSpPr>
          <p:cNvPr id="18" name="Group 17">
            <a:extLst>
              <a:ext uri="{FF2B5EF4-FFF2-40B4-BE49-F238E27FC236}">
                <a16:creationId xmlns:a16="http://schemas.microsoft.com/office/drawing/2014/main" id="{AD4FF4F0-BF4A-F44C-A9AE-A1EFC6A3F5FE}"/>
              </a:ext>
            </a:extLst>
          </p:cNvPr>
          <p:cNvGrpSpPr/>
          <p:nvPr/>
        </p:nvGrpSpPr>
        <p:grpSpPr>
          <a:xfrm>
            <a:off x="1526104" y="5507710"/>
            <a:ext cx="2884293" cy="645004"/>
            <a:chOff x="6395702" y="5624163"/>
            <a:chExt cx="2884293" cy="645004"/>
          </a:xfrm>
        </p:grpSpPr>
        <p:grpSp>
          <p:nvGrpSpPr>
            <p:cNvPr id="177" name="Group 176">
              <a:extLst>
                <a:ext uri="{FF2B5EF4-FFF2-40B4-BE49-F238E27FC236}">
                  <a16:creationId xmlns:a16="http://schemas.microsoft.com/office/drawing/2014/main" id="{3490BE3D-4415-3A4D-9BA2-8EA303801383}"/>
                </a:ext>
              </a:extLst>
            </p:cNvPr>
            <p:cNvGrpSpPr/>
            <p:nvPr/>
          </p:nvGrpSpPr>
          <p:grpSpPr>
            <a:xfrm>
              <a:off x="6395702" y="5765167"/>
              <a:ext cx="2884293" cy="504000"/>
              <a:chOff x="1528338" y="5652319"/>
              <a:chExt cx="2884293" cy="504000"/>
            </a:xfrm>
          </p:grpSpPr>
          <p:sp>
            <p:nvSpPr>
              <p:cNvPr id="178" name="Rectangle: Rounded Corners 121">
                <a:extLst>
                  <a:ext uri="{FF2B5EF4-FFF2-40B4-BE49-F238E27FC236}">
                    <a16:creationId xmlns:a16="http://schemas.microsoft.com/office/drawing/2014/main" id="{EA808277-2CDD-2842-93B0-30CE8F2CE511}"/>
                  </a:ext>
                </a:extLst>
              </p:cNvPr>
              <p:cNvSpPr/>
              <p:nvPr/>
            </p:nvSpPr>
            <p:spPr>
              <a:xfrm>
                <a:off x="1528338" y="5652319"/>
                <a:ext cx="2884293" cy="504000"/>
              </a:xfrm>
              <a:prstGeom prst="round2Same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mj-lt"/>
                  </a:rPr>
                  <a:t>     Walk 5m Straight</a:t>
                </a:r>
                <a:endParaRPr lang="en-SG" sz="2000" dirty="0">
                  <a:latin typeface="+mj-lt"/>
                </a:endParaRPr>
              </a:p>
            </p:txBody>
          </p:sp>
          <p:cxnSp>
            <p:nvCxnSpPr>
              <p:cNvPr id="179" name="Straight Connector 178">
                <a:extLst>
                  <a:ext uri="{FF2B5EF4-FFF2-40B4-BE49-F238E27FC236}">
                    <a16:creationId xmlns:a16="http://schemas.microsoft.com/office/drawing/2014/main" id="{253F0463-5898-5044-B791-6C9BDD5A2757}"/>
                  </a:ext>
                </a:extLst>
              </p:cNvPr>
              <p:cNvCxnSpPr>
                <a:cxnSpLocks/>
              </p:cNvCxnSpPr>
              <p:nvPr/>
            </p:nvCxnSpPr>
            <p:spPr>
              <a:xfrm>
                <a:off x="3959652" y="5654342"/>
                <a:ext cx="0" cy="498372"/>
              </a:xfrm>
              <a:prstGeom prst="line">
                <a:avLst/>
              </a:prstGeom>
              <a:ln w="31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180" name="Graphic 179" descr="Exit">
                <a:hlinkClick r:id="rId7" action="ppaction://hlinksldjump"/>
                <a:extLst>
                  <a:ext uri="{FF2B5EF4-FFF2-40B4-BE49-F238E27FC236}">
                    <a16:creationId xmlns:a16="http://schemas.microsoft.com/office/drawing/2014/main" id="{F1158BE3-CDA9-314F-8AD1-CC3B2C14A44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997938" y="5714812"/>
                <a:ext cx="406318" cy="406318"/>
              </a:xfrm>
              <a:prstGeom prst="rect">
                <a:avLst/>
              </a:prstGeom>
            </p:spPr>
          </p:pic>
        </p:grpSp>
        <p:grpSp>
          <p:nvGrpSpPr>
            <p:cNvPr id="181" name="Group 180">
              <a:extLst>
                <a:ext uri="{FF2B5EF4-FFF2-40B4-BE49-F238E27FC236}">
                  <a16:creationId xmlns:a16="http://schemas.microsoft.com/office/drawing/2014/main" id="{7FFB058C-20D4-2641-ACB6-126F7FA5FC2F}"/>
                </a:ext>
              </a:extLst>
            </p:cNvPr>
            <p:cNvGrpSpPr/>
            <p:nvPr/>
          </p:nvGrpSpPr>
          <p:grpSpPr>
            <a:xfrm>
              <a:off x="8560992" y="5624163"/>
              <a:ext cx="227739" cy="137971"/>
              <a:chOff x="3697849" y="5511325"/>
              <a:chExt cx="227739" cy="137971"/>
            </a:xfrm>
          </p:grpSpPr>
          <p:sp>
            <p:nvSpPr>
              <p:cNvPr id="182" name="Rectangle: Rounded Corners 125">
                <a:extLst>
                  <a:ext uri="{FF2B5EF4-FFF2-40B4-BE49-F238E27FC236}">
                    <a16:creationId xmlns:a16="http://schemas.microsoft.com/office/drawing/2014/main" id="{B4E95A43-DCF0-A44F-8BA0-19EAAF8AA418}"/>
                  </a:ext>
                </a:extLst>
              </p:cNvPr>
              <p:cNvSpPr/>
              <p:nvPr/>
            </p:nvSpPr>
            <p:spPr>
              <a:xfrm rot="5400000" flipV="1">
                <a:off x="3742733" y="5466441"/>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83" name="Graphic 182" descr="Play">
                <a:extLst>
                  <a:ext uri="{FF2B5EF4-FFF2-40B4-BE49-F238E27FC236}">
                    <a16:creationId xmlns:a16="http://schemas.microsoft.com/office/drawing/2014/main" id="{292D0517-F7BD-0F4E-BDF3-F53E07C466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3778963" y="5519160"/>
                <a:ext cx="75080" cy="138659"/>
              </a:xfrm>
              <a:prstGeom prst="rect">
                <a:avLst/>
              </a:prstGeom>
            </p:spPr>
          </p:pic>
        </p:grpSp>
      </p:grpSp>
      <p:grpSp>
        <p:nvGrpSpPr>
          <p:cNvPr id="184" name="Group 183">
            <a:extLst>
              <a:ext uri="{FF2B5EF4-FFF2-40B4-BE49-F238E27FC236}">
                <a16:creationId xmlns:a16="http://schemas.microsoft.com/office/drawing/2014/main" id="{6000F86F-4C80-9F4D-9DF7-627FD6B6DEFA}"/>
              </a:ext>
            </a:extLst>
          </p:cNvPr>
          <p:cNvGrpSpPr/>
          <p:nvPr/>
        </p:nvGrpSpPr>
        <p:grpSpPr>
          <a:xfrm flipV="1">
            <a:off x="6946604" y="1676759"/>
            <a:ext cx="227739" cy="137971"/>
            <a:chOff x="3697849" y="5511325"/>
            <a:chExt cx="227739" cy="137971"/>
          </a:xfrm>
        </p:grpSpPr>
        <p:sp>
          <p:nvSpPr>
            <p:cNvPr id="185" name="Rectangle: Rounded Corners 125">
              <a:extLst>
                <a:ext uri="{FF2B5EF4-FFF2-40B4-BE49-F238E27FC236}">
                  <a16:creationId xmlns:a16="http://schemas.microsoft.com/office/drawing/2014/main" id="{9DFE17BF-0CB8-294F-97D2-C3810E3F4320}"/>
                </a:ext>
              </a:extLst>
            </p:cNvPr>
            <p:cNvSpPr/>
            <p:nvPr/>
          </p:nvSpPr>
          <p:spPr>
            <a:xfrm rot="16200000">
              <a:off x="3742733" y="5466441"/>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86" name="Graphic 185" descr="Play">
              <a:extLst>
                <a:ext uri="{FF2B5EF4-FFF2-40B4-BE49-F238E27FC236}">
                  <a16:creationId xmlns:a16="http://schemas.microsoft.com/office/drawing/2014/main" id="{C8856E74-A7B7-2843-A946-45EB2D0D5B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3778963" y="5519160"/>
              <a:ext cx="75080" cy="138659"/>
            </a:xfrm>
            <a:prstGeom prst="rect">
              <a:avLst/>
            </a:prstGeom>
          </p:spPr>
        </p:pic>
      </p:grpSp>
    </p:spTree>
    <p:extLst>
      <p:ext uri="{BB962C8B-B14F-4D97-AF65-F5344CB8AC3E}">
        <p14:creationId xmlns:p14="http://schemas.microsoft.com/office/powerpoint/2010/main" val="28223956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ppt_y</p:attrName>
                                        </p:attrNameLst>
                                      </p:cBhvr>
                                      <p:tavLst>
                                        <p:tav tm="0">
                                          <p:val>
                                            <p:strVal val="#ppt_y+#ppt_h*1.125000"/>
                                          </p:val>
                                        </p:tav>
                                        <p:tav tm="100000">
                                          <p:val>
                                            <p:strVal val="#ppt_y"/>
                                          </p:val>
                                        </p:tav>
                                      </p:tavLst>
                                    </p:anim>
                                    <p:animEffect transition="in" filter="wipe(up)">
                                      <p:cBhvr>
                                        <p:cTn id="8" dur="500"/>
                                        <p:tgtEl>
                                          <p:spTgt spid="18"/>
                                        </p:tgtEl>
                                      </p:cBhvr>
                                    </p:animEffect>
                                  </p:childTnLst>
                                </p:cTn>
                              </p:par>
                            </p:childTnLst>
                          </p:cTn>
                        </p:par>
                      </p:childTnLst>
                    </p:cTn>
                  </p:par>
                </p:childTnLst>
              </p:cTn>
              <p:nextCondLst>
                <p:cond evt="onClick" delay="0">
                  <p:tgtEl>
                    <p:spTgt spid="1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pad border">
            <a:extLst>
              <a:ext uri="{FF2B5EF4-FFF2-40B4-BE49-F238E27FC236}">
                <a16:creationId xmlns:a16="http://schemas.microsoft.com/office/drawing/2014/main" id="{CB17D9EF-942F-4B46-B5B3-B25ACA4A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5608"/>
            <a:ext cx="4637087" cy="6852392"/>
          </a:xfrm>
          <a:prstGeom prst="rect">
            <a:avLst/>
          </a:prstGeom>
          <a:solidFill>
            <a:schemeClr val="bg1"/>
          </a:solidFill>
        </p:spPr>
      </p:pic>
      <p:sp>
        <p:nvSpPr>
          <p:cNvPr id="8" name="Rectangle 7">
            <a:extLst>
              <a:ext uri="{FF2B5EF4-FFF2-40B4-BE49-F238E27FC236}">
                <a16:creationId xmlns:a16="http://schemas.microsoft.com/office/drawing/2014/main" id="{9030E3EF-C61B-DD4D-AEBD-91CBFDEEF9F8}"/>
              </a:ext>
            </a:extLst>
          </p:cNvPr>
          <p:cNvSpPr/>
          <p:nvPr/>
        </p:nvSpPr>
        <p:spPr>
          <a:xfrm>
            <a:off x="900841" y="694605"/>
            <a:ext cx="4140000" cy="54661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619AE0ED-0F4B-414D-BF70-110DBF6491E1}"/>
              </a:ext>
            </a:extLst>
          </p:cNvPr>
          <p:cNvGrpSpPr/>
          <p:nvPr/>
        </p:nvGrpSpPr>
        <p:grpSpPr>
          <a:xfrm>
            <a:off x="1857330" y="1082077"/>
            <a:ext cx="137971" cy="227739"/>
            <a:chOff x="6580691" y="1008894"/>
            <a:chExt cx="137971" cy="227739"/>
          </a:xfrm>
        </p:grpSpPr>
        <p:sp>
          <p:nvSpPr>
            <p:cNvPr id="134" name="Rectangle: Rounded Corners 125">
              <a:extLst>
                <a:ext uri="{FF2B5EF4-FFF2-40B4-BE49-F238E27FC236}">
                  <a16:creationId xmlns:a16="http://schemas.microsoft.com/office/drawing/2014/main" id="{431E7BD3-B8B0-7643-9A2B-12F3EED7C5B4}"/>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35" name="Graphic 134" descr="Play">
              <a:extLst>
                <a:ext uri="{FF2B5EF4-FFF2-40B4-BE49-F238E27FC236}">
                  <a16:creationId xmlns:a16="http://schemas.microsoft.com/office/drawing/2014/main" id="{571D9A8B-A850-414A-9295-19A819B6B2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flipH="1">
              <a:off x="6612667" y="1049510"/>
              <a:ext cx="75080" cy="138659"/>
            </a:xfrm>
            <a:prstGeom prst="rect">
              <a:avLst/>
            </a:prstGeom>
          </p:spPr>
        </p:pic>
      </p:grpSp>
      <p:sp>
        <p:nvSpPr>
          <p:cNvPr id="79" name="Rectangle: Rounded Corners 125">
            <a:extLst>
              <a:ext uri="{FF2B5EF4-FFF2-40B4-BE49-F238E27FC236}">
                <a16:creationId xmlns:a16="http://schemas.microsoft.com/office/drawing/2014/main" id="{C6D84841-02E1-B34C-9AA7-3149A4D4B1C4}"/>
              </a:ext>
            </a:extLst>
          </p:cNvPr>
          <p:cNvSpPr/>
          <p:nvPr/>
        </p:nvSpPr>
        <p:spPr>
          <a:xfrm>
            <a:off x="1180061" y="839737"/>
            <a:ext cx="3578592"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dirty="0">
                <a:solidFill>
                  <a:schemeClr val="tx1">
                    <a:lumMod val="65000"/>
                    <a:lumOff val="35000"/>
                  </a:schemeClr>
                </a:solidFill>
                <a:latin typeface="+mj-lt"/>
              </a:rPr>
              <a:t>          NTU North Spine N4 </a:t>
            </a:r>
          </a:p>
        </p:txBody>
      </p:sp>
      <p:grpSp>
        <p:nvGrpSpPr>
          <p:cNvPr id="81" name="Group 80">
            <a:extLst>
              <a:ext uri="{FF2B5EF4-FFF2-40B4-BE49-F238E27FC236}">
                <a16:creationId xmlns:a16="http://schemas.microsoft.com/office/drawing/2014/main" id="{48F7EFD5-D404-6D4C-B5DF-E5DE2EC95E62}"/>
              </a:ext>
            </a:extLst>
          </p:cNvPr>
          <p:cNvGrpSpPr/>
          <p:nvPr/>
        </p:nvGrpSpPr>
        <p:grpSpPr>
          <a:xfrm>
            <a:off x="1151980" y="793824"/>
            <a:ext cx="708171" cy="691685"/>
            <a:chOff x="5422538" y="1664287"/>
            <a:chExt cx="708171" cy="691685"/>
          </a:xfrm>
          <a:solidFill>
            <a:schemeClr val="accent2"/>
          </a:solidFill>
        </p:grpSpPr>
        <p:sp>
          <p:nvSpPr>
            <p:cNvPr id="83" name="Donut 13">
              <a:extLst>
                <a:ext uri="{FF2B5EF4-FFF2-40B4-BE49-F238E27FC236}">
                  <a16:creationId xmlns:a16="http://schemas.microsoft.com/office/drawing/2014/main" id="{FC34C3FA-94F0-BD45-B70E-EAE66450C8D4}"/>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4" name="Graphic 83" descr="Marker">
              <a:extLst>
                <a:ext uri="{FF2B5EF4-FFF2-40B4-BE49-F238E27FC236}">
                  <a16:creationId xmlns:a16="http://schemas.microsoft.com/office/drawing/2014/main" id="{20554058-9BC9-E945-80E7-365119DB73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22538" y="1664287"/>
              <a:ext cx="708171" cy="691685"/>
            </a:xfrm>
            <a:prstGeom prst="rect">
              <a:avLst/>
            </a:prstGeom>
          </p:spPr>
        </p:pic>
      </p:grpSp>
      <p:grpSp>
        <p:nvGrpSpPr>
          <p:cNvPr id="13" name="Group 12">
            <a:extLst>
              <a:ext uri="{FF2B5EF4-FFF2-40B4-BE49-F238E27FC236}">
                <a16:creationId xmlns:a16="http://schemas.microsoft.com/office/drawing/2014/main" id="{E8CBDA6C-9FF1-F846-AFCF-80E0B33A334C}"/>
              </a:ext>
            </a:extLst>
          </p:cNvPr>
          <p:cNvGrpSpPr/>
          <p:nvPr/>
        </p:nvGrpSpPr>
        <p:grpSpPr>
          <a:xfrm>
            <a:off x="4758303" y="1095279"/>
            <a:ext cx="137971" cy="227739"/>
            <a:chOff x="6580691" y="1008894"/>
            <a:chExt cx="137971" cy="227739"/>
          </a:xfrm>
        </p:grpSpPr>
        <p:sp>
          <p:nvSpPr>
            <p:cNvPr id="171" name="Rectangle: Rounded Corners 125">
              <a:extLst>
                <a:ext uri="{FF2B5EF4-FFF2-40B4-BE49-F238E27FC236}">
                  <a16:creationId xmlns:a16="http://schemas.microsoft.com/office/drawing/2014/main" id="{571F72EB-A5A9-2B4D-84B8-59EAC86DCBAB}"/>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72" name="Graphic 171" descr="Play">
              <a:extLst>
                <a:ext uri="{FF2B5EF4-FFF2-40B4-BE49-F238E27FC236}">
                  <a16:creationId xmlns:a16="http://schemas.microsoft.com/office/drawing/2014/main" id="{1F21E382-C5CA-F049-BB64-41D49695C8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603958" y="1058219"/>
              <a:ext cx="75080" cy="138659"/>
            </a:xfrm>
            <a:prstGeom prst="rect">
              <a:avLst/>
            </a:prstGeom>
          </p:spPr>
        </p:pic>
      </p:grpSp>
      <p:grpSp>
        <p:nvGrpSpPr>
          <p:cNvPr id="5" name="Group 4">
            <a:extLst>
              <a:ext uri="{FF2B5EF4-FFF2-40B4-BE49-F238E27FC236}">
                <a16:creationId xmlns:a16="http://schemas.microsoft.com/office/drawing/2014/main" id="{123FC836-994A-E440-A40F-46B5E978CFCE}"/>
              </a:ext>
            </a:extLst>
          </p:cNvPr>
          <p:cNvGrpSpPr/>
          <p:nvPr/>
        </p:nvGrpSpPr>
        <p:grpSpPr>
          <a:xfrm>
            <a:off x="867478" y="1745745"/>
            <a:ext cx="525898" cy="2222193"/>
            <a:chOff x="7516512" y="2541772"/>
            <a:chExt cx="525898" cy="2222193"/>
          </a:xfrm>
        </p:grpSpPr>
        <p:sp>
          <p:nvSpPr>
            <p:cNvPr id="68" name="Rectangle: Rounded Corners 133">
              <a:extLst>
                <a:ext uri="{FF2B5EF4-FFF2-40B4-BE49-F238E27FC236}">
                  <a16:creationId xmlns:a16="http://schemas.microsoft.com/office/drawing/2014/main" id="{AD0283D9-8AE0-A842-B062-254FCE708A5E}"/>
                </a:ext>
              </a:extLst>
            </p:cNvPr>
            <p:cNvSpPr/>
            <p:nvPr/>
          </p:nvSpPr>
          <p:spPr>
            <a:xfrm rot="16200000">
              <a:off x="6656994" y="3441532"/>
              <a:ext cx="2222193" cy="422674"/>
            </a:xfrm>
            <a:prstGeom prst="roundRect">
              <a:avLst>
                <a:gd name="adj" fmla="val 17699"/>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9" name="Straight Connector 68">
              <a:extLst>
                <a:ext uri="{FF2B5EF4-FFF2-40B4-BE49-F238E27FC236}">
                  <a16:creationId xmlns:a16="http://schemas.microsoft.com/office/drawing/2014/main" id="{9ED5D55B-227D-7042-A73E-A8C0DF977955}"/>
                </a:ext>
              </a:extLst>
            </p:cNvPr>
            <p:cNvCxnSpPr>
              <a:cxnSpLocks/>
            </p:cNvCxnSpPr>
            <p:nvPr/>
          </p:nvCxnSpPr>
          <p:spPr>
            <a:xfrm>
              <a:off x="7556753" y="2899045"/>
              <a:ext cx="422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70475EE-19EA-E14C-8E35-557D5BD045FD}"/>
                </a:ext>
              </a:extLst>
            </p:cNvPr>
            <p:cNvCxnSpPr>
              <a:cxnSpLocks/>
            </p:cNvCxnSpPr>
            <p:nvPr/>
          </p:nvCxnSpPr>
          <p:spPr>
            <a:xfrm>
              <a:off x="7556753" y="3284135"/>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2C84E55-F2B8-9344-A11B-8E0972C78CC6}"/>
                </a:ext>
              </a:extLst>
            </p:cNvPr>
            <p:cNvCxnSpPr>
              <a:cxnSpLocks/>
            </p:cNvCxnSpPr>
            <p:nvPr/>
          </p:nvCxnSpPr>
          <p:spPr>
            <a:xfrm>
              <a:off x="7556753" y="3665208"/>
              <a:ext cx="4226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A0742ED-B86F-1F48-9D5D-8DFE61B3D793}"/>
                </a:ext>
              </a:extLst>
            </p:cNvPr>
            <p:cNvCxnSpPr>
              <a:cxnSpLocks/>
            </p:cNvCxnSpPr>
            <p:nvPr/>
          </p:nvCxnSpPr>
          <p:spPr>
            <a:xfrm>
              <a:off x="7556753" y="4045310"/>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C090AB0-7888-E241-8A73-6352930B8592}"/>
                </a:ext>
              </a:extLst>
            </p:cNvPr>
            <p:cNvCxnSpPr>
              <a:cxnSpLocks/>
            </p:cNvCxnSpPr>
            <p:nvPr/>
          </p:nvCxnSpPr>
          <p:spPr>
            <a:xfrm>
              <a:off x="7556753" y="4409586"/>
              <a:ext cx="4226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07758CA-7423-3A4E-BC6B-14D35E5AABCE}"/>
                </a:ext>
              </a:extLst>
            </p:cNvPr>
            <p:cNvSpPr txBox="1"/>
            <p:nvPr/>
          </p:nvSpPr>
          <p:spPr>
            <a:xfrm>
              <a:off x="7556754" y="257609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5</a:t>
              </a:r>
            </a:p>
          </p:txBody>
        </p:sp>
        <p:sp>
          <p:nvSpPr>
            <p:cNvPr id="75" name="TextBox 74">
              <a:extLst>
                <a:ext uri="{FF2B5EF4-FFF2-40B4-BE49-F238E27FC236}">
                  <a16:creationId xmlns:a16="http://schemas.microsoft.com/office/drawing/2014/main" id="{B5735079-8A33-6747-9783-2E8772DC5389}"/>
                </a:ext>
              </a:extLst>
            </p:cNvPr>
            <p:cNvSpPr txBox="1"/>
            <p:nvPr/>
          </p:nvSpPr>
          <p:spPr>
            <a:xfrm>
              <a:off x="7556754" y="292877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4</a:t>
              </a:r>
            </a:p>
          </p:txBody>
        </p:sp>
        <p:sp>
          <p:nvSpPr>
            <p:cNvPr id="76" name="TextBox 75">
              <a:extLst>
                <a:ext uri="{FF2B5EF4-FFF2-40B4-BE49-F238E27FC236}">
                  <a16:creationId xmlns:a16="http://schemas.microsoft.com/office/drawing/2014/main" id="{4116A9A0-87C0-2F47-8450-F95C3F52BDD1}"/>
                </a:ext>
              </a:extLst>
            </p:cNvPr>
            <p:cNvSpPr txBox="1"/>
            <p:nvPr/>
          </p:nvSpPr>
          <p:spPr>
            <a:xfrm>
              <a:off x="7561319" y="3281439"/>
              <a:ext cx="413999" cy="396000"/>
            </a:xfrm>
            <a:prstGeom prst="rect">
              <a:avLst/>
            </a:prstGeom>
            <a:solidFill>
              <a:schemeClr val="bg1">
                <a:lumMod val="75000"/>
              </a:schemeClr>
            </a:solidFill>
            <a:ln>
              <a:noFill/>
            </a:ln>
          </p:spPr>
          <p:txBody>
            <a:bodyPr wrap="square" rtlCol="0" anchor="ctr" anchorCtr="1">
              <a:spAutoFit/>
            </a:bodyPr>
            <a:lstStyle/>
            <a:p>
              <a:r>
                <a:rPr lang="en-SG" sz="1600" b="1" dirty="0">
                  <a:solidFill>
                    <a:srgbClr val="0070C0"/>
                  </a:solidFill>
                  <a:latin typeface="+mj-lt"/>
                </a:rPr>
                <a:t>3</a:t>
              </a:r>
            </a:p>
          </p:txBody>
        </p:sp>
        <p:sp>
          <p:nvSpPr>
            <p:cNvPr id="77" name="TextBox 76">
              <a:extLst>
                <a:ext uri="{FF2B5EF4-FFF2-40B4-BE49-F238E27FC236}">
                  <a16:creationId xmlns:a16="http://schemas.microsoft.com/office/drawing/2014/main" id="{6E71A08F-6063-4E43-AB29-7D64D1FFE6D3}"/>
                </a:ext>
              </a:extLst>
            </p:cNvPr>
            <p:cNvSpPr txBox="1"/>
            <p:nvPr/>
          </p:nvSpPr>
          <p:spPr>
            <a:xfrm>
              <a:off x="7555013" y="3685982"/>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2</a:t>
              </a:r>
            </a:p>
          </p:txBody>
        </p:sp>
        <p:sp>
          <p:nvSpPr>
            <p:cNvPr id="78" name="TextBox 77">
              <a:extLst>
                <a:ext uri="{FF2B5EF4-FFF2-40B4-BE49-F238E27FC236}">
                  <a16:creationId xmlns:a16="http://schemas.microsoft.com/office/drawing/2014/main" id="{6B654C68-5BFF-3743-BD66-38570FEFCB0D}"/>
                </a:ext>
              </a:extLst>
            </p:cNvPr>
            <p:cNvSpPr txBox="1"/>
            <p:nvPr/>
          </p:nvSpPr>
          <p:spPr>
            <a:xfrm>
              <a:off x="7555013" y="4050220"/>
              <a:ext cx="422674"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1</a:t>
              </a:r>
            </a:p>
          </p:txBody>
        </p:sp>
        <p:sp>
          <p:nvSpPr>
            <p:cNvPr id="80" name="TextBox 79">
              <a:extLst>
                <a:ext uri="{FF2B5EF4-FFF2-40B4-BE49-F238E27FC236}">
                  <a16:creationId xmlns:a16="http://schemas.microsoft.com/office/drawing/2014/main" id="{F024D879-F474-444A-A996-3E6EAB5544EA}"/>
                </a:ext>
              </a:extLst>
            </p:cNvPr>
            <p:cNvSpPr txBox="1"/>
            <p:nvPr/>
          </p:nvSpPr>
          <p:spPr>
            <a:xfrm>
              <a:off x="7516512" y="4417499"/>
              <a:ext cx="525898" cy="338554"/>
            </a:xfrm>
            <a:prstGeom prst="rect">
              <a:avLst/>
            </a:prstGeom>
            <a:noFill/>
            <a:ln>
              <a:noFill/>
            </a:ln>
          </p:spPr>
          <p:txBody>
            <a:bodyPr wrap="square" rtlCol="0" anchor="ctr" anchorCtr="1">
              <a:spAutoFit/>
            </a:bodyPr>
            <a:lstStyle/>
            <a:p>
              <a:r>
                <a:rPr lang="en-SG" sz="1600" dirty="0">
                  <a:solidFill>
                    <a:schemeClr val="bg1">
                      <a:lumMod val="50000"/>
                    </a:schemeClr>
                  </a:solidFill>
                  <a:latin typeface="+mj-lt"/>
                </a:rPr>
                <a:t>B1</a:t>
              </a:r>
            </a:p>
          </p:txBody>
        </p:sp>
      </p:grpSp>
      <p:sp>
        <p:nvSpPr>
          <p:cNvPr id="61" name="Rectangle: Rounded Corners 121">
            <a:extLst>
              <a:ext uri="{FF2B5EF4-FFF2-40B4-BE49-F238E27FC236}">
                <a16:creationId xmlns:a16="http://schemas.microsoft.com/office/drawing/2014/main" id="{E7A41A19-7A9F-F042-8BEA-225C5225835D}"/>
              </a:ext>
            </a:extLst>
          </p:cNvPr>
          <p:cNvSpPr/>
          <p:nvPr/>
        </p:nvSpPr>
        <p:spPr>
          <a:xfrm>
            <a:off x="906954" y="5648912"/>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2" name="Graphic 61" descr="Back">
            <a:hlinkClick r:id="" action="ppaction://hlinkshowjump?jump=previousslide"/>
            <a:extLst>
              <a:ext uri="{FF2B5EF4-FFF2-40B4-BE49-F238E27FC236}">
                <a16:creationId xmlns:a16="http://schemas.microsoft.com/office/drawing/2014/main" id="{00341B2F-A550-0B44-9DAD-8990B7F82C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0121" y="5681491"/>
            <a:ext cx="438644" cy="438644"/>
          </a:xfrm>
          <a:prstGeom prst="round1Rect">
            <a:avLst/>
          </a:prstGeom>
        </p:spPr>
      </p:pic>
      <p:sp>
        <p:nvSpPr>
          <p:cNvPr id="63" name="Rectangle: Rounded Corners 121">
            <a:extLst>
              <a:ext uri="{FF2B5EF4-FFF2-40B4-BE49-F238E27FC236}">
                <a16:creationId xmlns:a16="http://schemas.microsoft.com/office/drawing/2014/main" id="{B7B22FAE-5056-2E4B-9E52-1F998CEE3E63}"/>
              </a:ext>
            </a:extLst>
          </p:cNvPr>
          <p:cNvSpPr/>
          <p:nvPr/>
        </p:nvSpPr>
        <p:spPr>
          <a:xfrm>
            <a:off x="1528338" y="5652319"/>
            <a:ext cx="2884293" cy="504000"/>
          </a:xfrm>
          <a:prstGeom prst="round2Same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latin typeface="+mj-lt"/>
              </a:rPr>
              <a:t>   Take lift to 1</a:t>
            </a:r>
            <a:r>
              <a:rPr lang="en-SG" sz="2000" baseline="30000" dirty="0">
                <a:solidFill>
                  <a:schemeClr val="tx1"/>
                </a:solidFill>
                <a:latin typeface="+mj-lt"/>
              </a:rPr>
              <a:t>st</a:t>
            </a:r>
            <a:r>
              <a:rPr lang="en-SG" sz="2000" dirty="0">
                <a:solidFill>
                  <a:schemeClr val="tx1"/>
                </a:solidFill>
                <a:latin typeface="+mj-lt"/>
              </a:rPr>
              <a:t> floor</a:t>
            </a:r>
            <a:endParaRPr lang="en-SG" sz="2000" dirty="0">
              <a:latin typeface="+mj-lt"/>
            </a:endParaRPr>
          </a:p>
        </p:txBody>
      </p:sp>
      <p:sp>
        <p:nvSpPr>
          <p:cNvPr id="64" name="Rectangle: Rounded Corners 121">
            <a:extLst>
              <a:ext uri="{FF2B5EF4-FFF2-40B4-BE49-F238E27FC236}">
                <a16:creationId xmlns:a16="http://schemas.microsoft.com/office/drawing/2014/main" id="{7ED3DA79-B466-0A4C-8C8D-14D657A92ADC}"/>
              </a:ext>
            </a:extLst>
          </p:cNvPr>
          <p:cNvSpPr/>
          <p:nvPr/>
        </p:nvSpPr>
        <p:spPr>
          <a:xfrm rot="16200000">
            <a:off x="4536450" y="5651528"/>
            <a:ext cx="498372" cy="504000"/>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5" name="Graphic 64" descr="Single gear">
            <a:hlinkClick r:id="" action="ppaction://hlinkshowjump?jump=nextslide"/>
            <a:extLst>
              <a:ext uri="{FF2B5EF4-FFF2-40B4-BE49-F238E27FC236}">
                <a16:creationId xmlns:a16="http://schemas.microsoft.com/office/drawing/2014/main" id="{F2534D7B-22E7-3045-B87F-BEB0709F7AF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4579180" y="5690694"/>
            <a:ext cx="420056" cy="424967"/>
          </a:xfrm>
          <a:prstGeom prst="round1Rect">
            <a:avLst/>
          </a:prstGeom>
        </p:spPr>
      </p:pic>
      <p:sp>
        <p:nvSpPr>
          <p:cNvPr id="66" name="Rectangle: Rounded Corners 125">
            <a:extLst>
              <a:ext uri="{FF2B5EF4-FFF2-40B4-BE49-F238E27FC236}">
                <a16:creationId xmlns:a16="http://schemas.microsoft.com/office/drawing/2014/main" id="{67BB6655-3D9E-3A46-A0FE-859DDA61E078}"/>
              </a:ext>
            </a:extLst>
          </p:cNvPr>
          <p:cNvSpPr/>
          <p:nvPr/>
        </p:nvSpPr>
        <p:spPr>
          <a:xfrm rot="16200000">
            <a:off x="3742733" y="5466441"/>
            <a:ext cx="137971" cy="227739"/>
          </a:xfrm>
          <a:prstGeom prst="roundRect">
            <a:avLst>
              <a:gd name="adj" fmla="val 17699"/>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7" name="Graphic 66" descr="Play">
            <a:extLst>
              <a:ext uri="{FF2B5EF4-FFF2-40B4-BE49-F238E27FC236}">
                <a16:creationId xmlns:a16="http://schemas.microsoft.com/office/drawing/2014/main" id="{F49FA6AB-72C0-0E41-A201-1B7C5A90AD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3778963" y="5519160"/>
            <a:ext cx="75080" cy="138659"/>
          </a:xfrm>
          <a:prstGeom prst="rect">
            <a:avLst/>
          </a:prstGeom>
        </p:spPr>
      </p:pic>
      <p:cxnSp>
        <p:nvCxnSpPr>
          <p:cNvPr id="98" name="Straight Connector 97">
            <a:extLst>
              <a:ext uri="{FF2B5EF4-FFF2-40B4-BE49-F238E27FC236}">
                <a16:creationId xmlns:a16="http://schemas.microsoft.com/office/drawing/2014/main" id="{F4591665-835D-6A46-A850-53ED5E68F22C}"/>
              </a:ext>
            </a:extLst>
          </p:cNvPr>
          <p:cNvCxnSpPr>
            <a:cxnSpLocks/>
          </p:cNvCxnSpPr>
          <p:nvPr/>
        </p:nvCxnSpPr>
        <p:spPr>
          <a:xfrm>
            <a:off x="3959652" y="5654342"/>
            <a:ext cx="0" cy="498372"/>
          </a:xfrm>
          <a:prstGeom prst="line">
            <a:avLst/>
          </a:prstGeom>
          <a:ln w="3175">
            <a:solidFill>
              <a:schemeClr val="bg2">
                <a:lumMod val="25000"/>
              </a:schemeClr>
            </a:solidFill>
          </a:ln>
        </p:spPr>
        <p:style>
          <a:lnRef idx="1">
            <a:schemeClr val="dk1"/>
          </a:lnRef>
          <a:fillRef idx="0">
            <a:schemeClr val="dk1"/>
          </a:fillRef>
          <a:effectRef idx="0">
            <a:schemeClr val="dk1"/>
          </a:effectRef>
          <a:fontRef idx="minor">
            <a:schemeClr val="tx1"/>
          </a:fontRef>
        </p:style>
      </p:cxnSp>
      <p:pic>
        <p:nvPicPr>
          <p:cNvPr id="10" name="Graphic 9" descr="Exit">
            <a:hlinkClick r:id="rId11" action="ppaction://hlinksldjump"/>
            <a:extLst>
              <a:ext uri="{FF2B5EF4-FFF2-40B4-BE49-F238E27FC236}">
                <a16:creationId xmlns:a16="http://schemas.microsoft.com/office/drawing/2014/main" id="{D645DA87-5FBC-8B43-94BB-A142D0B750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97938" y="5714812"/>
            <a:ext cx="406318" cy="406318"/>
          </a:xfrm>
          <a:prstGeom prst="rect">
            <a:avLst/>
          </a:prstGeom>
        </p:spPr>
      </p:pic>
      <p:sp>
        <p:nvSpPr>
          <p:cNvPr id="100" name="Flowchart: Connector 64">
            <a:extLst>
              <a:ext uri="{FF2B5EF4-FFF2-40B4-BE49-F238E27FC236}">
                <a16:creationId xmlns:a16="http://schemas.microsoft.com/office/drawing/2014/main" id="{F8262062-B70C-AA4B-9BDB-BA91AE21D105}"/>
              </a:ext>
            </a:extLst>
          </p:cNvPr>
          <p:cNvSpPr/>
          <p:nvPr/>
        </p:nvSpPr>
        <p:spPr>
          <a:xfrm>
            <a:off x="2645114" y="4750629"/>
            <a:ext cx="239670" cy="224847"/>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Up Arrow 100">
            <a:extLst>
              <a:ext uri="{FF2B5EF4-FFF2-40B4-BE49-F238E27FC236}">
                <a16:creationId xmlns:a16="http://schemas.microsoft.com/office/drawing/2014/main" id="{0588C783-468C-A34F-B663-3881CECF4503}"/>
              </a:ext>
            </a:extLst>
          </p:cNvPr>
          <p:cNvSpPr/>
          <p:nvPr/>
        </p:nvSpPr>
        <p:spPr>
          <a:xfrm rot="16200000">
            <a:off x="3450806" y="4095465"/>
            <a:ext cx="697264" cy="1553650"/>
          </a:xfrm>
          <a:prstGeom prst="upArrow">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2" name="Straight Connector 101">
            <a:extLst>
              <a:ext uri="{FF2B5EF4-FFF2-40B4-BE49-F238E27FC236}">
                <a16:creationId xmlns:a16="http://schemas.microsoft.com/office/drawing/2014/main" id="{992BBE93-452D-3C42-BD8F-D3A2F5423A1E}"/>
              </a:ext>
            </a:extLst>
          </p:cNvPr>
          <p:cNvCxnSpPr>
            <a:cxnSpLocks/>
          </p:cNvCxnSpPr>
          <p:nvPr/>
        </p:nvCxnSpPr>
        <p:spPr>
          <a:xfrm flipV="1">
            <a:off x="940121" y="4380579"/>
            <a:ext cx="4097515" cy="987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3CE5FB80-ABA7-3645-AAB5-1B762AB78D95}"/>
              </a:ext>
            </a:extLst>
          </p:cNvPr>
          <p:cNvGrpSpPr/>
          <p:nvPr/>
        </p:nvGrpSpPr>
        <p:grpSpPr>
          <a:xfrm>
            <a:off x="2011919" y="1903181"/>
            <a:ext cx="1495426" cy="2467458"/>
            <a:chOff x="1595104" y="1578828"/>
            <a:chExt cx="1495426" cy="2467458"/>
          </a:xfrm>
        </p:grpSpPr>
        <p:grpSp>
          <p:nvGrpSpPr>
            <p:cNvPr id="104" name="Group 103">
              <a:extLst>
                <a:ext uri="{FF2B5EF4-FFF2-40B4-BE49-F238E27FC236}">
                  <a16:creationId xmlns:a16="http://schemas.microsoft.com/office/drawing/2014/main" id="{E0C3B017-A909-CE4F-99E7-1678D13DC674}"/>
                </a:ext>
              </a:extLst>
            </p:cNvPr>
            <p:cNvGrpSpPr/>
            <p:nvPr/>
          </p:nvGrpSpPr>
          <p:grpSpPr>
            <a:xfrm>
              <a:off x="1595104" y="1578828"/>
              <a:ext cx="1495426" cy="2467458"/>
              <a:chOff x="1412606" y="1641234"/>
              <a:chExt cx="1495426" cy="2467458"/>
            </a:xfrm>
          </p:grpSpPr>
          <p:sp>
            <p:nvSpPr>
              <p:cNvPr id="106" name="TextBox 105">
                <a:extLst>
                  <a:ext uri="{FF2B5EF4-FFF2-40B4-BE49-F238E27FC236}">
                    <a16:creationId xmlns:a16="http://schemas.microsoft.com/office/drawing/2014/main" id="{59514165-4710-CE4F-B4F1-92636DD759A5}"/>
                  </a:ext>
                </a:extLst>
              </p:cNvPr>
              <p:cNvSpPr txBox="1"/>
              <p:nvPr/>
            </p:nvSpPr>
            <p:spPr>
              <a:xfrm>
                <a:off x="1412606" y="2169700"/>
                <a:ext cx="1495426" cy="1938992"/>
              </a:xfrm>
              <a:prstGeom prst="rect">
                <a:avLst/>
              </a:prstGeom>
              <a:solidFill>
                <a:schemeClr val="tx2">
                  <a:lumMod val="60000"/>
                  <a:lumOff val="40000"/>
                </a:schemeClr>
              </a:solidFill>
              <a:ln w="9525">
                <a:solidFill>
                  <a:schemeClr val="accent1"/>
                </a:solidFill>
              </a:ln>
            </p:spPr>
            <p:txBody>
              <a:bodyPr wrap="square" rtlCol="0" anchor="t" anchorCtr="1">
                <a:spAutoFit/>
              </a:bodyPr>
              <a:lstStyle/>
              <a:p>
                <a:endParaRPr lang="en-SG" sz="2400" dirty="0"/>
              </a:p>
              <a:p>
                <a:endParaRPr lang="en-SG" sz="2400" dirty="0"/>
              </a:p>
              <a:p>
                <a:endParaRPr lang="en-SG" sz="2400" dirty="0"/>
              </a:p>
              <a:p>
                <a:endParaRPr lang="en-SG" sz="2400" dirty="0"/>
              </a:p>
              <a:p>
                <a:endParaRPr lang="en-SG" sz="2400" dirty="0"/>
              </a:p>
            </p:txBody>
          </p:sp>
          <p:sp>
            <p:nvSpPr>
              <p:cNvPr id="107" name="Rounded Rectangle 106">
                <a:extLst>
                  <a:ext uri="{FF2B5EF4-FFF2-40B4-BE49-F238E27FC236}">
                    <a16:creationId xmlns:a16="http://schemas.microsoft.com/office/drawing/2014/main" id="{312ED5DE-5954-6F41-87BC-400F1EB69669}"/>
                  </a:ext>
                </a:extLst>
              </p:cNvPr>
              <p:cNvSpPr/>
              <p:nvPr/>
            </p:nvSpPr>
            <p:spPr>
              <a:xfrm>
                <a:off x="1735770" y="1641234"/>
                <a:ext cx="732711" cy="28064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dirty="0">
                    <a:solidFill>
                      <a:schemeClr val="tx1"/>
                    </a:solidFill>
                  </a:rPr>
                  <a:t>2</a:t>
                </a:r>
              </a:p>
            </p:txBody>
          </p:sp>
        </p:grpSp>
        <p:sp>
          <p:nvSpPr>
            <p:cNvPr id="105" name="Up Arrow 104">
              <a:extLst>
                <a:ext uri="{FF2B5EF4-FFF2-40B4-BE49-F238E27FC236}">
                  <a16:creationId xmlns:a16="http://schemas.microsoft.com/office/drawing/2014/main" id="{38EEC821-8ADA-B046-AE2E-A05428B8F16A}"/>
                </a:ext>
              </a:extLst>
            </p:cNvPr>
            <p:cNvSpPr/>
            <p:nvPr/>
          </p:nvSpPr>
          <p:spPr>
            <a:xfrm>
              <a:off x="2067747" y="1619617"/>
              <a:ext cx="127592" cy="194739"/>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grpSp>
      <p:sp>
        <p:nvSpPr>
          <p:cNvPr id="108" name="Rectangle 107">
            <a:extLst>
              <a:ext uri="{FF2B5EF4-FFF2-40B4-BE49-F238E27FC236}">
                <a16:creationId xmlns:a16="http://schemas.microsoft.com/office/drawing/2014/main" id="{F26F0A7E-A343-5E4D-BD92-42F210CB2D84}"/>
              </a:ext>
            </a:extLst>
          </p:cNvPr>
          <p:cNvSpPr/>
          <p:nvPr/>
        </p:nvSpPr>
        <p:spPr>
          <a:xfrm>
            <a:off x="2251845" y="2748576"/>
            <a:ext cx="300320" cy="563473"/>
          </a:xfrm>
          <a:prstGeom prst="rect">
            <a:avLst/>
          </a:prstGeom>
          <a:solidFill>
            <a:schemeClr val="accent1">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accent1">
                    <a:lumMod val="40000"/>
                    <a:lumOff val="60000"/>
                  </a:schemeClr>
                </a:solidFill>
              </a:ln>
            </a:endParaRPr>
          </a:p>
        </p:txBody>
      </p:sp>
      <p:sp>
        <p:nvSpPr>
          <p:cNvPr id="109" name="Rectangle 108">
            <a:extLst>
              <a:ext uri="{FF2B5EF4-FFF2-40B4-BE49-F238E27FC236}">
                <a16:creationId xmlns:a16="http://schemas.microsoft.com/office/drawing/2014/main" id="{5E75D308-5A5D-E641-A6C3-8DB2DBC95396}"/>
              </a:ext>
            </a:extLst>
          </p:cNvPr>
          <p:cNvSpPr/>
          <p:nvPr/>
        </p:nvSpPr>
        <p:spPr>
          <a:xfrm>
            <a:off x="2944185" y="2741405"/>
            <a:ext cx="300320" cy="563473"/>
          </a:xfrm>
          <a:prstGeom prst="rect">
            <a:avLst/>
          </a:prstGeom>
          <a:solidFill>
            <a:schemeClr val="accent1">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accent1">
                    <a:lumMod val="40000"/>
                    <a:lumOff val="60000"/>
                  </a:schemeClr>
                </a:solidFill>
              </a:ln>
            </a:endParaRPr>
          </a:p>
        </p:txBody>
      </p:sp>
      <p:sp>
        <p:nvSpPr>
          <p:cNvPr id="110" name="Flowchart: Process 15">
            <a:extLst>
              <a:ext uri="{FF2B5EF4-FFF2-40B4-BE49-F238E27FC236}">
                <a16:creationId xmlns:a16="http://schemas.microsoft.com/office/drawing/2014/main" id="{7B12A336-2FD5-3A4A-8986-27EBFCA01E02}"/>
              </a:ext>
            </a:extLst>
          </p:cNvPr>
          <p:cNvSpPr/>
          <p:nvPr/>
        </p:nvSpPr>
        <p:spPr>
          <a:xfrm>
            <a:off x="1926398" y="2375530"/>
            <a:ext cx="1644560" cy="1999747"/>
          </a:xfrm>
          <a:prstGeom prst="flowChartProcess">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1" name="Straight Connector 110">
            <a:extLst>
              <a:ext uri="{FF2B5EF4-FFF2-40B4-BE49-F238E27FC236}">
                <a16:creationId xmlns:a16="http://schemas.microsoft.com/office/drawing/2014/main" id="{6784ABA4-B853-2440-8651-57C892519113}"/>
              </a:ext>
            </a:extLst>
          </p:cNvPr>
          <p:cNvCxnSpPr>
            <a:stCxn id="110" idx="2"/>
            <a:endCxn id="106" idx="0"/>
          </p:cNvCxnSpPr>
          <p:nvPr/>
        </p:nvCxnSpPr>
        <p:spPr>
          <a:xfrm flipV="1">
            <a:off x="2748678" y="2431647"/>
            <a:ext cx="10954" cy="194363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30CBDB9D-5B0F-3C49-AA82-AEE8E72A6D11}"/>
              </a:ext>
            </a:extLst>
          </p:cNvPr>
          <p:cNvGrpSpPr/>
          <p:nvPr/>
        </p:nvGrpSpPr>
        <p:grpSpPr>
          <a:xfrm>
            <a:off x="3634019" y="3334727"/>
            <a:ext cx="196151" cy="244334"/>
            <a:chOff x="3416796" y="2371085"/>
            <a:chExt cx="203059" cy="379203"/>
          </a:xfrm>
        </p:grpSpPr>
        <p:sp>
          <p:nvSpPr>
            <p:cNvPr id="113" name="Action Button: Forward or Next 36">
              <a:hlinkClick r:id="" action="ppaction://hlinkshowjump?jump=nextslide" highlightClick="1"/>
              <a:extLst>
                <a:ext uri="{FF2B5EF4-FFF2-40B4-BE49-F238E27FC236}">
                  <a16:creationId xmlns:a16="http://schemas.microsoft.com/office/drawing/2014/main" id="{5AC93921-301E-CF47-84C3-44EF72ECAEEA}"/>
                </a:ext>
              </a:extLst>
            </p:cNvPr>
            <p:cNvSpPr/>
            <p:nvPr/>
          </p:nvSpPr>
          <p:spPr>
            <a:xfrm rot="5400000">
              <a:off x="3429891" y="2560324"/>
              <a:ext cx="176869" cy="203059"/>
            </a:xfrm>
            <a:prstGeom prst="actionButtonForwardNex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4" name="Action Button: Forward or Next 65">
              <a:hlinkClick r:id="" action="ppaction://hlinkshowjump?jump=nextslide" highlightClick="1"/>
              <a:extLst>
                <a:ext uri="{FF2B5EF4-FFF2-40B4-BE49-F238E27FC236}">
                  <a16:creationId xmlns:a16="http://schemas.microsoft.com/office/drawing/2014/main" id="{74626FD8-734F-8843-9200-5CB3FC7D1504}"/>
                </a:ext>
              </a:extLst>
            </p:cNvPr>
            <p:cNvSpPr/>
            <p:nvPr/>
          </p:nvSpPr>
          <p:spPr>
            <a:xfrm rot="-5400000">
              <a:off x="3426886" y="2361035"/>
              <a:ext cx="182919" cy="203019"/>
            </a:xfrm>
            <a:prstGeom prst="actionButtonForwardNex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31" name="Rectangle: Rounded Corners 125">
            <a:extLst>
              <a:ext uri="{FF2B5EF4-FFF2-40B4-BE49-F238E27FC236}">
                <a16:creationId xmlns:a16="http://schemas.microsoft.com/office/drawing/2014/main" id="{A021E212-097A-9640-B2E8-BA0DD7750C2C}"/>
              </a:ext>
            </a:extLst>
          </p:cNvPr>
          <p:cNvSpPr/>
          <p:nvPr/>
        </p:nvSpPr>
        <p:spPr>
          <a:xfrm>
            <a:off x="1179193" y="841567"/>
            <a:ext cx="680089" cy="708293"/>
          </a:xfrm>
          <a:prstGeom prst="roundRect">
            <a:avLst>
              <a:gd name="adj" fmla="val 1769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300" dirty="0">
              <a:solidFill>
                <a:schemeClr val="tx1">
                  <a:lumMod val="65000"/>
                  <a:lumOff val="35000"/>
                </a:schemeClr>
              </a:solidFill>
              <a:latin typeface="+mj-lt"/>
            </a:endParaRPr>
          </a:p>
        </p:txBody>
      </p:sp>
      <p:grpSp>
        <p:nvGrpSpPr>
          <p:cNvPr id="132" name="Group 131">
            <a:extLst>
              <a:ext uri="{FF2B5EF4-FFF2-40B4-BE49-F238E27FC236}">
                <a16:creationId xmlns:a16="http://schemas.microsoft.com/office/drawing/2014/main" id="{38576938-D652-1045-909B-5204255E9490}"/>
              </a:ext>
            </a:extLst>
          </p:cNvPr>
          <p:cNvGrpSpPr/>
          <p:nvPr/>
        </p:nvGrpSpPr>
        <p:grpSpPr>
          <a:xfrm>
            <a:off x="1168530" y="804363"/>
            <a:ext cx="708171" cy="691685"/>
            <a:chOff x="5422538" y="1664287"/>
            <a:chExt cx="708171" cy="691685"/>
          </a:xfrm>
          <a:solidFill>
            <a:schemeClr val="accent2"/>
          </a:solidFill>
        </p:grpSpPr>
        <p:sp>
          <p:nvSpPr>
            <p:cNvPr id="136" name="Donut 13">
              <a:extLst>
                <a:ext uri="{FF2B5EF4-FFF2-40B4-BE49-F238E27FC236}">
                  <a16:creationId xmlns:a16="http://schemas.microsoft.com/office/drawing/2014/main" id="{53EB5A0C-CF9B-9B42-B9A5-45ACBBCB9B19}"/>
                </a:ext>
              </a:extLst>
            </p:cNvPr>
            <p:cNvSpPr/>
            <p:nvPr/>
          </p:nvSpPr>
          <p:spPr>
            <a:xfrm>
              <a:off x="5653379" y="2107096"/>
              <a:ext cx="246490" cy="230588"/>
            </a:xfrm>
            <a:prstGeom prst="donut">
              <a:avLst>
                <a:gd name="adj" fmla="val 0"/>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7" name="Graphic 136" descr="Marker">
              <a:extLst>
                <a:ext uri="{FF2B5EF4-FFF2-40B4-BE49-F238E27FC236}">
                  <a16:creationId xmlns:a16="http://schemas.microsoft.com/office/drawing/2014/main" id="{18828B89-0E52-0844-8C16-4711255A5A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22538" y="1664287"/>
              <a:ext cx="708171" cy="691685"/>
            </a:xfrm>
            <a:prstGeom prst="rect">
              <a:avLst/>
            </a:prstGeom>
          </p:spPr>
        </p:pic>
      </p:grpSp>
      <p:sp>
        <p:nvSpPr>
          <p:cNvPr id="117" name="Title 1">
            <a:extLst>
              <a:ext uri="{FF2B5EF4-FFF2-40B4-BE49-F238E27FC236}">
                <a16:creationId xmlns:a16="http://schemas.microsoft.com/office/drawing/2014/main" id="{E5D5E7E9-3DAF-E648-BEB6-E84DB25B4A11}"/>
              </a:ext>
            </a:extLst>
          </p:cNvPr>
          <p:cNvSpPr txBox="1">
            <a:spLocks/>
          </p:cNvSpPr>
          <p:nvPr/>
        </p:nvSpPr>
        <p:spPr>
          <a:xfrm>
            <a:off x="6048452" y="390058"/>
            <a:ext cx="5257800" cy="70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dirty="0"/>
              <a:t>Navigation Mode</a:t>
            </a:r>
            <a:endParaRPr lang="en-US" sz="4800" dirty="0"/>
          </a:p>
        </p:txBody>
      </p:sp>
      <p:sp>
        <p:nvSpPr>
          <p:cNvPr id="118" name="Rectangle 117">
            <a:extLst>
              <a:ext uri="{FF2B5EF4-FFF2-40B4-BE49-F238E27FC236}">
                <a16:creationId xmlns:a16="http://schemas.microsoft.com/office/drawing/2014/main" id="{C314038F-6CF1-C140-B5A5-8828CE41039C}"/>
              </a:ext>
            </a:extLst>
          </p:cNvPr>
          <p:cNvSpPr/>
          <p:nvPr/>
        </p:nvSpPr>
        <p:spPr>
          <a:xfrm>
            <a:off x="5793114" y="1548030"/>
            <a:ext cx="6096000" cy="1200329"/>
          </a:xfrm>
          <a:prstGeom prst="rect">
            <a:avLst/>
          </a:prstGeom>
        </p:spPr>
        <p:txBody>
          <a:bodyPr>
            <a:spAutoFit/>
          </a:bodyPr>
          <a:lstStyle/>
          <a:p>
            <a:pPr marL="342900" indent="-342900">
              <a:buAutoNum type="arabicPeriod"/>
            </a:pPr>
            <a:r>
              <a:rPr lang="en-US" dirty="0"/>
              <a:t>Tap on        to collapse top bar</a:t>
            </a:r>
          </a:p>
          <a:p>
            <a:pPr marL="342900" indent="-342900">
              <a:buAutoNum type="arabicPeriod"/>
            </a:pPr>
            <a:endParaRPr lang="en-US" dirty="0"/>
          </a:p>
          <a:p>
            <a:pPr marL="342900" indent="-342900">
              <a:buFontTx/>
              <a:buAutoNum type="arabicPeriod"/>
            </a:pPr>
            <a:r>
              <a:rPr lang="en-US" dirty="0"/>
              <a:t>Now let’s try one of the features in Settings. Click on Settings to go to next slide</a:t>
            </a:r>
          </a:p>
        </p:txBody>
      </p:sp>
      <p:grpSp>
        <p:nvGrpSpPr>
          <p:cNvPr id="119" name="Group 118">
            <a:extLst>
              <a:ext uri="{FF2B5EF4-FFF2-40B4-BE49-F238E27FC236}">
                <a16:creationId xmlns:a16="http://schemas.microsoft.com/office/drawing/2014/main" id="{79541E3F-940B-294D-9E7B-D200F9A79F87}"/>
              </a:ext>
            </a:extLst>
          </p:cNvPr>
          <p:cNvGrpSpPr/>
          <p:nvPr/>
        </p:nvGrpSpPr>
        <p:grpSpPr>
          <a:xfrm>
            <a:off x="7013775" y="1631875"/>
            <a:ext cx="137971" cy="227739"/>
            <a:chOff x="6580691" y="1008894"/>
            <a:chExt cx="137971" cy="227739"/>
          </a:xfrm>
        </p:grpSpPr>
        <p:sp>
          <p:nvSpPr>
            <p:cNvPr id="120" name="Rectangle: Rounded Corners 125">
              <a:extLst>
                <a:ext uri="{FF2B5EF4-FFF2-40B4-BE49-F238E27FC236}">
                  <a16:creationId xmlns:a16="http://schemas.microsoft.com/office/drawing/2014/main" id="{38F35D19-F83A-8C48-B64D-13523AA99DCA}"/>
                </a:ext>
              </a:extLst>
            </p:cNvPr>
            <p:cNvSpPr/>
            <p:nvPr/>
          </p:nvSpPr>
          <p:spPr>
            <a:xfrm>
              <a:off x="6580691" y="1008894"/>
              <a:ext cx="137971" cy="227739"/>
            </a:xfrm>
            <a:prstGeom prst="roundRect">
              <a:avLst>
                <a:gd name="adj" fmla="val 17699"/>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21" name="Graphic 120" descr="Play">
              <a:extLst>
                <a:ext uri="{FF2B5EF4-FFF2-40B4-BE49-F238E27FC236}">
                  <a16:creationId xmlns:a16="http://schemas.microsoft.com/office/drawing/2014/main" id="{D9B975E7-7F9F-2E42-8094-A976AEE985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603958" y="1058219"/>
              <a:ext cx="75080" cy="138659"/>
            </a:xfrm>
            <a:prstGeom prst="rect">
              <a:avLst/>
            </a:prstGeom>
          </p:spPr>
        </p:pic>
      </p:grpSp>
      <p:pic>
        <p:nvPicPr>
          <p:cNvPr id="138" name="Graphic 137" descr="Single gear">
            <a:extLst>
              <a:ext uri="{FF2B5EF4-FFF2-40B4-BE49-F238E27FC236}">
                <a16:creationId xmlns:a16="http://schemas.microsoft.com/office/drawing/2014/main" id="{429BD582-EC1A-524D-A2DF-DECDAC8CFDE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8710667" y="2373074"/>
            <a:ext cx="420056" cy="424967"/>
          </a:xfrm>
          <a:prstGeom prst="round1Rect">
            <a:avLst/>
          </a:prstGeom>
        </p:spPr>
      </p:pic>
    </p:spTree>
    <p:extLst>
      <p:ext uri="{BB962C8B-B14F-4D97-AF65-F5344CB8AC3E}">
        <p14:creationId xmlns:p14="http://schemas.microsoft.com/office/powerpoint/2010/main" val="3547643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7" presetClass="exit" presetSubtype="8" fill="hold" grpId="0" nodeType="clickEffect">
                                  <p:stCondLst>
                                    <p:cond delay="0"/>
                                  </p:stCondLst>
                                  <p:childTnLst>
                                    <p:anim calcmode="lin" valueType="num">
                                      <p:cBhvr>
                                        <p:cTn id="6" dur="500"/>
                                        <p:tgtEl>
                                          <p:spTgt spid="79"/>
                                        </p:tgtEl>
                                        <p:attrNameLst>
                                          <p:attrName>ppt_x</p:attrName>
                                        </p:attrNameLst>
                                      </p:cBhvr>
                                      <p:tavLst>
                                        <p:tav tm="0">
                                          <p:val>
                                            <p:strVal val="ppt_x"/>
                                          </p:val>
                                        </p:tav>
                                        <p:tav tm="100000">
                                          <p:val>
                                            <p:strVal val="ppt_x-ppt_w/2"/>
                                          </p:val>
                                        </p:tav>
                                      </p:tavLst>
                                    </p:anim>
                                    <p:anim calcmode="lin" valueType="num">
                                      <p:cBhvr>
                                        <p:cTn id="7" dur="500"/>
                                        <p:tgtEl>
                                          <p:spTgt spid="79"/>
                                        </p:tgtEl>
                                        <p:attrNameLst>
                                          <p:attrName>ppt_y</p:attrName>
                                        </p:attrNameLst>
                                      </p:cBhvr>
                                      <p:tavLst>
                                        <p:tav tm="0">
                                          <p:val>
                                            <p:strVal val="ppt_y"/>
                                          </p:val>
                                        </p:tav>
                                        <p:tav tm="100000">
                                          <p:val>
                                            <p:strVal val="ppt_y"/>
                                          </p:val>
                                        </p:tav>
                                      </p:tavLst>
                                    </p:anim>
                                    <p:anim calcmode="lin" valueType="num">
                                      <p:cBhvr>
                                        <p:cTn id="8" dur="500"/>
                                        <p:tgtEl>
                                          <p:spTgt spid="79"/>
                                        </p:tgtEl>
                                        <p:attrNameLst>
                                          <p:attrName>ppt_w</p:attrName>
                                        </p:attrNameLst>
                                      </p:cBhvr>
                                      <p:tavLst>
                                        <p:tav tm="0">
                                          <p:val>
                                            <p:strVal val="ppt_w"/>
                                          </p:val>
                                        </p:tav>
                                        <p:tav tm="100000">
                                          <p:val>
                                            <p:fltVal val="0"/>
                                          </p:val>
                                        </p:tav>
                                      </p:tavLst>
                                    </p:anim>
                                    <p:anim calcmode="lin" valueType="num">
                                      <p:cBhvr>
                                        <p:cTn id="9" dur="500"/>
                                        <p:tgtEl>
                                          <p:spTgt spid="79"/>
                                        </p:tgtEl>
                                        <p:attrNameLst>
                                          <p:attrName>ppt_h</p:attrName>
                                        </p:attrNameLst>
                                      </p:cBhvr>
                                      <p:tavLst>
                                        <p:tav tm="0">
                                          <p:val>
                                            <p:strVal val="ppt_h"/>
                                          </p:val>
                                        </p:tav>
                                        <p:tav tm="100000">
                                          <p:val>
                                            <p:strVal val="ppt_h"/>
                                          </p:val>
                                        </p:tav>
                                      </p:tavLst>
                                    </p:anim>
                                    <p:set>
                                      <p:cBhvr>
                                        <p:cTn id="10" dur="1" fill="hold">
                                          <p:stCondLst>
                                            <p:cond delay="499"/>
                                          </p:stCondLst>
                                        </p:cTn>
                                        <p:tgtEl>
                                          <p:spTgt spid="79"/>
                                        </p:tgtEl>
                                        <p:attrNameLst>
                                          <p:attrName>style.visibility</p:attrName>
                                        </p:attrNameLst>
                                      </p:cBhvr>
                                      <p:to>
                                        <p:strVal val="hidden"/>
                                      </p:to>
                                    </p:set>
                                  </p:childTnLst>
                                </p:cTn>
                              </p:par>
                              <p:par>
                                <p:cTn id="11" presetID="0" presetClass="path" presetSubtype="0" accel="50000" decel="50000" fill="hold" nodeType="withEffect">
                                  <p:stCondLst>
                                    <p:cond delay="0"/>
                                  </p:stCondLst>
                                  <p:childTnLst>
                                    <p:animMotion origin="layout" path="M -0.01054 -0.00209 L -0.24882 -0.00209 " pathEditMode="relative" rAng="0" ptsTypes="AA">
                                      <p:cBhvr>
                                        <p:cTn id="12" dur="10" fill="hold"/>
                                        <p:tgtEl>
                                          <p:spTgt spid="13"/>
                                        </p:tgtEl>
                                        <p:attrNameLst>
                                          <p:attrName>ppt_x</p:attrName>
                                          <p:attrName>ppt_y</p:attrName>
                                        </p:attrNameLst>
                                      </p:cBhvr>
                                      <p:rCtr x="-11914" y="0"/>
                                    </p:animMotion>
                                  </p:childTnLst>
                                </p:cTn>
                              </p:par>
                            </p:childTnLst>
                          </p:cTn>
                        </p:par>
                      </p:childTnLst>
                    </p:cTn>
                  </p:par>
                </p:childTnLst>
              </p:cTn>
              <p:nextCondLst>
                <p:cond evt="onClick" delay="0">
                  <p:tgtEl>
                    <p:spTgt spid="13"/>
                  </p:tgtEl>
                </p:cond>
              </p:nextCondLst>
            </p:seq>
          </p:childTnLst>
        </p:cTn>
      </p:par>
    </p:tnLst>
    <p:bldLst>
      <p:bldP spid="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ipad border">
            <a:extLst>
              <a:ext uri="{FF2B5EF4-FFF2-40B4-BE49-F238E27FC236}">
                <a16:creationId xmlns:a16="http://schemas.microsoft.com/office/drawing/2014/main" id="{BF896936-63B6-BF42-9FBA-56C7E0F47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36" y="0"/>
            <a:ext cx="4637087" cy="68523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225">
            <a:extLst>
              <a:ext uri="{FF2B5EF4-FFF2-40B4-BE49-F238E27FC236}">
                <a16:creationId xmlns:a16="http://schemas.microsoft.com/office/drawing/2014/main" id="{9F466CC5-A532-9F4D-A9E1-1A057879539C}"/>
              </a:ext>
            </a:extLst>
          </p:cNvPr>
          <p:cNvSpPr/>
          <p:nvPr/>
        </p:nvSpPr>
        <p:spPr>
          <a:xfrm>
            <a:off x="904673" y="710119"/>
            <a:ext cx="4140000" cy="46465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Settings</a:t>
            </a:r>
          </a:p>
        </p:txBody>
      </p:sp>
      <p:sp>
        <p:nvSpPr>
          <p:cNvPr id="8" name="Rectangle: Rounded Corners 125">
            <a:extLst>
              <a:ext uri="{FF2B5EF4-FFF2-40B4-BE49-F238E27FC236}">
                <a16:creationId xmlns:a16="http://schemas.microsoft.com/office/drawing/2014/main" id="{FBBB803E-68D1-B54C-8A04-19AA033D2798}"/>
              </a:ext>
            </a:extLst>
          </p:cNvPr>
          <p:cNvSpPr/>
          <p:nvPr/>
        </p:nvSpPr>
        <p:spPr>
          <a:xfrm>
            <a:off x="1015999" y="146929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Language:</a:t>
            </a:r>
          </a:p>
        </p:txBody>
      </p:sp>
      <p:sp>
        <p:nvSpPr>
          <p:cNvPr id="9" name="TextBox 8">
            <a:extLst>
              <a:ext uri="{FF2B5EF4-FFF2-40B4-BE49-F238E27FC236}">
                <a16:creationId xmlns:a16="http://schemas.microsoft.com/office/drawing/2014/main" id="{542AFEA8-CBF4-DA47-927A-DD03F1DF31B0}"/>
              </a:ext>
            </a:extLst>
          </p:cNvPr>
          <p:cNvSpPr txBox="1"/>
          <p:nvPr/>
        </p:nvSpPr>
        <p:spPr>
          <a:xfrm>
            <a:off x="3520060" y="1581903"/>
            <a:ext cx="1290349" cy="315047"/>
          </a:xfrm>
          <a:prstGeom prst="rect">
            <a:avLst/>
          </a:prstGeom>
          <a:noFill/>
          <a:ln w="9525">
            <a:solidFill>
              <a:schemeClr val="bg1">
                <a:lumMod val="75000"/>
              </a:schemeClr>
            </a:solidFill>
          </a:ln>
        </p:spPr>
        <p:txBody>
          <a:bodyPr wrap="square" rtlCol="0">
            <a:spAutoFit/>
          </a:bodyPr>
          <a:lstStyle/>
          <a:p>
            <a:r>
              <a:rPr lang="en-US" sz="1600" dirty="0"/>
              <a:t>English</a:t>
            </a:r>
          </a:p>
        </p:txBody>
      </p:sp>
      <p:pic>
        <p:nvPicPr>
          <p:cNvPr id="10" name="Graphic 9" descr="Play">
            <a:extLst>
              <a:ext uri="{FF2B5EF4-FFF2-40B4-BE49-F238E27FC236}">
                <a16:creationId xmlns:a16="http://schemas.microsoft.com/office/drawing/2014/main" id="{02E2F56E-1A97-7141-B08A-257B4DADFD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4560074" y="1624613"/>
            <a:ext cx="158096" cy="248793"/>
          </a:xfrm>
          <a:prstGeom prst="rect">
            <a:avLst/>
          </a:prstGeom>
        </p:spPr>
      </p:pic>
      <p:sp>
        <p:nvSpPr>
          <p:cNvPr id="11" name="Rectangle: Rounded Corners 125">
            <a:extLst>
              <a:ext uri="{FF2B5EF4-FFF2-40B4-BE49-F238E27FC236}">
                <a16:creationId xmlns:a16="http://schemas.microsoft.com/office/drawing/2014/main" id="{F82AA24C-D5E4-2641-9DDD-31003F12C9A3}"/>
              </a:ext>
            </a:extLst>
          </p:cNvPr>
          <p:cNvSpPr/>
          <p:nvPr/>
        </p:nvSpPr>
        <p:spPr>
          <a:xfrm>
            <a:off x="1015999" y="209661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Map Type: 	          2D	           3D</a:t>
            </a:r>
          </a:p>
        </p:txBody>
      </p:sp>
      <p:sp>
        <p:nvSpPr>
          <p:cNvPr id="15" name="Doughnut 14">
            <a:extLst>
              <a:ext uri="{FF2B5EF4-FFF2-40B4-BE49-F238E27FC236}">
                <a16:creationId xmlns:a16="http://schemas.microsoft.com/office/drawing/2014/main" id="{A3C1201E-B895-FC4A-A559-BEB7656EC3EA}"/>
              </a:ext>
            </a:extLst>
          </p:cNvPr>
          <p:cNvSpPr/>
          <p:nvPr/>
        </p:nvSpPr>
        <p:spPr>
          <a:xfrm>
            <a:off x="4019319"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8DAA4FB7-8629-2A48-9AB2-180AE429EB07}"/>
              </a:ext>
            </a:extLst>
          </p:cNvPr>
          <p:cNvSpPr/>
          <p:nvPr/>
        </p:nvSpPr>
        <p:spPr>
          <a:xfrm>
            <a:off x="4098456" y="2267743"/>
            <a:ext cx="175098" cy="1775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ughnut 19">
            <a:extLst>
              <a:ext uri="{FF2B5EF4-FFF2-40B4-BE49-F238E27FC236}">
                <a16:creationId xmlns:a16="http://schemas.microsoft.com/office/drawing/2014/main" id="{796291EC-8A6C-CF46-8F06-D52199AD6E8E}"/>
              </a:ext>
            </a:extLst>
          </p:cNvPr>
          <p:cNvSpPr/>
          <p:nvPr/>
        </p:nvSpPr>
        <p:spPr>
          <a:xfrm>
            <a:off x="3000977"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a:extLst>
              <a:ext uri="{FF2B5EF4-FFF2-40B4-BE49-F238E27FC236}">
                <a16:creationId xmlns:a16="http://schemas.microsoft.com/office/drawing/2014/main" id="{E36751D3-560C-674B-803A-BE0A6955DACA}"/>
              </a:ext>
            </a:extLst>
          </p:cNvPr>
          <p:cNvGrpSpPr/>
          <p:nvPr/>
        </p:nvGrpSpPr>
        <p:grpSpPr>
          <a:xfrm>
            <a:off x="1023736" y="2743769"/>
            <a:ext cx="3978032" cy="539262"/>
            <a:chOff x="1015999" y="2096612"/>
            <a:chExt cx="3978032" cy="539262"/>
          </a:xfrm>
        </p:grpSpPr>
        <p:sp>
          <p:nvSpPr>
            <p:cNvPr id="27" name="Rectangle: Rounded Corners 125">
              <a:extLst>
                <a:ext uri="{FF2B5EF4-FFF2-40B4-BE49-F238E27FC236}">
                  <a16:creationId xmlns:a16="http://schemas.microsoft.com/office/drawing/2014/main" id="{D47E3D76-3A34-6844-BD6A-61E080812E69}"/>
                </a:ext>
              </a:extLst>
            </p:cNvPr>
            <p:cNvSpPr/>
            <p:nvPr/>
          </p:nvSpPr>
          <p:spPr>
            <a:xfrm>
              <a:off x="1015999" y="209661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Location Services: 	          Off	           On</a:t>
              </a:r>
            </a:p>
          </p:txBody>
        </p:sp>
        <p:grpSp>
          <p:nvGrpSpPr>
            <p:cNvPr id="28" name="Group 27">
              <a:extLst>
                <a:ext uri="{FF2B5EF4-FFF2-40B4-BE49-F238E27FC236}">
                  <a16:creationId xmlns:a16="http://schemas.microsoft.com/office/drawing/2014/main" id="{8423DCD1-F4F9-724C-8BC7-31710963E69D}"/>
                </a:ext>
              </a:extLst>
            </p:cNvPr>
            <p:cNvGrpSpPr/>
            <p:nvPr/>
          </p:nvGrpSpPr>
          <p:grpSpPr>
            <a:xfrm>
              <a:off x="4019319" y="2196008"/>
              <a:ext cx="330741" cy="321013"/>
              <a:chOff x="4019319" y="2196008"/>
              <a:chExt cx="330741" cy="321013"/>
            </a:xfrm>
          </p:grpSpPr>
          <p:sp>
            <p:nvSpPr>
              <p:cNvPr id="30" name="Doughnut 29">
                <a:extLst>
                  <a:ext uri="{FF2B5EF4-FFF2-40B4-BE49-F238E27FC236}">
                    <a16:creationId xmlns:a16="http://schemas.microsoft.com/office/drawing/2014/main" id="{B2CB9CC5-8484-6B47-9604-7718E9E7A8B9}"/>
                  </a:ext>
                </a:extLst>
              </p:cNvPr>
              <p:cNvSpPr/>
              <p:nvPr/>
            </p:nvSpPr>
            <p:spPr>
              <a:xfrm>
                <a:off x="4019319"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a:extLst>
                  <a:ext uri="{FF2B5EF4-FFF2-40B4-BE49-F238E27FC236}">
                    <a16:creationId xmlns:a16="http://schemas.microsoft.com/office/drawing/2014/main" id="{B9F94A4C-7CD7-3843-AD47-25E8E7BAE621}"/>
                  </a:ext>
                </a:extLst>
              </p:cNvPr>
              <p:cNvSpPr/>
              <p:nvPr/>
            </p:nvSpPr>
            <p:spPr>
              <a:xfrm>
                <a:off x="4098456" y="2267743"/>
                <a:ext cx="175098" cy="1775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Doughnut 28">
              <a:extLst>
                <a:ext uri="{FF2B5EF4-FFF2-40B4-BE49-F238E27FC236}">
                  <a16:creationId xmlns:a16="http://schemas.microsoft.com/office/drawing/2014/main" id="{95BDF1FC-E16A-4F41-8B16-99E8262D3D16}"/>
                </a:ext>
              </a:extLst>
            </p:cNvPr>
            <p:cNvSpPr/>
            <p:nvPr/>
          </p:nvSpPr>
          <p:spPr>
            <a:xfrm>
              <a:off x="3000977" y="2196008"/>
              <a:ext cx="330741" cy="321013"/>
            </a:xfrm>
            <a:prstGeom prst="donu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2" name="Rectangle: Rounded Corners 125">
            <a:extLst>
              <a:ext uri="{FF2B5EF4-FFF2-40B4-BE49-F238E27FC236}">
                <a16:creationId xmlns:a16="http://schemas.microsoft.com/office/drawing/2014/main" id="{AE0933E7-981A-1344-8DAE-730FE2249A7E}"/>
              </a:ext>
            </a:extLst>
          </p:cNvPr>
          <p:cNvSpPr/>
          <p:nvPr/>
        </p:nvSpPr>
        <p:spPr>
          <a:xfrm>
            <a:off x="1023736" y="3445328"/>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Favourite Places</a:t>
            </a:r>
          </a:p>
        </p:txBody>
      </p:sp>
      <p:sp>
        <p:nvSpPr>
          <p:cNvPr id="33" name="Rectangle: Rounded Corners 125">
            <a:extLst>
              <a:ext uri="{FF2B5EF4-FFF2-40B4-BE49-F238E27FC236}">
                <a16:creationId xmlns:a16="http://schemas.microsoft.com/office/drawing/2014/main" id="{CBD50D12-A961-7548-9C7E-8F4AF833868C}"/>
              </a:ext>
            </a:extLst>
          </p:cNvPr>
          <p:cNvSpPr/>
          <p:nvPr/>
        </p:nvSpPr>
        <p:spPr>
          <a:xfrm>
            <a:off x="1019698" y="4086018"/>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Route Preferences</a:t>
            </a:r>
          </a:p>
        </p:txBody>
      </p:sp>
      <p:sp>
        <p:nvSpPr>
          <p:cNvPr id="34" name="Rectangle: Rounded Corners 125">
            <a:extLst>
              <a:ext uri="{FF2B5EF4-FFF2-40B4-BE49-F238E27FC236}">
                <a16:creationId xmlns:a16="http://schemas.microsoft.com/office/drawing/2014/main" id="{3ADFAF7B-CD81-3D4F-AA29-A6B7F37F7B95}"/>
              </a:ext>
            </a:extLst>
          </p:cNvPr>
          <p:cNvSpPr/>
          <p:nvPr/>
        </p:nvSpPr>
        <p:spPr>
          <a:xfrm>
            <a:off x="1011961" y="4758162"/>
            <a:ext cx="3978032" cy="539262"/>
          </a:xfrm>
          <a:prstGeom prst="roundRect">
            <a:avLst>
              <a:gd name="adj" fmla="val 1769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latin typeface="+mj-lt"/>
              </a:rPr>
              <a:t>© 2020 Virtual Usher</a:t>
            </a:r>
          </a:p>
        </p:txBody>
      </p:sp>
      <p:sp>
        <p:nvSpPr>
          <p:cNvPr id="35" name="Rectangle: Rounded Corners 121">
            <a:extLst>
              <a:ext uri="{FF2B5EF4-FFF2-40B4-BE49-F238E27FC236}">
                <a16:creationId xmlns:a16="http://schemas.microsoft.com/office/drawing/2014/main" id="{F5A0D7FF-1566-194A-84FF-3DC7F3C4D5C4}"/>
              </a:ext>
            </a:extLst>
          </p:cNvPr>
          <p:cNvSpPr/>
          <p:nvPr/>
        </p:nvSpPr>
        <p:spPr>
          <a:xfrm>
            <a:off x="904016" y="5660083"/>
            <a:ext cx="504000" cy="503802"/>
          </a:xfrm>
          <a:prstGeom prst="round1Rect">
            <a:avLst/>
          </a:prstGeom>
          <a:solidFill>
            <a:schemeClr val="bg1"/>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6" name="Graphic 35" descr="Back">
            <a:hlinkClick r:id="" action="ppaction://hlinkshowjump?jump=nextslide"/>
            <a:extLst>
              <a:ext uri="{FF2B5EF4-FFF2-40B4-BE49-F238E27FC236}">
                <a16:creationId xmlns:a16="http://schemas.microsoft.com/office/drawing/2014/main" id="{AA398E34-3F24-5F4B-9AA4-3F39EE1B25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183" y="5682934"/>
            <a:ext cx="438644" cy="438644"/>
          </a:xfrm>
          <a:prstGeom prst="round1Rect">
            <a:avLst/>
          </a:prstGeom>
        </p:spPr>
      </p:pic>
      <p:sp>
        <p:nvSpPr>
          <p:cNvPr id="45" name="Oval 44">
            <a:extLst>
              <a:ext uri="{FF2B5EF4-FFF2-40B4-BE49-F238E27FC236}">
                <a16:creationId xmlns:a16="http://schemas.microsoft.com/office/drawing/2014/main" id="{5FEEEAC3-D32A-E44E-B6A1-BEB4BC82E75B}"/>
              </a:ext>
            </a:extLst>
          </p:cNvPr>
          <p:cNvSpPr/>
          <p:nvPr/>
        </p:nvSpPr>
        <p:spPr>
          <a:xfrm>
            <a:off x="3018146" y="2222145"/>
            <a:ext cx="296401" cy="2408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179348A-6777-4541-AFA6-DD5E4649B02A}"/>
              </a:ext>
            </a:extLst>
          </p:cNvPr>
          <p:cNvSpPr/>
          <p:nvPr/>
        </p:nvSpPr>
        <p:spPr>
          <a:xfrm>
            <a:off x="3078798" y="2267743"/>
            <a:ext cx="175098" cy="1775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EA367-9D78-C845-9B8D-6E60DDD36CC2}"/>
              </a:ext>
            </a:extLst>
          </p:cNvPr>
          <p:cNvSpPr>
            <a:spLocks noGrp="1"/>
          </p:cNvSpPr>
          <p:nvPr>
            <p:ph type="ctrTitle"/>
          </p:nvPr>
        </p:nvSpPr>
        <p:spPr>
          <a:xfrm>
            <a:off x="5697166" y="220713"/>
            <a:ext cx="4572000" cy="978811"/>
          </a:xfrm>
        </p:spPr>
        <p:txBody>
          <a:bodyPr>
            <a:noAutofit/>
          </a:bodyPr>
          <a:lstStyle/>
          <a:p>
            <a:r>
              <a:rPr lang="en-GB" sz="4800" b="1" dirty="0"/>
              <a:t>Settings Page</a:t>
            </a:r>
            <a:endParaRPr lang="en-US" sz="4800" dirty="0"/>
          </a:p>
        </p:txBody>
      </p:sp>
      <p:sp>
        <p:nvSpPr>
          <p:cNvPr id="37" name="Rectangle 36">
            <a:extLst>
              <a:ext uri="{FF2B5EF4-FFF2-40B4-BE49-F238E27FC236}">
                <a16:creationId xmlns:a16="http://schemas.microsoft.com/office/drawing/2014/main" id="{954562E3-18EB-E84C-8E3C-A7FA511A14AD}"/>
              </a:ext>
            </a:extLst>
          </p:cNvPr>
          <p:cNvSpPr/>
          <p:nvPr/>
        </p:nvSpPr>
        <p:spPr>
          <a:xfrm>
            <a:off x="5793114" y="1548030"/>
            <a:ext cx="6096000" cy="1200329"/>
          </a:xfrm>
          <a:prstGeom prst="rect">
            <a:avLst/>
          </a:prstGeom>
        </p:spPr>
        <p:txBody>
          <a:bodyPr>
            <a:spAutoFit/>
          </a:bodyPr>
          <a:lstStyle/>
          <a:p>
            <a:pPr marL="342900" indent="-342900">
              <a:buAutoNum type="arabicPeriod"/>
            </a:pPr>
            <a:r>
              <a:rPr lang="en-US" dirty="0"/>
              <a:t>Tap on 2D to check out 2D map view</a:t>
            </a:r>
          </a:p>
          <a:p>
            <a:pPr marL="342900" indent="-342900">
              <a:buAutoNum type="arabicPeriod"/>
            </a:pPr>
            <a:endParaRPr lang="en-US" dirty="0"/>
          </a:p>
          <a:p>
            <a:pPr marL="342900" indent="-342900">
              <a:buFontTx/>
              <a:buAutoNum type="arabicPeriod"/>
            </a:pPr>
            <a:r>
              <a:rPr lang="en-US" dirty="0"/>
              <a:t>Assuming user has physically covered the distance, click on 	to go back to navigation mode</a:t>
            </a:r>
          </a:p>
        </p:txBody>
      </p:sp>
      <p:pic>
        <p:nvPicPr>
          <p:cNvPr id="38" name="Graphic 37" descr="Back">
            <a:hlinkClick r:id="" action="ppaction://hlinkshowjump?jump=previousslide"/>
            <a:extLst>
              <a:ext uri="{FF2B5EF4-FFF2-40B4-BE49-F238E27FC236}">
                <a16:creationId xmlns:a16="http://schemas.microsoft.com/office/drawing/2014/main" id="{A75DD726-E0FB-E04E-8E5B-837EC6227A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72009" y="2366243"/>
            <a:ext cx="438644" cy="438644"/>
          </a:xfrm>
          <a:prstGeom prst="round1Rect">
            <a:avLst/>
          </a:prstGeom>
        </p:spPr>
      </p:pic>
    </p:spTree>
    <p:extLst>
      <p:ext uri="{BB962C8B-B14F-4D97-AF65-F5344CB8AC3E}">
        <p14:creationId xmlns:p14="http://schemas.microsoft.com/office/powerpoint/2010/main" val="39239907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45"/>
                  </p:tgtEl>
                </p:cond>
              </p:nextCondLst>
            </p:seq>
          </p:childTnLst>
        </p:cTn>
      </p:par>
    </p:tnLst>
    <p:bldLst>
      <p:bldP spid="19" grpId="0" animBg="1"/>
      <p:bldP spid="4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4464</TotalTime>
  <Words>1226</Words>
  <Application>Microsoft Macintosh PowerPoint</Application>
  <PresentationFormat>Widescreen</PresentationFormat>
  <Paragraphs>256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Yong Wen Shiuan | Seat no. 27 | Lab group SS5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Settings Page</vt:lpstr>
      <vt:lpstr>PowerPoint Presentation</vt:lpstr>
      <vt:lpstr>PowerPoint Presentation</vt:lpstr>
      <vt:lpstr>PowerPoint Presentation</vt:lpstr>
      <vt:lpstr>PowerPoint Presentation</vt:lpstr>
      <vt:lpstr>PowerPoint Presentation</vt:lpstr>
      <vt:lpstr>Settings Page</vt:lpstr>
      <vt:lpstr>Settings Page</vt:lpstr>
      <vt:lpstr>Settings Page</vt:lpstr>
      <vt:lpstr>Settings Page</vt:lpstr>
      <vt:lpstr>Settings Page</vt:lpstr>
      <vt:lpstr>Settings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ZIJIAN#</dc:creator>
  <cp:lastModifiedBy>#YONG WEN SHIUAN#</cp:lastModifiedBy>
  <cp:revision>153</cp:revision>
  <dcterms:created xsi:type="dcterms:W3CDTF">2018-10-14T00:31:50Z</dcterms:created>
  <dcterms:modified xsi:type="dcterms:W3CDTF">2020-11-26T11:38:36Z</dcterms:modified>
</cp:coreProperties>
</file>